
<file path=[Content_Types].xml><?xml version="1.0" encoding="utf-8"?>
<Types xmlns="http://schemas.openxmlformats.org/package/2006/content-types">
  <Default Extension="emf" ContentType="image/x-emf"/>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4.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5.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6.xml" ContentType="application/vnd.openxmlformats-officedocument.theme+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7.xml" ContentType="application/vnd.openxmlformats-officedocument.theme+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theme/theme8.xml" ContentType="application/vnd.openxmlformats-officedocument.theme+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theme/theme9.xml" ContentType="application/vnd.openxmlformats-officedocument.theme+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theme/theme10.xml" ContentType="application/vnd.openxmlformats-officedocument.theme+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1.xml" ContentType="application/vnd.openxmlformats-officedocument.presentationml.tags+xml"/>
  <Override PartName="/ppt/notesSlides/notesSlide6.xml" ContentType="application/vnd.openxmlformats-officedocument.presentationml.notesSlide+xml"/>
  <Override PartName="/ppt/tags/tag2.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 id="2147483706" r:id="rId3"/>
    <p:sldMasterId id="2147483722" r:id="rId4"/>
    <p:sldMasterId id="2147483760" r:id="rId5"/>
    <p:sldMasterId id="2147483772" r:id="rId6"/>
    <p:sldMasterId id="2147483785" r:id="rId7"/>
    <p:sldMasterId id="2147483797" r:id="rId8"/>
    <p:sldMasterId id="2147483811" r:id="rId9"/>
    <p:sldMasterId id="2147483816" r:id="rId10"/>
    <p:sldMasterId id="2147483820" r:id="rId11"/>
  </p:sldMasterIdLst>
  <p:notesMasterIdLst>
    <p:notesMasterId r:id="rId54"/>
  </p:notesMasterIdLst>
  <p:sldIdLst>
    <p:sldId id="404" r:id="rId12"/>
    <p:sldId id="256" r:id="rId13"/>
    <p:sldId id="300" r:id="rId14"/>
    <p:sldId id="435" r:id="rId15"/>
    <p:sldId id="434" r:id="rId16"/>
    <p:sldId id="303" r:id="rId17"/>
    <p:sldId id="436" r:id="rId18"/>
    <p:sldId id="302" r:id="rId19"/>
    <p:sldId id="437" r:id="rId20"/>
    <p:sldId id="304" r:id="rId21"/>
    <p:sldId id="450" r:id="rId22"/>
    <p:sldId id="451" r:id="rId23"/>
    <p:sldId id="306" r:id="rId24"/>
    <p:sldId id="307" r:id="rId25"/>
    <p:sldId id="308" r:id="rId26"/>
    <p:sldId id="439" r:id="rId27"/>
    <p:sldId id="440" r:id="rId28"/>
    <p:sldId id="262" r:id="rId29"/>
    <p:sldId id="452" r:id="rId30"/>
    <p:sldId id="453" r:id="rId31"/>
    <p:sldId id="454" r:id="rId32"/>
    <p:sldId id="455" r:id="rId33"/>
    <p:sldId id="456" r:id="rId34"/>
    <p:sldId id="457" r:id="rId35"/>
    <p:sldId id="458" r:id="rId36"/>
    <p:sldId id="261" r:id="rId37"/>
    <p:sldId id="441" r:id="rId38"/>
    <p:sldId id="443" r:id="rId39"/>
    <p:sldId id="291" r:id="rId40"/>
    <p:sldId id="274" r:id="rId41"/>
    <p:sldId id="311" r:id="rId42"/>
    <p:sldId id="312" r:id="rId43"/>
    <p:sldId id="459" r:id="rId44"/>
    <p:sldId id="444" r:id="rId45"/>
    <p:sldId id="448" r:id="rId46"/>
    <p:sldId id="445" r:id="rId47"/>
    <p:sldId id="315" r:id="rId48"/>
    <p:sldId id="285" r:id="rId49"/>
    <p:sldId id="287" r:id="rId50"/>
    <p:sldId id="293" r:id="rId51"/>
    <p:sldId id="446" r:id="rId52"/>
    <p:sldId id="447" r:id="rId53"/>
  </p:sldIdLst>
  <p:sldSz cx="12192000" cy="6858000"/>
  <p:notesSz cx="6858000" cy="9144000"/>
  <p:embeddedFontLst>
    <p:embeddedFont>
      <p:font typeface="等线" panose="02010600030101010101" pitchFamily="2" charset="-122"/>
      <p:regular r:id="rId55"/>
      <p:bold r:id="rId56"/>
    </p:embeddedFont>
    <p:embeddedFont>
      <p:font typeface="等线 Light" panose="02010600030101010101" pitchFamily="2" charset="-122"/>
      <p:regular r:id="rId57"/>
    </p:embeddedFont>
    <p:embeddedFont>
      <p:font typeface="华文琥珀" panose="02010800040101010101" pitchFamily="2" charset="-122"/>
      <p:regular r:id="rId58"/>
    </p:embeddedFont>
    <p:embeddedFont>
      <p:font typeface="Calibri" panose="020F0502020204030204" pitchFamily="34" charset="0"/>
      <p:regular r:id="rId59"/>
      <p:bold r:id="rId60"/>
      <p:italic r:id="rId61"/>
      <p:boldItalic r:id="rId62"/>
    </p:embeddedFont>
    <p:embeddedFont>
      <p:font typeface="Calibri Light" panose="020F0302020204030204" pitchFamily="34" charset="0"/>
      <p:regular r:id="rId63"/>
      <p:italic r:id="rId64"/>
    </p:embeddedFont>
    <p:embeddedFont>
      <p:font typeface="Constantia" panose="02030602050306030303" pitchFamily="18" charset="0"/>
      <p:regular r:id="rId65"/>
      <p:bold r:id="rId66"/>
      <p:italic r:id="rId67"/>
      <p:boldItalic r:id="rId68"/>
    </p:embeddedFont>
    <p:embeddedFont>
      <p:font typeface="iCiel Cadena" panose="02000503000000020004" pitchFamily="2" charset="0"/>
      <p:bold r:id="rId69"/>
    </p:embeddedFont>
    <p:embeddedFont>
      <p:font typeface="Lato" panose="020F0502020204030203" pitchFamily="34" charset="0"/>
      <p:regular r:id="rId70"/>
      <p:bold r:id="rId71"/>
      <p:italic r:id="rId72"/>
      <p:boldItalic r:id="rId73"/>
    </p:embeddedFont>
    <p:embeddedFont>
      <p:font typeface="Roboto Condensed Light" panose="02000000000000000000" pitchFamily="2" charset="0"/>
      <p:regular r:id="rId74"/>
      <p:italic r:id="rId75"/>
    </p:embeddedFont>
    <p:embeddedFont>
      <p:font typeface="UTM Azuki" panose="02040603050506020204" pitchFamily="18" charset="0"/>
      <p:regular r:id="rId76"/>
    </p:embeddedFont>
  </p:embeddedFontLst>
  <p:defaultTex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FFFF"/>
    <a:srgbClr val="3333CC"/>
    <a:srgbClr val="0000FF"/>
    <a:srgbClr val="CC66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01" autoAdjust="0"/>
    <p:restoredTop sz="94660"/>
  </p:normalViewPr>
  <p:slideViewPr>
    <p:cSldViewPr>
      <p:cViewPr>
        <p:scale>
          <a:sx n="53" d="100"/>
          <a:sy n="53" d="100"/>
        </p:scale>
        <p:origin x="1254" y="32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5.xml"/><Relationship Id="rId21" Type="http://schemas.openxmlformats.org/officeDocument/2006/relationships/slide" Target="slides/slide10.xml"/><Relationship Id="rId42" Type="http://schemas.openxmlformats.org/officeDocument/2006/relationships/slide" Target="slides/slide31.xml"/><Relationship Id="rId47" Type="http://schemas.openxmlformats.org/officeDocument/2006/relationships/slide" Target="slides/slide36.xml"/><Relationship Id="rId63" Type="http://schemas.openxmlformats.org/officeDocument/2006/relationships/font" Target="fonts/font9.fntdata"/><Relationship Id="rId68" Type="http://schemas.openxmlformats.org/officeDocument/2006/relationships/font" Target="fonts/font14.fntdata"/><Relationship Id="rId16" Type="http://schemas.openxmlformats.org/officeDocument/2006/relationships/slide" Target="slides/slide5.xml"/><Relationship Id="rId11" Type="http://schemas.openxmlformats.org/officeDocument/2006/relationships/slideMaster" Target="slideMasters/slideMaster11.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slide" Target="slides/slide29.xml"/><Relationship Id="rId45" Type="http://schemas.openxmlformats.org/officeDocument/2006/relationships/slide" Target="slides/slide34.xml"/><Relationship Id="rId53" Type="http://schemas.openxmlformats.org/officeDocument/2006/relationships/slide" Target="slides/slide42.xml"/><Relationship Id="rId58" Type="http://schemas.openxmlformats.org/officeDocument/2006/relationships/font" Target="fonts/font4.fntdata"/><Relationship Id="rId66" Type="http://schemas.openxmlformats.org/officeDocument/2006/relationships/font" Target="fonts/font12.fntdata"/><Relationship Id="rId74" Type="http://schemas.openxmlformats.org/officeDocument/2006/relationships/font" Target="fonts/font20.fntdata"/><Relationship Id="rId79" Type="http://schemas.openxmlformats.org/officeDocument/2006/relationships/theme" Target="theme/theme1.xml"/><Relationship Id="rId5" Type="http://schemas.openxmlformats.org/officeDocument/2006/relationships/slideMaster" Target="slideMasters/slideMaster5.xml"/><Relationship Id="rId61" Type="http://schemas.openxmlformats.org/officeDocument/2006/relationships/font" Target="fonts/font7.fntdata"/><Relationship Id="rId19" Type="http://schemas.openxmlformats.org/officeDocument/2006/relationships/slide" Target="slides/slide8.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slide" Target="slides/slide32.xml"/><Relationship Id="rId48" Type="http://schemas.openxmlformats.org/officeDocument/2006/relationships/slide" Target="slides/slide37.xml"/><Relationship Id="rId56" Type="http://schemas.openxmlformats.org/officeDocument/2006/relationships/font" Target="fonts/font2.fntdata"/><Relationship Id="rId64" Type="http://schemas.openxmlformats.org/officeDocument/2006/relationships/font" Target="fonts/font10.fntdata"/><Relationship Id="rId69" Type="http://schemas.openxmlformats.org/officeDocument/2006/relationships/font" Target="fonts/font15.fntdata"/><Relationship Id="rId77"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slide" Target="slides/slide40.xml"/><Relationship Id="rId72" Type="http://schemas.openxmlformats.org/officeDocument/2006/relationships/font" Target="fonts/font18.fntdata"/><Relationship Id="rId80"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slide" Target="slides/slide35.xml"/><Relationship Id="rId59" Type="http://schemas.openxmlformats.org/officeDocument/2006/relationships/font" Target="fonts/font5.fntdata"/><Relationship Id="rId67" Type="http://schemas.openxmlformats.org/officeDocument/2006/relationships/font" Target="fonts/font13.fntdata"/><Relationship Id="rId20" Type="http://schemas.openxmlformats.org/officeDocument/2006/relationships/slide" Target="slides/slide9.xml"/><Relationship Id="rId41" Type="http://schemas.openxmlformats.org/officeDocument/2006/relationships/slide" Target="slides/slide30.xml"/><Relationship Id="rId54" Type="http://schemas.openxmlformats.org/officeDocument/2006/relationships/notesMaster" Target="notesMasters/notesMaster1.xml"/><Relationship Id="rId62" Type="http://schemas.openxmlformats.org/officeDocument/2006/relationships/font" Target="fonts/font8.fntdata"/><Relationship Id="rId70" Type="http://schemas.openxmlformats.org/officeDocument/2006/relationships/font" Target="fonts/font16.fntdata"/><Relationship Id="rId75" Type="http://schemas.openxmlformats.org/officeDocument/2006/relationships/font" Target="fonts/font21.fntdata"/><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slide" Target="slides/slide38.xml"/><Relationship Id="rId57" Type="http://schemas.openxmlformats.org/officeDocument/2006/relationships/font" Target="fonts/font3.fntdata"/><Relationship Id="rId10" Type="http://schemas.openxmlformats.org/officeDocument/2006/relationships/slideMaster" Target="slideMasters/slideMaster10.xml"/><Relationship Id="rId31" Type="http://schemas.openxmlformats.org/officeDocument/2006/relationships/slide" Target="slides/slide20.xml"/><Relationship Id="rId44" Type="http://schemas.openxmlformats.org/officeDocument/2006/relationships/slide" Target="slides/slide33.xml"/><Relationship Id="rId52" Type="http://schemas.openxmlformats.org/officeDocument/2006/relationships/slide" Target="slides/slide41.xml"/><Relationship Id="rId60" Type="http://schemas.openxmlformats.org/officeDocument/2006/relationships/font" Target="fonts/font6.fntdata"/><Relationship Id="rId65" Type="http://schemas.openxmlformats.org/officeDocument/2006/relationships/font" Target="fonts/font11.fntdata"/><Relationship Id="rId73" Type="http://schemas.openxmlformats.org/officeDocument/2006/relationships/font" Target="fonts/font19.fntdata"/><Relationship Id="rId78"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2.xml"/><Relationship Id="rId18" Type="http://schemas.openxmlformats.org/officeDocument/2006/relationships/slide" Target="slides/slide7.xml"/><Relationship Id="rId39" Type="http://schemas.openxmlformats.org/officeDocument/2006/relationships/slide" Target="slides/slide28.xml"/><Relationship Id="rId34" Type="http://schemas.openxmlformats.org/officeDocument/2006/relationships/slide" Target="slides/slide23.xml"/><Relationship Id="rId50" Type="http://schemas.openxmlformats.org/officeDocument/2006/relationships/slide" Target="slides/slide39.xml"/><Relationship Id="rId55" Type="http://schemas.openxmlformats.org/officeDocument/2006/relationships/font" Target="fonts/font1.fntdata"/><Relationship Id="rId76" Type="http://schemas.openxmlformats.org/officeDocument/2006/relationships/font" Target="fonts/font22.fntdata"/><Relationship Id="rId7" Type="http://schemas.openxmlformats.org/officeDocument/2006/relationships/slideMaster" Target="slideMasters/slideMaster7.xml"/><Relationship Id="rId71" Type="http://schemas.openxmlformats.org/officeDocument/2006/relationships/font" Target="fonts/font17.fntdata"/><Relationship Id="rId2" Type="http://schemas.openxmlformats.org/officeDocument/2006/relationships/slideMaster" Target="slideMasters/slideMaster2.xml"/><Relationship Id="rId29" Type="http://schemas.openxmlformats.org/officeDocument/2006/relationships/slide" Target="slides/slide1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Chỗ dành sẵn cho Đầu trang 1">
            <a:extLst>
              <a:ext uri="{FF2B5EF4-FFF2-40B4-BE49-F238E27FC236}">
                <a16:creationId xmlns:a16="http://schemas.microsoft.com/office/drawing/2014/main" id="{54D3513A-3840-A887-4AA4-BE86933960D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a:defRPr/>
            </a:pPr>
            <a:endParaRPr lang="en-GB"/>
          </a:p>
        </p:txBody>
      </p:sp>
      <p:sp>
        <p:nvSpPr>
          <p:cNvPr id="3" name="Chỗ dành sẵn cho Ngày tháng 2">
            <a:extLst>
              <a:ext uri="{FF2B5EF4-FFF2-40B4-BE49-F238E27FC236}">
                <a16:creationId xmlns:a16="http://schemas.microsoft.com/office/drawing/2014/main" id="{8D14A482-ACE0-1CF3-D87F-D0EDA7B2E766}"/>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a:defRPr/>
            </a:pPr>
            <a:fld id="{DF0F805F-3A59-4092-A0AB-181E663B3F67}" type="datetimeFigureOut">
              <a:rPr lang="en-GB"/>
              <a:pPr>
                <a:defRPr/>
              </a:pPr>
              <a:t>19/03/2023</a:t>
            </a:fld>
            <a:endParaRPr lang="en-GB"/>
          </a:p>
        </p:txBody>
      </p:sp>
      <p:sp>
        <p:nvSpPr>
          <p:cNvPr id="4" name="Chỗ dành sẵn cho Hình ảnh của Bản chiếu 3">
            <a:extLst>
              <a:ext uri="{FF2B5EF4-FFF2-40B4-BE49-F238E27FC236}">
                <a16:creationId xmlns:a16="http://schemas.microsoft.com/office/drawing/2014/main" id="{97B5F0FD-D0BB-0B08-232A-2CECD9C517ED}"/>
              </a:ext>
            </a:extLst>
          </p:cNvPr>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en-GB" noProof="0"/>
          </a:p>
        </p:txBody>
      </p:sp>
      <p:sp>
        <p:nvSpPr>
          <p:cNvPr id="5" name="Chỗ dành sẵn cho Ghi chú 4">
            <a:extLst>
              <a:ext uri="{FF2B5EF4-FFF2-40B4-BE49-F238E27FC236}">
                <a16:creationId xmlns:a16="http://schemas.microsoft.com/office/drawing/2014/main" id="{FCC9A259-87BD-6D3B-ABC7-99ED2078BAD1}"/>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vi-VN" noProof="0"/>
              <a:t>Bấm để chỉnh sửa kiểu văn bản của Bản cái</a:t>
            </a:r>
          </a:p>
          <a:p>
            <a:pPr lvl="1"/>
            <a:r>
              <a:rPr lang="vi-VN" noProof="0"/>
              <a:t>Mức hai</a:t>
            </a:r>
          </a:p>
          <a:p>
            <a:pPr lvl="2"/>
            <a:r>
              <a:rPr lang="vi-VN" noProof="0"/>
              <a:t>Mức ba</a:t>
            </a:r>
          </a:p>
          <a:p>
            <a:pPr lvl="3"/>
            <a:r>
              <a:rPr lang="vi-VN" noProof="0"/>
              <a:t>Mức bốn</a:t>
            </a:r>
          </a:p>
          <a:p>
            <a:pPr lvl="4"/>
            <a:r>
              <a:rPr lang="vi-VN" noProof="0"/>
              <a:t>Mức năm</a:t>
            </a:r>
            <a:endParaRPr lang="en-GB" noProof="0"/>
          </a:p>
        </p:txBody>
      </p:sp>
      <p:sp>
        <p:nvSpPr>
          <p:cNvPr id="6" name="Chỗ dành sẵn cho Chân trang 5">
            <a:extLst>
              <a:ext uri="{FF2B5EF4-FFF2-40B4-BE49-F238E27FC236}">
                <a16:creationId xmlns:a16="http://schemas.microsoft.com/office/drawing/2014/main" id="{490B08B3-A3C8-E5B9-32A1-5899ECE80E25}"/>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a:defRPr/>
            </a:pPr>
            <a:endParaRPr lang="en-GB"/>
          </a:p>
        </p:txBody>
      </p:sp>
      <p:sp>
        <p:nvSpPr>
          <p:cNvPr id="7" name="Chỗ dành sẵn cho Số hiệu Bản chiếu 6">
            <a:extLst>
              <a:ext uri="{FF2B5EF4-FFF2-40B4-BE49-F238E27FC236}">
                <a16:creationId xmlns:a16="http://schemas.microsoft.com/office/drawing/2014/main" id="{495B231C-BD38-C11C-3147-E3D01FC948C4}"/>
              </a:ext>
            </a:extLst>
          </p:cNvPr>
          <p:cNvSpPr>
            <a:spLocks noGrp="1"/>
          </p:cNvSpPr>
          <p:nvPr>
            <p:ph type="sldNum" sz="quarter" idx="5"/>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a:defRPr sz="1200" smtClean="0"/>
            </a:lvl1pPr>
          </a:lstStyle>
          <a:p>
            <a:pPr>
              <a:defRPr/>
            </a:pPr>
            <a:fld id="{F46F8AE5-AA92-4403-B9B0-8DF280B836C4}" type="slidenum">
              <a:rPr lang="en-GB" altLang="en-US"/>
              <a:pPr>
                <a:defRPr/>
              </a:pPr>
              <a:t>‹#›</a:t>
            </a:fld>
            <a:endParaRPr lang="en-GB" altLang="en-US"/>
          </a:p>
        </p:txBody>
      </p:sp>
    </p:spTree>
    <p:extLst>
      <p:ext uri="{BB962C8B-B14F-4D97-AF65-F5344CB8AC3E}">
        <p14:creationId xmlns:p14="http://schemas.microsoft.com/office/powerpoint/2010/main" val="81712217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幻灯片图像占位符 1">
            <a:extLst>
              <a:ext uri="{FF2B5EF4-FFF2-40B4-BE49-F238E27FC236}">
                <a16:creationId xmlns:a16="http://schemas.microsoft.com/office/drawing/2014/main" id="{67085983-F0B4-F60D-2C70-E9F54C18425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0659" name="备注占位符 2">
            <a:extLst>
              <a:ext uri="{FF2B5EF4-FFF2-40B4-BE49-F238E27FC236}">
                <a16:creationId xmlns:a16="http://schemas.microsoft.com/office/drawing/2014/main" id="{705B14CE-B5D7-8B3E-B16A-0BBC1CDB6F1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CN" altLang="en-US">
              <a:ea typeface="SimSun" panose="02010600030101010101" pitchFamily="2" charset="-122"/>
            </a:endParaRPr>
          </a:p>
        </p:txBody>
      </p:sp>
      <p:sp>
        <p:nvSpPr>
          <p:cNvPr id="70660" name="灯片编号占位符 3">
            <a:extLst>
              <a:ext uri="{FF2B5EF4-FFF2-40B4-BE49-F238E27FC236}">
                <a16:creationId xmlns:a16="http://schemas.microsoft.com/office/drawing/2014/main" id="{4AA9104B-513E-8348-4C2A-8C2B26A19C3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fld id="{D42F92AE-A470-41C0-9174-97D704C8130C}" type="slidenum">
              <a:rPr lang="zh-CN" altLang="en-US">
                <a:solidFill>
                  <a:srgbClr val="000000"/>
                </a:solidFill>
                <a:latin typeface="等线"/>
                <a:ea typeface="SimSun" panose="02010600030101010101" pitchFamily="2" charset="-122"/>
              </a:rPr>
              <a:pPr eaLnBrk="1" hangingPunct="1"/>
              <a:t>4</a:t>
            </a:fld>
            <a:endParaRPr lang="zh-CN" altLang="en-US">
              <a:solidFill>
                <a:srgbClr val="000000"/>
              </a:solidFill>
              <a:latin typeface="等线"/>
              <a:ea typeface="SimSun" panose="02010600030101010101" pitchFamily="2" charset="-122"/>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幻灯片图像占位符 1">
            <a:extLst>
              <a:ext uri="{FF2B5EF4-FFF2-40B4-BE49-F238E27FC236}">
                <a16:creationId xmlns:a16="http://schemas.microsoft.com/office/drawing/2014/main" id="{F239D8AF-EC51-C537-7BF3-11A57D72D4D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0595" name="备注占位符 2">
            <a:extLst>
              <a:ext uri="{FF2B5EF4-FFF2-40B4-BE49-F238E27FC236}">
                <a16:creationId xmlns:a16="http://schemas.microsoft.com/office/drawing/2014/main" id="{E277E0C7-4C7B-673A-3C11-54C629C3228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CN" altLang="en-US">
              <a:ea typeface="SimSun" panose="02010600030101010101" pitchFamily="2" charset="-122"/>
            </a:endParaRPr>
          </a:p>
        </p:txBody>
      </p:sp>
      <p:sp>
        <p:nvSpPr>
          <p:cNvPr id="110596" name="灯片编号占位符 3">
            <a:extLst>
              <a:ext uri="{FF2B5EF4-FFF2-40B4-BE49-F238E27FC236}">
                <a16:creationId xmlns:a16="http://schemas.microsoft.com/office/drawing/2014/main" id="{D487B975-1D94-B66E-55FD-B789DDBF05C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defRPr>
                <a:solidFill>
                  <a:schemeClr val="tx1"/>
                </a:solidFill>
                <a:latin typeface="Calibri" panose="020F0502020204030204" pitchFamily="34" charset="0"/>
              </a:defRPr>
            </a:lvl1pPr>
            <a:lvl2pPr marL="742950" indent="-285750" defTabSz="457200">
              <a:defRPr>
                <a:solidFill>
                  <a:schemeClr val="tx1"/>
                </a:solidFill>
                <a:latin typeface="Calibri" panose="020F0502020204030204" pitchFamily="34" charset="0"/>
              </a:defRPr>
            </a:lvl2pPr>
            <a:lvl3pPr marL="1143000" indent="-228600" defTabSz="457200">
              <a:defRPr>
                <a:solidFill>
                  <a:schemeClr val="tx1"/>
                </a:solidFill>
                <a:latin typeface="Calibri" panose="020F0502020204030204" pitchFamily="34" charset="0"/>
              </a:defRPr>
            </a:lvl3pPr>
            <a:lvl4pPr marL="1600200" indent="-228600" defTabSz="457200">
              <a:defRPr>
                <a:solidFill>
                  <a:schemeClr val="tx1"/>
                </a:solidFill>
                <a:latin typeface="Calibri" panose="020F0502020204030204" pitchFamily="34" charset="0"/>
              </a:defRPr>
            </a:lvl4pPr>
            <a:lvl5pPr marL="2057400" indent="-228600" defTabSz="4572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fld id="{7D303969-1BDA-4538-BCF5-29485A448663}" type="slidenum">
              <a:rPr lang="zh-CN" altLang="en-US">
                <a:solidFill>
                  <a:srgbClr val="000000"/>
                </a:solidFill>
                <a:latin typeface="等线"/>
                <a:ea typeface="SimSun" panose="02010600030101010101" pitchFamily="2" charset="-122"/>
              </a:rPr>
              <a:pPr eaLnBrk="1" hangingPunct="1"/>
              <a:t>36</a:t>
            </a:fld>
            <a:endParaRPr lang="zh-CN" altLang="en-US">
              <a:solidFill>
                <a:srgbClr val="000000"/>
              </a:solidFill>
              <a:latin typeface="等线"/>
              <a:ea typeface="SimSun" panose="02010600030101010101" pitchFamily="2" charset="-122"/>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幻灯片图像占位符 1">
            <a:extLst>
              <a:ext uri="{FF2B5EF4-FFF2-40B4-BE49-F238E27FC236}">
                <a16:creationId xmlns:a16="http://schemas.microsoft.com/office/drawing/2014/main" id="{046BFF9B-068A-A6E8-9B4A-6514389E4EB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6739" name="备注占位符 2">
            <a:extLst>
              <a:ext uri="{FF2B5EF4-FFF2-40B4-BE49-F238E27FC236}">
                <a16:creationId xmlns:a16="http://schemas.microsoft.com/office/drawing/2014/main" id="{0B7CC201-1839-1BD6-F93F-ABB95DBB293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CN" altLang="en-US">
              <a:ea typeface="SimSun" panose="02010600030101010101" pitchFamily="2" charset="-122"/>
            </a:endParaRPr>
          </a:p>
        </p:txBody>
      </p:sp>
      <p:sp>
        <p:nvSpPr>
          <p:cNvPr id="116740" name="灯片编号占位符 3">
            <a:extLst>
              <a:ext uri="{FF2B5EF4-FFF2-40B4-BE49-F238E27FC236}">
                <a16:creationId xmlns:a16="http://schemas.microsoft.com/office/drawing/2014/main" id="{C68B82DA-961C-767F-078B-E8137C9F65B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defRPr>
                <a:solidFill>
                  <a:schemeClr val="tx1"/>
                </a:solidFill>
                <a:latin typeface="Calibri" panose="020F0502020204030204" pitchFamily="34" charset="0"/>
              </a:defRPr>
            </a:lvl1pPr>
            <a:lvl2pPr marL="742950" indent="-285750" defTabSz="457200">
              <a:defRPr>
                <a:solidFill>
                  <a:schemeClr val="tx1"/>
                </a:solidFill>
                <a:latin typeface="Calibri" panose="020F0502020204030204" pitchFamily="34" charset="0"/>
              </a:defRPr>
            </a:lvl2pPr>
            <a:lvl3pPr marL="1143000" indent="-228600" defTabSz="457200">
              <a:defRPr>
                <a:solidFill>
                  <a:schemeClr val="tx1"/>
                </a:solidFill>
                <a:latin typeface="Calibri" panose="020F0502020204030204" pitchFamily="34" charset="0"/>
              </a:defRPr>
            </a:lvl3pPr>
            <a:lvl4pPr marL="1600200" indent="-228600" defTabSz="457200">
              <a:defRPr>
                <a:solidFill>
                  <a:schemeClr val="tx1"/>
                </a:solidFill>
                <a:latin typeface="Calibri" panose="020F0502020204030204" pitchFamily="34" charset="0"/>
              </a:defRPr>
            </a:lvl4pPr>
            <a:lvl5pPr marL="2057400" indent="-228600" defTabSz="4572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fld id="{7B56A63E-EEC4-48DA-947D-FB1A9963F718}" type="slidenum">
              <a:rPr lang="zh-CN" altLang="en-US">
                <a:solidFill>
                  <a:srgbClr val="000000"/>
                </a:solidFill>
                <a:latin typeface="等线"/>
                <a:ea typeface="SimSun" panose="02010600030101010101" pitchFamily="2" charset="-122"/>
              </a:rPr>
              <a:pPr eaLnBrk="1" hangingPunct="1"/>
              <a:t>41</a:t>
            </a:fld>
            <a:endParaRPr lang="zh-CN" altLang="en-US">
              <a:solidFill>
                <a:srgbClr val="000000"/>
              </a:solidFill>
              <a:latin typeface="等线"/>
              <a:ea typeface="SimSun" panose="02010600030101010101" pitchFamily="2" charset="-122"/>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幻灯片图像占位符 1">
            <a:extLst>
              <a:ext uri="{FF2B5EF4-FFF2-40B4-BE49-F238E27FC236}">
                <a16:creationId xmlns:a16="http://schemas.microsoft.com/office/drawing/2014/main" id="{862678C0-09CD-3E50-45A1-EBB53530F2F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8787" name="备注占位符 2">
            <a:extLst>
              <a:ext uri="{FF2B5EF4-FFF2-40B4-BE49-F238E27FC236}">
                <a16:creationId xmlns:a16="http://schemas.microsoft.com/office/drawing/2014/main" id="{C2D5A89E-AF09-6F53-6EED-CFF283E162A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CN" altLang="en-US">
              <a:ea typeface="SimSun" panose="02010600030101010101" pitchFamily="2" charset="-122"/>
            </a:endParaRPr>
          </a:p>
        </p:txBody>
      </p:sp>
      <p:sp>
        <p:nvSpPr>
          <p:cNvPr id="118788" name="灯片编号占位符 3">
            <a:extLst>
              <a:ext uri="{FF2B5EF4-FFF2-40B4-BE49-F238E27FC236}">
                <a16:creationId xmlns:a16="http://schemas.microsoft.com/office/drawing/2014/main" id="{3194E9AC-7852-1BE7-B63C-57D8C7A996F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fld id="{A7F55245-74FB-4543-9130-1B0555652DB6}" type="slidenum">
              <a:rPr lang="zh-CN" altLang="en-US">
                <a:solidFill>
                  <a:srgbClr val="000000"/>
                </a:solidFill>
                <a:ea typeface="SimSun" panose="02010600030101010101" pitchFamily="2" charset="-122"/>
              </a:rPr>
              <a:pPr eaLnBrk="1" hangingPunct="1"/>
              <a:t>42</a:t>
            </a:fld>
            <a:endParaRPr lang="zh-CN" altLang="en-US">
              <a:solidFill>
                <a:srgbClr val="000000"/>
              </a:solidFill>
              <a:ea typeface="SimSun" panose="02010600030101010101" pitchFamily="2" charset="-122"/>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74754" name="Google Shape;1232;g77cf0412cd_0_1889:notes">
            <a:extLst>
              <a:ext uri="{FF2B5EF4-FFF2-40B4-BE49-F238E27FC236}">
                <a16:creationId xmlns:a16="http://schemas.microsoft.com/office/drawing/2014/main" id="{BDC80803-6621-5414-51AF-9CF7FEF8FF60}"/>
              </a:ext>
            </a:extLst>
          </p:cNvPr>
          <p:cNvSpPr>
            <a:spLocks noGrp="1" noRot="1" noChangeAspect="1" noTextEdit="1"/>
          </p:cNvSpPr>
          <p:nvPr>
            <p:ph type="sldImg" idx="2"/>
          </p:nvPr>
        </p:nvSpPr>
        <p:spPr bwMode="auto">
          <a:xfrm>
            <a:off x="381000" y="685800"/>
            <a:ext cx="6096000" cy="3429000"/>
          </a:xfrm>
          <a:custGeom>
            <a:avLst/>
            <a:gdLst>
              <a:gd name="T0" fmla="*/ 0 w 120000"/>
              <a:gd name="T1" fmla="*/ 0 h 120000"/>
              <a:gd name="T2" fmla="*/ 6096000 w 120000"/>
              <a:gd name="T3" fmla="*/ 0 h 120000"/>
              <a:gd name="T4" fmla="*/ 6096000 w 120000"/>
              <a:gd name="T5" fmla="*/ 3429000 h 120000"/>
              <a:gd name="T6" fmla="*/ 0 w 120000"/>
              <a:gd name="T7" fmla="*/ 342900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74755" name="Google Shape;1233;g77cf0412cd_0_1889:notes">
            <a:extLst>
              <a:ext uri="{FF2B5EF4-FFF2-40B4-BE49-F238E27FC236}">
                <a16:creationId xmlns:a16="http://schemas.microsoft.com/office/drawing/2014/main" id="{C40E4133-5B04-1652-369F-EC13E365FC3D}"/>
              </a:ext>
            </a:extLst>
          </p:cNvPr>
          <p:cNvSpPr>
            <a:spLocks noGrp="1"/>
          </p:cNvSpPr>
          <p:nvPr>
            <p:ph type="body" idx="1"/>
          </p:nvPr>
        </p:nvSpPr>
        <p:spPr bwMode="auto">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pPr>
              <a:spcBef>
                <a:spcPct val="0"/>
              </a:spcBef>
            </a:pPr>
            <a:endParaRPr lang="en-US"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幻灯片图像占位符 1">
            <a:extLst>
              <a:ext uri="{FF2B5EF4-FFF2-40B4-BE49-F238E27FC236}">
                <a16:creationId xmlns:a16="http://schemas.microsoft.com/office/drawing/2014/main" id="{1B7A9349-320F-51E5-8D1A-38078EA834E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7827" name="备注占位符 2">
            <a:extLst>
              <a:ext uri="{FF2B5EF4-FFF2-40B4-BE49-F238E27FC236}">
                <a16:creationId xmlns:a16="http://schemas.microsoft.com/office/drawing/2014/main" id="{DA167079-4779-51FB-02DE-85C67DECF1B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CN" altLang="en-US">
              <a:ea typeface="SimSun" panose="02010600030101010101" pitchFamily="2" charset="-122"/>
            </a:endParaRPr>
          </a:p>
        </p:txBody>
      </p:sp>
      <p:sp>
        <p:nvSpPr>
          <p:cNvPr id="77828" name="灯片编号占位符 3">
            <a:extLst>
              <a:ext uri="{FF2B5EF4-FFF2-40B4-BE49-F238E27FC236}">
                <a16:creationId xmlns:a16="http://schemas.microsoft.com/office/drawing/2014/main" id="{65686246-4F23-A57D-4CE2-E6A2EC6A47C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defRPr>
                <a:solidFill>
                  <a:schemeClr val="tx1"/>
                </a:solidFill>
                <a:latin typeface="Calibri" panose="020F0502020204030204" pitchFamily="34" charset="0"/>
              </a:defRPr>
            </a:lvl1pPr>
            <a:lvl2pPr marL="742950" indent="-285750" defTabSz="457200">
              <a:defRPr>
                <a:solidFill>
                  <a:schemeClr val="tx1"/>
                </a:solidFill>
                <a:latin typeface="Calibri" panose="020F0502020204030204" pitchFamily="34" charset="0"/>
              </a:defRPr>
            </a:lvl2pPr>
            <a:lvl3pPr marL="1143000" indent="-228600" defTabSz="457200">
              <a:defRPr>
                <a:solidFill>
                  <a:schemeClr val="tx1"/>
                </a:solidFill>
                <a:latin typeface="Calibri" panose="020F0502020204030204" pitchFamily="34" charset="0"/>
              </a:defRPr>
            </a:lvl3pPr>
            <a:lvl4pPr marL="1600200" indent="-228600" defTabSz="457200">
              <a:defRPr>
                <a:solidFill>
                  <a:schemeClr val="tx1"/>
                </a:solidFill>
                <a:latin typeface="Calibri" panose="020F0502020204030204" pitchFamily="34" charset="0"/>
              </a:defRPr>
            </a:lvl4pPr>
            <a:lvl5pPr marL="2057400" indent="-228600" defTabSz="4572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fld id="{BA3A84CE-624B-4036-AE71-28D22ADEB173}" type="slidenum">
              <a:rPr lang="zh-CN" altLang="en-US">
                <a:solidFill>
                  <a:srgbClr val="000000"/>
                </a:solidFill>
                <a:latin typeface="等线"/>
                <a:ea typeface="SimSun" panose="02010600030101010101" pitchFamily="2" charset="-122"/>
              </a:rPr>
              <a:pPr eaLnBrk="1" hangingPunct="1"/>
              <a:t>9</a:t>
            </a:fld>
            <a:endParaRPr lang="zh-CN" altLang="en-US">
              <a:solidFill>
                <a:srgbClr val="000000"/>
              </a:solidFill>
              <a:latin typeface="等线"/>
              <a:ea typeface="SimSun" panose="02010600030101010101" pitchFamily="2" charset="-122"/>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幻灯片图像占位符 1">
            <a:extLst>
              <a:ext uri="{FF2B5EF4-FFF2-40B4-BE49-F238E27FC236}">
                <a16:creationId xmlns:a16="http://schemas.microsoft.com/office/drawing/2014/main" id="{1B7A9349-320F-51E5-8D1A-38078EA834E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7827" name="备注占位符 2">
            <a:extLst>
              <a:ext uri="{FF2B5EF4-FFF2-40B4-BE49-F238E27FC236}">
                <a16:creationId xmlns:a16="http://schemas.microsoft.com/office/drawing/2014/main" id="{DA167079-4779-51FB-02DE-85C67DECF1B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CN" altLang="en-US">
              <a:ea typeface="SimSun" panose="02010600030101010101" pitchFamily="2" charset="-122"/>
            </a:endParaRPr>
          </a:p>
        </p:txBody>
      </p:sp>
      <p:sp>
        <p:nvSpPr>
          <p:cNvPr id="77828" name="灯片编号占位符 3">
            <a:extLst>
              <a:ext uri="{FF2B5EF4-FFF2-40B4-BE49-F238E27FC236}">
                <a16:creationId xmlns:a16="http://schemas.microsoft.com/office/drawing/2014/main" id="{65686246-4F23-A57D-4CE2-E6A2EC6A47C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defRPr>
                <a:solidFill>
                  <a:schemeClr val="tx1"/>
                </a:solidFill>
                <a:latin typeface="Calibri" panose="020F0502020204030204" pitchFamily="34" charset="0"/>
              </a:defRPr>
            </a:lvl1pPr>
            <a:lvl2pPr marL="742950" indent="-285750" defTabSz="457200">
              <a:defRPr>
                <a:solidFill>
                  <a:schemeClr val="tx1"/>
                </a:solidFill>
                <a:latin typeface="Calibri" panose="020F0502020204030204" pitchFamily="34" charset="0"/>
              </a:defRPr>
            </a:lvl2pPr>
            <a:lvl3pPr marL="1143000" indent="-228600" defTabSz="457200">
              <a:defRPr>
                <a:solidFill>
                  <a:schemeClr val="tx1"/>
                </a:solidFill>
                <a:latin typeface="Calibri" panose="020F0502020204030204" pitchFamily="34" charset="0"/>
              </a:defRPr>
            </a:lvl3pPr>
            <a:lvl4pPr marL="1600200" indent="-228600" defTabSz="457200">
              <a:defRPr>
                <a:solidFill>
                  <a:schemeClr val="tx1"/>
                </a:solidFill>
                <a:latin typeface="Calibri" panose="020F0502020204030204" pitchFamily="34" charset="0"/>
              </a:defRPr>
            </a:lvl4pPr>
            <a:lvl5pPr marL="2057400" indent="-228600" defTabSz="4572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fld id="{BA3A84CE-624B-4036-AE71-28D22ADEB173}" type="slidenum">
              <a:rPr lang="zh-CN" altLang="en-US">
                <a:solidFill>
                  <a:srgbClr val="000000"/>
                </a:solidFill>
                <a:latin typeface="等线"/>
                <a:ea typeface="SimSun" panose="02010600030101010101" pitchFamily="2" charset="-122"/>
              </a:rPr>
              <a:pPr eaLnBrk="1" hangingPunct="1"/>
              <a:t>12</a:t>
            </a:fld>
            <a:endParaRPr lang="zh-CN" altLang="en-US">
              <a:solidFill>
                <a:srgbClr val="000000"/>
              </a:solidFill>
              <a:latin typeface="等线"/>
              <a:ea typeface="SimSun" panose="02010600030101010101" pitchFamily="2" charset="-122"/>
            </a:endParaRPr>
          </a:p>
        </p:txBody>
      </p:sp>
    </p:spTree>
    <p:extLst>
      <p:ext uri="{BB962C8B-B14F-4D97-AF65-F5344CB8AC3E}">
        <p14:creationId xmlns:p14="http://schemas.microsoft.com/office/powerpoint/2010/main" val="19864599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幻灯片图像占位符 1">
            <a:extLst>
              <a:ext uri="{FF2B5EF4-FFF2-40B4-BE49-F238E27FC236}">
                <a16:creationId xmlns:a16="http://schemas.microsoft.com/office/drawing/2014/main" id="{B5B2E43A-ECFC-B52E-414C-9FEEDBE77C6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8067" name="备注占位符 2">
            <a:extLst>
              <a:ext uri="{FF2B5EF4-FFF2-40B4-BE49-F238E27FC236}">
                <a16:creationId xmlns:a16="http://schemas.microsoft.com/office/drawing/2014/main" id="{7D8211DB-D52D-261F-B7B1-816210CF2A4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zh-CN">
                <a:ea typeface="SimSun" panose="02010600030101010101" pitchFamily="2" charset="-122"/>
              </a:rPr>
              <a:t>Rút ra hộp thư mật là gì?</a:t>
            </a:r>
            <a:endParaRPr lang="zh-CN" altLang="en-US">
              <a:ea typeface="SimSun" panose="02010600030101010101" pitchFamily="2" charset="-122"/>
            </a:endParaRPr>
          </a:p>
        </p:txBody>
      </p:sp>
      <p:sp>
        <p:nvSpPr>
          <p:cNvPr id="88068" name="灯片编号占位符 3">
            <a:extLst>
              <a:ext uri="{FF2B5EF4-FFF2-40B4-BE49-F238E27FC236}">
                <a16:creationId xmlns:a16="http://schemas.microsoft.com/office/drawing/2014/main" id="{A35C5325-48AF-184B-77CE-B899297DE10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fld id="{DB250652-BF1A-43C2-A88B-2966AED3D4A3}" type="slidenum">
              <a:rPr lang="zh-CN" altLang="en-US">
                <a:solidFill>
                  <a:srgbClr val="000000"/>
                </a:solidFill>
                <a:latin typeface="等线"/>
                <a:ea typeface="SimSun" panose="02010600030101010101" pitchFamily="2" charset="-122"/>
              </a:rPr>
              <a:pPr eaLnBrk="1" hangingPunct="1"/>
              <a:t>17</a:t>
            </a:fld>
            <a:endParaRPr lang="zh-CN" altLang="en-US">
              <a:solidFill>
                <a:srgbClr val="000000"/>
              </a:solidFill>
              <a:latin typeface="等线"/>
              <a:ea typeface="SimSun" panose="02010600030101010101" pitchFamily="2" charset="-122"/>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幻灯片图像占位符 1">
            <a:extLst>
              <a:ext uri="{FF2B5EF4-FFF2-40B4-BE49-F238E27FC236}">
                <a16:creationId xmlns:a16="http://schemas.microsoft.com/office/drawing/2014/main" id="{C46A118F-8E78-26C4-F592-443C67A09FA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8307" name="备注占位符 2">
            <a:extLst>
              <a:ext uri="{FF2B5EF4-FFF2-40B4-BE49-F238E27FC236}">
                <a16:creationId xmlns:a16="http://schemas.microsoft.com/office/drawing/2014/main" id="{C3450D43-5B65-EE0D-C208-3B64688BCF0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CN" altLang="en-US">
              <a:ea typeface="SimSun" panose="02010600030101010101" pitchFamily="2" charset="-122"/>
            </a:endParaRPr>
          </a:p>
        </p:txBody>
      </p:sp>
      <p:sp>
        <p:nvSpPr>
          <p:cNvPr id="98308" name="灯片编号占位符 3">
            <a:extLst>
              <a:ext uri="{FF2B5EF4-FFF2-40B4-BE49-F238E27FC236}">
                <a16:creationId xmlns:a16="http://schemas.microsoft.com/office/drawing/2014/main" id="{5D89F02D-28D3-9B7D-ABEE-89B33610CF2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fld id="{6714D2BE-908B-4843-8B2D-EF9FF61173DE}" type="slidenum">
              <a:rPr lang="zh-CN" altLang="en-US">
                <a:solidFill>
                  <a:srgbClr val="000000"/>
                </a:solidFill>
                <a:latin typeface="等线"/>
                <a:ea typeface="SimSun" panose="02010600030101010101" pitchFamily="2" charset="-122"/>
              </a:rPr>
              <a:pPr eaLnBrk="1" hangingPunct="1"/>
              <a:t>27</a:t>
            </a:fld>
            <a:endParaRPr lang="zh-CN" altLang="en-US">
              <a:solidFill>
                <a:srgbClr val="000000"/>
              </a:solidFill>
              <a:latin typeface="等线"/>
              <a:ea typeface="SimSun" panose="02010600030101010101" pitchFamily="2" charset="-122"/>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幻灯片图像占位符 1">
            <a:extLst>
              <a:ext uri="{FF2B5EF4-FFF2-40B4-BE49-F238E27FC236}">
                <a16:creationId xmlns:a16="http://schemas.microsoft.com/office/drawing/2014/main" id="{661C8946-B420-D0A2-0AD7-E48E76BE258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0355" name="备注占位符 2">
            <a:extLst>
              <a:ext uri="{FF2B5EF4-FFF2-40B4-BE49-F238E27FC236}">
                <a16:creationId xmlns:a16="http://schemas.microsoft.com/office/drawing/2014/main" id="{27D36D01-EBF9-C56B-46A8-378B5DCD016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CN" altLang="en-US">
              <a:ea typeface="SimSun" panose="02010600030101010101" pitchFamily="2" charset="-122"/>
            </a:endParaRPr>
          </a:p>
        </p:txBody>
      </p:sp>
      <p:sp>
        <p:nvSpPr>
          <p:cNvPr id="100356" name="灯片编号占位符 3">
            <a:extLst>
              <a:ext uri="{FF2B5EF4-FFF2-40B4-BE49-F238E27FC236}">
                <a16:creationId xmlns:a16="http://schemas.microsoft.com/office/drawing/2014/main" id="{1103C719-2F28-D0A6-2A9C-FB79AA8CEE4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fld id="{A41E6DCF-337F-421D-8B9C-7A682E7CB838}" type="slidenum">
              <a:rPr lang="zh-CN" altLang="en-US">
                <a:solidFill>
                  <a:srgbClr val="000000"/>
                </a:solidFill>
                <a:latin typeface="等线"/>
                <a:ea typeface="SimSun" panose="02010600030101010101" pitchFamily="2" charset="-122"/>
              </a:rPr>
              <a:pPr eaLnBrk="1" hangingPunct="1"/>
              <a:t>28</a:t>
            </a:fld>
            <a:endParaRPr lang="zh-CN" altLang="en-US">
              <a:solidFill>
                <a:srgbClr val="000000"/>
              </a:solidFill>
              <a:latin typeface="等线"/>
              <a:ea typeface="SimSun" panose="02010600030101010101" pitchFamily="2" charset="-122"/>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a:extLst>
              <a:ext uri="{FF2B5EF4-FFF2-40B4-BE49-F238E27FC236}">
                <a16:creationId xmlns:a16="http://schemas.microsoft.com/office/drawing/2014/main" id="{B323D733-80EC-A11B-F451-8DB8ECC7EA7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3427" name="Notes Placeholder 2">
            <a:extLst>
              <a:ext uri="{FF2B5EF4-FFF2-40B4-BE49-F238E27FC236}">
                <a16:creationId xmlns:a16="http://schemas.microsoft.com/office/drawing/2014/main" id="{0FE93378-3C3A-F2C0-5BF8-CCC6B9D8BB8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103428" name="Slide Number Placeholder 3">
            <a:extLst>
              <a:ext uri="{FF2B5EF4-FFF2-40B4-BE49-F238E27FC236}">
                <a16:creationId xmlns:a16="http://schemas.microsoft.com/office/drawing/2014/main" id="{C5DAC0C1-1EC1-094F-C037-A39FB7693B6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47C28619-92EF-4541-AB43-664635F25910}" type="slidenum">
              <a:rPr lang="en-US" altLang="en-US"/>
              <a:pPr/>
              <a:t>30</a:t>
            </a:fld>
            <a:endParaRPr lang="en-US"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幻灯片图像占位符 1">
            <a:extLst>
              <a:ext uri="{FF2B5EF4-FFF2-40B4-BE49-F238E27FC236}">
                <a16:creationId xmlns:a16="http://schemas.microsoft.com/office/drawing/2014/main" id="{5EFA62A2-4A58-AE55-B56C-39009D2A9D60}"/>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7523" name="备注占位符 2">
            <a:extLst>
              <a:ext uri="{FF2B5EF4-FFF2-40B4-BE49-F238E27FC236}">
                <a16:creationId xmlns:a16="http://schemas.microsoft.com/office/drawing/2014/main" id="{F5A8FFF4-53D5-4C1A-5CA5-A09B5BD4CDD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CN" altLang="en-US">
              <a:ea typeface="SimSun" panose="02010600030101010101" pitchFamily="2" charset="-122"/>
            </a:endParaRPr>
          </a:p>
        </p:txBody>
      </p:sp>
      <p:sp>
        <p:nvSpPr>
          <p:cNvPr id="107524" name="灯片编号占位符 3">
            <a:extLst>
              <a:ext uri="{FF2B5EF4-FFF2-40B4-BE49-F238E27FC236}">
                <a16:creationId xmlns:a16="http://schemas.microsoft.com/office/drawing/2014/main" id="{99D054CC-7A9D-ED55-63FF-DF6492F2FC8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fld id="{7A903FDC-6DA0-41F9-B578-C7E63378FC25}" type="slidenum">
              <a:rPr lang="en-US" altLang="zh-CN">
                <a:solidFill>
                  <a:srgbClr val="000000"/>
                </a:solidFill>
                <a:latin typeface="Arial" panose="020B0604020202020204" pitchFamily="34" charset="0"/>
                <a:ea typeface="SimSun" panose="02010600030101010101" pitchFamily="2" charset="-122"/>
              </a:rPr>
              <a:pPr eaLnBrk="1" hangingPunct="1"/>
              <a:t>34</a:t>
            </a:fld>
            <a:endParaRPr lang="en-US" altLang="zh-CN">
              <a:solidFill>
                <a:srgbClr val="000000"/>
              </a:solidFill>
              <a:latin typeface="Arial" panose="020B0604020202020204" pitchFamily="34" charset="0"/>
              <a:ea typeface="SimSun" panose="02010600030101010101" pitchFamily="2" charset="-122"/>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8.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8.xml"/><Relationship Id="rId5" Type="http://schemas.openxmlformats.org/officeDocument/2006/relationships/image" Target="../media/image13.png"/><Relationship Id="rId4" Type="http://schemas.openxmlformats.org/officeDocument/2006/relationships/image" Target="../media/image12.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8.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8.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9.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9.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7.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8.png"/><Relationship Id="rId18" Type="http://schemas.openxmlformats.org/officeDocument/2006/relationships/image" Target="../media/image33.png"/><Relationship Id="rId26" Type="http://schemas.openxmlformats.org/officeDocument/2006/relationships/image" Target="../media/image41.png"/><Relationship Id="rId3" Type="http://schemas.openxmlformats.org/officeDocument/2006/relationships/image" Target="../media/image18.png"/><Relationship Id="rId21" Type="http://schemas.openxmlformats.org/officeDocument/2006/relationships/image" Target="../media/image36.png"/><Relationship Id="rId7" Type="http://schemas.openxmlformats.org/officeDocument/2006/relationships/image" Target="../media/image22.png"/><Relationship Id="rId12" Type="http://schemas.openxmlformats.org/officeDocument/2006/relationships/image" Target="../media/image27.png"/><Relationship Id="rId17" Type="http://schemas.openxmlformats.org/officeDocument/2006/relationships/image" Target="../media/image32.png"/><Relationship Id="rId25" Type="http://schemas.openxmlformats.org/officeDocument/2006/relationships/image" Target="../media/image40.png"/><Relationship Id="rId2" Type="http://schemas.openxmlformats.org/officeDocument/2006/relationships/image" Target="../media/image17.png"/><Relationship Id="rId16" Type="http://schemas.openxmlformats.org/officeDocument/2006/relationships/image" Target="../media/image31.png"/><Relationship Id="rId20" Type="http://schemas.openxmlformats.org/officeDocument/2006/relationships/image" Target="../media/image35.png"/><Relationship Id="rId29" Type="http://schemas.openxmlformats.org/officeDocument/2006/relationships/image" Target="../media/image44.png"/><Relationship Id="rId1" Type="http://schemas.openxmlformats.org/officeDocument/2006/relationships/slideMaster" Target="../slideMasters/slideMaster11.xml"/><Relationship Id="rId6" Type="http://schemas.openxmlformats.org/officeDocument/2006/relationships/image" Target="../media/image21.png"/><Relationship Id="rId11" Type="http://schemas.openxmlformats.org/officeDocument/2006/relationships/image" Target="../media/image26.png"/><Relationship Id="rId24" Type="http://schemas.openxmlformats.org/officeDocument/2006/relationships/image" Target="../media/image39.png"/><Relationship Id="rId5" Type="http://schemas.openxmlformats.org/officeDocument/2006/relationships/image" Target="../media/image20.png"/><Relationship Id="rId15" Type="http://schemas.openxmlformats.org/officeDocument/2006/relationships/image" Target="../media/image30.png"/><Relationship Id="rId23" Type="http://schemas.openxmlformats.org/officeDocument/2006/relationships/image" Target="../media/image38.png"/><Relationship Id="rId28" Type="http://schemas.openxmlformats.org/officeDocument/2006/relationships/image" Target="../media/image43.png"/><Relationship Id="rId10" Type="http://schemas.openxmlformats.org/officeDocument/2006/relationships/image" Target="../media/image25.png"/><Relationship Id="rId19" Type="http://schemas.openxmlformats.org/officeDocument/2006/relationships/image" Target="../media/image34.png"/><Relationship Id="rId4" Type="http://schemas.openxmlformats.org/officeDocument/2006/relationships/image" Target="../media/image19.png"/><Relationship Id="rId9" Type="http://schemas.openxmlformats.org/officeDocument/2006/relationships/image" Target="../media/image24.png"/><Relationship Id="rId14" Type="http://schemas.openxmlformats.org/officeDocument/2006/relationships/image" Target="../media/image29.png"/><Relationship Id="rId22" Type="http://schemas.openxmlformats.org/officeDocument/2006/relationships/image" Target="../media/image37.png"/><Relationship Id="rId27" Type="http://schemas.openxmlformats.org/officeDocument/2006/relationships/image" Target="../media/image42.png"/><Relationship Id="rId30" Type="http://schemas.openxmlformats.org/officeDocument/2006/relationships/image" Target="../media/image45.png"/></Relationships>
</file>

<file path=ppt/slideLayouts/_rels/slideLayout128.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8.png"/><Relationship Id="rId18" Type="http://schemas.openxmlformats.org/officeDocument/2006/relationships/image" Target="../media/image33.png"/><Relationship Id="rId26" Type="http://schemas.openxmlformats.org/officeDocument/2006/relationships/image" Target="../media/image41.png"/><Relationship Id="rId3" Type="http://schemas.openxmlformats.org/officeDocument/2006/relationships/image" Target="../media/image18.png"/><Relationship Id="rId21" Type="http://schemas.openxmlformats.org/officeDocument/2006/relationships/image" Target="../media/image36.png"/><Relationship Id="rId7" Type="http://schemas.openxmlformats.org/officeDocument/2006/relationships/image" Target="../media/image22.png"/><Relationship Id="rId12" Type="http://schemas.openxmlformats.org/officeDocument/2006/relationships/image" Target="../media/image27.png"/><Relationship Id="rId17" Type="http://schemas.openxmlformats.org/officeDocument/2006/relationships/image" Target="../media/image32.png"/><Relationship Id="rId25" Type="http://schemas.openxmlformats.org/officeDocument/2006/relationships/image" Target="../media/image40.png"/><Relationship Id="rId2" Type="http://schemas.openxmlformats.org/officeDocument/2006/relationships/image" Target="../media/image17.png"/><Relationship Id="rId16" Type="http://schemas.openxmlformats.org/officeDocument/2006/relationships/image" Target="../media/image31.png"/><Relationship Id="rId20" Type="http://schemas.openxmlformats.org/officeDocument/2006/relationships/image" Target="../media/image35.png"/><Relationship Id="rId29" Type="http://schemas.openxmlformats.org/officeDocument/2006/relationships/image" Target="../media/image44.png"/><Relationship Id="rId1" Type="http://schemas.openxmlformats.org/officeDocument/2006/relationships/slideMaster" Target="../slideMasters/slideMaster11.xml"/><Relationship Id="rId6" Type="http://schemas.openxmlformats.org/officeDocument/2006/relationships/image" Target="../media/image21.png"/><Relationship Id="rId11" Type="http://schemas.openxmlformats.org/officeDocument/2006/relationships/image" Target="../media/image26.png"/><Relationship Id="rId24" Type="http://schemas.openxmlformats.org/officeDocument/2006/relationships/image" Target="../media/image39.png"/><Relationship Id="rId5" Type="http://schemas.openxmlformats.org/officeDocument/2006/relationships/image" Target="../media/image20.png"/><Relationship Id="rId15" Type="http://schemas.openxmlformats.org/officeDocument/2006/relationships/image" Target="../media/image30.png"/><Relationship Id="rId23" Type="http://schemas.openxmlformats.org/officeDocument/2006/relationships/image" Target="../media/image38.png"/><Relationship Id="rId28" Type="http://schemas.openxmlformats.org/officeDocument/2006/relationships/image" Target="../media/image43.png"/><Relationship Id="rId10" Type="http://schemas.openxmlformats.org/officeDocument/2006/relationships/image" Target="../media/image25.png"/><Relationship Id="rId19" Type="http://schemas.openxmlformats.org/officeDocument/2006/relationships/image" Target="../media/image34.png"/><Relationship Id="rId4" Type="http://schemas.openxmlformats.org/officeDocument/2006/relationships/image" Target="../media/image19.png"/><Relationship Id="rId9" Type="http://schemas.openxmlformats.org/officeDocument/2006/relationships/image" Target="../media/image24.png"/><Relationship Id="rId14" Type="http://schemas.openxmlformats.org/officeDocument/2006/relationships/image" Target="../media/image29.png"/><Relationship Id="rId22" Type="http://schemas.openxmlformats.org/officeDocument/2006/relationships/image" Target="../media/image37.png"/><Relationship Id="rId27" Type="http://schemas.openxmlformats.org/officeDocument/2006/relationships/image" Target="../media/image42.png"/><Relationship Id="rId30" Type="http://schemas.openxmlformats.org/officeDocument/2006/relationships/image" Target="../media/image45.png"/></Relationships>
</file>

<file path=ppt/slideLayouts/_rels/slideLayout129.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56.png"/><Relationship Id="rId3" Type="http://schemas.openxmlformats.org/officeDocument/2006/relationships/image" Target="../media/image47.png"/><Relationship Id="rId7" Type="http://schemas.openxmlformats.org/officeDocument/2006/relationships/image" Target="../media/image51.png"/><Relationship Id="rId12" Type="http://schemas.openxmlformats.org/officeDocument/2006/relationships/image" Target="../media/image55.png"/><Relationship Id="rId2" Type="http://schemas.openxmlformats.org/officeDocument/2006/relationships/image" Target="../media/image46.png"/><Relationship Id="rId1" Type="http://schemas.openxmlformats.org/officeDocument/2006/relationships/slideMaster" Target="../slideMasters/slideMaster11.xml"/><Relationship Id="rId6" Type="http://schemas.openxmlformats.org/officeDocument/2006/relationships/image" Target="../media/image50.png"/><Relationship Id="rId11" Type="http://schemas.openxmlformats.org/officeDocument/2006/relationships/image" Target="../media/image54.png"/><Relationship Id="rId5" Type="http://schemas.openxmlformats.org/officeDocument/2006/relationships/image" Target="../media/image49.png"/><Relationship Id="rId15" Type="http://schemas.openxmlformats.org/officeDocument/2006/relationships/image" Target="../media/image58.png"/><Relationship Id="rId10" Type="http://schemas.openxmlformats.org/officeDocument/2006/relationships/image" Target="../media/image19.png"/><Relationship Id="rId4" Type="http://schemas.openxmlformats.org/officeDocument/2006/relationships/image" Target="../media/image48.png"/><Relationship Id="rId9" Type="http://schemas.openxmlformats.org/officeDocument/2006/relationships/image" Target="../media/image53.png"/><Relationship Id="rId14" Type="http://schemas.openxmlformats.org/officeDocument/2006/relationships/image" Target="../media/image57.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8" Type="http://schemas.openxmlformats.org/officeDocument/2006/relationships/image" Target="../media/image64.png"/><Relationship Id="rId13" Type="http://schemas.openxmlformats.org/officeDocument/2006/relationships/image" Target="../media/image39.png"/><Relationship Id="rId3" Type="http://schemas.openxmlformats.org/officeDocument/2006/relationships/image" Target="../media/image60.png"/><Relationship Id="rId7" Type="http://schemas.openxmlformats.org/officeDocument/2006/relationships/image" Target="../media/image63.png"/><Relationship Id="rId12" Type="http://schemas.openxmlformats.org/officeDocument/2006/relationships/image" Target="../media/image25.png"/><Relationship Id="rId17" Type="http://schemas.openxmlformats.org/officeDocument/2006/relationships/image" Target="../media/image70.png"/><Relationship Id="rId2" Type="http://schemas.openxmlformats.org/officeDocument/2006/relationships/image" Target="../media/image59.png"/><Relationship Id="rId16" Type="http://schemas.openxmlformats.org/officeDocument/2006/relationships/image" Target="../media/image69.png"/><Relationship Id="rId1" Type="http://schemas.openxmlformats.org/officeDocument/2006/relationships/slideMaster" Target="../slideMasters/slideMaster11.xml"/><Relationship Id="rId6" Type="http://schemas.openxmlformats.org/officeDocument/2006/relationships/image" Target="../media/image62.png"/><Relationship Id="rId11" Type="http://schemas.openxmlformats.org/officeDocument/2006/relationships/image" Target="../media/image67.png"/><Relationship Id="rId5" Type="http://schemas.openxmlformats.org/officeDocument/2006/relationships/image" Target="../media/image61.png"/><Relationship Id="rId15" Type="http://schemas.openxmlformats.org/officeDocument/2006/relationships/image" Target="../media/image68.png"/><Relationship Id="rId10" Type="http://schemas.openxmlformats.org/officeDocument/2006/relationships/image" Target="../media/image66.png"/><Relationship Id="rId4" Type="http://schemas.openxmlformats.org/officeDocument/2006/relationships/image" Target="../media/image17.png"/><Relationship Id="rId9" Type="http://schemas.openxmlformats.org/officeDocument/2006/relationships/image" Target="../media/image65.png"/><Relationship Id="rId14" Type="http://schemas.openxmlformats.org/officeDocument/2006/relationships/image" Target="../media/image37.png"/></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651A41C5-3AB0-1D26-231F-12A012BF558E}"/>
              </a:ext>
            </a:extLst>
          </p:cNvPr>
          <p:cNvSpPr>
            <a:spLocks noGrp="1"/>
          </p:cNvSpPr>
          <p:nvPr>
            <p:ph type="dt" sz="half" idx="10"/>
          </p:nvPr>
        </p:nvSpPr>
        <p:spPr/>
        <p:txBody>
          <a:bodyPr/>
          <a:lstStyle>
            <a:lvl1pPr>
              <a:defRPr/>
            </a:lvl1pPr>
          </a:lstStyle>
          <a:p>
            <a:pPr>
              <a:defRPr/>
            </a:pPr>
            <a:fld id="{795E65A0-5A10-4165-AD1F-F27FDDBE8BF8}" type="datetimeFigureOut">
              <a:rPr lang="en-US"/>
              <a:pPr>
                <a:defRPr/>
              </a:pPr>
              <a:t>3/19/2023</a:t>
            </a:fld>
            <a:endParaRPr lang="en-US"/>
          </a:p>
        </p:txBody>
      </p:sp>
      <p:sp>
        <p:nvSpPr>
          <p:cNvPr id="5" name="Footer Placeholder 4">
            <a:extLst>
              <a:ext uri="{FF2B5EF4-FFF2-40B4-BE49-F238E27FC236}">
                <a16:creationId xmlns:a16="http://schemas.microsoft.com/office/drawing/2014/main" id="{5C963D5F-57AB-2E35-87AB-62DE67603470}"/>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A7782054-8506-4D8E-45D1-C974CE086AAF}"/>
              </a:ext>
            </a:extLst>
          </p:cNvPr>
          <p:cNvSpPr>
            <a:spLocks noGrp="1"/>
          </p:cNvSpPr>
          <p:nvPr>
            <p:ph type="sldNum" sz="quarter" idx="12"/>
          </p:nvPr>
        </p:nvSpPr>
        <p:spPr/>
        <p:txBody>
          <a:bodyPr/>
          <a:lstStyle>
            <a:lvl1pPr>
              <a:defRPr/>
            </a:lvl1pPr>
          </a:lstStyle>
          <a:p>
            <a:pPr>
              <a:defRPr/>
            </a:pPr>
            <a:fld id="{F22F8A03-5FAB-43AB-BD3B-D76BA6C0ED40}" type="slidenum">
              <a:rPr lang="en-US" altLang="en-US"/>
              <a:pPr>
                <a:defRPr/>
              </a:pPr>
              <a:t>‹#›</a:t>
            </a:fld>
            <a:endParaRPr lang="en-US" altLang="en-US"/>
          </a:p>
        </p:txBody>
      </p:sp>
    </p:spTree>
    <p:extLst>
      <p:ext uri="{BB962C8B-B14F-4D97-AF65-F5344CB8AC3E}">
        <p14:creationId xmlns:p14="http://schemas.microsoft.com/office/powerpoint/2010/main" val="3404647081"/>
      </p:ext>
    </p:extLst>
  </p:cSld>
  <p:clrMapOvr>
    <a:masterClrMapping/>
  </p:clrMapOvr>
  <p:transition spd="slow">
    <p:split orient="vert"/>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C416233-9955-4E70-CECD-C45F290FDE3E}"/>
              </a:ext>
            </a:extLst>
          </p:cNvPr>
          <p:cNvSpPr>
            <a:spLocks noGrp="1"/>
          </p:cNvSpPr>
          <p:nvPr>
            <p:ph type="dt" sz="half" idx="10"/>
          </p:nvPr>
        </p:nvSpPr>
        <p:spPr/>
        <p:txBody>
          <a:bodyPr/>
          <a:lstStyle>
            <a:lvl1pPr>
              <a:defRPr/>
            </a:lvl1pPr>
          </a:lstStyle>
          <a:p>
            <a:pPr>
              <a:defRPr/>
            </a:pPr>
            <a:fld id="{A4B9AD6E-FE93-4E59-AF6A-C9FD23A764C9}" type="datetimeFigureOut">
              <a:rPr lang="en-US"/>
              <a:pPr>
                <a:defRPr/>
              </a:pPr>
              <a:t>3/19/2023</a:t>
            </a:fld>
            <a:endParaRPr lang="en-US"/>
          </a:p>
        </p:txBody>
      </p:sp>
      <p:sp>
        <p:nvSpPr>
          <p:cNvPr id="5" name="Footer Placeholder 4">
            <a:extLst>
              <a:ext uri="{FF2B5EF4-FFF2-40B4-BE49-F238E27FC236}">
                <a16:creationId xmlns:a16="http://schemas.microsoft.com/office/drawing/2014/main" id="{0F215E3F-5B58-D978-6D78-771D74081AAB}"/>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91CB0CEB-49F7-BD57-344C-A443FA9B48A3}"/>
              </a:ext>
            </a:extLst>
          </p:cNvPr>
          <p:cNvSpPr>
            <a:spLocks noGrp="1"/>
          </p:cNvSpPr>
          <p:nvPr>
            <p:ph type="sldNum" sz="quarter" idx="12"/>
          </p:nvPr>
        </p:nvSpPr>
        <p:spPr/>
        <p:txBody>
          <a:bodyPr/>
          <a:lstStyle>
            <a:lvl1pPr>
              <a:defRPr/>
            </a:lvl1pPr>
          </a:lstStyle>
          <a:p>
            <a:pPr>
              <a:defRPr/>
            </a:pPr>
            <a:fld id="{A08CA490-1AD7-4B28-B05E-41F0AC9E8D92}" type="slidenum">
              <a:rPr lang="en-US" altLang="en-US"/>
              <a:pPr>
                <a:defRPr/>
              </a:pPr>
              <a:t>‹#›</a:t>
            </a:fld>
            <a:endParaRPr lang="en-US" altLang="en-US"/>
          </a:p>
        </p:txBody>
      </p:sp>
    </p:spTree>
    <p:extLst>
      <p:ext uri="{BB962C8B-B14F-4D97-AF65-F5344CB8AC3E}">
        <p14:creationId xmlns:p14="http://schemas.microsoft.com/office/powerpoint/2010/main" val="4217657161"/>
      </p:ext>
    </p:extLst>
  </p:cSld>
  <p:clrMapOvr>
    <a:masterClrMapping/>
  </p:clrMapOvr>
  <p:transition spd="slow">
    <p:split orient="vert"/>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a:t>Edit Master text styles</a:t>
            </a:r>
          </a:p>
        </p:txBody>
      </p:sp>
      <p:sp>
        <p:nvSpPr>
          <p:cNvPr id="4" name="内容占位符 3"/>
          <p:cNvSpPr>
            <a:spLocks noGrp="1"/>
          </p:cNvSpPr>
          <p:nvPr>
            <p:ph sz="half" idx="2"/>
          </p:nvPr>
        </p:nvSpPr>
        <p:spPr>
          <a:xfrm>
            <a:off x="839788" y="2505075"/>
            <a:ext cx="5157787" cy="3684588"/>
          </a:xfrm>
        </p:spPr>
        <p:txBody>
          <a:bodyPr/>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a:t>Edit Master text styles</a:t>
            </a:r>
          </a:p>
        </p:txBody>
      </p:sp>
      <p:sp>
        <p:nvSpPr>
          <p:cNvPr id="6" name="内容占位符 5"/>
          <p:cNvSpPr>
            <a:spLocks noGrp="1"/>
          </p:cNvSpPr>
          <p:nvPr>
            <p:ph sz="quarter" idx="4"/>
          </p:nvPr>
        </p:nvSpPr>
        <p:spPr>
          <a:xfrm>
            <a:off x="6172200" y="2505075"/>
            <a:ext cx="5183188" cy="3684588"/>
          </a:xfrm>
        </p:spPr>
        <p:txBody>
          <a:bodyPr/>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7" name="日期占位符 3">
            <a:extLst>
              <a:ext uri="{FF2B5EF4-FFF2-40B4-BE49-F238E27FC236}">
                <a16:creationId xmlns:a16="http://schemas.microsoft.com/office/drawing/2014/main" id="{8FAE20B2-B12C-07F4-E9F5-67441E48B867}"/>
              </a:ext>
            </a:extLst>
          </p:cNvPr>
          <p:cNvSpPr>
            <a:spLocks noGrp="1"/>
          </p:cNvSpPr>
          <p:nvPr>
            <p:ph type="dt" sz="half" idx="10"/>
          </p:nvPr>
        </p:nvSpPr>
        <p:spPr/>
        <p:txBody>
          <a:bodyPr/>
          <a:lstStyle>
            <a:lvl1pPr>
              <a:defRPr/>
            </a:lvl1pPr>
          </a:lstStyle>
          <a:p>
            <a:pPr>
              <a:defRPr/>
            </a:pPr>
            <a:fld id="{C32528D6-6A3C-4156-9F3F-175AEE558AE0}" type="datetimeFigureOut">
              <a:rPr lang="zh-CN" altLang="en-US"/>
              <a:pPr>
                <a:defRPr/>
              </a:pPr>
              <a:t>2023/3/19</a:t>
            </a:fld>
            <a:endParaRPr lang="zh-CN" altLang="en-US"/>
          </a:p>
        </p:txBody>
      </p:sp>
      <p:sp>
        <p:nvSpPr>
          <p:cNvPr id="8" name="页脚占位符 4">
            <a:extLst>
              <a:ext uri="{FF2B5EF4-FFF2-40B4-BE49-F238E27FC236}">
                <a16:creationId xmlns:a16="http://schemas.microsoft.com/office/drawing/2014/main" id="{C913236C-A909-DFA8-4D04-DC5584CAC7B7}"/>
              </a:ext>
            </a:extLst>
          </p:cNvPr>
          <p:cNvSpPr>
            <a:spLocks noGrp="1"/>
          </p:cNvSpPr>
          <p:nvPr>
            <p:ph type="ftr" sz="quarter" idx="11"/>
          </p:nvPr>
        </p:nvSpPr>
        <p:spPr/>
        <p:txBody>
          <a:bodyPr/>
          <a:lstStyle>
            <a:lvl1pPr>
              <a:defRPr/>
            </a:lvl1pPr>
          </a:lstStyle>
          <a:p>
            <a:pPr>
              <a:defRPr/>
            </a:pPr>
            <a:endParaRPr lang="zh-CN" altLang="en-US"/>
          </a:p>
        </p:txBody>
      </p:sp>
      <p:sp>
        <p:nvSpPr>
          <p:cNvPr id="9" name="灯片编号占位符 5">
            <a:extLst>
              <a:ext uri="{FF2B5EF4-FFF2-40B4-BE49-F238E27FC236}">
                <a16:creationId xmlns:a16="http://schemas.microsoft.com/office/drawing/2014/main" id="{49B22204-B7E4-9502-A060-B6C83C639115}"/>
              </a:ext>
            </a:extLst>
          </p:cNvPr>
          <p:cNvSpPr>
            <a:spLocks noGrp="1"/>
          </p:cNvSpPr>
          <p:nvPr>
            <p:ph type="sldNum" sz="quarter" idx="12"/>
          </p:nvPr>
        </p:nvSpPr>
        <p:spPr/>
        <p:txBody>
          <a:bodyPr/>
          <a:lstStyle>
            <a:lvl1pPr>
              <a:defRPr/>
            </a:lvl1pPr>
          </a:lstStyle>
          <a:p>
            <a:pPr>
              <a:defRPr/>
            </a:pPr>
            <a:fld id="{705D7B4D-7321-4501-8EEE-0D1CB3794EE3}" type="slidenum">
              <a:rPr lang="zh-CN" altLang="en-US"/>
              <a:pPr>
                <a:defRPr/>
              </a:pPr>
              <a:t>‹#›</a:t>
            </a:fld>
            <a:endParaRPr lang="zh-CN" altLang="en-US"/>
          </a:p>
        </p:txBody>
      </p:sp>
    </p:spTree>
    <p:extLst>
      <p:ext uri="{BB962C8B-B14F-4D97-AF65-F5344CB8AC3E}">
        <p14:creationId xmlns:p14="http://schemas.microsoft.com/office/powerpoint/2010/main" val="1463886535"/>
      </p:ext>
    </p:extLst>
  </p:cSld>
  <p:clrMapOvr>
    <a:masterClrMapping/>
  </p:clrMapOvr>
  <p:transition spd="slow">
    <p:random/>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3">
            <a:extLst>
              <a:ext uri="{FF2B5EF4-FFF2-40B4-BE49-F238E27FC236}">
                <a16:creationId xmlns:a16="http://schemas.microsoft.com/office/drawing/2014/main" id="{97D4C6C1-DA08-10F7-38EE-810A9CB1205F}"/>
              </a:ext>
            </a:extLst>
          </p:cNvPr>
          <p:cNvSpPr>
            <a:spLocks noGrp="1"/>
          </p:cNvSpPr>
          <p:nvPr>
            <p:ph type="dt" sz="half" idx="10"/>
          </p:nvPr>
        </p:nvSpPr>
        <p:spPr/>
        <p:txBody>
          <a:bodyPr/>
          <a:lstStyle>
            <a:lvl1pPr>
              <a:defRPr/>
            </a:lvl1pPr>
          </a:lstStyle>
          <a:p>
            <a:pPr>
              <a:defRPr/>
            </a:pPr>
            <a:fld id="{545A552A-9A2E-49C3-8AF2-1C12660D3953}" type="datetimeFigureOut">
              <a:rPr lang="zh-CN" altLang="en-US"/>
              <a:pPr>
                <a:defRPr/>
              </a:pPr>
              <a:t>2023/3/19</a:t>
            </a:fld>
            <a:endParaRPr lang="zh-CN" altLang="en-US"/>
          </a:p>
        </p:txBody>
      </p:sp>
      <p:sp>
        <p:nvSpPr>
          <p:cNvPr id="4" name="页脚占位符 4">
            <a:extLst>
              <a:ext uri="{FF2B5EF4-FFF2-40B4-BE49-F238E27FC236}">
                <a16:creationId xmlns:a16="http://schemas.microsoft.com/office/drawing/2014/main" id="{7CF6EBA2-9692-7172-E7F3-A061CD074467}"/>
              </a:ext>
            </a:extLst>
          </p:cNvPr>
          <p:cNvSpPr>
            <a:spLocks noGrp="1"/>
          </p:cNvSpPr>
          <p:nvPr>
            <p:ph type="ftr" sz="quarter" idx="11"/>
          </p:nvPr>
        </p:nvSpPr>
        <p:spPr/>
        <p:txBody>
          <a:bodyPr/>
          <a:lstStyle>
            <a:lvl1pPr>
              <a:defRPr/>
            </a:lvl1pPr>
          </a:lstStyle>
          <a:p>
            <a:pPr>
              <a:defRPr/>
            </a:pPr>
            <a:endParaRPr lang="zh-CN" altLang="en-US"/>
          </a:p>
        </p:txBody>
      </p:sp>
      <p:sp>
        <p:nvSpPr>
          <p:cNvPr id="5" name="灯片编号占位符 5">
            <a:extLst>
              <a:ext uri="{FF2B5EF4-FFF2-40B4-BE49-F238E27FC236}">
                <a16:creationId xmlns:a16="http://schemas.microsoft.com/office/drawing/2014/main" id="{058CB6B7-47BB-8FE5-70A4-3D8796495413}"/>
              </a:ext>
            </a:extLst>
          </p:cNvPr>
          <p:cNvSpPr>
            <a:spLocks noGrp="1"/>
          </p:cNvSpPr>
          <p:nvPr>
            <p:ph type="sldNum" sz="quarter" idx="12"/>
          </p:nvPr>
        </p:nvSpPr>
        <p:spPr/>
        <p:txBody>
          <a:bodyPr/>
          <a:lstStyle>
            <a:lvl1pPr>
              <a:defRPr/>
            </a:lvl1pPr>
          </a:lstStyle>
          <a:p>
            <a:pPr>
              <a:defRPr/>
            </a:pPr>
            <a:fld id="{3775C130-4DC5-488E-9572-97C57E597510}" type="slidenum">
              <a:rPr lang="zh-CN" altLang="en-US"/>
              <a:pPr>
                <a:defRPr/>
              </a:pPr>
              <a:t>‹#›</a:t>
            </a:fld>
            <a:endParaRPr lang="zh-CN" altLang="en-US"/>
          </a:p>
        </p:txBody>
      </p:sp>
    </p:spTree>
    <p:extLst>
      <p:ext uri="{BB962C8B-B14F-4D97-AF65-F5344CB8AC3E}">
        <p14:creationId xmlns:p14="http://schemas.microsoft.com/office/powerpoint/2010/main" val="1081971378"/>
      </p:ext>
    </p:extLst>
  </p:cSld>
  <p:clrMapOvr>
    <a:masterClrMapping/>
  </p:clrMapOvr>
  <p:transition spd="slow">
    <p:random/>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id="{E27196ED-63EB-A91D-9190-935D4D6FA88C}"/>
              </a:ext>
            </a:extLst>
          </p:cNvPr>
          <p:cNvSpPr>
            <a:spLocks noGrp="1"/>
          </p:cNvSpPr>
          <p:nvPr>
            <p:ph type="dt" sz="half" idx="10"/>
          </p:nvPr>
        </p:nvSpPr>
        <p:spPr/>
        <p:txBody>
          <a:bodyPr/>
          <a:lstStyle>
            <a:lvl1pPr>
              <a:defRPr/>
            </a:lvl1pPr>
          </a:lstStyle>
          <a:p>
            <a:pPr>
              <a:defRPr/>
            </a:pPr>
            <a:fld id="{89C11772-4022-41EC-B0F7-54EF940028F9}" type="datetimeFigureOut">
              <a:rPr lang="zh-CN" altLang="en-US"/>
              <a:pPr>
                <a:defRPr/>
              </a:pPr>
              <a:t>2023/3/19</a:t>
            </a:fld>
            <a:endParaRPr lang="zh-CN" altLang="en-US"/>
          </a:p>
        </p:txBody>
      </p:sp>
      <p:sp>
        <p:nvSpPr>
          <p:cNvPr id="3" name="页脚占位符 4">
            <a:extLst>
              <a:ext uri="{FF2B5EF4-FFF2-40B4-BE49-F238E27FC236}">
                <a16:creationId xmlns:a16="http://schemas.microsoft.com/office/drawing/2014/main" id="{7F2E1963-6CDA-B5A2-D18D-423C2E39FACE}"/>
              </a:ext>
            </a:extLst>
          </p:cNvPr>
          <p:cNvSpPr>
            <a:spLocks noGrp="1"/>
          </p:cNvSpPr>
          <p:nvPr>
            <p:ph type="ftr" sz="quarter" idx="11"/>
          </p:nvPr>
        </p:nvSpPr>
        <p:spPr/>
        <p:txBody>
          <a:bodyPr/>
          <a:lstStyle>
            <a:lvl1pPr>
              <a:defRPr/>
            </a:lvl1pPr>
          </a:lstStyle>
          <a:p>
            <a:pPr>
              <a:defRPr/>
            </a:pPr>
            <a:endParaRPr lang="zh-CN" altLang="en-US"/>
          </a:p>
        </p:txBody>
      </p:sp>
      <p:sp>
        <p:nvSpPr>
          <p:cNvPr id="4" name="灯片编号占位符 5">
            <a:extLst>
              <a:ext uri="{FF2B5EF4-FFF2-40B4-BE49-F238E27FC236}">
                <a16:creationId xmlns:a16="http://schemas.microsoft.com/office/drawing/2014/main" id="{0221F501-95AB-B18D-D336-8F6268714D87}"/>
              </a:ext>
            </a:extLst>
          </p:cNvPr>
          <p:cNvSpPr>
            <a:spLocks noGrp="1"/>
          </p:cNvSpPr>
          <p:nvPr>
            <p:ph type="sldNum" sz="quarter" idx="12"/>
          </p:nvPr>
        </p:nvSpPr>
        <p:spPr/>
        <p:txBody>
          <a:bodyPr/>
          <a:lstStyle>
            <a:lvl1pPr>
              <a:defRPr/>
            </a:lvl1pPr>
          </a:lstStyle>
          <a:p>
            <a:pPr>
              <a:defRPr/>
            </a:pPr>
            <a:fld id="{B59B73A5-4886-42D9-B246-E6BEA9A8618F}" type="slidenum">
              <a:rPr lang="zh-CN" altLang="en-US"/>
              <a:pPr>
                <a:defRPr/>
              </a:pPr>
              <a:t>‹#›</a:t>
            </a:fld>
            <a:endParaRPr lang="zh-CN" altLang="en-US"/>
          </a:p>
        </p:txBody>
      </p:sp>
    </p:spTree>
    <p:extLst>
      <p:ext uri="{BB962C8B-B14F-4D97-AF65-F5344CB8AC3E}">
        <p14:creationId xmlns:p14="http://schemas.microsoft.com/office/powerpoint/2010/main" val="533271090"/>
      </p:ext>
    </p:extLst>
  </p:cSld>
  <p:clrMapOvr>
    <a:masterClrMapping/>
  </p:clrMapOvr>
  <p:transition spd="slow">
    <p:random/>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ltLang="zh-CN"/>
              <a:t>Edit Master text styles</a:t>
            </a:r>
          </a:p>
        </p:txBody>
      </p:sp>
      <p:sp>
        <p:nvSpPr>
          <p:cNvPr id="5" name="日期占位符 3">
            <a:extLst>
              <a:ext uri="{FF2B5EF4-FFF2-40B4-BE49-F238E27FC236}">
                <a16:creationId xmlns:a16="http://schemas.microsoft.com/office/drawing/2014/main" id="{1FB6B88C-DF8F-D391-A152-7C7CC47AD788}"/>
              </a:ext>
            </a:extLst>
          </p:cNvPr>
          <p:cNvSpPr>
            <a:spLocks noGrp="1"/>
          </p:cNvSpPr>
          <p:nvPr>
            <p:ph type="dt" sz="half" idx="10"/>
          </p:nvPr>
        </p:nvSpPr>
        <p:spPr/>
        <p:txBody>
          <a:bodyPr/>
          <a:lstStyle>
            <a:lvl1pPr>
              <a:defRPr/>
            </a:lvl1pPr>
          </a:lstStyle>
          <a:p>
            <a:pPr>
              <a:defRPr/>
            </a:pPr>
            <a:fld id="{6B1476F4-D739-4083-B30C-CECBB855A553}" type="datetimeFigureOut">
              <a:rPr lang="zh-CN" altLang="en-US"/>
              <a:pPr>
                <a:defRPr/>
              </a:pPr>
              <a:t>2023/3/19</a:t>
            </a:fld>
            <a:endParaRPr lang="zh-CN" altLang="en-US"/>
          </a:p>
        </p:txBody>
      </p:sp>
      <p:sp>
        <p:nvSpPr>
          <p:cNvPr id="6" name="页脚占位符 4">
            <a:extLst>
              <a:ext uri="{FF2B5EF4-FFF2-40B4-BE49-F238E27FC236}">
                <a16:creationId xmlns:a16="http://schemas.microsoft.com/office/drawing/2014/main" id="{D42550D4-94C7-5012-1D3D-E32D4FB998B8}"/>
              </a:ext>
            </a:extLst>
          </p:cNvPr>
          <p:cNvSpPr>
            <a:spLocks noGrp="1"/>
          </p:cNvSpPr>
          <p:nvPr>
            <p:ph type="ftr" sz="quarter" idx="11"/>
          </p:nvPr>
        </p:nvSpPr>
        <p:spPr/>
        <p:txBody>
          <a:bodyPr/>
          <a:lstStyle>
            <a:lvl1pPr>
              <a:defRPr/>
            </a:lvl1pPr>
          </a:lstStyle>
          <a:p>
            <a:pPr>
              <a:defRPr/>
            </a:pPr>
            <a:endParaRPr lang="zh-CN" altLang="en-US"/>
          </a:p>
        </p:txBody>
      </p:sp>
      <p:sp>
        <p:nvSpPr>
          <p:cNvPr id="7" name="灯片编号占位符 5">
            <a:extLst>
              <a:ext uri="{FF2B5EF4-FFF2-40B4-BE49-F238E27FC236}">
                <a16:creationId xmlns:a16="http://schemas.microsoft.com/office/drawing/2014/main" id="{F4275D06-5C45-1A71-371C-7F93446D5230}"/>
              </a:ext>
            </a:extLst>
          </p:cNvPr>
          <p:cNvSpPr>
            <a:spLocks noGrp="1"/>
          </p:cNvSpPr>
          <p:nvPr>
            <p:ph type="sldNum" sz="quarter" idx="12"/>
          </p:nvPr>
        </p:nvSpPr>
        <p:spPr/>
        <p:txBody>
          <a:bodyPr/>
          <a:lstStyle>
            <a:lvl1pPr>
              <a:defRPr/>
            </a:lvl1pPr>
          </a:lstStyle>
          <a:p>
            <a:pPr>
              <a:defRPr/>
            </a:pPr>
            <a:fld id="{A746E739-FDC5-471C-A6FF-903BD3898ED6}" type="slidenum">
              <a:rPr lang="zh-CN" altLang="en-US"/>
              <a:pPr>
                <a:defRPr/>
              </a:pPr>
              <a:t>‹#›</a:t>
            </a:fld>
            <a:endParaRPr lang="zh-CN" altLang="en-US"/>
          </a:p>
        </p:txBody>
      </p:sp>
    </p:spTree>
    <p:extLst>
      <p:ext uri="{BB962C8B-B14F-4D97-AF65-F5344CB8AC3E}">
        <p14:creationId xmlns:p14="http://schemas.microsoft.com/office/powerpoint/2010/main" val="2609173145"/>
      </p:ext>
    </p:extLst>
  </p:cSld>
  <p:clrMapOvr>
    <a:masterClrMapping/>
  </p:clrMapOvr>
  <p:transition spd="slow">
    <p:random/>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ltLang="zh-CN"/>
              <a:t>Edit Master text styles</a:t>
            </a:r>
          </a:p>
        </p:txBody>
      </p:sp>
      <p:sp>
        <p:nvSpPr>
          <p:cNvPr id="5" name="日期占位符 3">
            <a:extLst>
              <a:ext uri="{FF2B5EF4-FFF2-40B4-BE49-F238E27FC236}">
                <a16:creationId xmlns:a16="http://schemas.microsoft.com/office/drawing/2014/main" id="{761E3220-BBC5-96C3-A331-A01A4B4FCE4F}"/>
              </a:ext>
            </a:extLst>
          </p:cNvPr>
          <p:cNvSpPr>
            <a:spLocks noGrp="1"/>
          </p:cNvSpPr>
          <p:nvPr>
            <p:ph type="dt" sz="half" idx="10"/>
          </p:nvPr>
        </p:nvSpPr>
        <p:spPr/>
        <p:txBody>
          <a:bodyPr/>
          <a:lstStyle>
            <a:lvl1pPr>
              <a:defRPr/>
            </a:lvl1pPr>
          </a:lstStyle>
          <a:p>
            <a:pPr>
              <a:defRPr/>
            </a:pPr>
            <a:fld id="{C8286470-009F-47B7-AE29-FE365E891965}" type="datetimeFigureOut">
              <a:rPr lang="zh-CN" altLang="en-US"/>
              <a:pPr>
                <a:defRPr/>
              </a:pPr>
              <a:t>2023/3/19</a:t>
            </a:fld>
            <a:endParaRPr lang="zh-CN" altLang="en-US"/>
          </a:p>
        </p:txBody>
      </p:sp>
      <p:sp>
        <p:nvSpPr>
          <p:cNvPr id="6" name="页脚占位符 4">
            <a:extLst>
              <a:ext uri="{FF2B5EF4-FFF2-40B4-BE49-F238E27FC236}">
                <a16:creationId xmlns:a16="http://schemas.microsoft.com/office/drawing/2014/main" id="{534384CA-09B5-CE98-9C13-D0D791636704}"/>
              </a:ext>
            </a:extLst>
          </p:cNvPr>
          <p:cNvSpPr>
            <a:spLocks noGrp="1"/>
          </p:cNvSpPr>
          <p:nvPr>
            <p:ph type="ftr" sz="quarter" idx="11"/>
          </p:nvPr>
        </p:nvSpPr>
        <p:spPr/>
        <p:txBody>
          <a:bodyPr/>
          <a:lstStyle>
            <a:lvl1pPr>
              <a:defRPr/>
            </a:lvl1pPr>
          </a:lstStyle>
          <a:p>
            <a:pPr>
              <a:defRPr/>
            </a:pPr>
            <a:endParaRPr lang="zh-CN" altLang="en-US"/>
          </a:p>
        </p:txBody>
      </p:sp>
      <p:sp>
        <p:nvSpPr>
          <p:cNvPr id="7" name="灯片编号占位符 5">
            <a:extLst>
              <a:ext uri="{FF2B5EF4-FFF2-40B4-BE49-F238E27FC236}">
                <a16:creationId xmlns:a16="http://schemas.microsoft.com/office/drawing/2014/main" id="{D58A8C0C-9FA6-E50C-2CF5-9F163883155C}"/>
              </a:ext>
            </a:extLst>
          </p:cNvPr>
          <p:cNvSpPr>
            <a:spLocks noGrp="1"/>
          </p:cNvSpPr>
          <p:nvPr>
            <p:ph type="sldNum" sz="quarter" idx="12"/>
          </p:nvPr>
        </p:nvSpPr>
        <p:spPr/>
        <p:txBody>
          <a:bodyPr/>
          <a:lstStyle>
            <a:lvl1pPr>
              <a:defRPr/>
            </a:lvl1pPr>
          </a:lstStyle>
          <a:p>
            <a:pPr>
              <a:defRPr/>
            </a:pPr>
            <a:fld id="{0597B780-57ED-4725-8AA8-322FFD70E729}" type="slidenum">
              <a:rPr lang="zh-CN" altLang="en-US"/>
              <a:pPr>
                <a:defRPr/>
              </a:pPr>
              <a:t>‹#›</a:t>
            </a:fld>
            <a:endParaRPr lang="zh-CN" altLang="en-US"/>
          </a:p>
        </p:txBody>
      </p:sp>
    </p:spTree>
    <p:extLst>
      <p:ext uri="{BB962C8B-B14F-4D97-AF65-F5344CB8AC3E}">
        <p14:creationId xmlns:p14="http://schemas.microsoft.com/office/powerpoint/2010/main" val="971387349"/>
      </p:ext>
    </p:extLst>
  </p:cSld>
  <p:clrMapOvr>
    <a:masterClrMapping/>
  </p:clrMapOvr>
  <p:transition spd="slow">
    <p:random/>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日期占位符 3">
            <a:extLst>
              <a:ext uri="{FF2B5EF4-FFF2-40B4-BE49-F238E27FC236}">
                <a16:creationId xmlns:a16="http://schemas.microsoft.com/office/drawing/2014/main" id="{85249FB0-3CE9-7737-E223-429CDE6890CA}"/>
              </a:ext>
            </a:extLst>
          </p:cNvPr>
          <p:cNvSpPr>
            <a:spLocks noGrp="1"/>
          </p:cNvSpPr>
          <p:nvPr>
            <p:ph type="dt" sz="half" idx="10"/>
          </p:nvPr>
        </p:nvSpPr>
        <p:spPr/>
        <p:txBody>
          <a:bodyPr/>
          <a:lstStyle>
            <a:lvl1pPr>
              <a:defRPr/>
            </a:lvl1pPr>
          </a:lstStyle>
          <a:p>
            <a:pPr>
              <a:defRPr/>
            </a:pPr>
            <a:fld id="{A5E6B5E5-E321-4654-9965-7B6D22423226}" type="datetimeFigureOut">
              <a:rPr lang="zh-CN" altLang="en-US"/>
              <a:pPr>
                <a:defRPr/>
              </a:pPr>
              <a:t>2023/3/19</a:t>
            </a:fld>
            <a:endParaRPr lang="zh-CN" altLang="en-US"/>
          </a:p>
        </p:txBody>
      </p:sp>
      <p:sp>
        <p:nvSpPr>
          <p:cNvPr id="5" name="页脚占位符 4">
            <a:extLst>
              <a:ext uri="{FF2B5EF4-FFF2-40B4-BE49-F238E27FC236}">
                <a16:creationId xmlns:a16="http://schemas.microsoft.com/office/drawing/2014/main" id="{291CA1AD-EAAE-AE5E-6717-DFBB0A6D3573}"/>
              </a:ext>
            </a:extLst>
          </p:cNvPr>
          <p:cNvSpPr>
            <a:spLocks noGrp="1"/>
          </p:cNvSpPr>
          <p:nvPr>
            <p:ph type="ftr" sz="quarter" idx="11"/>
          </p:nvPr>
        </p:nvSpPr>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id="{750D2E7D-E05B-A37A-C352-11E0CF3F49C3}"/>
              </a:ext>
            </a:extLst>
          </p:cNvPr>
          <p:cNvSpPr>
            <a:spLocks noGrp="1"/>
          </p:cNvSpPr>
          <p:nvPr>
            <p:ph type="sldNum" sz="quarter" idx="12"/>
          </p:nvPr>
        </p:nvSpPr>
        <p:spPr/>
        <p:txBody>
          <a:bodyPr/>
          <a:lstStyle>
            <a:lvl1pPr>
              <a:defRPr/>
            </a:lvl1pPr>
          </a:lstStyle>
          <a:p>
            <a:pPr>
              <a:defRPr/>
            </a:pPr>
            <a:fld id="{490436C9-82A4-4816-9084-437B06A77319}" type="slidenum">
              <a:rPr lang="zh-CN" altLang="en-US"/>
              <a:pPr>
                <a:defRPr/>
              </a:pPr>
              <a:t>‹#›</a:t>
            </a:fld>
            <a:endParaRPr lang="zh-CN" altLang="en-US"/>
          </a:p>
        </p:txBody>
      </p:sp>
    </p:spTree>
    <p:extLst>
      <p:ext uri="{BB962C8B-B14F-4D97-AF65-F5344CB8AC3E}">
        <p14:creationId xmlns:p14="http://schemas.microsoft.com/office/powerpoint/2010/main" val="4096472984"/>
      </p:ext>
    </p:extLst>
  </p:cSld>
  <p:clrMapOvr>
    <a:masterClrMapping/>
  </p:clrMapOvr>
  <p:transition spd="slow">
    <p:random/>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日期占位符 3">
            <a:extLst>
              <a:ext uri="{FF2B5EF4-FFF2-40B4-BE49-F238E27FC236}">
                <a16:creationId xmlns:a16="http://schemas.microsoft.com/office/drawing/2014/main" id="{87345E51-683B-B4BC-CED6-353E0FC9BBEA}"/>
              </a:ext>
            </a:extLst>
          </p:cNvPr>
          <p:cNvSpPr>
            <a:spLocks noGrp="1"/>
          </p:cNvSpPr>
          <p:nvPr>
            <p:ph type="dt" sz="half" idx="10"/>
          </p:nvPr>
        </p:nvSpPr>
        <p:spPr/>
        <p:txBody>
          <a:bodyPr/>
          <a:lstStyle>
            <a:lvl1pPr>
              <a:defRPr/>
            </a:lvl1pPr>
          </a:lstStyle>
          <a:p>
            <a:pPr>
              <a:defRPr/>
            </a:pPr>
            <a:fld id="{09C5C3B1-127A-4533-BDB1-D9D817E0E8B2}" type="datetimeFigureOut">
              <a:rPr lang="zh-CN" altLang="en-US"/>
              <a:pPr>
                <a:defRPr/>
              </a:pPr>
              <a:t>2023/3/19</a:t>
            </a:fld>
            <a:endParaRPr lang="zh-CN" altLang="en-US"/>
          </a:p>
        </p:txBody>
      </p:sp>
      <p:sp>
        <p:nvSpPr>
          <p:cNvPr id="5" name="页脚占位符 4">
            <a:extLst>
              <a:ext uri="{FF2B5EF4-FFF2-40B4-BE49-F238E27FC236}">
                <a16:creationId xmlns:a16="http://schemas.microsoft.com/office/drawing/2014/main" id="{FBEE54C8-5CB1-C75E-3CC1-A09ADB42D323}"/>
              </a:ext>
            </a:extLst>
          </p:cNvPr>
          <p:cNvSpPr>
            <a:spLocks noGrp="1"/>
          </p:cNvSpPr>
          <p:nvPr>
            <p:ph type="ftr" sz="quarter" idx="11"/>
          </p:nvPr>
        </p:nvSpPr>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id="{2944A0EB-0353-23A3-94FD-11FE763DBF71}"/>
              </a:ext>
            </a:extLst>
          </p:cNvPr>
          <p:cNvSpPr>
            <a:spLocks noGrp="1"/>
          </p:cNvSpPr>
          <p:nvPr>
            <p:ph type="sldNum" sz="quarter" idx="12"/>
          </p:nvPr>
        </p:nvSpPr>
        <p:spPr/>
        <p:txBody>
          <a:bodyPr/>
          <a:lstStyle>
            <a:lvl1pPr>
              <a:defRPr/>
            </a:lvl1pPr>
          </a:lstStyle>
          <a:p>
            <a:pPr>
              <a:defRPr/>
            </a:pPr>
            <a:fld id="{3D31A4A5-037F-4919-A60A-0CE12B83EE43}" type="slidenum">
              <a:rPr lang="zh-CN" altLang="en-US"/>
              <a:pPr>
                <a:defRPr/>
              </a:pPr>
              <a:t>‹#›</a:t>
            </a:fld>
            <a:endParaRPr lang="zh-CN" altLang="en-US"/>
          </a:p>
        </p:txBody>
      </p:sp>
    </p:spTree>
    <p:extLst>
      <p:ext uri="{BB962C8B-B14F-4D97-AF65-F5344CB8AC3E}">
        <p14:creationId xmlns:p14="http://schemas.microsoft.com/office/powerpoint/2010/main" val="1793941835"/>
      </p:ext>
    </p:extLst>
  </p:cSld>
  <p:clrMapOvr>
    <a:masterClrMapping/>
  </p:clrMapOvr>
  <p:transition spd="slow">
    <p:random/>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reserve="1">
  <p:cSld name="封面">
    <p:spTree>
      <p:nvGrpSpPr>
        <p:cNvPr id="1" name=""/>
        <p:cNvGrpSpPr/>
        <p:nvPr/>
      </p:nvGrpSpPr>
      <p:grpSpPr>
        <a:xfrm>
          <a:off x="0" y="0"/>
          <a:ext cx="0" cy="0"/>
          <a:chOff x="0" y="0"/>
          <a:chExt cx="0" cy="0"/>
        </a:xfrm>
      </p:grpSpPr>
      <p:grpSp>
        <p:nvGrpSpPr>
          <p:cNvPr id="2" name="组合 13">
            <a:extLst>
              <a:ext uri="{FF2B5EF4-FFF2-40B4-BE49-F238E27FC236}">
                <a16:creationId xmlns:a16="http://schemas.microsoft.com/office/drawing/2014/main" id="{21AF67B1-028B-3F9E-912B-8FB192547074}"/>
              </a:ext>
            </a:extLst>
          </p:cNvPr>
          <p:cNvGrpSpPr>
            <a:grpSpLocks/>
          </p:cNvGrpSpPr>
          <p:nvPr userDrawn="1"/>
        </p:nvGrpSpPr>
        <p:grpSpPr bwMode="auto">
          <a:xfrm flipV="1">
            <a:off x="6562725" y="239713"/>
            <a:ext cx="5399088" cy="6427787"/>
            <a:chOff x="6564987" y="189794"/>
            <a:chExt cx="5400000" cy="6430275"/>
          </a:xfrm>
        </p:grpSpPr>
        <p:pic>
          <p:nvPicPr>
            <p:cNvPr id="3" name="图片 15">
              <a:extLst>
                <a:ext uri="{FF2B5EF4-FFF2-40B4-BE49-F238E27FC236}">
                  <a16:creationId xmlns:a16="http://schemas.microsoft.com/office/drawing/2014/main" id="{5D48F066-7AA1-CBDB-40CC-CBE67EFB2BD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flipV="1">
              <a:off x="6564987" y="189794"/>
              <a:ext cx="5400000" cy="12487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图片 16">
              <a:extLst>
                <a:ext uri="{FF2B5EF4-FFF2-40B4-BE49-F238E27FC236}">
                  <a16:creationId xmlns:a16="http://schemas.microsoft.com/office/drawing/2014/main" id="{0721FB03-5FF5-E9AE-F27C-FF72312B8290}"/>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flipH="1">
              <a:off x="6564987" y="5029994"/>
              <a:ext cx="5400000" cy="159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 name="矩形 11">
            <a:extLst>
              <a:ext uri="{FF2B5EF4-FFF2-40B4-BE49-F238E27FC236}">
                <a16:creationId xmlns:a16="http://schemas.microsoft.com/office/drawing/2014/main" id="{DEC002CA-FA5F-F009-F9A8-B23316CF2C2A}"/>
              </a:ext>
            </a:extLst>
          </p:cNvPr>
          <p:cNvSpPr/>
          <p:nvPr userDrawn="1"/>
        </p:nvSpPr>
        <p:spPr>
          <a:xfrm>
            <a:off x="193675" y="190500"/>
            <a:ext cx="11804650" cy="6477000"/>
          </a:xfrm>
          <a:prstGeom prst="rect">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pic>
        <p:nvPicPr>
          <p:cNvPr id="6" name="图片 5">
            <a:extLst>
              <a:ext uri="{FF2B5EF4-FFF2-40B4-BE49-F238E27FC236}">
                <a16:creationId xmlns:a16="http://schemas.microsoft.com/office/drawing/2014/main" id="{BFBBE8E4-21A9-9869-BA8D-1EB2C7E12F0C}"/>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5360193" y="1347521"/>
            <a:ext cx="6478588" cy="439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a:extLst>
              <a:ext uri="{FF2B5EF4-FFF2-40B4-BE49-F238E27FC236}">
                <a16:creationId xmlns:a16="http://schemas.microsoft.com/office/drawing/2014/main" id="{1CA1AFFB-60D8-3F25-737E-427C7A030967}"/>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l="8942"/>
          <a:stretch>
            <a:fillRect/>
          </a:stretch>
        </p:blipFill>
        <p:spPr bwMode="auto">
          <a:xfrm>
            <a:off x="193675" y="1270000"/>
            <a:ext cx="5645150" cy="539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图片 18">
            <a:extLst>
              <a:ext uri="{FF2B5EF4-FFF2-40B4-BE49-F238E27FC236}">
                <a16:creationId xmlns:a16="http://schemas.microsoft.com/office/drawing/2014/main" id="{9B885B66-81E1-B8E7-C87C-11977742EA57}"/>
              </a:ext>
            </a:extLst>
          </p:cNvPr>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10841038" y="190500"/>
            <a:ext cx="1350962" cy="113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60949752"/>
      </p:ext>
    </p:extLst>
  </p:cSld>
  <p:clrMapOvr>
    <a:masterClrMapping/>
  </p:clrMapOvr>
  <p:transition spd="slow" advTm="2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900" decel="100000" fill="hold"/>
                                        <p:tgtEl>
                                          <p:spTgt spid="6"/>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目录">
    <p:spTree>
      <p:nvGrpSpPr>
        <p:cNvPr id="1" name=""/>
        <p:cNvGrpSpPr/>
        <p:nvPr/>
      </p:nvGrpSpPr>
      <p:grpSpPr>
        <a:xfrm>
          <a:off x="0" y="0"/>
          <a:ext cx="0" cy="0"/>
          <a:chOff x="0" y="0"/>
          <a:chExt cx="0" cy="0"/>
        </a:xfrm>
      </p:grpSpPr>
      <p:sp>
        <p:nvSpPr>
          <p:cNvPr id="2" name="矩形 4">
            <a:extLst>
              <a:ext uri="{FF2B5EF4-FFF2-40B4-BE49-F238E27FC236}">
                <a16:creationId xmlns:a16="http://schemas.microsoft.com/office/drawing/2014/main" id="{8D0B6032-55D3-D1AA-42DC-011E2A60E01C}"/>
              </a:ext>
            </a:extLst>
          </p:cNvPr>
          <p:cNvSpPr/>
          <p:nvPr userDrawn="1"/>
        </p:nvSpPr>
        <p:spPr>
          <a:xfrm>
            <a:off x="193675" y="190500"/>
            <a:ext cx="11804650" cy="6477000"/>
          </a:xfrm>
          <a:prstGeom prst="rect">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pic>
        <p:nvPicPr>
          <p:cNvPr id="3" name="图片 17">
            <a:extLst>
              <a:ext uri="{FF2B5EF4-FFF2-40B4-BE49-F238E27FC236}">
                <a16:creationId xmlns:a16="http://schemas.microsoft.com/office/drawing/2014/main" id="{76B2E7B4-8957-A248-C4AF-F7CF63FA041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382000" y="569913"/>
            <a:ext cx="3181350" cy="2160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图片 18">
            <a:extLst>
              <a:ext uri="{FF2B5EF4-FFF2-40B4-BE49-F238E27FC236}">
                <a16:creationId xmlns:a16="http://schemas.microsoft.com/office/drawing/2014/main" id="{E71534D9-DED1-3056-E7D0-07D108340D4F}"/>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93675" y="239713"/>
            <a:ext cx="5399088" cy="1589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4404511"/>
      </p:ext>
    </p:extLst>
  </p:cSld>
  <p:clrMapOvr>
    <a:masterClrMapping/>
  </p:clrMapOvr>
  <p:transition spd="slow" advTm="2000">
    <p:fade/>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过渡页">
    <p:spTree>
      <p:nvGrpSpPr>
        <p:cNvPr id="1" name=""/>
        <p:cNvGrpSpPr/>
        <p:nvPr/>
      </p:nvGrpSpPr>
      <p:grpSpPr>
        <a:xfrm>
          <a:off x="0" y="0"/>
          <a:ext cx="0" cy="0"/>
          <a:chOff x="0" y="0"/>
          <a:chExt cx="0" cy="0"/>
        </a:xfrm>
      </p:grpSpPr>
      <p:grpSp>
        <p:nvGrpSpPr>
          <p:cNvPr id="2" name="组合 15">
            <a:extLst>
              <a:ext uri="{FF2B5EF4-FFF2-40B4-BE49-F238E27FC236}">
                <a16:creationId xmlns:a16="http://schemas.microsoft.com/office/drawing/2014/main" id="{E5483A13-E178-EE72-3F41-63F81AACF8DC}"/>
              </a:ext>
            </a:extLst>
          </p:cNvPr>
          <p:cNvGrpSpPr>
            <a:grpSpLocks/>
          </p:cNvGrpSpPr>
          <p:nvPr userDrawn="1"/>
        </p:nvGrpSpPr>
        <p:grpSpPr bwMode="auto">
          <a:xfrm>
            <a:off x="193675" y="190500"/>
            <a:ext cx="11804650" cy="6477000"/>
            <a:chOff x="193587" y="189794"/>
            <a:chExt cx="11807999" cy="6480000"/>
          </a:xfrm>
        </p:grpSpPr>
        <p:pic>
          <p:nvPicPr>
            <p:cNvPr id="3" name="图片 16">
              <a:extLst>
                <a:ext uri="{FF2B5EF4-FFF2-40B4-BE49-F238E27FC236}">
                  <a16:creationId xmlns:a16="http://schemas.microsoft.com/office/drawing/2014/main" id="{AA8AE906-2D4B-F47D-89E7-4D697CB9C94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rot="-5400000">
              <a:off x="-1711375" y="2094757"/>
              <a:ext cx="5400000" cy="159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图片 17">
              <a:extLst>
                <a:ext uri="{FF2B5EF4-FFF2-40B4-BE49-F238E27FC236}">
                  <a16:creationId xmlns:a16="http://schemas.microsoft.com/office/drawing/2014/main" id="{6137BD9D-29B2-2F76-0BB1-228DFDD2FDF8}"/>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flipH="1" flipV="1">
              <a:off x="5409240" y="189794"/>
              <a:ext cx="5400000" cy="12487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图片 18">
              <a:extLst>
                <a:ext uri="{FF2B5EF4-FFF2-40B4-BE49-F238E27FC236}">
                  <a16:creationId xmlns:a16="http://schemas.microsoft.com/office/drawing/2014/main" id="{E2C56D0F-635B-A741-FE95-344A923B67B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rot="5400000" flipH="1" flipV="1">
              <a:off x="8506549" y="2094757"/>
              <a:ext cx="5400000" cy="159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图片 19">
              <a:extLst>
                <a:ext uri="{FF2B5EF4-FFF2-40B4-BE49-F238E27FC236}">
                  <a16:creationId xmlns:a16="http://schemas.microsoft.com/office/drawing/2014/main" id="{47FCB562-30C6-33AF-8779-2D7274ABE312}"/>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535787" y="5421015"/>
              <a:ext cx="5400000" cy="12487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 name="矩形 10">
            <a:extLst>
              <a:ext uri="{FF2B5EF4-FFF2-40B4-BE49-F238E27FC236}">
                <a16:creationId xmlns:a16="http://schemas.microsoft.com/office/drawing/2014/main" id="{14E5350F-BCD2-80F0-44AF-4DD958D7AFE0}"/>
              </a:ext>
            </a:extLst>
          </p:cNvPr>
          <p:cNvSpPr/>
          <p:nvPr userDrawn="1"/>
        </p:nvSpPr>
        <p:spPr>
          <a:xfrm>
            <a:off x="193675" y="190500"/>
            <a:ext cx="11804650" cy="6477000"/>
          </a:xfrm>
          <a:prstGeom prst="rect">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grpSp>
        <p:nvGrpSpPr>
          <p:cNvPr id="8" name="组合 5">
            <a:extLst>
              <a:ext uri="{FF2B5EF4-FFF2-40B4-BE49-F238E27FC236}">
                <a16:creationId xmlns:a16="http://schemas.microsoft.com/office/drawing/2014/main" id="{87BE9864-B100-3616-6083-396BD82F870B}"/>
              </a:ext>
            </a:extLst>
          </p:cNvPr>
          <p:cNvGrpSpPr>
            <a:grpSpLocks/>
          </p:cNvGrpSpPr>
          <p:nvPr userDrawn="1"/>
        </p:nvGrpSpPr>
        <p:grpSpPr bwMode="auto">
          <a:xfrm>
            <a:off x="0" y="190500"/>
            <a:ext cx="12192000" cy="6477000"/>
            <a:chOff x="0" y="189794"/>
            <a:chExt cx="12195175" cy="6480000"/>
          </a:xfrm>
        </p:grpSpPr>
        <p:pic>
          <p:nvPicPr>
            <p:cNvPr id="9" name="图片 6">
              <a:extLst>
                <a:ext uri="{FF2B5EF4-FFF2-40B4-BE49-F238E27FC236}">
                  <a16:creationId xmlns:a16="http://schemas.microsoft.com/office/drawing/2014/main" id="{C41491D5-C90E-832E-D330-6581365B5C1D}"/>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189794"/>
              <a:ext cx="1351128" cy="11340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图片 7">
              <a:extLst>
                <a:ext uri="{FF2B5EF4-FFF2-40B4-BE49-F238E27FC236}">
                  <a16:creationId xmlns:a16="http://schemas.microsoft.com/office/drawing/2014/main" id="{73429272-926B-92CF-AE3F-61E887840BBE}"/>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flipH="1" flipV="1">
              <a:off x="10844047" y="5535755"/>
              <a:ext cx="1351128" cy="11340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1" name="组合 9">
            <a:extLst>
              <a:ext uri="{FF2B5EF4-FFF2-40B4-BE49-F238E27FC236}">
                <a16:creationId xmlns:a16="http://schemas.microsoft.com/office/drawing/2014/main" id="{95473254-4397-D7FA-BEA0-2574391ECBB1}"/>
              </a:ext>
            </a:extLst>
          </p:cNvPr>
          <p:cNvGrpSpPr>
            <a:grpSpLocks/>
          </p:cNvGrpSpPr>
          <p:nvPr userDrawn="1"/>
        </p:nvGrpSpPr>
        <p:grpSpPr bwMode="auto">
          <a:xfrm flipH="1">
            <a:off x="0" y="190500"/>
            <a:ext cx="12192000" cy="6477000"/>
            <a:chOff x="0" y="189794"/>
            <a:chExt cx="12195175" cy="6480000"/>
          </a:xfrm>
        </p:grpSpPr>
        <p:pic>
          <p:nvPicPr>
            <p:cNvPr id="12" name="图片 11">
              <a:extLst>
                <a:ext uri="{FF2B5EF4-FFF2-40B4-BE49-F238E27FC236}">
                  <a16:creationId xmlns:a16="http://schemas.microsoft.com/office/drawing/2014/main" id="{A8498A52-143D-7663-C5B5-702830FFC11B}"/>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189794"/>
              <a:ext cx="1351128" cy="11340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图片 12">
              <a:extLst>
                <a:ext uri="{FF2B5EF4-FFF2-40B4-BE49-F238E27FC236}">
                  <a16:creationId xmlns:a16="http://schemas.microsoft.com/office/drawing/2014/main" id="{2DC88FDD-C295-12DA-B5C0-E4FC2090DF75}"/>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flipH="1" flipV="1">
              <a:off x="10844047" y="5535755"/>
              <a:ext cx="1351128" cy="11340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4" name="图片 8">
            <a:extLst>
              <a:ext uri="{FF2B5EF4-FFF2-40B4-BE49-F238E27FC236}">
                <a16:creationId xmlns:a16="http://schemas.microsoft.com/office/drawing/2014/main" id="{3B1CBB76-B1AC-1F7F-2A08-F819A3FA5F42}"/>
              </a:ext>
            </a:extLst>
          </p:cNvPr>
          <p:cNvPicPr>
            <a:picLocks noChangeAspect="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2519363" y="1439863"/>
            <a:ext cx="6478587" cy="439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47845059"/>
      </p:ext>
    </p:extLst>
  </p:cSld>
  <p:clrMapOvr>
    <a:masterClrMapping/>
  </p:clrMapOvr>
  <p:transition spd="slow" advTm="2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900" decel="100000" fill="hold"/>
                                        <p:tgtEl>
                                          <p:spTgt spid="1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4"/>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813F7E0-A495-5B8B-A7B9-2E66E5D1349D}"/>
              </a:ext>
            </a:extLst>
          </p:cNvPr>
          <p:cNvSpPr>
            <a:spLocks noGrp="1"/>
          </p:cNvSpPr>
          <p:nvPr>
            <p:ph type="dt" sz="half" idx="10"/>
          </p:nvPr>
        </p:nvSpPr>
        <p:spPr/>
        <p:txBody>
          <a:bodyPr/>
          <a:lstStyle>
            <a:lvl1pPr>
              <a:defRPr/>
            </a:lvl1pPr>
          </a:lstStyle>
          <a:p>
            <a:pPr>
              <a:defRPr/>
            </a:pPr>
            <a:fld id="{B12BCACB-356A-45BD-850F-6877C5E8F6B9}" type="datetimeFigureOut">
              <a:rPr lang="en-US"/>
              <a:pPr>
                <a:defRPr/>
              </a:pPr>
              <a:t>3/19/2023</a:t>
            </a:fld>
            <a:endParaRPr lang="en-US"/>
          </a:p>
        </p:txBody>
      </p:sp>
      <p:sp>
        <p:nvSpPr>
          <p:cNvPr id="5" name="Footer Placeholder 4">
            <a:extLst>
              <a:ext uri="{FF2B5EF4-FFF2-40B4-BE49-F238E27FC236}">
                <a16:creationId xmlns:a16="http://schemas.microsoft.com/office/drawing/2014/main" id="{B747031D-E8AA-704F-0079-A99B10AF272E}"/>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9F68A2F7-11CD-1213-FB6F-8A56EF68694B}"/>
              </a:ext>
            </a:extLst>
          </p:cNvPr>
          <p:cNvSpPr>
            <a:spLocks noGrp="1"/>
          </p:cNvSpPr>
          <p:nvPr>
            <p:ph type="sldNum" sz="quarter" idx="12"/>
          </p:nvPr>
        </p:nvSpPr>
        <p:spPr/>
        <p:txBody>
          <a:bodyPr/>
          <a:lstStyle>
            <a:lvl1pPr>
              <a:defRPr/>
            </a:lvl1pPr>
          </a:lstStyle>
          <a:p>
            <a:pPr>
              <a:defRPr/>
            </a:pPr>
            <a:fld id="{84AA9A44-0B9D-4A2F-85F9-CFF3863542E2}" type="slidenum">
              <a:rPr lang="en-US" altLang="en-US"/>
              <a:pPr>
                <a:defRPr/>
              </a:pPr>
              <a:t>‹#›</a:t>
            </a:fld>
            <a:endParaRPr lang="en-US" altLang="en-US"/>
          </a:p>
        </p:txBody>
      </p:sp>
    </p:spTree>
    <p:extLst>
      <p:ext uri="{BB962C8B-B14F-4D97-AF65-F5344CB8AC3E}">
        <p14:creationId xmlns:p14="http://schemas.microsoft.com/office/powerpoint/2010/main" val="183579031"/>
      </p:ext>
    </p:extLst>
  </p:cSld>
  <p:clrMapOvr>
    <a:masterClrMapping/>
  </p:clrMapOvr>
  <p:transition spd="slow">
    <p:split orient="vert"/>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6_标题幻灯片">
    <p:spTree>
      <p:nvGrpSpPr>
        <p:cNvPr id="1" name=""/>
        <p:cNvGrpSpPr/>
        <p:nvPr/>
      </p:nvGrpSpPr>
      <p:grpSpPr>
        <a:xfrm>
          <a:off x="0" y="0"/>
          <a:ext cx="0" cy="0"/>
          <a:chOff x="0" y="0"/>
          <a:chExt cx="0" cy="0"/>
        </a:xfrm>
      </p:grpSpPr>
      <p:pic>
        <p:nvPicPr>
          <p:cNvPr id="2" name="图片 3">
            <a:extLst>
              <a:ext uri="{FF2B5EF4-FFF2-40B4-BE49-F238E27FC236}">
                <a16:creationId xmlns:a16="http://schemas.microsoft.com/office/drawing/2014/main" id="{8DD0D943-F00E-445D-5DBC-73E9A9370DE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653713" y="107950"/>
            <a:ext cx="1444625" cy="126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图片 4">
            <a:extLst>
              <a:ext uri="{FF2B5EF4-FFF2-40B4-BE49-F238E27FC236}">
                <a16:creationId xmlns:a16="http://schemas.microsoft.com/office/drawing/2014/main" id="{8ADDA3F5-8C54-ACDC-AF5E-19C7CC5C9A85}"/>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1285875"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矩形 6">
            <a:extLst>
              <a:ext uri="{FF2B5EF4-FFF2-40B4-BE49-F238E27FC236}">
                <a16:creationId xmlns:a16="http://schemas.microsoft.com/office/drawing/2014/main" id="{1A9FABBB-ABDC-4DB4-7FFA-35C27FE90676}"/>
              </a:ext>
            </a:extLst>
          </p:cNvPr>
          <p:cNvSpPr/>
          <p:nvPr userDrawn="1"/>
        </p:nvSpPr>
        <p:spPr>
          <a:xfrm>
            <a:off x="0" y="1098550"/>
            <a:ext cx="12192000" cy="558006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Tree>
    <p:extLst>
      <p:ext uri="{BB962C8B-B14F-4D97-AF65-F5344CB8AC3E}">
        <p14:creationId xmlns:p14="http://schemas.microsoft.com/office/powerpoint/2010/main" val="3161810347"/>
      </p:ext>
    </p:extLst>
  </p:cSld>
  <p:clrMapOvr>
    <a:masterClrMapping/>
  </p:clrMapOvr>
  <p:transition spd="slow" advTm="2000">
    <p:fade/>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Rectangle 4">
            <a:extLst>
              <a:ext uri="{FF2B5EF4-FFF2-40B4-BE49-F238E27FC236}">
                <a16:creationId xmlns:a16="http://schemas.microsoft.com/office/drawing/2014/main" id="{6A313350-CA91-7349-31B3-03C5018E995C}"/>
              </a:ext>
            </a:extLst>
          </p:cNvPr>
          <p:cNvSpPr>
            <a:spLocks noGrp="1" noChangeArrowheads="1"/>
          </p:cNvSpPr>
          <p:nvPr>
            <p:ph type="dt" sz="half" idx="10"/>
          </p:nvPr>
        </p:nvSpPr>
        <p:spPr>
          <a:ln/>
        </p:spPr>
        <p:txBody>
          <a:bodyPr/>
          <a:lstStyle>
            <a:lvl1pPr>
              <a:defRPr/>
            </a:lvl1pPr>
          </a:lstStyle>
          <a:p>
            <a:pPr>
              <a:defRPr/>
            </a:pPr>
            <a:endParaRPr lang="en-US" altLang="zh-CN"/>
          </a:p>
        </p:txBody>
      </p:sp>
      <p:sp>
        <p:nvSpPr>
          <p:cNvPr id="4" name="Rectangle 5">
            <a:extLst>
              <a:ext uri="{FF2B5EF4-FFF2-40B4-BE49-F238E27FC236}">
                <a16:creationId xmlns:a16="http://schemas.microsoft.com/office/drawing/2014/main" id="{D76DB081-BF92-4B42-074B-38614EE4F0C0}"/>
              </a:ext>
            </a:extLst>
          </p:cNvPr>
          <p:cNvSpPr>
            <a:spLocks noGrp="1" noChangeArrowheads="1"/>
          </p:cNvSpPr>
          <p:nvPr>
            <p:ph type="ftr" sz="quarter" idx="11"/>
          </p:nvPr>
        </p:nvSpPr>
        <p:spPr>
          <a:ln/>
        </p:spPr>
        <p:txBody>
          <a:bodyPr/>
          <a:lstStyle>
            <a:lvl1pPr>
              <a:defRPr/>
            </a:lvl1pPr>
          </a:lstStyle>
          <a:p>
            <a:pPr>
              <a:defRPr/>
            </a:pPr>
            <a:endParaRPr lang="en-US" altLang="zh-CN"/>
          </a:p>
        </p:txBody>
      </p:sp>
      <p:sp>
        <p:nvSpPr>
          <p:cNvPr id="5" name="Rectangle 6">
            <a:extLst>
              <a:ext uri="{FF2B5EF4-FFF2-40B4-BE49-F238E27FC236}">
                <a16:creationId xmlns:a16="http://schemas.microsoft.com/office/drawing/2014/main" id="{E8FC9C3D-C6E4-E231-95CA-A17D14535A77}"/>
              </a:ext>
            </a:extLst>
          </p:cNvPr>
          <p:cNvSpPr>
            <a:spLocks noGrp="1" noChangeArrowheads="1"/>
          </p:cNvSpPr>
          <p:nvPr>
            <p:ph type="sldNum" sz="quarter" idx="12"/>
          </p:nvPr>
        </p:nvSpPr>
        <p:spPr>
          <a:ln/>
        </p:spPr>
        <p:txBody>
          <a:bodyPr/>
          <a:lstStyle>
            <a:lvl1pPr>
              <a:defRPr/>
            </a:lvl1pPr>
          </a:lstStyle>
          <a:p>
            <a:pPr>
              <a:defRPr/>
            </a:pPr>
            <a:fld id="{490207CC-A9CB-4B94-B079-FDFE59DE1772}" type="slidenum">
              <a:rPr lang="en-US" altLang="zh-CN"/>
              <a:pPr>
                <a:defRPr/>
              </a:pPr>
              <a:t>‹#›</a:t>
            </a:fld>
            <a:endParaRPr lang="en-US" altLang="zh-CN"/>
          </a:p>
        </p:txBody>
      </p:sp>
    </p:spTree>
    <p:extLst>
      <p:ext uri="{BB962C8B-B14F-4D97-AF65-F5344CB8AC3E}">
        <p14:creationId xmlns:p14="http://schemas.microsoft.com/office/powerpoint/2010/main" val="1018849676"/>
      </p:ext>
    </p:extLst>
  </p:cSld>
  <p:clrMapOvr>
    <a:masterClrMapping/>
  </p:clrMapOvr>
  <p:transition spd="slow" advTm="2000">
    <p:fade/>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4_标题幻灯片">
    <p:spTree>
      <p:nvGrpSpPr>
        <p:cNvPr id="1" name=""/>
        <p:cNvGrpSpPr/>
        <p:nvPr/>
      </p:nvGrpSpPr>
      <p:grpSpPr>
        <a:xfrm>
          <a:off x="0" y="0"/>
          <a:ext cx="0" cy="0"/>
          <a:chOff x="0" y="0"/>
          <a:chExt cx="0" cy="0"/>
        </a:xfrm>
      </p:grpSpPr>
      <p:pic>
        <p:nvPicPr>
          <p:cNvPr id="2" name="图片 7">
            <a:extLst>
              <a:ext uri="{FF2B5EF4-FFF2-40B4-BE49-F238E27FC236}">
                <a16:creationId xmlns:a16="http://schemas.microsoft.com/office/drawing/2014/main" id="{EF1D8A5B-86D1-F209-EAD4-9AB21993B8E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653713" y="107950"/>
            <a:ext cx="1444625" cy="126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矩形 8">
            <a:extLst>
              <a:ext uri="{FF2B5EF4-FFF2-40B4-BE49-F238E27FC236}">
                <a16:creationId xmlns:a16="http://schemas.microsoft.com/office/drawing/2014/main" id="{A9913467-7582-28EF-909F-CD3BCCB3027B}"/>
              </a:ext>
            </a:extLst>
          </p:cNvPr>
          <p:cNvSpPr/>
          <p:nvPr userDrawn="1"/>
        </p:nvSpPr>
        <p:spPr>
          <a:xfrm>
            <a:off x="0" y="1098550"/>
            <a:ext cx="12192000" cy="558006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Tree>
    <p:extLst>
      <p:ext uri="{BB962C8B-B14F-4D97-AF65-F5344CB8AC3E}">
        <p14:creationId xmlns:p14="http://schemas.microsoft.com/office/powerpoint/2010/main" val="1252628031"/>
      </p:ext>
    </p:extLst>
  </p:cSld>
  <p:clrMapOvr>
    <a:masterClrMapping/>
  </p:clrMapOvr>
  <p:transition spd="slow" advTm="2000">
    <p:fade/>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09599" y="1600201"/>
            <a:ext cx="5384800" cy="4525963"/>
          </a:xfrm>
        </p:spPr>
        <p:txBody>
          <a:bodyPr/>
          <a:lstStyle>
            <a:lvl1pPr>
              <a:defRPr sz="3400"/>
            </a:lvl1pPr>
            <a:lvl2pPr>
              <a:defRPr sz="2900"/>
            </a:lvl2pPr>
            <a:lvl3pPr>
              <a:defRPr sz="2400"/>
            </a:lvl3pPr>
            <a:lvl4pPr>
              <a:defRPr sz="2100"/>
            </a:lvl4pPr>
            <a:lvl5pPr>
              <a:defRPr sz="2100"/>
            </a:lvl5pPr>
            <a:lvl6pPr>
              <a:defRPr sz="2100"/>
            </a:lvl6pPr>
            <a:lvl7pPr>
              <a:defRPr sz="2100"/>
            </a:lvl7pPr>
            <a:lvl8pPr>
              <a:defRPr sz="2100"/>
            </a:lvl8pPr>
            <a:lvl9pPr>
              <a:defRPr sz="21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1" y="1600201"/>
            <a:ext cx="5384800" cy="4525963"/>
          </a:xfrm>
        </p:spPr>
        <p:txBody>
          <a:bodyPr/>
          <a:lstStyle>
            <a:lvl1pPr>
              <a:defRPr sz="3400"/>
            </a:lvl1pPr>
            <a:lvl2pPr>
              <a:defRPr sz="2900"/>
            </a:lvl2pPr>
            <a:lvl3pPr>
              <a:defRPr sz="2400"/>
            </a:lvl3pPr>
            <a:lvl4pPr>
              <a:defRPr sz="2100"/>
            </a:lvl4pPr>
            <a:lvl5pPr>
              <a:defRPr sz="2100"/>
            </a:lvl5pPr>
            <a:lvl6pPr>
              <a:defRPr sz="2100"/>
            </a:lvl6pPr>
            <a:lvl7pPr>
              <a:defRPr sz="2100"/>
            </a:lvl7pPr>
            <a:lvl8pPr>
              <a:defRPr sz="2100"/>
            </a:lvl8pPr>
            <a:lvl9pPr>
              <a:defRPr sz="21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Rectangle 4">
            <a:extLst>
              <a:ext uri="{FF2B5EF4-FFF2-40B4-BE49-F238E27FC236}">
                <a16:creationId xmlns:a16="http://schemas.microsoft.com/office/drawing/2014/main" id="{C23F10D0-8792-A4FD-2B24-3765FC445BD0}"/>
              </a:ext>
            </a:extLst>
          </p:cNvPr>
          <p:cNvSpPr>
            <a:spLocks noGrp="1" noChangeArrowheads="1"/>
          </p:cNvSpPr>
          <p:nvPr>
            <p:ph type="dt" sz="half" idx="10"/>
          </p:nvPr>
        </p:nvSpPr>
        <p:spPr>
          <a:ln/>
        </p:spPr>
        <p:txBody>
          <a:bodyPr/>
          <a:lstStyle>
            <a:lvl1pPr>
              <a:defRPr/>
            </a:lvl1pPr>
          </a:lstStyle>
          <a:p>
            <a:pPr>
              <a:defRPr/>
            </a:pPr>
            <a:endParaRPr lang="en-US" altLang="zh-CN"/>
          </a:p>
        </p:txBody>
      </p:sp>
      <p:sp>
        <p:nvSpPr>
          <p:cNvPr id="6" name="Rectangle 5">
            <a:extLst>
              <a:ext uri="{FF2B5EF4-FFF2-40B4-BE49-F238E27FC236}">
                <a16:creationId xmlns:a16="http://schemas.microsoft.com/office/drawing/2014/main" id="{B7B55E24-E79A-AC6D-7AD1-4ADF5A018D38}"/>
              </a:ext>
            </a:extLst>
          </p:cNvPr>
          <p:cNvSpPr>
            <a:spLocks noGrp="1" noChangeArrowheads="1"/>
          </p:cNvSpPr>
          <p:nvPr>
            <p:ph type="ftr" sz="quarter" idx="11"/>
          </p:nvPr>
        </p:nvSpPr>
        <p:spPr>
          <a:ln/>
        </p:spPr>
        <p:txBody>
          <a:bodyPr/>
          <a:lstStyle>
            <a:lvl1pPr>
              <a:defRPr/>
            </a:lvl1pPr>
          </a:lstStyle>
          <a:p>
            <a:pPr>
              <a:defRPr/>
            </a:pPr>
            <a:endParaRPr lang="en-US" altLang="zh-CN"/>
          </a:p>
        </p:txBody>
      </p:sp>
      <p:sp>
        <p:nvSpPr>
          <p:cNvPr id="7" name="Rectangle 6">
            <a:extLst>
              <a:ext uri="{FF2B5EF4-FFF2-40B4-BE49-F238E27FC236}">
                <a16:creationId xmlns:a16="http://schemas.microsoft.com/office/drawing/2014/main" id="{849BA153-7A00-4A21-F734-BF347210788B}"/>
              </a:ext>
            </a:extLst>
          </p:cNvPr>
          <p:cNvSpPr>
            <a:spLocks noGrp="1" noChangeArrowheads="1"/>
          </p:cNvSpPr>
          <p:nvPr>
            <p:ph type="sldNum" sz="quarter" idx="12"/>
          </p:nvPr>
        </p:nvSpPr>
        <p:spPr>
          <a:ln/>
        </p:spPr>
        <p:txBody>
          <a:bodyPr/>
          <a:lstStyle>
            <a:lvl1pPr>
              <a:defRPr/>
            </a:lvl1pPr>
          </a:lstStyle>
          <a:p>
            <a:pPr>
              <a:defRPr/>
            </a:pPr>
            <a:fld id="{4E7B663B-DDEA-42D6-A668-12C105E98A03}" type="slidenum">
              <a:rPr lang="en-US" altLang="zh-CN"/>
              <a:pPr>
                <a:defRPr/>
              </a:pPr>
              <a:t>‹#›</a:t>
            </a:fld>
            <a:endParaRPr lang="en-US" altLang="zh-CN"/>
          </a:p>
        </p:txBody>
      </p:sp>
    </p:spTree>
    <p:extLst>
      <p:ext uri="{BB962C8B-B14F-4D97-AF65-F5344CB8AC3E}">
        <p14:creationId xmlns:p14="http://schemas.microsoft.com/office/powerpoint/2010/main" val="405981669"/>
      </p:ext>
    </p:extLst>
  </p:cSld>
  <p:clrMapOvr>
    <a:masterClrMapping/>
  </p:clrMapOvr>
  <p:transition spd="slow" advTm="2000">
    <p:fade/>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2"/>
          </a:xfrm>
        </p:spPr>
        <p:txBody>
          <a:bodyPr anchor="b"/>
          <a:lstStyle>
            <a:lvl1pPr marL="0" indent="0">
              <a:buNone/>
              <a:defRPr sz="2900" b="1"/>
            </a:lvl1pPr>
            <a:lvl2pPr marL="544195" indent="0">
              <a:buNone/>
              <a:defRPr sz="2400" b="1"/>
            </a:lvl2pPr>
            <a:lvl3pPr marL="1088390" indent="0">
              <a:buNone/>
              <a:defRPr sz="2100" b="1"/>
            </a:lvl3pPr>
            <a:lvl4pPr marL="1632585" indent="0">
              <a:buNone/>
              <a:defRPr sz="1900" b="1"/>
            </a:lvl4pPr>
            <a:lvl5pPr marL="2176780" indent="0">
              <a:buNone/>
              <a:defRPr sz="1900" b="1"/>
            </a:lvl5pPr>
            <a:lvl6pPr marL="2720975" indent="0">
              <a:buNone/>
              <a:defRPr sz="1900" b="1"/>
            </a:lvl6pPr>
            <a:lvl7pPr marL="3265170" indent="0">
              <a:buNone/>
              <a:defRPr sz="1900" b="1"/>
            </a:lvl7pPr>
            <a:lvl8pPr marL="3809365" indent="0">
              <a:buNone/>
              <a:defRPr sz="1900" b="1"/>
            </a:lvl8pPr>
            <a:lvl9pPr marL="4353560" indent="0">
              <a:buNone/>
              <a:defRPr sz="1900"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2900"/>
            </a:lvl1pPr>
            <a:lvl2pPr>
              <a:defRPr sz="2400"/>
            </a:lvl2pPr>
            <a:lvl3pPr>
              <a:defRPr sz="2100"/>
            </a:lvl3pPr>
            <a:lvl4pPr>
              <a:defRPr sz="1900"/>
            </a:lvl4pPr>
            <a:lvl5pPr>
              <a:defRPr sz="1900"/>
            </a:lvl5pPr>
            <a:lvl6pPr>
              <a:defRPr sz="1900"/>
            </a:lvl6pPr>
            <a:lvl7pPr>
              <a:defRPr sz="1900"/>
            </a:lvl7pPr>
            <a:lvl8pPr>
              <a:defRPr sz="1900"/>
            </a:lvl8pPr>
            <a:lvl9pPr>
              <a:defRPr sz="19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67" y="1535113"/>
            <a:ext cx="5389033" cy="639762"/>
          </a:xfrm>
        </p:spPr>
        <p:txBody>
          <a:bodyPr anchor="b"/>
          <a:lstStyle>
            <a:lvl1pPr marL="0" indent="0">
              <a:buNone/>
              <a:defRPr sz="2900" b="1"/>
            </a:lvl1pPr>
            <a:lvl2pPr marL="544195" indent="0">
              <a:buNone/>
              <a:defRPr sz="2400" b="1"/>
            </a:lvl2pPr>
            <a:lvl3pPr marL="1088390" indent="0">
              <a:buNone/>
              <a:defRPr sz="2100" b="1"/>
            </a:lvl3pPr>
            <a:lvl4pPr marL="1632585" indent="0">
              <a:buNone/>
              <a:defRPr sz="1900" b="1"/>
            </a:lvl4pPr>
            <a:lvl5pPr marL="2176780" indent="0">
              <a:buNone/>
              <a:defRPr sz="1900" b="1"/>
            </a:lvl5pPr>
            <a:lvl6pPr marL="2720975" indent="0">
              <a:buNone/>
              <a:defRPr sz="1900" b="1"/>
            </a:lvl6pPr>
            <a:lvl7pPr marL="3265170" indent="0">
              <a:buNone/>
              <a:defRPr sz="1900" b="1"/>
            </a:lvl7pPr>
            <a:lvl8pPr marL="3809365" indent="0">
              <a:buNone/>
              <a:defRPr sz="1900" b="1"/>
            </a:lvl8pPr>
            <a:lvl9pPr marL="4353560" indent="0">
              <a:buNone/>
              <a:defRPr sz="1900" b="1"/>
            </a:lvl9pPr>
          </a:lstStyle>
          <a:p>
            <a:pPr lvl="0"/>
            <a:r>
              <a:rPr lang="zh-CN" altLang="en-US"/>
              <a:t>单击此处编辑母版文本样式</a:t>
            </a:r>
          </a:p>
        </p:txBody>
      </p:sp>
      <p:sp>
        <p:nvSpPr>
          <p:cNvPr id="6" name="内容占位符 5"/>
          <p:cNvSpPr>
            <a:spLocks noGrp="1"/>
          </p:cNvSpPr>
          <p:nvPr>
            <p:ph sz="quarter" idx="4"/>
          </p:nvPr>
        </p:nvSpPr>
        <p:spPr>
          <a:xfrm>
            <a:off x="6193367" y="2174875"/>
            <a:ext cx="5389033" cy="3951288"/>
          </a:xfrm>
        </p:spPr>
        <p:txBody>
          <a:bodyPr/>
          <a:lstStyle>
            <a:lvl1pPr>
              <a:defRPr sz="2900"/>
            </a:lvl1pPr>
            <a:lvl2pPr>
              <a:defRPr sz="2400"/>
            </a:lvl2pPr>
            <a:lvl3pPr>
              <a:defRPr sz="2100"/>
            </a:lvl3pPr>
            <a:lvl4pPr>
              <a:defRPr sz="1900"/>
            </a:lvl4pPr>
            <a:lvl5pPr>
              <a:defRPr sz="1900"/>
            </a:lvl5pPr>
            <a:lvl6pPr>
              <a:defRPr sz="1900"/>
            </a:lvl6pPr>
            <a:lvl7pPr>
              <a:defRPr sz="1900"/>
            </a:lvl7pPr>
            <a:lvl8pPr>
              <a:defRPr sz="1900"/>
            </a:lvl8pPr>
            <a:lvl9pPr>
              <a:defRPr sz="19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Rectangle 4">
            <a:extLst>
              <a:ext uri="{FF2B5EF4-FFF2-40B4-BE49-F238E27FC236}">
                <a16:creationId xmlns:a16="http://schemas.microsoft.com/office/drawing/2014/main" id="{96422AD2-F285-25A1-D9B9-427E984EDCEE}"/>
              </a:ext>
            </a:extLst>
          </p:cNvPr>
          <p:cNvSpPr>
            <a:spLocks noGrp="1" noChangeArrowheads="1"/>
          </p:cNvSpPr>
          <p:nvPr>
            <p:ph type="dt" sz="half" idx="10"/>
          </p:nvPr>
        </p:nvSpPr>
        <p:spPr>
          <a:ln/>
        </p:spPr>
        <p:txBody>
          <a:bodyPr/>
          <a:lstStyle>
            <a:lvl1pPr>
              <a:defRPr/>
            </a:lvl1pPr>
          </a:lstStyle>
          <a:p>
            <a:pPr>
              <a:defRPr/>
            </a:pPr>
            <a:endParaRPr lang="en-US" altLang="zh-CN"/>
          </a:p>
        </p:txBody>
      </p:sp>
      <p:sp>
        <p:nvSpPr>
          <p:cNvPr id="8" name="Rectangle 5">
            <a:extLst>
              <a:ext uri="{FF2B5EF4-FFF2-40B4-BE49-F238E27FC236}">
                <a16:creationId xmlns:a16="http://schemas.microsoft.com/office/drawing/2014/main" id="{94288F06-95E5-4E70-29DD-F51C71B0EFC6}"/>
              </a:ext>
            </a:extLst>
          </p:cNvPr>
          <p:cNvSpPr>
            <a:spLocks noGrp="1" noChangeArrowheads="1"/>
          </p:cNvSpPr>
          <p:nvPr>
            <p:ph type="ftr" sz="quarter" idx="11"/>
          </p:nvPr>
        </p:nvSpPr>
        <p:spPr>
          <a:ln/>
        </p:spPr>
        <p:txBody>
          <a:bodyPr/>
          <a:lstStyle>
            <a:lvl1pPr>
              <a:defRPr/>
            </a:lvl1pPr>
          </a:lstStyle>
          <a:p>
            <a:pPr>
              <a:defRPr/>
            </a:pPr>
            <a:endParaRPr lang="en-US" altLang="zh-CN"/>
          </a:p>
        </p:txBody>
      </p:sp>
      <p:sp>
        <p:nvSpPr>
          <p:cNvPr id="9" name="Rectangle 6">
            <a:extLst>
              <a:ext uri="{FF2B5EF4-FFF2-40B4-BE49-F238E27FC236}">
                <a16:creationId xmlns:a16="http://schemas.microsoft.com/office/drawing/2014/main" id="{9CD856BD-11E9-E19E-4FD7-F3AF0C261C94}"/>
              </a:ext>
            </a:extLst>
          </p:cNvPr>
          <p:cNvSpPr>
            <a:spLocks noGrp="1" noChangeArrowheads="1"/>
          </p:cNvSpPr>
          <p:nvPr>
            <p:ph type="sldNum" sz="quarter" idx="12"/>
          </p:nvPr>
        </p:nvSpPr>
        <p:spPr>
          <a:ln/>
        </p:spPr>
        <p:txBody>
          <a:bodyPr/>
          <a:lstStyle>
            <a:lvl1pPr>
              <a:defRPr/>
            </a:lvl1pPr>
          </a:lstStyle>
          <a:p>
            <a:pPr>
              <a:defRPr/>
            </a:pPr>
            <a:fld id="{951170DD-B557-4F3C-B633-14310818D011}" type="slidenum">
              <a:rPr lang="en-US" altLang="zh-CN"/>
              <a:pPr>
                <a:defRPr/>
              </a:pPr>
              <a:t>‹#›</a:t>
            </a:fld>
            <a:endParaRPr lang="en-US" altLang="zh-CN"/>
          </a:p>
        </p:txBody>
      </p:sp>
    </p:spTree>
    <p:extLst>
      <p:ext uri="{BB962C8B-B14F-4D97-AF65-F5344CB8AC3E}">
        <p14:creationId xmlns:p14="http://schemas.microsoft.com/office/powerpoint/2010/main" val="747211078"/>
      </p:ext>
    </p:extLst>
  </p:cSld>
  <p:clrMapOvr>
    <a:masterClrMapping/>
  </p:clrMapOvr>
  <p:transition spd="slow" advTm="2000">
    <p:fade/>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Rectangle 4">
            <a:extLst>
              <a:ext uri="{FF2B5EF4-FFF2-40B4-BE49-F238E27FC236}">
                <a16:creationId xmlns:a16="http://schemas.microsoft.com/office/drawing/2014/main" id="{CA388A7D-0C86-227F-DE4B-2A80F7E18B5B}"/>
              </a:ext>
            </a:extLst>
          </p:cNvPr>
          <p:cNvSpPr>
            <a:spLocks noGrp="1" noChangeArrowheads="1"/>
          </p:cNvSpPr>
          <p:nvPr>
            <p:ph type="dt" sz="half" idx="10"/>
          </p:nvPr>
        </p:nvSpPr>
        <p:spPr>
          <a:ln/>
        </p:spPr>
        <p:txBody>
          <a:bodyPr/>
          <a:lstStyle>
            <a:lvl1pPr>
              <a:defRPr/>
            </a:lvl1pPr>
          </a:lstStyle>
          <a:p>
            <a:pPr>
              <a:defRPr/>
            </a:pPr>
            <a:endParaRPr lang="en-US" altLang="zh-CN"/>
          </a:p>
        </p:txBody>
      </p:sp>
      <p:sp>
        <p:nvSpPr>
          <p:cNvPr id="4" name="Rectangle 5">
            <a:extLst>
              <a:ext uri="{FF2B5EF4-FFF2-40B4-BE49-F238E27FC236}">
                <a16:creationId xmlns:a16="http://schemas.microsoft.com/office/drawing/2014/main" id="{EC25FCBE-CFD5-FAA6-5EA3-EEE8DC3584DB}"/>
              </a:ext>
            </a:extLst>
          </p:cNvPr>
          <p:cNvSpPr>
            <a:spLocks noGrp="1" noChangeArrowheads="1"/>
          </p:cNvSpPr>
          <p:nvPr>
            <p:ph type="ftr" sz="quarter" idx="11"/>
          </p:nvPr>
        </p:nvSpPr>
        <p:spPr>
          <a:ln/>
        </p:spPr>
        <p:txBody>
          <a:bodyPr/>
          <a:lstStyle>
            <a:lvl1pPr>
              <a:defRPr/>
            </a:lvl1pPr>
          </a:lstStyle>
          <a:p>
            <a:pPr>
              <a:defRPr/>
            </a:pPr>
            <a:endParaRPr lang="en-US" altLang="zh-CN"/>
          </a:p>
        </p:txBody>
      </p:sp>
      <p:sp>
        <p:nvSpPr>
          <p:cNvPr id="5" name="Rectangle 6">
            <a:extLst>
              <a:ext uri="{FF2B5EF4-FFF2-40B4-BE49-F238E27FC236}">
                <a16:creationId xmlns:a16="http://schemas.microsoft.com/office/drawing/2014/main" id="{D961294B-59FC-60CC-05A0-A068CD2B68AB}"/>
              </a:ext>
            </a:extLst>
          </p:cNvPr>
          <p:cNvSpPr>
            <a:spLocks noGrp="1" noChangeArrowheads="1"/>
          </p:cNvSpPr>
          <p:nvPr>
            <p:ph type="sldNum" sz="quarter" idx="12"/>
          </p:nvPr>
        </p:nvSpPr>
        <p:spPr>
          <a:ln/>
        </p:spPr>
        <p:txBody>
          <a:bodyPr/>
          <a:lstStyle>
            <a:lvl1pPr>
              <a:defRPr/>
            </a:lvl1pPr>
          </a:lstStyle>
          <a:p>
            <a:pPr>
              <a:defRPr/>
            </a:pPr>
            <a:fld id="{22294785-DC6E-4024-B01B-F081021B7714}" type="slidenum">
              <a:rPr lang="en-US" altLang="zh-CN"/>
              <a:pPr>
                <a:defRPr/>
              </a:pPr>
              <a:t>‹#›</a:t>
            </a:fld>
            <a:endParaRPr lang="en-US" altLang="zh-CN"/>
          </a:p>
        </p:txBody>
      </p:sp>
    </p:spTree>
    <p:extLst>
      <p:ext uri="{BB962C8B-B14F-4D97-AF65-F5344CB8AC3E}">
        <p14:creationId xmlns:p14="http://schemas.microsoft.com/office/powerpoint/2010/main" val="1622267506"/>
      </p:ext>
    </p:extLst>
  </p:cSld>
  <p:clrMapOvr>
    <a:masterClrMapping/>
  </p:clrMapOvr>
  <p:transition spd="slow" advTm="2000">
    <p:fade/>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2" y="273051"/>
            <a:ext cx="4011084" cy="1162050"/>
          </a:xfrm>
        </p:spPr>
        <p:txBody>
          <a:bodyPr anchor="b"/>
          <a:lstStyle>
            <a:lvl1pPr algn="l">
              <a:defRPr sz="2400" b="1"/>
            </a:lvl1pPr>
          </a:lstStyle>
          <a:p>
            <a:r>
              <a:rPr lang="zh-CN" altLang="en-US"/>
              <a:t>单击此处编辑母版标题样式</a:t>
            </a:r>
          </a:p>
        </p:txBody>
      </p:sp>
      <p:sp>
        <p:nvSpPr>
          <p:cNvPr id="3" name="内容占位符 2"/>
          <p:cNvSpPr>
            <a:spLocks noGrp="1"/>
          </p:cNvSpPr>
          <p:nvPr>
            <p:ph idx="1"/>
          </p:nvPr>
        </p:nvSpPr>
        <p:spPr>
          <a:xfrm>
            <a:off x="4766734" y="273051"/>
            <a:ext cx="6815667" cy="5853113"/>
          </a:xfrm>
        </p:spPr>
        <p:txBody>
          <a:bodyPr/>
          <a:lstStyle>
            <a:lvl1pPr>
              <a:defRPr sz="3800"/>
            </a:lvl1pPr>
            <a:lvl2pPr>
              <a:defRPr sz="3400"/>
            </a:lvl2pPr>
            <a:lvl3pPr>
              <a:defRPr sz="2900"/>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2" y="1435101"/>
            <a:ext cx="4011084" cy="4691064"/>
          </a:xfrm>
        </p:spPr>
        <p:txBody>
          <a:bodyPr/>
          <a:lstStyle>
            <a:lvl1pPr marL="0" indent="0">
              <a:buNone/>
              <a:defRPr sz="1600"/>
            </a:lvl1pPr>
            <a:lvl2pPr marL="544195" indent="0">
              <a:buNone/>
              <a:defRPr sz="1400"/>
            </a:lvl2pPr>
            <a:lvl3pPr marL="1088390" indent="0">
              <a:buNone/>
              <a:defRPr sz="1200"/>
            </a:lvl3pPr>
            <a:lvl4pPr marL="1632585" indent="0">
              <a:buNone/>
              <a:defRPr sz="1100"/>
            </a:lvl4pPr>
            <a:lvl5pPr marL="2176780" indent="0">
              <a:buNone/>
              <a:defRPr sz="1100"/>
            </a:lvl5pPr>
            <a:lvl6pPr marL="2720975" indent="0">
              <a:buNone/>
              <a:defRPr sz="1100"/>
            </a:lvl6pPr>
            <a:lvl7pPr marL="3265170" indent="0">
              <a:buNone/>
              <a:defRPr sz="1100"/>
            </a:lvl7pPr>
            <a:lvl8pPr marL="3809365" indent="0">
              <a:buNone/>
              <a:defRPr sz="1100"/>
            </a:lvl8pPr>
            <a:lvl9pPr marL="4353560" indent="0">
              <a:buNone/>
              <a:defRPr sz="1100"/>
            </a:lvl9pPr>
          </a:lstStyle>
          <a:p>
            <a:pPr lvl="0"/>
            <a:r>
              <a:rPr lang="zh-CN" altLang="en-US"/>
              <a:t>单击此处编辑母版文本样式</a:t>
            </a:r>
          </a:p>
        </p:txBody>
      </p:sp>
      <p:sp>
        <p:nvSpPr>
          <p:cNvPr id="5" name="Rectangle 4">
            <a:extLst>
              <a:ext uri="{FF2B5EF4-FFF2-40B4-BE49-F238E27FC236}">
                <a16:creationId xmlns:a16="http://schemas.microsoft.com/office/drawing/2014/main" id="{0A37C113-1F85-CF12-6DAD-1522244F06C6}"/>
              </a:ext>
            </a:extLst>
          </p:cNvPr>
          <p:cNvSpPr>
            <a:spLocks noGrp="1" noChangeArrowheads="1"/>
          </p:cNvSpPr>
          <p:nvPr>
            <p:ph type="dt" sz="half" idx="10"/>
          </p:nvPr>
        </p:nvSpPr>
        <p:spPr>
          <a:ln/>
        </p:spPr>
        <p:txBody>
          <a:bodyPr/>
          <a:lstStyle>
            <a:lvl1pPr>
              <a:defRPr/>
            </a:lvl1pPr>
          </a:lstStyle>
          <a:p>
            <a:pPr>
              <a:defRPr/>
            </a:pPr>
            <a:endParaRPr lang="en-US" altLang="zh-CN"/>
          </a:p>
        </p:txBody>
      </p:sp>
      <p:sp>
        <p:nvSpPr>
          <p:cNvPr id="6" name="Rectangle 5">
            <a:extLst>
              <a:ext uri="{FF2B5EF4-FFF2-40B4-BE49-F238E27FC236}">
                <a16:creationId xmlns:a16="http://schemas.microsoft.com/office/drawing/2014/main" id="{6A9163EC-01BD-A39D-51D4-00449A90DCC2}"/>
              </a:ext>
            </a:extLst>
          </p:cNvPr>
          <p:cNvSpPr>
            <a:spLocks noGrp="1" noChangeArrowheads="1"/>
          </p:cNvSpPr>
          <p:nvPr>
            <p:ph type="ftr" sz="quarter" idx="11"/>
          </p:nvPr>
        </p:nvSpPr>
        <p:spPr>
          <a:ln/>
        </p:spPr>
        <p:txBody>
          <a:bodyPr/>
          <a:lstStyle>
            <a:lvl1pPr>
              <a:defRPr/>
            </a:lvl1pPr>
          </a:lstStyle>
          <a:p>
            <a:pPr>
              <a:defRPr/>
            </a:pPr>
            <a:endParaRPr lang="en-US" altLang="zh-CN"/>
          </a:p>
        </p:txBody>
      </p:sp>
      <p:sp>
        <p:nvSpPr>
          <p:cNvPr id="7" name="Rectangle 6">
            <a:extLst>
              <a:ext uri="{FF2B5EF4-FFF2-40B4-BE49-F238E27FC236}">
                <a16:creationId xmlns:a16="http://schemas.microsoft.com/office/drawing/2014/main" id="{FE02BC0C-8525-69E2-58CF-12FC4D109128}"/>
              </a:ext>
            </a:extLst>
          </p:cNvPr>
          <p:cNvSpPr>
            <a:spLocks noGrp="1" noChangeArrowheads="1"/>
          </p:cNvSpPr>
          <p:nvPr>
            <p:ph type="sldNum" sz="quarter" idx="12"/>
          </p:nvPr>
        </p:nvSpPr>
        <p:spPr>
          <a:ln/>
        </p:spPr>
        <p:txBody>
          <a:bodyPr/>
          <a:lstStyle>
            <a:lvl1pPr>
              <a:defRPr/>
            </a:lvl1pPr>
          </a:lstStyle>
          <a:p>
            <a:pPr>
              <a:defRPr/>
            </a:pPr>
            <a:fld id="{B98D03A8-BF64-4FBE-84E6-AFC87BBED577}" type="slidenum">
              <a:rPr lang="en-US" altLang="zh-CN"/>
              <a:pPr>
                <a:defRPr/>
              </a:pPr>
              <a:t>‹#›</a:t>
            </a:fld>
            <a:endParaRPr lang="en-US" altLang="zh-CN"/>
          </a:p>
        </p:txBody>
      </p:sp>
    </p:spTree>
    <p:extLst>
      <p:ext uri="{BB962C8B-B14F-4D97-AF65-F5344CB8AC3E}">
        <p14:creationId xmlns:p14="http://schemas.microsoft.com/office/powerpoint/2010/main" val="1074203810"/>
      </p:ext>
    </p:extLst>
  </p:cSld>
  <p:clrMapOvr>
    <a:masterClrMapping/>
  </p:clrMapOvr>
  <p:transition spd="slow" advTm="2000">
    <p:fade/>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8" y="4800601"/>
            <a:ext cx="7315200" cy="566738"/>
          </a:xfrm>
        </p:spPr>
        <p:txBody>
          <a:bodyPr anchor="b"/>
          <a:lstStyle>
            <a:lvl1pPr algn="l">
              <a:defRPr sz="2400" b="1"/>
            </a:lvl1pPr>
          </a:lstStyle>
          <a:p>
            <a:r>
              <a:rPr lang="zh-CN" altLang="en-US"/>
              <a:t>单击此处编辑母版标题样式</a:t>
            </a:r>
          </a:p>
        </p:txBody>
      </p:sp>
      <p:sp>
        <p:nvSpPr>
          <p:cNvPr id="3" name="图片占位符 2"/>
          <p:cNvSpPr>
            <a:spLocks noGrp="1"/>
          </p:cNvSpPr>
          <p:nvPr>
            <p:ph type="pic" idx="1"/>
          </p:nvPr>
        </p:nvSpPr>
        <p:spPr>
          <a:xfrm>
            <a:off x="2389718" y="612776"/>
            <a:ext cx="7315200" cy="4114800"/>
          </a:xfrm>
        </p:spPr>
        <p:txBody>
          <a:bodyPr/>
          <a:lstStyle>
            <a:lvl1pPr marL="0" indent="0">
              <a:buNone/>
              <a:defRPr sz="3800"/>
            </a:lvl1pPr>
            <a:lvl2pPr marL="544195" indent="0">
              <a:buNone/>
              <a:defRPr sz="3400"/>
            </a:lvl2pPr>
            <a:lvl3pPr marL="1088390" indent="0">
              <a:buNone/>
              <a:defRPr sz="2900"/>
            </a:lvl3pPr>
            <a:lvl4pPr marL="1632585" indent="0">
              <a:buNone/>
              <a:defRPr sz="2400"/>
            </a:lvl4pPr>
            <a:lvl5pPr marL="2176780" indent="0">
              <a:buNone/>
              <a:defRPr sz="2400"/>
            </a:lvl5pPr>
            <a:lvl6pPr marL="2720975" indent="0">
              <a:buNone/>
              <a:defRPr sz="2400"/>
            </a:lvl6pPr>
            <a:lvl7pPr marL="3265170" indent="0">
              <a:buNone/>
              <a:defRPr sz="2400"/>
            </a:lvl7pPr>
            <a:lvl8pPr marL="3809365" indent="0">
              <a:buNone/>
              <a:defRPr sz="2400"/>
            </a:lvl8pPr>
            <a:lvl9pPr marL="4353560" indent="0">
              <a:buNone/>
              <a:defRPr sz="2400"/>
            </a:lvl9pPr>
          </a:lstStyle>
          <a:p>
            <a:pPr lvl="0"/>
            <a:endParaRPr lang="zh-CN" altLang="en-US" noProof="0"/>
          </a:p>
        </p:txBody>
      </p:sp>
      <p:sp>
        <p:nvSpPr>
          <p:cNvPr id="4" name="文本占位符 3"/>
          <p:cNvSpPr>
            <a:spLocks noGrp="1"/>
          </p:cNvSpPr>
          <p:nvPr>
            <p:ph type="body" sz="half" idx="2"/>
          </p:nvPr>
        </p:nvSpPr>
        <p:spPr>
          <a:xfrm>
            <a:off x="2389718" y="5367339"/>
            <a:ext cx="7315200" cy="804862"/>
          </a:xfrm>
        </p:spPr>
        <p:txBody>
          <a:bodyPr/>
          <a:lstStyle>
            <a:lvl1pPr marL="0" indent="0">
              <a:buNone/>
              <a:defRPr sz="1600"/>
            </a:lvl1pPr>
            <a:lvl2pPr marL="544195" indent="0">
              <a:buNone/>
              <a:defRPr sz="1400"/>
            </a:lvl2pPr>
            <a:lvl3pPr marL="1088390" indent="0">
              <a:buNone/>
              <a:defRPr sz="1200"/>
            </a:lvl3pPr>
            <a:lvl4pPr marL="1632585" indent="0">
              <a:buNone/>
              <a:defRPr sz="1100"/>
            </a:lvl4pPr>
            <a:lvl5pPr marL="2176780" indent="0">
              <a:buNone/>
              <a:defRPr sz="1100"/>
            </a:lvl5pPr>
            <a:lvl6pPr marL="2720975" indent="0">
              <a:buNone/>
              <a:defRPr sz="1100"/>
            </a:lvl6pPr>
            <a:lvl7pPr marL="3265170" indent="0">
              <a:buNone/>
              <a:defRPr sz="1100"/>
            </a:lvl7pPr>
            <a:lvl8pPr marL="3809365" indent="0">
              <a:buNone/>
              <a:defRPr sz="1100"/>
            </a:lvl8pPr>
            <a:lvl9pPr marL="4353560" indent="0">
              <a:buNone/>
              <a:defRPr sz="1100"/>
            </a:lvl9pPr>
          </a:lstStyle>
          <a:p>
            <a:pPr lvl="0"/>
            <a:r>
              <a:rPr lang="zh-CN" altLang="en-US"/>
              <a:t>单击此处编辑母版文本样式</a:t>
            </a:r>
          </a:p>
        </p:txBody>
      </p:sp>
      <p:sp>
        <p:nvSpPr>
          <p:cNvPr id="5" name="Rectangle 4">
            <a:extLst>
              <a:ext uri="{FF2B5EF4-FFF2-40B4-BE49-F238E27FC236}">
                <a16:creationId xmlns:a16="http://schemas.microsoft.com/office/drawing/2014/main" id="{0DDC736B-54D3-A46D-E546-B993A403F7D4}"/>
              </a:ext>
            </a:extLst>
          </p:cNvPr>
          <p:cNvSpPr>
            <a:spLocks noGrp="1" noChangeArrowheads="1"/>
          </p:cNvSpPr>
          <p:nvPr>
            <p:ph type="dt" sz="half" idx="10"/>
          </p:nvPr>
        </p:nvSpPr>
        <p:spPr>
          <a:ln/>
        </p:spPr>
        <p:txBody>
          <a:bodyPr/>
          <a:lstStyle>
            <a:lvl1pPr>
              <a:defRPr/>
            </a:lvl1pPr>
          </a:lstStyle>
          <a:p>
            <a:pPr>
              <a:defRPr/>
            </a:pPr>
            <a:endParaRPr lang="en-US" altLang="zh-CN"/>
          </a:p>
        </p:txBody>
      </p:sp>
      <p:sp>
        <p:nvSpPr>
          <p:cNvPr id="6" name="Rectangle 5">
            <a:extLst>
              <a:ext uri="{FF2B5EF4-FFF2-40B4-BE49-F238E27FC236}">
                <a16:creationId xmlns:a16="http://schemas.microsoft.com/office/drawing/2014/main" id="{11E2989D-22B6-FBB7-4E9D-D7CE0FCB815F}"/>
              </a:ext>
            </a:extLst>
          </p:cNvPr>
          <p:cNvSpPr>
            <a:spLocks noGrp="1" noChangeArrowheads="1"/>
          </p:cNvSpPr>
          <p:nvPr>
            <p:ph type="ftr" sz="quarter" idx="11"/>
          </p:nvPr>
        </p:nvSpPr>
        <p:spPr>
          <a:ln/>
        </p:spPr>
        <p:txBody>
          <a:bodyPr/>
          <a:lstStyle>
            <a:lvl1pPr>
              <a:defRPr/>
            </a:lvl1pPr>
          </a:lstStyle>
          <a:p>
            <a:pPr>
              <a:defRPr/>
            </a:pPr>
            <a:endParaRPr lang="en-US" altLang="zh-CN"/>
          </a:p>
        </p:txBody>
      </p:sp>
      <p:sp>
        <p:nvSpPr>
          <p:cNvPr id="7" name="Rectangle 6">
            <a:extLst>
              <a:ext uri="{FF2B5EF4-FFF2-40B4-BE49-F238E27FC236}">
                <a16:creationId xmlns:a16="http://schemas.microsoft.com/office/drawing/2014/main" id="{FB2409E1-2932-02C0-B715-6E2C839F2101}"/>
              </a:ext>
            </a:extLst>
          </p:cNvPr>
          <p:cNvSpPr>
            <a:spLocks noGrp="1" noChangeArrowheads="1"/>
          </p:cNvSpPr>
          <p:nvPr>
            <p:ph type="sldNum" sz="quarter" idx="12"/>
          </p:nvPr>
        </p:nvSpPr>
        <p:spPr>
          <a:ln/>
        </p:spPr>
        <p:txBody>
          <a:bodyPr/>
          <a:lstStyle>
            <a:lvl1pPr>
              <a:defRPr/>
            </a:lvl1pPr>
          </a:lstStyle>
          <a:p>
            <a:pPr>
              <a:defRPr/>
            </a:pPr>
            <a:fld id="{FE06645E-4767-4D85-8C34-74F216532D61}" type="slidenum">
              <a:rPr lang="en-US" altLang="zh-CN"/>
              <a:pPr>
                <a:defRPr/>
              </a:pPr>
              <a:t>‹#›</a:t>
            </a:fld>
            <a:endParaRPr lang="en-US" altLang="zh-CN"/>
          </a:p>
        </p:txBody>
      </p:sp>
    </p:spTree>
    <p:extLst>
      <p:ext uri="{BB962C8B-B14F-4D97-AF65-F5344CB8AC3E}">
        <p14:creationId xmlns:p14="http://schemas.microsoft.com/office/powerpoint/2010/main" val="2247061254"/>
      </p:ext>
    </p:extLst>
  </p:cSld>
  <p:clrMapOvr>
    <a:masterClrMapping/>
  </p:clrMapOvr>
  <p:transition spd="slow" advTm="2000">
    <p:fade/>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Rectangle 4">
            <a:extLst>
              <a:ext uri="{FF2B5EF4-FFF2-40B4-BE49-F238E27FC236}">
                <a16:creationId xmlns:a16="http://schemas.microsoft.com/office/drawing/2014/main" id="{D8FEA979-C527-B913-8929-841209A87E89}"/>
              </a:ext>
            </a:extLst>
          </p:cNvPr>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5">
            <a:extLst>
              <a:ext uri="{FF2B5EF4-FFF2-40B4-BE49-F238E27FC236}">
                <a16:creationId xmlns:a16="http://schemas.microsoft.com/office/drawing/2014/main" id="{FB78CA96-3F51-3165-8BC5-04AE2B713ABE}"/>
              </a:ext>
            </a:extLst>
          </p:cNvPr>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6">
            <a:extLst>
              <a:ext uri="{FF2B5EF4-FFF2-40B4-BE49-F238E27FC236}">
                <a16:creationId xmlns:a16="http://schemas.microsoft.com/office/drawing/2014/main" id="{6284E646-BC79-7504-4B16-DAE425D2F192}"/>
              </a:ext>
            </a:extLst>
          </p:cNvPr>
          <p:cNvSpPr>
            <a:spLocks noGrp="1" noChangeArrowheads="1"/>
          </p:cNvSpPr>
          <p:nvPr>
            <p:ph type="sldNum" sz="quarter" idx="12"/>
          </p:nvPr>
        </p:nvSpPr>
        <p:spPr>
          <a:ln/>
        </p:spPr>
        <p:txBody>
          <a:bodyPr/>
          <a:lstStyle>
            <a:lvl1pPr>
              <a:defRPr/>
            </a:lvl1pPr>
          </a:lstStyle>
          <a:p>
            <a:pPr>
              <a:defRPr/>
            </a:pPr>
            <a:fld id="{FD42891B-BEFD-4AEA-AD42-F476683EC36B}" type="slidenum">
              <a:rPr lang="en-US" altLang="zh-CN"/>
              <a:pPr>
                <a:defRPr/>
              </a:pPr>
              <a:t>‹#›</a:t>
            </a:fld>
            <a:endParaRPr lang="en-US" altLang="zh-CN"/>
          </a:p>
        </p:txBody>
      </p:sp>
    </p:spTree>
    <p:extLst>
      <p:ext uri="{BB962C8B-B14F-4D97-AF65-F5344CB8AC3E}">
        <p14:creationId xmlns:p14="http://schemas.microsoft.com/office/powerpoint/2010/main" val="3386791469"/>
      </p:ext>
    </p:extLst>
  </p:cSld>
  <p:clrMapOvr>
    <a:masterClrMapping/>
  </p:clrMapOvr>
  <p:transition spd="slow" advTm="2000">
    <p:fade/>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74639"/>
            <a:ext cx="8026400" cy="58515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Rectangle 4">
            <a:extLst>
              <a:ext uri="{FF2B5EF4-FFF2-40B4-BE49-F238E27FC236}">
                <a16:creationId xmlns:a16="http://schemas.microsoft.com/office/drawing/2014/main" id="{28A793E1-D692-D8AD-0214-F5C8D8E3DC1A}"/>
              </a:ext>
            </a:extLst>
          </p:cNvPr>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5">
            <a:extLst>
              <a:ext uri="{FF2B5EF4-FFF2-40B4-BE49-F238E27FC236}">
                <a16:creationId xmlns:a16="http://schemas.microsoft.com/office/drawing/2014/main" id="{1C89F4B6-80F4-948C-E73D-2F223583383C}"/>
              </a:ext>
            </a:extLst>
          </p:cNvPr>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6">
            <a:extLst>
              <a:ext uri="{FF2B5EF4-FFF2-40B4-BE49-F238E27FC236}">
                <a16:creationId xmlns:a16="http://schemas.microsoft.com/office/drawing/2014/main" id="{A67A9C26-0A6E-1745-BF67-216C8F264992}"/>
              </a:ext>
            </a:extLst>
          </p:cNvPr>
          <p:cNvSpPr>
            <a:spLocks noGrp="1" noChangeArrowheads="1"/>
          </p:cNvSpPr>
          <p:nvPr>
            <p:ph type="sldNum" sz="quarter" idx="12"/>
          </p:nvPr>
        </p:nvSpPr>
        <p:spPr>
          <a:ln/>
        </p:spPr>
        <p:txBody>
          <a:bodyPr/>
          <a:lstStyle>
            <a:lvl1pPr>
              <a:defRPr/>
            </a:lvl1pPr>
          </a:lstStyle>
          <a:p>
            <a:pPr>
              <a:defRPr/>
            </a:pPr>
            <a:fld id="{8B253D90-7D33-4AF6-A126-003C5FEC5CBF}" type="slidenum">
              <a:rPr lang="en-US" altLang="zh-CN"/>
              <a:pPr>
                <a:defRPr/>
              </a:pPr>
              <a:t>‹#›</a:t>
            </a:fld>
            <a:endParaRPr lang="en-US" altLang="zh-CN"/>
          </a:p>
        </p:txBody>
      </p:sp>
    </p:spTree>
    <p:extLst>
      <p:ext uri="{BB962C8B-B14F-4D97-AF65-F5344CB8AC3E}">
        <p14:creationId xmlns:p14="http://schemas.microsoft.com/office/powerpoint/2010/main" val="1835232261"/>
      </p:ext>
    </p:extLst>
  </p:cSld>
  <p:clrMapOvr>
    <a:masterClrMapping/>
  </p:clrMapOvr>
  <p:transition spd="slow" advTm="2000">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4"/>
            <a:ext cx="10363200" cy="1470025"/>
          </a:xfrm>
        </p:spPr>
        <p:txBody>
          <a:bodyPr/>
          <a:lstStyle/>
          <a:p>
            <a:r>
              <a:rPr lang="en-US"/>
              <a:t>Click to edit Master title style</a:t>
            </a:r>
            <a:endParaRPr lang="vi-VN"/>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192881" indent="0" algn="ctr">
              <a:buNone/>
              <a:defRPr/>
            </a:lvl2pPr>
            <a:lvl3pPr marL="385763" indent="0" algn="ctr">
              <a:buNone/>
              <a:defRPr/>
            </a:lvl3pPr>
            <a:lvl4pPr marL="578644" indent="0" algn="ctr">
              <a:buNone/>
              <a:defRPr/>
            </a:lvl4pPr>
            <a:lvl5pPr marL="771525" indent="0" algn="ctr">
              <a:buNone/>
              <a:defRPr/>
            </a:lvl5pPr>
            <a:lvl6pPr marL="964406" indent="0" algn="ctr">
              <a:buNone/>
              <a:defRPr/>
            </a:lvl6pPr>
            <a:lvl7pPr marL="1157288" indent="0" algn="ctr">
              <a:buNone/>
              <a:defRPr/>
            </a:lvl7pPr>
            <a:lvl8pPr marL="1350169" indent="0" algn="ctr">
              <a:buNone/>
              <a:defRPr/>
            </a:lvl8pPr>
            <a:lvl9pPr marL="1543050" indent="0" algn="ctr">
              <a:buNone/>
              <a:defRPr/>
            </a:lvl9pPr>
          </a:lstStyle>
          <a:p>
            <a:r>
              <a:rPr lang="en-US"/>
              <a:t>Click to edit Master subtitle style</a:t>
            </a:r>
            <a:endParaRPr lang="vi-VN"/>
          </a:p>
        </p:txBody>
      </p:sp>
      <p:sp>
        <p:nvSpPr>
          <p:cNvPr id="4" name="Rectangle 4">
            <a:extLst>
              <a:ext uri="{FF2B5EF4-FFF2-40B4-BE49-F238E27FC236}">
                <a16:creationId xmlns:a16="http://schemas.microsoft.com/office/drawing/2014/main" id="{62098B27-4A0C-ED8B-9B82-4F714D5ED4B5}"/>
              </a:ext>
            </a:extLst>
          </p:cNvPr>
          <p:cNvSpPr>
            <a:spLocks noGrp="1" noChangeArrowheads="1"/>
          </p:cNvSpPr>
          <p:nvPr>
            <p:ph type="dt" sz="half" idx="10"/>
          </p:nvPr>
        </p:nvSpPr>
        <p:spPr>
          <a:ln/>
        </p:spPr>
        <p:txBody>
          <a:bodyPr/>
          <a:lstStyle>
            <a:lvl1pPr>
              <a:defRPr/>
            </a:lvl1pPr>
          </a:lstStyle>
          <a:p>
            <a:pPr>
              <a:defRPr/>
            </a:pPr>
            <a:fld id="{2036D3C5-BA18-40BC-BC59-512066D278A4}" type="datetimeFigureOut">
              <a:rPr lang="en-US"/>
              <a:pPr>
                <a:defRPr/>
              </a:pPr>
              <a:t>3/19/2023</a:t>
            </a:fld>
            <a:endParaRPr lang="en-US"/>
          </a:p>
        </p:txBody>
      </p:sp>
      <p:sp>
        <p:nvSpPr>
          <p:cNvPr id="5" name="Rectangle 5">
            <a:extLst>
              <a:ext uri="{FF2B5EF4-FFF2-40B4-BE49-F238E27FC236}">
                <a16:creationId xmlns:a16="http://schemas.microsoft.com/office/drawing/2014/main" id="{D2BBE9AB-C9A1-6492-D9B4-84D71BA0DE9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FB6021A0-0DE3-C10B-D74C-90E9DF9CC33F}"/>
              </a:ext>
            </a:extLst>
          </p:cNvPr>
          <p:cNvSpPr>
            <a:spLocks noGrp="1" noChangeArrowheads="1"/>
          </p:cNvSpPr>
          <p:nvPr>
            <p:ph type="sldNum" sz="quarter" idx="12"/>
          </p:nvPr>
        </p:nvSpPr>
        <p:spPr>
          <a:ln/>
        </p:spPr>
        <p:txBody>
          <a:bodyPr/>
          <a:lstStyle>
            <a:lvl1pPr>
              <a:defRPr/>
            </a:lvl1pPr>
          </a:lstStyle>
          <a:p>
            <a:pPr>
              <a:defRPr/>
            </a:pPr>
            <a:fld id="{60B2FF81-91CD-4601-8FA1-E89E3B437623}" type="slidenum">
              <a:rPr lang="en-US" altLang="vi-VN"/>
              <a:pPr>
                <a:defRPr/>
              </a:pPr>
              <a:t>‹#›</a:t>
            </a:fld>
            <a:endParaRPr lang="en-US" altLang="vi-VN"/>
          </a:p>
        </p:txBody>
      </p:sp>
    </p:spTree>
    <p:extLst>
      <p:ext uri="{BB962C8B-B14F-4D97-AF65-F5344CB8AC3E}">
        <p14:creationId xmlns:p14="http://schemas.microsoft.com/office/powerpoint/2010/main" val="1563077252"/>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24040453"/>
      </p:ext>
    </p:extLst>
  </p:cSld>
  <p:clrMapOvr>
    <a:masterClrMapping/>
  </p:clrMapOvr>
  <p:transition spd="slow" advTm="0">
    <p:random/>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type="title" preserve="1">
  <p:cSld name="1_标题幻灯片">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E7B6A3FA-BE30-EC09-8828-B699781CB40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矩形 2">
            <a:extLst>
              <a:ext uri="{FF2B5EF4-FFF2-40B4-BE49-F238E27FC236}">
                <a16:creationId xmlns:a16="http://schemas.microsoft.com/office/drawing/2014/main" id="{FC5CC899-03B5-7741-D34A-C391D7A79A85}"/>
              </a:ext>
            </a:extLst>
          </p:cNvPr>
          <p:cNvSpPr/>
          <p:nvPr userDrawn="1"/>
        </p:nvSpPr>
        <p:spPr>
          <a:xfrm>
            <a:off x="1358900" y="3335338"/>
            <a:ext cx="1089025" cy="13303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zh-CN" altLang="en-US">
              <a:solidFill>
                <a:prstClr val="white"/>
              </a:solidFill>
            </a:endParaRPr>
          </a:p>
        </p:txBody>
      </p:sp>
      <p:sp>
        <p:nvSpPr>
          <p:cNvPr id="4" name="矩形 3">
            <a:extLst>
              <a:ext uri="{FF2B5EF4-FFF2-40B4-BE49-F238E27FC236}">
                <a16:creationId xmlns:a16="http://schemas.microsoft.com/office/drawing/2014/main" id="{B8ADCE7B-372C-7E20-CB2F-E774FE581AEA}"/>
              </a:ext>
            </a:extLst>
          </p:cNvPr>
          <p:cNvSpPr/>
          <p:nvPr userDrawn="1"/>
        </p:nvSpPr>
        <p:spPr>
          <a:xfrm>
            <a:off x="10274300" y="2252663"/>
            <a:ext cx="1155700" cy="21653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zh-CN" altLang="en-US">
              <a:solidFill>
                <a:prstClr val="white"/>
              </a:solidFill>
            </a:endParaRPr>
          </a:p>
        </p:txBody>
      </p:sp>
      <p:sp>
        <p:nvSpPr>
          <p:cNvPr id="5" name="矩形 4">
            <a:extLst>
              <a:ext uri="{FF2B5EF4-FFF2-40B4-BE49-F238E27FC236}">
                <a16:creationId xmlns:a16="http://schemas.microsoft.com/office/drawing/2014/main" id="{56AED99B-876D-EE3F-6050-F11D3A7F1C0F}"/>
              </a:ext>
            </a:extLst>
          </p:cNvPr>
          <p:cNvSpPr/>
          <p:nvPr userDrawn="1"/>
        </p:nvSpPr>
        <p:spPr>
          <a:xfrm>
            <a:off x="7292975" y="4665663"/>
            <a:ext cx="1155700" cy="4413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zh-CN" altLang="en-US">
              <a:solidFill>
                <a:prstClr val="white"/>
              </a:solidFill>
            </a:endParaRPr>
          </a:p>
        </p:txBody>
      </p:sp>
      <p:sp>
        <p:nvSpPr>
          <p:cNvPr id="6" name="矩形 5">
            <a:extLst>
              <a:ext uri="{FF2B5EF4-FFF2-40B4-BE49-F238E27FC236}">
                <a16:creationId xmlns:a16="http://schemas.microsoft.com/office/drawing/2014/main" id="{E6AD112E-0CAB-1623-3D32-FFC79D459347}"/>
              </a:ext>
            </a:extLst>
          </p:cNvPr>
          <p:cNvSpPr/>
          <p:nvPr userDrawn="1"/>
        </p:nvSpPr>
        <p:spPr>
          <a:xfrm>
            <a:off x="5203825" y="1811338"/>
            <a:ext cx="1157288" cy="4413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zh-CN" altLang="en-US">
              <a:solidFill>
                <a:prstClr val="white"/>
              </a:solidFill>
            </a:endParaRPr>
          </a:p>
        </p:txBody>
      </p:sp>
      <p:sp>
        <p:nvSpPr>
          <p:cNvPr id="7" name="矩形 6">
            <a:extLst>
              <a:ext uri="{FF2B5EF4-FFF2-40B4-BE49-F238E27FC236}">
                <a16:creationId xmlns:a16="http://schemas.microsoft.com/office/drawing/2014/main" id="{78D46BB3-9C20-BDBE-72A4-635F3819A28B}"/>
              </a:ext>
            </a:extLst>
          </p:cNvPr>
          <p:cNvSpPr/>
          <p:nvPr userDrawn="1"/>
        </p:nvSpPr>
        <p:spPr>
          <a:xfrm>
            <a:off x="7292975" y="1670050"/>
            <a:ext cx="1155700" cy="582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zh-CN" altLang="en-US">
              <a:solidFill>
                <a:prstClr val="white"/>
              </a:solidFill>
            </a:endParaRPr>
          </a:p>
        </p:txBody>
      </p:sp>
    </p:spTree>
    <p:extLst>
      <p:ext uri="{BB962C8B-B14F-4D97-AF65-F5344CB8AC3E}">
        <p14:creationId xmlns:p14="http://schemas.microsoft.com/office/powerpoint/2010/main" val="2884752885"/>
      </p:ext>
    </p:extLst>
  </p:cSld>
  <p:clrMapOvr>
    <a:overrideClrMapping bg1="lt1" tx1="dk1" bg2="lt2" tx2="dk2" accent1="accent1" accent2="accent2" accent3="accent3" accent4="accent4" accent5="accent5" accent6="accent6" hlink="hlink" folHlink="folHlink"/>
  </p:clrMapOvr>
  <p:transition spd="slow" advTm="0">
    <p:random/>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type="title" preserve="1">
  <p:cSld name="3_标题幻灯片">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D819EC20-1796-3708-BEC2-1CBB7916609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73971281"/>
      </p:ext>
    </p:extLst>
  </p:cSld>
  <p:clrMapOvr>
    <a:overrideClrMapping bg1="lt1" tx1="dk1" bg2="lt2" tx2="dk2" accent1="accent1" accent2="accent2" accent3="accent3" accent4="accent4" accent5="accent5" accent6="accent6" hlink="hlink" folHlink="folHlink"/>
  </p:clrMapOvr>
  <p:transition spd="slow" advTm="0">
    <p:random/>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type="title" preserve="1">
  <p:cSld name="4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141931285"/>
      </p:ext>
    </p:extLst>
  </p:cSld>
  <p:clrMapOvr>
    <a:overrideClrMapping bg1="lt1" tx1="dk1" bg2="lt2" tx2="dk2" accent1="accent1" accent2="accent2" accent3="accent3" accent4="accent4" accent5="accent5" accent6="accent6" hlink="hlink" folHlink="folHlink"/>
  </p:clrMapOvr>
  <p:transition spd="slow" advTm="0">
    <p:random/>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preserve="1">
  <p:cSld name="仅标题">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0051E130-9CC6-DEFD-DEC0-D4B96365E24D}"/>
              </a:ext>
            </a:extLst>
          </p:cNvPr>
          <p:cNvGrpSpPr>
            <a:grpSpLocks/>
          </p:cNvGrpSpPr>
          <p:nvPr userDrawn="1"/>
        </p:nvGrpSpPr>
        <p:grpSpPr bwMode="auto">
          <a:xfrm>
            <a:off x="0" y="0"/>
            <a:ext cx="12192000" cy="6858000"/>
            <a:chOff x="0" y="0"/>
            <a:chExt cx="12192000" cy="6750674"/>
          </a:xfrm>
        </p:grpSpPr>
        <p:sp>
          <p:nvSpPr>
            <p:cNvPr id="3" name="矩形 2">
              <a:extLst>
                <a:ext uri="{FF2B5EF4-FFF2-40B4-BE49-F238E27FC236}">
                  <a16:creationId xmlns:a16="http://schemas.microsoft.com/office/drawing/2014/main" id="{DD149C73-704B-A924-44D2-AC2331E5CB6E}"/>
                </a:ext>
              </a:extLst>
            </p:cNvPr>
            <p:cNvSpPr/>
            <p:nvPr/>
          </p:nvSpPr>
          <p:spPr>
            <a:xfrm>
              <a:off x="0" y="0"/>
              <a:ext cx="12192000" cy="48286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rgbClr val="FFFFFF"/>
                </a:solidFill>
              </a:endParaRPr>
            </a:p>
          </p:txBody>
        </p:sp>
        <p:sp>
          <p:nvSpPr>
            <p:cNvPr id="4" name="矩形 3">
              <a:extLst>
                <a:ext uri="{FF2B5EF4-FFF2-40B4-BE49-F238E27FC236}">
                  <a16:creationId xmlns:a16="http://schemas.microsoft.com/office/drawing/2014/main" id="{D085C9BE-BDAC-D36B-9BAB-50415E4D20F9}"/>
                </a:ext>
              </a:extLst>
            </p:cNvPr>
            <p:cNvSpPr/>
            <p:nvPr/>
          </p:nvSpPr>
          <p:spPr>
            <a:xfrm>
              <a:off x="0" y="482861"/>
              <a:ext cx="12192000" cy="481298"/>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rgbClr val="FFFFFF"/>
                </a:solidFill>
              </a:endParaRPr>
            </a:p>
          </p:txBody>
        </p:sp>
        <p:sp>
          <p:nvSpPr>
            <p:cNvPr id="5" name="矩形 4">
              <a:extLst>
                <a:ext uri="{FF2B5EF4-FFF2-40B4-BE49-F238E27FC236}">
                  <a16:creationId xmlns:a16="http://schemas.microsoft.com/office/drawing/2014/main" id="{AA65E4A8-3F97-4328-56A8-AB17E4B98273}"/>
                </a:ext>
              </a:extLst>
            </p:cNvPr>
            <p:cNvSpPr/>
            <p:nvPr/>
          </p:nvSpPr>
          <p:spPr>
            <a:xfrm>
              <a:off x="0" y="964159"/>
              <a:ext cx="12192000" cy="482860"/>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rgbClr val="FFFFFF"/>
                </a:solidFill>
              </a:endParaRPr>
            </a:p>
          </p:txBody>
        </p:sp>
        <p:sp>
          <p:nvSpPr>
            <p:cNvPr id="6" name="矩形 5">
              <a:extLst>
                <a:ext uri="{FF2B5EF4-FFF2-40B4-BE49-F238E27FC236}">
                  <a16:creationId xmlns:a16="http://schemas.microsoft.com/office/drawing/2014/main" id="{108F7212-73DA-F840-0D53-6C5D8ACC8183}"/>
                </a:ext>
              </a:extLst>
            </p:cNvPr>
            <p:cNvSpPr/>
            <p:nvPr/>
          </p:nvSpPr>
          <p:spPr>
            <a:xfrm>
              <a:off x="0" y="1447019"/>
              <a:ext cx="12192000" cy="481298"/>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rgbClr val="FFFFFF"/>
                </a:solidFill>
              </a:endParaRPr>
            </a:p>
          </p:txBody>
        </p:sp>
        <p:sp>
          <p:nvSpPr>
            <p:cNvPr id="7" name="矩形 6">
              <a:extLst>
                <a:ext uri="{FF2B5EF4-FFF2-40B4-BE49-F238E27FC236}">
                  <a16:creationId xmlns:a16="http://schemas.microsoft.com/office/drawing/2014/main" id="{1B4C0776-2FD7-5A52-5B2F-3DDAE5F0EF7F}"/>
                </a:ext>
              </a:extLst>
            </p:cNvPr>
            <p:cNvSpPr/>
            <p:nvPr/>
          </p:nvSpPr>
          <p:spPr>
            <a:xfrm>
              <a:off x="0" y="1928318"/>
              <a:ext cx="12192000" cy="48286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rgbClr val="FFFFFF"/>
                </a:solidFill>
              </a:endParaRPr>
            </a:p>
          </p:txBody>
        </p:sp>
        <p:sp>
          <p:nvSpPr>
            <p:cNvPr id="8" name="矩形 7">
              <a:extLst>
                <a:ext uri="{FF2B5EF4-FFF2-40B4-BE49-F238E27FC236}">
                  <a16:creationId xmlns:a16="http://schemas.microsoft.com/office/drawing/2014/main" id="{81D6D85C-BB84-0E95-1A4E-102DA5B78540}"/>
                </a:ext>
              </a:extLst>
            </p:cNvPr>
            <p:cNvSpPr/>
            <p:nvPr/>
          </p:nvSpPr>
          <p:spPr>
            <a:xfrm>
              <a:off x="0" y="2411179"/>
              <a:ext cx="12192000" cy="481298"/>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rgbClr val="FFFFFF"/>
                </a:solidFill>
              </a:endParaRPr>
            </a:p>
          </p:txBody>
        </p:sp>
        <p:sp>
          <p:nvSpPr>
            <p:cNvPr id="9" name="矩形 8">
              <a:extLst>
                <a:ext uri="{FF2B5EF4-FFF2-40B4-BE49-F238E27FC236}">
                  <a16:creationId xmlns:a16="http://schemas.microsoft.com/office/drawing/2014/main" id="{BFA0D6C2-CC22-0886-1A64-1F72A903E441}"/>
                </a:ext>
              </a:extLst>
            </p:cNvPr>
            <p:cNvSpPr/>
            <p:nvPr/>
          </p:nvSpPr>
          <p:spPr>
            <a:xfrm>
              <a:off x="0" y="2892477"/>
              <a:ext cx="12192000" cy="482860"/>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rgbClr val="FFFFFF"/>
                </a:solidFill>
              </a:endParaRPr>
            </a:p>
          </p:txBody>
        </p:sp>
        <p:sp>
          <p:nvSpPr>
            <p:cNvPr id="10" name="矩形 9">
              <a:extLst>
                <a:ext uri="{FF2B5EF4-FFF2-40B4-BE49-F238E27FC236}">
                  <a16:creationId xmlns:a16="http://schemas.microsoft.com/office/drawing/2014/main" id="{62088C8C-1ECC-C9CA-5D46-7576D51A8DA9}"/>
                </a:ext>
              </a:extLst>
            </p:cNvPr>
            <p:cNvSpPr/>
            <p:nvPr/>
          </p:nvSpPr>
          <p:spPr>
            <a:xfrm>
              <a:off x="0" y="3375337"/>
              <a:ext cx="12192000" cy="48286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rgbClr val="FFFFFF"/>
                </a:solidFill>
              </a:endParaRPr>
            </a:p>
          </p:txBody>
        </p:sp>
        <p:sp>
          <p:nvSpPr>
            <p:cNvPr id="11" name="矩形 10">
              <a:extLst>
                <a:ext uri="{FF2B5EF4-FFF2-40B4-BE49-F238E27FC236}">
                  <a16:creationId xmlns:a16="http://schemas.microsoft.com/office/drawing/2014/main" id="{D2CA9BA0-F4C0-4933-983B-98DA430F3106}"/>
                </a:ext>
              </a:extLst>
            </p:cNvPr>
            <p:cNvSpPr/>
            <p:nvPr/>
          </p:nvSpPr>
          <p:spPr>
            <a:xfrm>
              <a:off x="0" y="3858198"/>
              <a:ext cx="12192000" cy="481298"/>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rgbClr val="FFFFFF"/>
                </a:solidFill>
              </a:endParaRPr>
            </a:p>
          </p:txBody>
        </p:sp>
        <p:sp>
          <p:nvSpPr>
            <p:cNvPr id="12" name="矩形 11">
              <a:extLst>
                <a:ext uri="{FF2B5EF4-FFF2-40B4-BE49-F238E27FC236}">
                  <a16:creationId xmlns:a16="http://schemas.microsoft.com/office/drawing/2014/main" id="{09D303DD-C220-8502-F17A-90887D14833D}"/>
                </a:ext>
              </a:extLst>
            </p:cNvPr>
            <p:cNvSpPr/>
            <p:nvPr/>
          </p:nvSpPr>
          <p:spPr>
            <a:xfrm>
              <a:off x="0" y="4339496"/>
              <a:ext cx="12192000" cy="482860"/>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rgbClr val="FFFFFF"/>
                </a:solidFill>
              </a:endParaRPr>
            </a:p>
          </p:txBody>
        </p:sp>
        <p:sp>
          <p:nvSpPr>
            <p:cNvPr id="13" name="矩形 12">
              <a:extLst>
                <a:ext uri="{FF2B5EF4-FFF2-40B4-BE49-F238E27FC236}">
                  <a16:creationId xmlns:a16="http://schemas.microsoft.com/office/drawing/2014/main" id="{AC55231D-4973-4221-9121-095AA5FFFA2A}"/>
                </a:ext>
              </a:extLst>
            </p:cNvPr>
            <p:cNvSpPr/>
            <p:nvPr/>
          </p:nvSpPr>
          <p:spPr>
            <a:xfrm>
              <a:off x="0" y="4822356"/>
              <a:ext cx="12192000" cy="481298"/>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rgbClr val="FFFFFF"/>
                </a:solidFill>
              </a:endParaRPr>
            </a:p>
          </p:txBody>
        </p:sp>
        <p:sp>
          <p:nvSpPr>
            <p:cNvPr id="14" name="矩形 13">
              <a:extLst>
                <a:ext uri="{FF2B5EF4-FFF2-40B4-BE49-F238E27FC236}">
                  <a16:creationId xmlns:a16="http://schemas.microsoft.com/office/drawing/2014/main" id="{BE6DBC4A-F5E8-A8DB-A67D-107B90C04CA3}"/>
                </a:ext>
              </a:extLst>
            </p:cNvPr>
            <p:cNvSpPr/>
            <p:nvPr/>
          </p:nvSpPr>
          <p:spPr>
            <a:xfrm>
              <a:off x="0" y="5303655"/>
              <a:ext cx="12192000" cy="48286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rgbClr val="FFFFFF"/>
                </a:solidFill>
              </a:endParaRPr>
            </a:p>
          </p:txBody>
        </p:sp>
        <p:sp>
          <p:nvSpPr>
            <p:cNvPr id="15" name="矩形 14">
              <a:extLst>
                <a:ext uri="{FF2B5EF4-FFF2-40B4-BE49-F238E27FC236}">
                  <a16:creationId xmlns:a16="http://schemas.microsoft.com/office/drawing/2014/main" id="{D06B5D68-DCEC-B5CE-BF6F-707C218AB680}"/>
                </a:ext>
              </a:extLst>
            </p:cNvPr>
            <p:cNvSpPr/>
            <p:nvPr/>
          </p:nvSpPr>
          <p:spPr>
            <a:xfrm>
              <a:off x="0" y="5786516"/>
              <a:ext cx="12192000" cy="481298"/>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rgbClr val="FFFFFF"/>
                </a:solidFill>
              </a:endParaRPr>
            </a:p>
          </p:txBody>
        </p:sp>
        <p:sp>
          <p:nvSpPr>
            <p:cNvPr id="16" name="矩形 15">
              <a:extLst>
                <a:ext uri="{FF2B5EF4-FFF2-40B4-BE49-F238E27FC236}">
                  <a16:creationId xmlns:a16="http://schemas.microsoft.com/office/drawing/2014/main" id="{BFDCAFEE-AA91-5FE7-FFD2-5DFCEEC2EFC0}"/>
                </a:ext>
              </a:extLst>
            </p:cNvPr>
            <p:cNvSpPr/>
            <p:nvPr/>
          </p:nvSpPr>
          <p:spPr>
            <a:xfrm>
              <a:off x="0" y="6267814"/>
              <a:ext cx="12192000" cy="482860"/>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rgbClr val="FFFFFF"/>
                </a:solidFill>
              </a:endParaRPr>
            </a:p>
          </p:txBody>
        </p:sp>
      </p:grpSp>
    </p:spTree>
    <p:extLst>
      <p:ext uri="{BB962C8B-B14F-4D97-AF65-F5344CB8AC3E}">
        <p14:creationId xmlns:p14="http://schemas.microsoft.com/office/powerpoint/2010/main" val="3142806546"/>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4861399"/>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892891915"/>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secHead" preserve="1">
  <p:cSld name="节标题">
    <p:bg>
      <p:bgPr>
        <a:solidFill>
          <a:srgbClr val="F5DA4D"/>
        </a:solidFill>
        <a:effectLst/>
      </p:bgPr>
    </p:bg>
    <p:spTree>
      <p:nvGrpSpPr>
        <p:cNvPr id="1" name=""/>
        <p:cNvGrpSpPr/>
        <p:nvPr/>
      </p:nvGrpSpPr>
      <p:grpSpPr>
        <a:xfrm>
          <a:off x="0" y="0"/>
          <a:ext cx="0" cy="0"/>
          <a:chOff x="0" y="0"/>
          <a:chExt cx="0" cy="0"/>
        </a:xfrm>
      </p:grpSpPr>
      <p:pic>
        <p:nvPicPr>
          <p:cNvPr id="4" name="Picture 2" descr="E:\丫头\png\小人\卡通类素材\yunf.png">
            <a:extLst>
              <a:ext uri="{FF2B5EF4-FFF2-40B4-BE49-F238E27FC236}">
                <a16:creationId xmlns:a16="http://schemas.microsoft.com/office/drawing/2014/main" id="{1B69D6A4-1F42-4DC6-D9EC-BEE10A0962D1}"/>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509838" y="966788"/>
            <a:ext cx="1797050" cy="75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6" descr="E:\丫头\png\小人\卡通类素材\dyt.png">
            <a:extLst>
              <a:ext uri="{FF2B5EF4-FFF2-40B4-BE49-F238E27FC236}">
                <a16:creationId xmlns:a16="http://schemas.microsoft.com/office/drawing/2014/main" id="{6FB14302-7CD7-A367-9AB2-799B32FC5CA5}"/>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rot="16931690">
            <a:off x="-617538" y="2365375"/>
            <a:ext cx="4979988" cy="423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 descr="E:\丫头\png\小人\卡通类素材\gyk.png">
            <a:extLst>
              <a:ext uri="{FF2B5EF4-FFF2-40B4-BE49-F238E27FC236}">
                <a16:creationId xmlns:a16="http://schemas.microsoft.com/office/drawing/2014/main" id="{CF1B90D1-3B2D-BDD9-B231-4BFEC3147540}"/>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rot="18355787">
            <a:off x="936625" y="4975225"/>
            <a:ext cx="762000"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 descr="E:\丫头\png\小人\卡通类素材\gyk.png">
            <a:extLst>
              <a:ext uri="{FF2B5EF4-FFF2-40B4-BE49-F238E27FC236}">
                <a16:creationId xmlns:a16="http://schemas.microsoft.com/office/drawing/2014/main" id="{F71F161C-E084-75C2-31C9-3579D424A614}"/>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rot="1195425">
            <a:off x="6729413" y="1870075"/>
            <a:ext cx="960437" cy="630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5" descr="E:\丫头\png\小人\卡通类素材\dyt.png">
            <a:extLst>
              <a:ext uri="{FF2B5EF4-FFF2-40B4-BE49-F238E27FC236}">
                <a16:creationId xmlns:a16="http://schemas.microsoft.com/office/drawing/2014/main" id="{A1F7AD83-D535-DB27-8329-1FE817A7737E}"/>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rot="1248741">
            <a:off x="7262813" y="1703388"/>
            <a:ext cx="4514850" cy="383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6" descr="E:\丫头\png\小人\卡通类素材\dtr.png">
            <a:extLst>
              <a:ext uri="{FF2B5EF4-FFF2-40B4-BE49-F238E27FC236}">
                <a16:creationId xmlns:a16="http://schemas.microsoft.com/office/drawing/2014/main" id="{97FD70C9-03E1-7A94-996B-6A4A259AB178}"/>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rot="1493138">
            <a:off x="9561513" y="2916238"/>
            <a:ext cx="823912" cy="1074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4" descr="E:\丫头\png\小人\卡通类素材\gyk.png">
            <a:extLst>
              <a:ext uri="{FF2B5EF4-FFF2-40B4-BE49-F238E27FC236}">
                <a16:creationId xmlns:a16="http://schemas.microsoft.com/office/drawing/2014/main" id="{D7A7A52F-9887-CA63-3ECF-8F0E9198AF14}"/>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rot="20400233">
            <a:off x="3384550" y="2417763"/>
            <a:ext cx="762000"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4" descr="E:\丫头\png\小人\卡通类素材\gyk.png">
            <a:extLst>
              <a:ext uri="{FF2B5EF4-FFF2-40B4-BE49-F238E27FC236}">
                <a16:creationId xmlns:a16="http://schemas.microsoft.com/office/drawing/2014/main" id="{4E725FBD-FCCE-60EE-84E3-356E0C655D46}"/>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rot="20621572">
            <a:off x="3725863" y="2132013"/>
            <a:ext cx="960437" cy="630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6" descr="E:\丫头\png\小人\卡通类素材\dtr.png">
            <a:extLst>
              <a:ext uri="{FF2B5EF4-FFF2-40B4-BE49-F238E27FC236}">
                <a16:creationId xmlns:a16="http://schemas.microsoft.com/office/drawing/2014/main" id="{E47D5816-B739-265A-9164-97BB90DD0F4B}"/>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8459788" y="2360613"/>
            <a:ext cx="457200" cy="633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9" descr="E:\丫头\png\小人\卡通类素材\yio.png">
            <a:extLst>
              <a:ext uri="{FF2B5EF4-FFF2-40B4-BE49-F238E27FC236}">
                <a16:creationId xmlns:a16="http://schemas.microsoft.com/office/drawing/2014/main" id="{02CAD073-E700-1EF9-DBF1-C049F46320E2}"/>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rot="15582419" flipV="1">
            <a:off x="10963275" y="5141913"/>
            <a:ext cx="560387" cy="941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8" descr="E:\丫头\png\小人\卡通类素材\edt.png">
            <a:extLst>
              <a:ext uri="{FF2B5EF4-FFF2-40B4-BE49-F238E27FC236}">
                <a16:creationId xmlns:a16="http://schemas.microsoft.com/office/drawing/2014/main" id="{E0C83642-31DD-9406-F6CC-029107DDCED2}"/>
              </a:ext>
            </a:extLst>
          </p:cNvPr>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rot="320699">
            <a:off x="8963025" y="917575"/>
            <a:ext cx="1874838" cy="305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9" descr="E:\丫头\png\小人\卡通类素材\yio.png">
            <a:extLst>
              <a:ext uri="{FF2B5EF4-FFF2-40B4-BE49-F238E27FC236}">
                <a16:creationId xmlns:a16="http://schemas.microsoft.com/office/drawing/2014/main" id="{F3B8472D-B363-C9E9-03D7-C8D7978F39BE}"/>
              </a:ext>
            </a:extLst>
          </p:cNvPr>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auto">
          <a:xfrm rot="2576239" flipH="1">
            <a:off x="10315575" y="3051175"/>
            <a:ext cx="1001713" cy="168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9" descr="E:\丫头\png\小人\卡通类素材\yio.png">
            <a:extLst>
              <a:ext uri="{FF2B5EF4-FFF2-40B4-BE49-F238E27FC236}">
                <a16:creationId xmlns:a16="http://schemas.microsoft.com/office/drawing/2014/main" id="{3371A2F9-53C8-C8F7-FF08-1BE51D36BBDD}"/>
              </a:ext>
            </a:extLst>
          </p:cNvPr>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rot="19307181" flipH="1">
            <a:off x="2025650" y="2736850"/>
            <a:ext cx="590550" cy="992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9" descr="E:\丫头\png\小人\卡通类素材\yio.png">
            <a:extLst>
              <a:ext uri="{FF2B5EF4-FFF2-40B4-BE49-F238E27FC236}">
                <a16:creationId xmlns:a16="http://schemas.microsoft.com/office/drawing/2014/main" id="{521A6F80-833B-7334-8735-D2F50234E048}"/>
              </a:ext>
            </a:extLst>
          </p:cNvPr>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auto">
          <a:xfrm rot="19023761">
            <a:off x="677863" y="3582988"/>
            <a:ext cx="1001712" cy="1684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8" descr="E:\丫头\png\小人\卡通类素材\edt.png">
            <a:extLst>
              <a:ext uri="{FF2B5EF4-FFF2-40B4-BE49-F238E27FC236}">
                <a16:creationId xmlns:a16="http://schemas.microsoft.com/office/drawing/2014/main" id="{D01BBD8E-B9E1-4064-3EA8-484375B172A1}"/>
              </a:ext>
            </a:extLst>
          </p:cNvPr>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rot="18145106">
            <a:off x="1575594" y="751682"/>
            <a:ext cx="1874837" cy="306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7" descr="E:\丫头\png\小人\卡通类素材\edt.png">
            <a:extLst>
              <a:ext uri="{FF2B5EF4-FFF2-40B4-BE49-F238E27FC236}">
                <a16:creationId xmlns:a16="http://schemas.microsoft.com/office/drawing/2014/main" id="{28D48DF3-0E3D-FB07-8F8D-BBC4CEB04F24}"/>
              </a:ext>
            </a:extLst>
          </p:cNvPr>
          <p:cNvPicPr>
            <a:picLocks noChangeAspect="1" noChangeArrowheads="1"/>
          </p:cNvPicPr>
          <p:nvPr userDrawn="1"/>
        </p:nvPicPr>
        <p:blipFill>
          <a:blip r:embed="rId12" cstate="print">
            <a:extLst>
              <a:ext uri="{28A0092B-C50C-407E-A947-70E740481C1C}">
                <a14:useLocalDpi xmlns:a14="http://schemas.microsoft.com/office/drawing/2010/main" val="0"/>
              </a:ext>
            </a:extLst>
          </a:blip>
          <a:srcRect/>
          <a:stretch>
            <a:fillRect/>
          </a:stretch>
        </p:blipFill>
        <p:spPr bwMode="auto">
          <a:xfrm rot="19987890">
            <a:off x="4894263" y="26988"/>
            <a:ext cx="2587625" cy="422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2" descr="E:\丫头\png\小人\卡通类素材\yunf.png">
            <a:extLst>
              <a:ext uri="{FF2B5EF4-FFF2-40B4-BE49-F238E27FC236}">
                <a16:creationId xmlns:a16="http://schemas.microsoft.com/office/drawing/2014/main" id="{9B8A69A4-6CA7-BAED-8FFA-38AD96971BCC}"/>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8688388" y="157163"/>
            <a:ext cx="2171700" cy="91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6" descr="E:\丫头\png\小人\卡通类素材\dtr.png">
            <a:extLst>
              <a:ext uri="{FF2B5EF4-FFF2-40B4-BE49-F238E27FC236}">
                <a16:creationId xmlns:a16="http://schemas.microsoft.com/office/drawing/2014/main" id="{CFE01F90-58A9-012B-F383-B1B25F07B290}"/>
              </a:ext>
            </a:extLst>
          </p:cNvPr>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rot="21306121">
            <a:off x="4457700" y="1635125"/>
            <a:ext cx="863600" cy="808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6" descr="E:\丫头\png\小人\卡通类素材\dtr.png">
            <a:extLst>
              <a:ext uri="{FF2B5EF4-FFF2-40B4-BE49-F238E27FC236}">
                <a16:creationId xmlns:a16="http://schemas.microsoft.com/office/drawing/2014/main" id="{6E63E96B-3209-A4BB-2E0A-3110BB0CD9BC}"/>
              </a:ext>
            </a:extLst>
          </p:cNvPr>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rot="18282560">
            <a:off x="1678782" y="3761581"/>
            <a:ext cx="539750" cy="633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4" descr="E:\丫头\png\小人\卡通类素材\gyk.png">
            <a:extLst>
              <a:ext uri="{FF2B5EF4-FFF2-40B4-BE49-F238E27FC236}">
                <a16:creationId xmlns:a16="http://schemas.microsoft.com/office/drawing/2014/main" id="{C876B133-A34E-4E49-0C4B-578EA69AE66C}"/>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rot="4899745">
            <a:off x="10505282" y="5031581"/>
            <a:ext cx="762000" cy="39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4" descr="E:\丫头\png\小人\卡通类素材\gyk.png">
            <a:extLst>
              <a:ext uri="{FF2B5EF4-FFF2-40B4-BE49-F238E27FC236}">
                <a16:creationId xmlns:a16="http://schemas.microsoft.com/office/drawing/2014/main" id="{FA7390D7-4AE7-FC85-CFFA-A607BD3B004C}"/>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rot="4546963">
            <a:off x="10156825" y="4394200"/>
            <a:ext cx="960438" cy="630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6" descr="E:\丫头\png\小人\卡通类素材\dtr.png">
            <a:extLst>
              <a:ext uri="{FF2B5EF4-FFF2-40B4-BE49-F238E27FC236}">
                <a16:creationId xmlns:a16="http://schemas.microsoft.com/office/drawing/2014/main" id="{76453D44-DE30-4E57-7220-853173E2135E}"/>
              </a:ext>
            </a:extLst>
          </p:cNvPr>
          <p:cNvPicPr>
            <a:picLocks noChangeAspect="1" noChangeArrowheads="1"/>
          </p:cNvPicPr>
          <p:nvPr userDrawn="1"/>
        </p:nvPicPr>
        <p:blipFill>
          <a:blip r:embed="rId16">
            <a:extLst>
              <a:ext uri="{28A0092B-C50C-407E-A947-70E740481C1C}">
                <a14:useLocalDpi xmlns:a14="http://schemas.microsoft.com/office/drawing/2010/main" val="0"/>
              </a:ext>
            </a:extLst>
          </a:blip>
          <a:srcRect/>
          <a:stretch>
            <a:fillRect/>
          </a:stretch>
        </p:blipFill>
        <p:spPr bwMode="auto">
          <a:xfrm rot="18322211">
            <a:off x="1706563" y="3282950"/>
            <a:ext cx="614362" cy="801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4" descr="E:\丫头\png\小人\卡通类素材\gyk.png">
            <a:extLst>
              <a:ext uri="{FF2B5EF4-FFF2-40B4-BE49-F238E27FC236}">
                <a16:creationId xmlns:a16="http://schemas.microsoft.com/office/drawing/2014/main" id="{DE07EB16-399D-6C8D-762E-3C03E70B18DF}"/>
              </a:ext>
            </a:extLst>
          </p:cNvPr>
          <p:cNvPicPr>
            <a:picLocks noChangeAspect="1" noChangeArrowheads="1"/>
          </p:cNvPicPr>
          <p:nvPr userDrawn="1"/>
        </p:nvPicPr>
        <p:blipFill>
          <a:blip r:embed="rId17">
            <a:extLst>
              <a:ext uri="{28A0092B-C50C-407E-A947-70E740481C1C}">
                <a14:useLocalDpi xmlns:a14="http://schemas.microsoft.com/office/drawing/2010/main" val="0"/>
              </a:ext>
            </a:extLst>
          </a:blip>
          <a:srcRect/>
          <a:stretch>
            <a:fillRect/>
          </a:stretch>
        </p:blipFill>
        <p:spPr bwMode="auto">
          <a:xfrm rot="2321278">
            <a:off x="7673975" y="1660525"/>
            <a:ext cx="803275" cy="95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4" descr="E:\丫头\png\小人\卡通类素材\gyk.png">
            <a:extLst>
              <a:ext uri="{FF2B5EF4-FFF2-40B4-BE49-F238E27FC236}">
                <a16:creationId xmlns:a16="http://schemas.microsoft.com/office/drawing/2014/main" id="{080F3DA7-D5BB-57F8-82F6-3943744A33D8}"/>
              </a:ext>
            </a:extLst>
          </p:cNvPr>
          <p:cNvPicPr>
            <a:picLocks noChangeAspect="1" noChangeArrowheads="1"/>
          </p:cNvPicPr>
          <p:nvPr userDrawn="1"/>
        </p:nvPicPr>
        <p:blipFill>
          <a:blip r:embed="rId18">
            <a:extLst>
              <a:ext uri="{28A0092B-C50C-407E-A947-70E740481C1C}">
                <a14:useLocalDpi xmlns:a14="http://schemas.microsoft.com/office/drawing/2010/main" val="0"/>
              </a:ext>
            </a:extLst>
          </a:blip>
          <a:srcRect/>
          <a:stretch>
            <a:fillRect/>
          </a:stretch>
        </p:blipFill>
        <p:spPr bwMode="auto">
          <a:xfrm rot="588027">
            <a:off x="5251450" y="1757363"/>
            <a:ext cx="471488" cy="563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椭圆 30">
            <a:extLst>
              <a:ext uri="{FF2B5EF4-FFF2-40B4-BE49-F238E27FC236}">
                <a16:creationId xmlns:a16="http://schemas.microsoft.com/office/drawing/2014/main" id="{8AF9CA87-73E4-D72E-16D2-7479F35CECCC}"/>
              </a:ext>
            </a:extLst>
          </p:cNvPr>
          <p:cNvSpPr/>
          <p:nvPr userDrawn="1"/>
        </p:nvSpPr>
        <p:spPr>
          <a:xfrm>
            <a:off x="936625" y="2181225"/>
            <a:ext cx="10272713" cy="1027271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400">
              <a:solidFill>
                <a:prstClr val="white"/>
              </a:solidFill>
              <a:cs typeface="+mn-ea"/>
              <a:sym typeface="+mn-lt"/>
            </a:endParaRPr>
          </a:p>
        </p:txBody>
      </p:sp>
      <p:grpSp>
        <p:nvGrpSpPr>
          <p:cNvPr id="29" name="组合 31">
            <a:extLst>
              <a:ext uri="{FF2B5EF4-FFF2-40B4-BE49-F238E27FC236}">
                <a16:creationId xmlns:a16="http://schemas.microsoft.com/office/drawing/2014/main" id="{C0E44987-1840-F4D3-2E01-A0141D7526C6}"/>
              </a:ext>
            </a:extLst>
          </p:cNvPr>
          <p:cNvGrpSpPr>
            <a:grpSpLocks/>
          </p:cNvGrpSpPr>
          <p:nvPr userDrawn="1"/>
        </p:nvGrpSpPr>
        <p:grpSpPr bwMode="auto">
          <a:xfrm>
            <a:off x="2200275" y="5130800"/>
            <a:ext cx="619125" cy="827088"/>
            <a:chOff x="1650497" y="3848627"/>
            <a:chExt cx="463503" cy="619473"/>
          </a:xfrm>
        </p:grpSpPr>
        <p:pic>
          <p:nvPicPr>
            <p:cNvPr id="30" name="Picture 10" descr="E:\丫头\png\小人\卡通类素材\ry.png">
              <a:extLst>
                <a:ext uri="{FF2B5EF4-FFF2-40B4-BE49-F238E27FC236}">
                  <a16:creationId xmlns:a16="http://schemas.microsoft.com/office/drawing/2014/main" id="{560B2F04-9362-C723-218F-525BFA64856C}"/>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650497" y="3848627"/>
              <a:ext cx="463503" cy="54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10" descr="E:\丫头\png\小人\卡通类素材\ry.png">
              <a:extLst>
                <a:ext uri="{FF2B5EF4-FFF2-40B4-BE49-F238E27FC236}">
                  <a16:creationId xmlns:a16="http://schemas.microsoft.com/office/drawing/2014/main" id="{58C0F9DC-F026-A895-E1B4-28C0CA34084F}"/>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688968" y="4180100"/>
              <a:ext cx="355608"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2" name="Picture 10" descr="E:\丫头\png\小人\卡通类素材\ry.png">
            <a:extLst>
              <a:ext uri="{FF2B5EF4-FFF2-40B4-BE49-F238E27FC236}">
                <a16:creationId xmlns:a16="http://schemas.microsoft.com/office/drawing/2014/main" id="{9A22290E-E6B1-D9B7-9E39-89DD3120B32A}"/>
              </a:ext>
            </a:extLst>
          </p:cNvPr>
          <p:cNvPicPr>
            <a:picLocks noChangeAspect="1" noChangeArrowheads="1"/>
          </p:cNvPicPr>
          <p:nvPr userDrawn="1"/>
        </p:nvPicPr>
        <p:blipFill>
          <a:blip r:embed="rId21">
            <a:extLst>
              <a:ext uri="{28A0092B-C50C-407E-A947-70E740481C1C}">
                <a14:useLocalDpi xmlns:a14="http://schemas.microsoft.com/office/drawing/2010/main" val="0"/>
              </a:ext>
            </a:extLst>
          </a:blip>
          <a:srcRect/>
          <a:stretch>
            <a:fillRect/>
          </a:stretch>
        </p:blipFill>
        <p:spPr bwMode="auto">
          <a:xfrm>
            <a:off x="2305050" y="4373563"/>
            <a:ext cx="4159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10" descr="E:\丫头\png\小人\卡通类素材\ry.png">
            <a:extLst>
              <a:ext uri="{FF2B5EF4-FFF2-40B4-BE49-F238E27FC236}">
                <a16:creationId xmlns:a16="http://schemas.microsoft.com/office/drawing/2014/main" id="{5D352494-48DA-1B0E-03AC-BFA35F2B27D9}"/>
              </a:ext>
            </a:extLst>
          </p:cNvPr>
          <p:cNvPicPr>
            <a:picLocks noChangeAspect="1" noChangeArrowheads="1"/>
          </p:cNvPicPr>
          <p:nvPr userDrawn="1"/>
        </p:nvPicPr>
        <p:blipFill>
          <a:blip r:embed="rId22">
            <a:extLst>
              <a:ext uri="{28A0092B-C50C-407E-A947-70E740481C1C}">
                <a14:useLocalDpi xmlns:a14="http://schemas.microsoft.com/office/drawing/2010/main" val="0"/>
              </a:ext>
            </a:extLst>
          </a:blip>
          <a:srcRect/>
          <a:stretch>
            <a:fillRect/>
          </a:stretch>
        </p:blipFill>
        <p:spPr bwMode="auto">
          <a:xfrm>
            <a:off x="9609138" y="4410075"/>
            <a:ext cx="53340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10" descr="E:\丫头\png\小人\卡通类素材\ry.png">
            <a:extLst>
              <a:ext uri="{FF2B5EF4-FFF2-40B4-BE49-F238E27FC236}">
                <a16:creationId xmlns:a16="http://schemas.microsoft.com/office/drawing/2014/main" id="{3074F6FE-829E-9E49-192D-D43012CC0138}"/>
              </a:ext>
            </a:extLst>
          </p:cNvPr>
          <p:cNvPicPr>
            <a:picLocks noChangeAspect="1" noChangeArrowheads="1"/>
          </p:cNvPicPr>
          <p:nvPr userDrawn="1"/>
        </p:nvPicPr>
        <p:blipFill>
          <a:blip r:embed="rId23">
            <a:extLst>
              <a:ext uri="{28A0092B-C50C-407E-A947-70E740481C1C}">
                <a14:useLocalDpi xmlns:a14="http://schemas.microsoft.com/office/drawing/2010/main" val="0"/>
              </a:ext>
            </a:extLst>
          </a:blip>
          <a:srcRect/>
          <a:stretch>
            <a:fillRect/>
          </a:stretch>
        </p:blipFill>
        <p:spPr bwMode="auto">
          <a:xfrm>
            <a:off x="2936875" y="3444875"/>
            <a:ext cx="355600"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10" descr="E:\丫头\png\小人\卡通类素材\ry.png">
            <a:extLst>
              <a:ext uri="{FF2B5EF4-FFF2-40B4-BE49-F238E27FC236}">
                <a16:creationId xmlns:a16="http://schemas.microsoft.com/office/drawing/2014/main" id="{AB4302E6-327F-C0F7-88B0-2587EA862149}"/>
              </a:ext>
            </a:extLst>
          </p:cNvPr>
          <p:cNvPicPr>
            <a:picLocks noChangeAspect="1" noChangeArrowheads="1"/>
          </p:cNvPicPr>
          <p:nvPr userDrawn="1"/>
        </p:nvPicPr>
        <p:blipFill>
          <a:blip r:embed="rId23">
            <a:extLst>
              <a:ext uri="{28A0092B-C50C-407E-A947-70E740481C1C}">
                <a14:useLocalDpi xmlns:a14="http://schemas.microsoft.com/office/drawing/2010/main" val="0"/>
              </a:ext>
            </a:extLst>
          </a:blip>
          <a:srcRect/>
          <a:stretch>
            <a:fillRect/>
          </a:stretch>
        </p:blipFill>
        <p:spPr bwMode="auto">
          <a:xfrm>
            <a:off x="8878888" y="5011738"/>
            <a:ext cx="355600" cy="28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6" name="组合 38">
            <a:extLst>
              <a:ext uri="{FF2B5EF4-FFF2-40B4-BE49-F238E27FC236}">
                <a16:creationId xmlns:a16="http://schemas.microsoft.com/office/drawing/2014/main" id="{C354A0AA-D743-EBCB-0940-0C80B8571856}"/>
              </a:ext>
            </a:extLst>
          </p:cNvPr>
          <p:cNvGrpSpPr>
            <a:grpSpLocks/>
          </p:cNvGrpSpPr>
          <p:nvPr userDrawn="1"/>
        </p:nvGrpSpPr>
        <p:grpSpPr bwMode="auto">
          <a:xfrm>
            <a:off x="1303338" y="5381625"/>
            <a:ext cx="606425" cy="839788"/>
            <a:chOff x="977961" y="4036641"/>
            <a:chExt cx="454576" cy="629459"/>
          </a:xfrm>
        </p:grpSpPr>
        <p:pic>
          <p:nvPicPr>
            <p:cNvPr id="37" name="Picture 10" descr="E:\丫头\png\小人\卡通类素材\ry.png">
              <a:extLst>
                <a:ext uri="{FF2B5EF4-FFF2-40B4-BE49-F238E27FC236}">
                  <a16:creationId xmlns:a16="http://schemas.microsoft.com/office/drawing/2014/main" id="{EA848367-A0AF-A751-4AF1-6D5DBE8262D0}"/>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977961" y="4036641"/>
              <a:ext cx="454576" cy="52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Picture 10" descr="E:\丫头\png\小人\卡通类素材\ry.png">
              <a:extLst>
                <a:ext uri="{FF2B5EF4-FFF2-40B4-BE49-F238E27FC236}">
                  <a16:creationId xmlns:a16="http://schemas.microsoft.com/office/drawing/2014/main" id="{0FB9BA1F-0DC5-9204-9802-A55ECE8285D3}"/>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997798" y="4342100"/>
              <a:ext cx="400059" cy="3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9" name="组合 41">
            <a:extLst>
              <a:ext uri="{FF2B5EF4-FFF2-40B4-BE49-F238E27FC236}">
                <a16:creationId xmlns:a16="http://schemas.microsoft.com/office/drawing/2014/main" id="{959C9BB8-A611-638B-6C4B-15C0EAF0DC9C}"/>
              </a:ext>
            </a:extLst>
          </p:cNvPr>
          <p:cNvGrpSpPr>
            <a:grpSpLocks/>
          </p:cNvGrpSpPr>
          <p:nvPr userDrawn="1"/>
        </p:nvGrpSpPr>
        <p:grpSpPr bwMode="auto">
          <a:xfrm>
            <a:off x="9859963" y="5529263"/>
            <a:ext cx="760412" cy="901700"/>
            <a:chOff x="7394848" y="4146689"/>
            <a:chExt cx="570762" cy="676730"/>
          </a:xfrm>
        </p:grpSpPr>
        <p:pic>
          <p:nvPicPr>
            <p:cNvPr id="40" name="Picture 10" descr="E:\丫头\png\小人\卡通类素材\ry.png">
              <a:extLst>
                <a:ext uri="{FF2B5EF4-FFF2-40B4-BE49-F238E27FC236}">
                  <a16:creationId xmlns:a16="http://schemas.microsoft.com/office/drawing/2014/main" id="{B5B3D4C3-A85B-DDF7-97C2-316D419A0456}"/>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7394848" y="4146689"/>
              <a:ext cx="570762" cy="664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Picture 10" descr="E:\丫头\png\小人\卡通类素材\ry.png">
              <a:extLst>
                <a:ext uri="{FF2B5EF4-FFF2-40B4-BE49-F238E27FC236}">
                  <a16:creationId xmlns:a16="http://schemas.microsoft.com/office/drawing/2014/main" id="{CA0F52A4-F1E8-6FAC-C334-1BE6C9020D30}"/>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7480200" y="4499419"/>
              <a:ext cx="400059" cy="3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42" name="Picture 10" descr="E:\丫头\png\小人\卡通类素材\ry.png">
            <a:extLst>
              <a:ext uri="{FF2B5EF4-FFF2-40B4-BE49-F238E27FC236}">
                <a16:creationId xmlns:a16="http://schemas.microsoft.com/office/drawing/2014/main" id="{D97E3A3F-5361-4A2D-BA3E-094CE53D69EA}"/>
              </a:ext>
            </a:extLst>
          </p:cNvPr>
          <p:cNvPicPr>
            <a:picLocks noChangeAspect="1" noChangeArrowheads="1"/>
          </p:cNvPicPr>
          <p:nvPr userDrawn="1"/>
        </p:nvPicPr>
        <p:blipFill>
          <a:blip r:embed="rId26">
            <a:extLst>
              <a:ext uri="{28A0092B-C50C-407E-A947-70E740481C1C}">
                <a14:useLocalDpi xmlns:a14="http://schemas.microsoft.com/office/drawing/2010/main" val="0"/>
              </a:ext>
            </a:extLst>
          </a:blip>
          <a:srcRect/>
          <a:stretch>
            <a:fillRect/>
          </a:stretch>
        </p:blipFill>
        <p:spPr bwMode="auto">
          <a:xfrm>
            <a:off x="9082088" y="3573463"/>
            <a:ext cx="295275" cy="239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3" name="组合 45">
            <a:extLst>
              <a:ext uri="{FF2B5EF4-FFF2-40B4-BE49-F238E27FC236}">
                <a16:creationId xmlns:a16="http://schemas.microsoft.com/office/drawing/2014/main" id="{F01E4486-27D7-AF5B-DC1F-A9194F2D553F}"/>
              </a:ext>
            </a:extLst>
          </p:cNvPr>
          <p:cNvGrpSpPr>
            <a:grpSpLocks/>
          </p:cNvGrpSpPr>
          <p:nvPr userDrawn="1"/>
        </p:nvGrpSpPr>
        <p:grpSpPr bwMode="auto">
          <a:xfrm>
            <a:off x="7013575" y="109538"/>
            <a:ext cx="5457825" cy="4902200"/>
            <a:chOff x="5260515" y="81691"/>
            <a:chExt cx="4092795" cy="3677183"/>
          </a:xfrm>
        </p:grpSpPr>
        <p:grpSp>
          <p:nvGrpSpPr>
            <p:cNvPr id="44" name="组合 46">
              <a:extLst>
                <a:ext uri="{FF2B5EF4-FFF2-40B4-BE49-F238E27FC236}">
                  <a16:creationId xmlns:a16="http://schemas.microsoft.com/office/drawing/2014/main" id="{65F1A3FF-5E6D-78B9-AA7D-41BA33B4D2A2}"/>
                </a:ext>
              </a:extLst>
            </p:cNvPr>
            <p:cNvGrpSpPr>
              <a:grpSpLocks/>
            </p:cNvGrpSpPr>
            <p:nvPr/>
          </p:nvGrpSpPr>
          <p:grpSpPr bwMode="auto">
            <a:xfrm rot="1789715">
              <a:off x="5260515" y="1755031"/>
              <a:ext cx="4092795" cy="2003843"/>
              <a:chOff x="3797945" y="715526"/>
              <a:chExt cx="4092795" cy="2003843"/>
            </a:xfrm>
          </p:grpSpPr>
          <p:pic>
            <p:nvPicPr>
              <p:cNvPr id="46" name="Picture 11" descr="E:\丫头\png\小人\卡通类素材\fyt.png">
                <a:extLst>
                  <a:ext uri="{FF2B5EF4-FFF2-40B4-BE49-F238E27FC236}">
                    <a16:creationId xmlns:a16="http://schemas.microsoft.com/office/drawing/2014/main" id="{150EDC9B-7C06-3741-FF2B-9130B826D2FC}"/>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rot="1077304">
                <a:off x="4972468" y="737268"/>
                <a:ext cx="1031756" cy="115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 name="Picture 12" descr="E:\丫头\png\小人\卡通类素材\sfe.png">
                <a:extLst>
                  <a:ext uri="{FF2B5EF4-FFF2-40B4-BE49-F238E27FC236}">
                    <a16:creationId xmlns:a16="http://schemas.microsoft.com/office/drawing/2014/main" id="{05C6D6C3-4E70-24E4-460B-2E6C31EF3181}"/>
                  </a:ext>
                </a:extLst>
              </p:cNvPr>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rot="640899">
                <a:off x="3797945" y="715526"/>
                <a:ext cx="1235028" cy="11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 name="Picture 13" descr="E:\丫头\png\小人\卡通类素材\fhj.png">
                <a:extLst>
                  <a:ext uri="{FF2B5EF4-FFF2-40B4-BE49-F238E27FC236}">
                    <a16:creationId xmlns:a16="http://schemas.microsoft.com/office/drawing/2014/main" id="{3BB7950D-27AE-63FF-A2AE-C2408B58A414}"/>
                  </a:ext>
                </a:extLst>
              </p:cNvPr>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rot="1375128">
                <a:off x="5951969" y="963305"/>
                <a:ext cx="1033244" cy="1211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 name="Picture 14" descr="E:\丫头\png\小人\卡通类素材\eth.png">
                <a:extLst>
                  <a:ext uri="{FF2B5EF4-FFF2-40B4-BE49-F238E27FC236}">
                    <a16:creationId xmlns:a16="http://schemas.microsoft.com/office/drawing/2014/main" id="{EBD3C465-6738-1E07-B02E-D6A27032E05B}"/>
                  </a:ext>
                </a:extLst>
              </p:cNvPr>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rot="2659501">
                <a:off x="6852980" y="1450121"/>
                <a:ext cx="1037760" cy="1269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5" name="云形标注 47">
              <a:extLst>
                <a:ext uri="{FF2B5EF4-FFF2-40B4-BE49-F238E27FC236}">
                  <a16:creationId xmlns:a16="http://schemas.microsoft.com/office/drawing/2014/main" id="{2A4FCB8D-BB82-B627-4129-7FDB7AAC2253}"/>
                </a:ext>
              </a:extLst>
            </p:cNvPr>
            <p:cNvSpPr/>
            <p:nvPr/>
          </p:nvSpPr>
          <p:spPr>
            <a:xfrm rot="2319260">
              <a:off x="6390260" y="81691"/>
              <a:ext cx="599991" cy="1026468"/>
            </a:xfrm>
            <a:prstGeom prst="cloudCallout">
              <a:avLst/>
            </a:prstGeom>
            <a:pattFill prst="wdDnDiag">
              <a:fgClr>
                <a:schemeClr val="bg1"/>
              </a:fgClr>
              <a:bgClr>
                <a:srgbClr val="00B0F0"/>
              </a:bgClr>
            </a:patt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400">
                <a:solidFill>
                  <a:prstClr val="white"/>
                </a:solidFill>
                <a:cs typeface="+mn-ea"/>
                <a:sym typeface="+mn-lt"/>
              </a:endParaRPr>
            </a:p>
          </p:txBody>
        </p:sp>
      </p:grpSp>
      <p:sp>
        <p:nvSpPr>
          <p:cNvPr id="2" name="标题 1"/>
          <p:cNvSpPr>
            <a:spLocks noGrp="1"/>
          </p:cNvSpPr>
          <p:nvPr>
            <p:ph type="title"/>
          </p:nvPr>
        </p:nvSpPr>
        <p:spPr>
          <a:xfrm>
            <a:off x="963084" y="4406901"/>
            <a:ext cx="10363200" cy="1362075"/>
          </a:xfrm>
        </p:spPr>
        <p:txBody>
          <a:bodyPr anchor="t"/>
          <a:lstStyle>
            <a:lvl1pPr algn="l">
              <a:defRPr sz="5335"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665">
                <a:solidFill>
                  <a:schemeClr val="tx1">
                    <a:tint val="75000"/>
                  </a:schemeClr>
                </a:solidFill>
              </a:defRPr>
            </a:lvl1pPr>
            <a:lvl2pPr marL="609600" indent="0">
              <a:buNone/>
              <a:defRPr sz="2400">
                <a:solidFill>
                  <a:schemeClr val="tx1">
                    <a:tint val="75000"/>
                  </a:schemeClr>
                </a:solidFill>
              </a:defRPr>
            </a:lvl2pPr>
            <a:lvl3pPr marL="1219200" indent="0">
              <a:buNone/>
              <a:defRPr sz="2135">
                <a:solidFill>
                  <a:schemeClr val="tx1">
                    <a:tint val="75000"/>
                  </a:schemeClr>
                </a:solidFill>
              </a:defRPr>
            </a:lvl3pPr>
            <a:lvl4pPr marL="1828800" indent="0">
              <a:buNone/>
              <a:defRPr sz="1865">
                <a:solidFill>
                  <a:schemeClr val="tx1">
                    <a:tint val="75000"/>
                  </a:schemeClr>
                </a:solidFill>
              </a:defRPr>
            </a:lvl4pPr>
            <a:lvl5pPr marL="2438400" indent="0">
              <a:buNone/>
              <a:defRPr sz="1865">
                <a:solidFill>
                  <a:schemeClr val="tx1">
                    <a:tint val="75000"/>
                  </a:schemeClr>
                </a:solidFill>
              </a:defRPr>
            </a:lvl5pPr>
            <a:lvl6pPr marL="3048000" indent="0">
              <a:buNone/>
              <a:defRPr sz="1865">
                <a:solidFill>
                  <a:schemeClr val="tx1">
                    <a:tint val="75000"/>
                  </a:schemeClr>
                </a:solidFill>
              </a:defRPr>
            </a:lvl6pPr>
            <a:lvl7pPr marL="3657600" indent="0">
              <a:buNone/>
              <a:defRPr sz="1865">
                <a:solidFill>
                  <a:schemeClr val="tx1">
                    <a:tint val="75000"/>
                  </a:schemeClr>
                </a:solidFill>
              </a:defRPr>
            </a:lvl7pPr>
            <a:lvl8pPr marL="4267200" indent="0">
              <a:buNone/>
              <a:defRPr sz="1865">
                <a:solidFill>
                  <a:schemeClr val="tx1">
                    <a:tint val="75000"/>
                  </a:schemeClr>
                </a:solidFill>
              </a:defRPr>
            </a:lvl8pPr>
            <a:lvl9pPr marL="4876800" indent="0">
              <a:buNone/>
              <a:defRPr sz="1865">
                <a:solidFill>
                  <a:schemeClr val="tx1">
                    <a:tint val="75000"/>
                  </a:schemeClr>
                </a:solidFill>
              </a:defRPr>
            </a:lvl9pPr>
          </a:lstStyle>
          <a:p>
            <a:pPr lvl="0"/>
            <a:r>
              <a:rPr lang="zh-CN" altLang="en-US"/>
              <a:t>单击此处编辑母版文本样式</a:t>
            </a:r>
          </a:p>
        </p:txBody>
      </p:sp>
      <p:sp>
        <p:nvSpPr>
          <p:cNvPr id="50" name="日期占位符 3">
            <a:extLst>
              <a:ext uri="{FF2B5EF4-FFF2-40B4-BE49-F238E27FC236}">
                <a16:creationId xmlns:a16="http://schemas.microsoft.com/office/drawing/2014/main" id="{77FADD20-0252-6A2C-F4DA-198C1C142338}"/>
              </a:ext>
            </a:extLst>
          </p:cNvPr>
          <p:cNvSpPr>
            <a:spLocks noGrp="1"/>
          </p:cNvSpPr>
          <p:nvPr>
            <p:ph type="dt" sz="half" idx="10"/>
          </p:nvPr>
        </p:nvSpPr>
        <p:spPr/>
        <p:txBody>
          <a:bodyPr/>
          <a:lstStyle>
            <a:lvl1pPr>
              <a:defRPr/>
            </a:lvl1pPr>
          </a:lstStyle>
          <a:p>
            <a:pPr>
              <a:defRPr/>
            </a:pPr>
            <a:fld id="{8CF07433-1D39-4680-8B30-CA6B4ECA0DEC}" type="datetimeFigureOut">
              <a:rPr lang="zh-CN" altLang="en-US"/>
              <a:pPr>
                <a:defRPr/>
              </a:pPr>
              <a:t>2023/3/19</a:t>
            </a:fld>
            <a:endParaRPr lang="zh-CN" altLang="en-US"/>
          </a:p>
        </p:txBody>
      </p:sp>
      <p:sp>
        <p:nvSpPr>
          <p:cNvPr id="51" name="页脚占位符 4">
            <a:extLst>
              <a:ext uri="{FF2B5EF4-FFF2-40B4-BE49-F238E27FC236}">
                <a16:creationId xmlns:a16="http://schemas.microsoft.com/office/drawing/2014/main" id="{006A2036-D0C1-CDF0-831C-87B44AB726A8}"/>
              </a:ext>
            </a:extLst>
          </p:cNvPr>
          <p:cNvSpPr>
            <a:spLocks noGrp="1"/>
          </p:cNvSpPr>
          <p:nvPr>
            <p:ph type="ftr" sz="quarter" idx="11"/>
          </p:nvPr>
        </p:nvSpPr>
        <p:spPr/>
        <p:txBody>
          <a:bodyPr/>
          <a:lstStyle>
            <a:lvl1pPr>
              <a:defRPr/>
            </a:lvl1pPr>
          </a:lstStyle>
          <a:p>
            <a:pPr>
              <a:defRPr/>
            </a:pPr>
            <a:endParaRPr lang="zh-CN" altLang="en-US"/>
          </a:p>
        </p:txBody>
      </p:sp>
      <p:sp>
        <p:nvSpPr>
          <p:cNvPr id="52" name="灯片编号占位符 5">
            <a:extLst>
              <a:ext uri="{FF2B5EF4-FFF2-40B4-BE49-F238E27FC236}">
                <a16:creationId xmlns:a16="http://schemas.microsoft.com/office/drawing/2014/main" id="{CA3139BA-3D86-E6F9-0ABD-A7C88E0E42E0}"/>
              </a:ext>
            </a:extLst>
          </p:cNvPr>
          <p:cNvSpPr>
            <a:spLocks noGrp="1"/>
          </p:cNvSpPr>
          <p:nvPr>
            <p:ph type="sldNum" sz="quarter" idx="12"/>
          </p:nvPr>
        </p:nvSpPr>
        <p:spPr/>
        <p:txBody>
          <a:bodyPr/>
          <a:lstStyle>
            <a:lvl1pPr>
              <a:defRPr smtClean="0"/>
            </a:lvl1pPr>
          </a:lstStyle>
          <a:p>
            <a:pPr>
              <a:defRPr/>
            </a:pPr>
            <a:fld id="{F4BDAA7B-D5C2-4343-9E0B-097EDD5B9CB4}" type="slidenum">
              <a:rPr lang="zh-CN" altLang="en-US"/>
              <a:pPr>
                <a:defRPr/>
              </a:pPr>
              <a:t>‹#›</a:t>
            </a:fld>
            <a:endParaRPr lang="zh-CN" altLang="en-US"/>
          </a:p>
        </p:txBody>
      </p:sp>
    </p:spTree>
    <p:extLst>
      <p:ext uri="{BB962C8B-B14F-4D97-AF65-F5344CB8AC3E}">
        <p14:creationId xmlns:p14="http://schemas.microsoft.com/office/powerpoint/2010/main" val="1678394410"/>
      </p:ext>
    </p:extLst>
  </p:cSld>
  <p:clrMapOvr>
    <a:masterClrMapping/>
  </p:clrMapOvr>
  <p:transition spd="slow" advClick="0" advTm="1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nodeType="with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p:cTn id="12" dur="500" fill="hold"/>
                                        <p:tgtEl>
                                          <p:spTgt spid="17"/>
                                        </p:tgtEl>
                                        <p:attrNameLst>
                                          <p:attrName>ppt_w</p:attrName>
                                        </p:attrNameLst>
                                      </p:cBhvr>
                                      <p:tavLst>
                                        <p:tav tm="0">
                                          <p:val>
                                            <p:fltVal val="0"/>
                                          </p:val>
                                        </p:tav>
                                        <p:tav tm="100000">
                                          <p:val>
                                            <p:strVal val="#ppt_w"/>
                                          </p:val>
                                        </p:tav>
                                      </p:tavLst>
                                    </p:anim>
                                    <p:anim calcmode="lin" valueType="num">
                                      <p:cBhvr>
                                        <p:cTn id="13" dur="500" fill="hold"/>
                                        <p:tgtEl>
                                          <p:spTgt spid="17"/>
                                        </p:tgtEl>
                                        <p:attrNameLst>
                                          <p:attrName>ppt_h</p:attrName>
                                        </p:attrNameLst>
                                      </p:cBhvr>
                                      <p:tavLst>
                                        <p:tav tm="0">
                                          <p:val>
                                            <p:fltVal val="0"/>
                                          </p:val>
                                        </p:tav>
                                        <p:tav tm="100000">
                                          <p:val>
                                            <p:strVal val="#ppt_h"/>
                                          </p:val>
                                        </p:tav>
                                      </p:tavLst>
                                    </p:anim>
                                    <p:animEffect transition="in" filter="fade">
                                      <p:cBhvr>
                                        <p:cTn id="14" dur="500"/>
                                        <p:tgtEl>
                                          <p:spTgt spid="17"/>
                                        </p:tgtEl>
                                      </p:cBhvr>
                                    </p:animEffect>
                                  </p:childTnLst>
                                </p:cTn>
                              </p:par>
                              <p:par>
                                <p:cTn id="15" presetID="53" presetClass="entr" presetSubtype="16" fill="hold" nodeType="withEffect">
                                  <p:stCondLst>
                                    <p:cond delay="0"/>
                                  </p:stCondLst>
                                  <p:childTnLst>
                                    <p:set>
                                      <p:cBhvr>
                                        <p:cTn id="16" dur="1" fill="hold">
                                          <p:stCondLst>
                                            <p:cond delay="0"/>
                                          </p:stCondLst>
                                        </p:cTn>
                                        <p:tgtEl>
                                          <p:spTgt spid="22"/>
                                        </p:tgtEl>
                                        <p:attrNameLst>
                                          <p:attrName>style.visibility</p:attrName>
                                        </p:attrNameLst>
                                      </p:cBhvr>
                                      <p:to>
                                        <p:strVal val="visible"/>
                                      </p:to>
                                    </p:set>
                                    <p:anim calcmode="lin" valueType="num">
                                      <p:cBhvr>
                                        <p:cTn id="17" dur="500" fill="hold"/>
                                        <p:tgtEl>
                                          <p:spTgt spid="22"/>
                                        </p:tgtEl>
                                        <p:attrNameLst>
                                          <p:attrName>ppt_w</p:attrName>
                                        </p:attrNameLst>
                                      </p:cBhvr>
                                      <p:tavLst>
                                        <p:tav tm="0">
                                          <p:val>
                                            <p:fltVal val="0"/>
                                          </p:val>
                                        </p:tav>
                                        <p:tav tm="100000">
                                          <p:val>
                                            <p:strVal val="#ppt_w"/>
                                          </p:val>
                                        </p:tav>
                                      </p:tavLst>
                                    </p:anim>
                                    <p:anim calcmode="lin" valueType="num">
                                      <p:cBhvr>
                                        <p:cTn id="18" dur="500" fill="hold"/>
                                        <p:tgtEl>
                                          <p:spTgt spid="22"/>
                                        </p:tgtEl>
                                        <p:attrNameLst>
                                          <p:attrName>ppt_h</p:attrName>
                                        </p:attrNameLst>
                                      </p:cBhvr>
                                      <p:tavLst>
                                        <p:tav tm="0">
                                          <p:val>
                                            <p:fltVal val="0"/>
                                          </p:val>
                                        </p:tav>
                                        <p:tav tm="100000">
                                          <p:val>
                                            <p:strVal val="#ppt_h"/>
                                          </p:val>
                                        </p:tav>
                                      </p:tavLst>
                                    </p:anim>
                                    <p:animEffect transition="in" filter="fade">
                                      <p:cBhvr>
                                        <p:cTn id="19" dur="500"/>
                                        <p:tgtEl>
                                          <p:spTgt spid="22"/>
                                        </p:tgtEl>
                                      </p:cBhvr>
                                    </p:animEffect>
                                  </p:childTnLst>
                                </p:cTn>
                              </p:par>
                              <p:par>
                                <p:cTn id="20" presetID="53" presetClass="entr" presetSubtype="16" fill="hold" nodeType="withEffect">
                                  <p:stCondLst>
                                    <p:cond delay="0"/>
                                  </p:stCondLst>
                                  <p:childTnLst>
                                    <p:set>
                                      <p:cBhvr>
                                        <p:cTn id="21" dur="1" fill="hold">
                                          <p:stCondLst>
                                            <p:cond delay="0"/>
                                          </p:stCondLst>
                                        </p:cTn>
                                        <p:tgtEl>
                                          <p:spTgt spid="25"/>
                                        </p:tgtEl>
                                        <p:attrNameLst>
                                          <p:attrName>style.visibility</p:attrName>
                                        </p:attrNameLst>
                                      </p:cBhvr>
                                      <p:to>
                                        <p:strVal val="visible"/>
                                      </p:to>
                                    </p:set>
                                    <p:anim calcmode="lin" valueType="num">
                                      <p:cBhvr>
                                        <p:cTn id="22" dur="500" fill="hold"/>
                                        <p:tgtEl>
                                          <p:spTgt spid="25"/>
                                        </p:tgtEl>
                                        <p:attrNameLst>
                                          <p:attrName>ppt_w</p:attrName>
                                        </p:attrNameLst>
                                      </p:cBhvr>
                                      <p:tavLst>
                                        <p:tav tm="0">
                                          <p:val>
                                            <p:fltVal val="0"/>
                                          </p:val>
                                        </p:tav>
                                        <p:tav tm="100000">
                                          <p:val>
                                            <p:strVal val="#ppt_w"/>
                                          </p:val>
                                        </p:tav>
                                      </p:tavLst>
                                    </p:anim>
                                    <p:anim calcmode="lin" valueType="num">
                                      <p:cBhvr>
                                        <p:cTn id="23" dur="500" fill="hold"/>
                                        <p:tgtEl>
                                          <p:spTgt spid="25"/>
                                        </p:tgtEl>
                                        <p:attrNameLst>
                                          <p:attrName>ppt_h</p:attrName>
                                        </p:attrNameLst>
                                      </p:cBhvr>
                                      <p:tavLst>
                                        <p:tav tm="0">
                                          <p:val>
                                            <p:fltVal val="0"/>
                                          </p:val>
                                        </p:tav>
                                        <p:tav tm="100000">
                                          <p:val>
                                            <p:strVal val="#ppt_h"/>
                                          </p:val>
                                        </p:tav>
                                      </p:tavLst>
                                    </p:anim>
                                    <p:animEffect transition="in" filter="fade">
                                      <p:cBhvr>
                                        <p:cTn id="24" dur="500"/>
                                        <p:tgtEl>
                                          <p:spTgt spid="25"/>
                                        </p:tgtEl>
                                      </p:cBhvr>
                                    </p:animEffect>
                                  </p:childTnLst>
                                </p:cTn>
                              </p:par>
                              <p:par>
                                <p:cTn id="25" presetID="53" presetClass="entr" presetSubtype="16" fill="hold" nodeType="withEffect">
                                  <p:stCondLst>
                                    <p:cond delay="0"/>
                                  </p:stCondLst>
                                  <p:childTnLst>
                                    <p:set>
                                      <p:cBhvr>
                                        <p:cTn id="26" dur="1" fill="hold">
                                          <p:stCondLst>
                                            <p:cond delay="0"/>
                                          </p:stCondLst>
                                        </p:cTn>
                                        <p:tgtEl>
                                          <p:spTgt spid="16"/>
                                        </p:tgtEl>
                                        <p:attrNameLst>
                                          <p:attrName>style.visibility</p:attrName>
                                        </p:attrNameLst>
                                      </p:cBhvr>
                                      <p:to>
                                        <p:strVal val="visible"/>
                                      </p:to>
                                    </p:set>
                                    <p:anim calcmode="lin" valueType="num">
                                      <p:cBhvr>
                                        <p:cTn id="27" dur="500" fill="hold"/>
                                        <p:tgtEl>
                                          <p:spTgt spid="16"/>
                                        </p:tgtEl>
                                        <p:attrNameLst>
                                          <p:attrName>ppt_w</p:attrName>
                                        </p:attrNameLst>
                                      </p:cBhvr>
                                      <p:tavLst>
                                        <p:tav tm="0">
                                          <p:val>
                                            <p:fltVal val="0"/>
                                          </p:val>
                                        </p:tav>
                                        <p:tav tm="100000">
                                          <p:val>
                                            <p:strVal val="#ppt_w"/>
                                          </p:val>
                                        </p:tav>
                                      </p:tavLst>
                                    </p:anim>
                                    <p:anim calcmode="lin" valueType="num">
                                      <p:cBhvr>
                                        <p:cTn id="28" dur="500" fill="hold"/>
                                        <p:tgtEl>
                                          <p:spTgt spid="16"/>
                                        </p:tgtEl>
                                        <p:attrNameLst>
                                          <p:attrName>ppt_h</p:attrName>
                                        </p:attrNameLst>
                                      </p:cBhvr>
                                      <p:tavLst>
                                        <p:tav tm="0">
                                          <p:val>
                                            <p:fltVal val="0"/>
                                          </p:val>
                                        </p:tav>
                                        <p:tav tm="100000">
                                          <p:val>
                                            <p:strVal val="#ppt_h"/>
                                          </p:val>
                                        </p:tav>
                                      </p:tavLst>
                                    </p:anim>
                                    <p:animEffect transition="in" filter="fade">
                                      <p:cBhvr>
                                        <p:cTn id="29" dur="500"/>
                                        <p:tgtEl>
                                          <p:spTgt spid="16"/>
                                        </p:tgtEl>
                                      </p:cBhvr>
                                    </p:animEffect>
                                  </p:childTnLst>
                                </p:cTn>
                              </p:par>
                              <p:par>
                                <p:cTn id="30" presetID="53" presetClass="entr" presetSubtype="16" fill="hold" nodeType="withEffect">
                                  <p:stCondLst>
                                    <p:cond delay="0"/>
                                  </p:stCondLst>
                                  <p:childTnLst>
                                    <p:set>
                                      <p:cBhvr>
                                        <p:cTn id="31" dur="1" fill="hold">
                                          <p:stCondLst>
                                            <p:cond delay="0"/>
                                          </p:stCondLst>
                                        </p:cTn>
                                        <p:tgtEl>
                                          <p:spTgt spid="34"/>
                                        </p:tgtEl>
                                        <p:attrNameLst>
                                          <p:attrName>style.visibility</p:attrName>
                                        </p:attrNameLst>
                                      </p:cBhvr>
                                      <p:to>
                                        <p:strVal val="visible"/>
                                      </p:to>
                                    </p:set>
                                    <p:anim calcmode="lin" valueType="num">
                                      <p:cBhvr>
                                        <p:cTn id="32" dur="500" fill="hold"/>
                                        <p:tgtEl>
                                          <p:spTgt spid="34"/>
                                        </p:tgtEl>
                                        <p:attrNameLst>
                                          <p:attrName>ppt_w</p:attrName>
                                        </p:attrNameLst>
                                      </p:cBhvr>
                                      <p:tavLst>
                                        <p:tav tm="0">
                                          <p:val>
                                            <p:fltVal val="0"/>
                                          </p:val>
                                        </p:tav>
                                        <p:tav tm="100000">
                                          <p:val>
                                            <p:strVal val="#ppt_w"/>
                                          </p:val>
                                        </p:tav>
                                      </p:tavLst>
                                    </p:anim>
                                    <p:anim calcmode="lin" valueType="num">
                                      <p:cBhvr>
                                        <p:cTn id="33" dur="500" fill="hold"/>
                                        <p:tgtEl>
                                          <p:spTgt spid="34"/>
                                        </p:tgtEl>
                                        <p:attrNameLst>
                                          <p:attrName>ppt_h</p:attrName>
                                        </p:attrNameLst>
                                      </p:cBhvr>
                                      <p:tavLst>
                                        <p:tav tm="0">
                                          <p:val>
                                            <p:fltVal val="0"/>
                                          </p:val>
                                        </p:tav>
                                        <p:tav tm="100000">
                                          <p:val>
                                            <p:strVal val="#ppt_h"/>
                                          </p:val>
                                        </p:tav>
                                      </p:tavLst>
                                    </p:anim>
                                    <p:animEffect transition="in" filter="fade">
                                      <p:cBhvr>
                                        <p:cTn id="34" dur="500"/>
                                        <p:tgtEl>
                                          <p:spTgt spid="34"/>
                                        </p:tgtEl>
                                      </p:cBhvr>
                                    </p:animEffect>
                                  </p:childTnLst>
                                </p:cTn>
                              </p:par>
                              <p:par>
                                <p:cTn id="35" presetID="53" presetClass="entr" presetSubtype="16" fill="hold" nodeType="withEffect">
                                  <p:stCondLst>
                                    <p:cond delay="0"/>
                                  </p:stCondLst>
                                  <p:childTnLst>
                                    <p:set>
                                      <p:cBhvr>
                                        <p:cTn id="36" dur="1" fill="hold">
                                          <p:stCondLst>
                                            <p:cond delay="0"/>
                                          </p:stCondLst>
                                        </p:cTn>
                                        <p:tgtEl>
                                          <p:spTgt spid="18"/>
                                        </p:tgtEl>
                                        <p:attrNameLst>
                                          <p:attrName>style.visibility</p:attrName>
                                        </p:attrNameLst>
                                      </p:cBhvr>
                                      <p:to>
                                        <p:strVal val="visible"/>
                                      </p:to>
                                    </p:set>
                                    <p:anim calcmode="lin" valueType="num">
                                      <p:cBhvr>
                                        <p:cTn id="37" dur="500" fill="hold"/>
                                        <p:tgtEl>
                                          <p:spTgt spid="18"/>
                                        </p:tgtEl>
                                        <p:attrNameLst>
                                          <p:attrName>ppt_w</p:attrName>
                                        </p:attrNameLst>
                                      </p:cBhvr>
                                      <p:tavLst>
                                        <p:tav tm="0">
                                          <p:val>
                                            <p:fltVal val="0"/>
                                          </p:val>
                                        </p:tav>
                                        <p:tav tm="100000">
                                          <p:val>
                                            <p:strVal val="#ppt_w"/>
                                          </p:val>
                                        </p:tav>
                                      </p:tavLst>
                                    </p:anim>
                                    <p:anim calcmode="lin" valueType="num">
                                      <p:cBhvr>
                                        <p:cTn id="38" dur="500" fill="hold"/>
                                        <p:tgtEl>
                                          <p:spTgt spid="18"/>
                                        </p:tgtEl>
                                        <p:attrNameLst>
                                          <p:attrName>ppt_h</p:attrName>
                                        </p:attrNameLst>
                                      </p:cBhvr>
                                      <p:tavLst>
                                        <p:tav tm="0">
                                          <p:val>
                                            <p:fltVal val="0"/>
                                          </p:val>
                                        </p:tav>
                                        <p:tav tm="100000">
                                          <p:val>
                                            <p:strVal val="#ppt_h"/>
                                          </p:val>
                                        </p:tav>
                                      </p:tavLst>
                                    </p:anim>
                                    <p:animEffect transition="in" filter="fade">
                                      <p:cBhvr>
                                        <p:cTn id="39" dur="500"/>
                                        <p:tgtEl>
                                          <p:spTgt spid="18"/>
                                        </p:tgtEl>
                                      </p:cBhvr>
                                    </p:animEffect>
                                  </p:childTnLst>
                                </p:cTn>
                              </p:par>
                              <p:par>
                                <p:cTn id="40" presetID="53" presetClass="entr" presetSubtype="16" fill="hold" nodeType="withEffect">
                                  <p:stCondLst>
                                    <p:cond delay="0"/>
                                  </p:stCondLst>
                                  <p:childTnLst>
                                    <p:set>
                                      <p:cBhvr>
                                        <p:cTn id="41" dur="1" fill="hold">
                                          <p:stCondLst>
                                            <p:cond delay="0"/>
                                          </p:stCondLst>
                                        </p:cTn>
                                        <p:tgtEl>
                                          <p:spTgt spid="10"/>
                                        </p:tgtEl>
                                        <p:attrNameLst>
                                          <p:attrName>style.visibility</p:attrName>
                                        </p:attrNameLst>
                                      </p:cBhvr>
                                      <p:to>
                                        <p:strVal val="visible"/>
                                      </p:to>
                                    </p:set>
                                    <p:anim calcmode="lin" valueType="num">
                                      <p:cBhvr>
                                        <p:cTn id="42" dur="500" fill="hold"/>
                                        <p:tgtEl>
                                          <p:spTgt spid="10"/>
                                        </p:tgtEl>
                                        <p:attrNameLst>
                                          <p:attrName>ppt_w</p:attrName>
                                        </p:attrNameLst>
                                      </p:cBhvr>
                                      <p:tavLst>
                                        <p:tav tm="0">
                                          <p:val>
                                            <p:fltVal val="0"/>
                                          </p:val>
                                        </p:tav>
                                        <p:tav tm="100000">
                                          <p:val>
                                            <p:strVal val="#ppt_w"/>
                                          </p:val>
                                        </p:tav>
                                      </p:tavLst>
                                    </p:anim>
                                    <p:anim calcmode="lin" valueType="num">
                                      <p:cBhvr>
                                        <p:cTn id="43" dur="500" fill="hold"/>
                                        <p:tgtEl>
                                          <p:spTgt spid="10"/>
                                        </p:tgtEl>
                                        <p:attrNameLst>
                                          <p:attrName>ppt_h</p:attrName>
                                        </p:attrNameLst>
                                      </p:cBhvr>
                                      <p:tavLst>
                                        <p:tav tm="0">
                                          <p:val>
                                            <p:fltVal val="0"/>
                                          </p:val>
                                        </p:tav>
                                        <p:tav tm="100000">
                                          <p:val>
                                            <p:strVal val="#ppt_h"/>
                                          </p:val>
                                        </p:tav>
                                      </p:tavLst>
                                    </p:anim>
                                    <p:animEffect transition="in" filter="fade">
                                      <p:cBhvr>
                                        <p:cTn id="44" dur="500"/>
                                        <p:tgtEl>
                                          <p:spTgt spid="10"/>
                                        </p:tgtEl>
                                      </p:cBhvr>
                                    </p:animEffect>
                                  </p:childTnLst>
                                </p:cTn>
                              </p:par>
                              <p:par>
                                <p:cTn id="45" presetID="53" presetClass="entr" presetSubtype="16" fill="hold" nodeType="withEffect">
                                  <p:stCondLst>
                                    <p:cond delay="0"/>
                                  </p:stCondLst>
                                  <p:childTnLst>
                                    <p:set>
                                      <p:cBhvr>
                                        <p:cTn id="46" dur="1" fill="hold">
                                          <p:stCondLst>
                                            <p:cond delay="0"/>
                                          </p:stCondLst>
                                        </p:cTn>
                                        <p:tgtEl>
                                          <p:spTgt spid="11"/>
                                        </p:tgtEl>
                                        <p:attrNameLst>
                                          <p:attrName>style.visibility</p:attrName>
                                        </p:attrNameLst>
                                      </p:cBhvr>
                                      <p:to>
                                        <p:strVal val="visible"/>
                                      </p:to>
                                    </p:set>
                                    <p:anim calcmode="lin" valueType="num">
                                      <p:cBhvr>
                                        <p:cTn id="47" dur="500" fill="hold"/>
                                        <p:tgtEl>
                                          <p:spTgt spid="11"/>
                                        </p:tgtEl>
                                        <p:attrNameLst>
                                          <p:attrName>ppt_w</p:attrName>
                                        </p:attrNameLst>
                                      </p:cBhvr>
                                      <p:tavLst>
                                        <p:tav tm="0">
                                          <p:val>
                                            <p:fltVal val="0"/>
                                          </p:val>
                                        </p:tav>
                                        <p:tav tm="100000">
                                          <p:val>
                                            <p:strVal val="#ppt_w"/>
                                          </p:val>
                                        </p:tav>
                                      </p:tavLst>
                                    </p:anim>
                                    <p:anim calcmode="lin" valueType="num">
                                      <p:cBhvr>
                                        <p:cTn id="48" dur="500" fill="hold"/>
                                        <p:tgtEl>
                                          <p:spTgt spid="11"/>
                                        </p:tgtEl>
                                        <p:attrNameLst>
                                          <p:attrName>ppt_h</p:attrName>
                                        </p:attrNameLst>
                                      </p:cBhvr>
                                      <p:tavLst>
                                        <p:tav tm="0">
                                          <p:val>
                                            <p:fltVal val="0"/>
                                          </p:val>
                                        </p:tav>
                                        <p:tav tm="100000">
                                          <p:val>
                                            <p:strVal val="#ppt_h"/>
                                          </p:val>
                                        </p:tav>
                                      </p:tavLst>
                                    </p:anim>
                                    <p:animEffect transition="in" filter="fade">
                                      <p:cBhvr>
                                        <p:cTn id="49" dur="500"/>
                                        <p:tgtEl>
                                          <p:spTgt spid="11"/>
                                        </p:tgtEl>
                                      </p:cBhvr>
                                    </p:animEffect>
                                  </p:childTnLst>
                                </p:cTn>
                              </p:par>
                              <p:par>
                                <p:cTn id="50" presetID="53" presetClass="entr" presetSubtype="16" fill="hold" nodeType="withEffect">
                                  <p:stCondLst>
                                    <p:cond delay="0"/>
                                  </p:stCondLst>
                                  <p:childTnLst>
                                    <p:set>
                                      <p:cBhvr>
                                        <p:cTn id="51" dur="1" fill="hold">
                                          <p:stCondLst>
                                            <p:cond delay="0"/>
                                          </p:stCondLst>
                                        </p:cTn>
                                        <p:tgtEl>
                                          <p:spTgt spid="21"/>
                                        </p:tgtEl>
                                        <p:attrNameLst>
                                          <p:attrName>style.visibility</p:attrName>
                                        </p:attrNameLst>
                                      </p:cBhvr>
                                      <p:to>
                                        <p:strVal val="visible"/>
                                      </p:to>
                                    </p:set>
                                    <p:anim calcmode="lin" valueType="num">
                                      <p:cBhvr>
                                        <p:cTn id="52" dur="500" fill="hold"/>
                                        <p:tgtEl>
                                          <p:spTgt spid="21"/>
                                        </p:tgtEl>
                                        <p:attrNameLst>
                                          <p:attrName>ppt_w</p:attrName>
                                        </p:attrNameLst>
                                      </p:cBhvr>
                                      <p:tavLst>
                                        <p:tav tm="0">
                                          <p:val>
                                            <p:fltVal val="0"/>
                                          </p:val>
                                        </p:tav>
                                        <p:tav tm="100000">
                                          <p:val>
                                            <p:strVal val="#ppt_w"/>
                                          </p:val>
                                        </p:tav>
                                      </p:tavLst>
                                    </p:anim>
                                    <p:anim calcmode="lin" valueType="num">
                                      <p:cBhvr>
                                        <p:cTn id="53" dur="500" fill="hold"/>
                                        <p:tgtEl>
                                          <p:spTgt spid="21"/>
                                        </p:tgtEl>
                                        <p:attrNameLst>
                                          <p:attrName>ppt_h</p:attrName>
                                        </p:attrNameLst>
                                      </p:cBhvr>
                                      <p:tavLst>
                                        <p:tav tm="0">
                                          <p:val>
                                            <p:fltVal val="0"/>
                                          </p:val>
                                        </p:tav>
                                        <p:tav tm="100000">
                                          <p:val>
                                            <p:strVal val="#ppt_h"/>
                                          </p:val>
                                        </p:tav>
                                      </p:tavLst>
                                    </p:anim>
                                    <p:animEffect transition="in" filter="fade">
                                      <p:cBhvr>
                                        <p:cTn id="54" dur="500"/>
                                        <p:tgtEl>
                                          <p:spTgt spid="21"/>
                                        </p:tgtEl>
                                      </p:cBhvr>
                                    </p:animEffect>
                                  </p:childTnLst>
                                </p:cTn>
                              </p:par>
                              <p:par>
                                <p:cTn id="55" presetID="53" presetClass="entr" presetSubtype="16" fill="hold" nodeType="withEffect">
                                  <p:stCondLst>
                                    <p:cond delay="0"/>
                                  </p:stCondLst>
                                  <p:childTnLst>
                                    <p:set>
                                      <p:cBhvr>
                                        <p:cTn id="56" dur="1" fill="hold">
                                          <p:stCondLst>
                                            <p:cond delay="0"/>
                                          </p:stCondLst>
                                        </p:cTn>
                                        <p:tgtEl>
                                          <p:spTgt spid="27"/>
                                        </p:tgtEl>
                                        <p:attrNameLst>
                                          <p:attrName>style.visibility</p:attrName>
                                        </p:attrNameLst>
                                      </p:cBhvr>
                                      <p:to>
                                        <p:strVal val="visible"/>
                                      </p:to>
                                    </p:set>
                                    <p:anim calcmode="lin" valueType="num">
                                      <p:cBhvr>
                                        <p:cTn id="57" dur="500" fill="hold"/>
                                        <p:tgtEl>
                                          <p:spTgt spid="27"/>
                                        </p:tgtEl>
                                        <p:attrNameLst>
                                          <p:attrName>ppt_w</p:attrName>
                                        </p:attrNameLst>
                                      </p:cBhvr>
                                      <p:tavLst>
                                        <p:tav tm="0">
                                          <p:val>
                                            <p:fltVal val="0"/>
                                          </p:val>
                                        </p:tav>
                                        <p:tav tm="100000">
                                          <p:val>
                                            <p:strVal val="#ppt_w"/>
                                          </p:val>
                                        </p:tav>
                                      </p:tavLst>
                                    </p:anim>
                                    <p:anim calcmode="lin" valueType="num">
                                      <p:cBhvr>
                                        <p:cTn id="58" dur="500" fill="hold"/>
                                        <p:tgtEl>
                                          <p:spTgt spid="27"/>
                                        </p:tgtEl>
                                        <p:attrNameLst>
                                          <p:attrName>ppt_h</p:attrName>
                                        </p:attrNameLst>
                                      </p:cBhvr>
                                      <p:tavLst>
                                        <p:tav tm="0">
                                          <p:val>
                                            <p:fltVal val="0"/>
                                          </p:val>
                                        </p:tav>
                                        <p:tav tm="100000">
                                          <p:val>
                                            <p:strVal val="#ppt_h"/>
                                          </p:val>
                                        </p:tav>
                                      </p:tavLst>
                                    </p:anim>
                                    <p:animEffect transition="in" filter="fade">
                                      <p:cBhvr>
                                        <p:cTn id="59" dur="500"/>
                                        <p:tgtEl>
                                          <p:spTgt spid="27"/>
                                        </p:tgtEl>
                                      </p:cBhvr>
                                    </p:animEffect>
                                  </p:childTnLst>
                                </p:cTn>
                              </p:par>
                              <p:par>
                                <p:cTn id="60" presetID="53" presetClass="entr" presetSubtype="16" fill="hold" nodeType="withEffect">
                                  <p:stCondLst>
                                    <p:cond delay="0"/>
                                  </p:stCondLst>
                                  <p:childTnLst>
                                    <p:set>
                                      <p:cBhvr>
                                        <p:cTn id="61" dur="1" fill="hold">
                                          <p:stCondLst>
                                            <p:cond delay="0"/>
                                          </p:stCondLst>
                                        </p:cTn>
                                        <p:tgtEl>
                                          <p:spTgt spid="19"/>
                                        </p:tgtEl>
                                        <p:attrNameLst>
                                          <p:attrName>style.visibility</p:attrName>
                                        </p:attrNameLst>
                                      </p:cBhvr>
                                      <p:to>
                                        <p:strVal val="visible"/>
                                      </p:to>
                                    </p:set>
                                    <p:anim calcmode="lin" valueType="num">
                                      <p:cBhvr>
                                        <p:cTn id="62" dur="500" fill="hold"/>
                                        <p:tgtEl>
                                          <p:spTgt spid="19"/>
                                        </p:tgtEl>
                                        <p:attrNameLst>
                                          <p:attrName>ppt_w</p:attrName>
                                        </p:attrNameLst>
                                      </p:cBhvr>
                                      <p:tavLst>
                                        <p:tav tm="0">
                                          <p:val>
                                            <p:fltVal val="0"/>
                                          </p:val>
                                        </p:tav>
                                        <p:tav tm="100000">
                                          <p:val>
                                            <p:strVal val="#ppt_w"/>
                                          </p:val>
                                        </p:tav>
                                      </p:tavLst>
                                    </p:anim>
                                    <p:anim calcmode="lin" valueType="num">
                                      <p:cBhvr>
                                        <p:cTn id="63" dur="500" fill="hold"/>
                                        <p:tgtEl>
                                          <p:spTgt spid="19"/>
                                        </p:tgtEl>
                                        <p:attrNameLst>
                                          <p:attrName>ppt_h</p:attrName>
                                        </p:attrNameLst>
                                      </p:cBhvr>
                                      <p:tavLst>
                                        <p:tav tm="0">
                                          <p:val>
                                            <p:fltVal val="0"/>
                                          </p:val>
                                        </p:tav>
                                        <p:tav tm="100000">
                                          <p:val>
                                            <p:strVal val="#ppt_h"/>
                                          </p:val>
                                        </p:tav>
                                      </p:tavLst>
                                    </p:anim>
                                    <p:animEffect transition="in" filter="fade">
                                      <p:cBhvr>
                                        <p:cTn id="64" dur="500"/>
                                        <p:tgtEl>
                                          <p:spTgt spid="19"/>
                                        </p:tgtEl>
                                      </p:cBhvr>
                                    </p:animEffect>
                                  </p:childTnLst>
                                </p:cTn>
                              </p:par>
                              <p:par>
                                <p:cTn id="65" presetID="53" presetClass="entr" presetSubtype="16" fill="hold" nodeType="withEffect">
                                  <p:stCondLst>
                                    <p:cond delay="0"/>
                                  </p:stCondLst>
                                  <p:childTnLst>
                                    <p:set>
                                      <p:cBhvr>
                                        <p:cTn id="66" dur="1" fill="hold">
                                          <p:stCondLst>
                                            <p:cond delay="0"/>
                                          </p:stCondLst>
                                        </p:cTn>
                                        <p:tgtEl>
                                          <p:spTgt spid="7"/>
                                        </p:tgtEl>
                                        <p:attrNameLst>
                                          <p:attrName>style.visibility</p:attrName>
                                        </p:attrNameLst>
                                      </p:cBhvr>
                                      <p:to>
                                        <p:strVal val="visible"/>
                                      </p:to>
                                    </p:set>
                                    <p:anim calcmode="lin" valueType="num">
                                      <p:cBhvr>
                                        <p:cTn id="67" dur="500" fill="hold"/>
                                        <p:tgtEl>
                                          <p:spTgt spid="7"/>
                                        </p:tgtEl>
                                        <p:attrNameLst>
                                          <p:attrName>ppt_w</p:attrName>
                                        </p:attrNameLst>
                                      </p:cBhvr>
                                      <p:tavLst>
                                        <p:tav tm="0">
                                          <p:val>
                                            <p:fltVal val="0"/>
                                          </p:val>
                                        </p:tav>
                                        <p:tav tm="100000">
                                          <p:val>
                                            <p:strVal val="#ppt_w"/>
                                          </p:val>
                                        </p:tav>
                                      </p:tavLst>
                                    </p:anim>
                                    <p:anim calcmode="lin" valueType="num">
                                      <p:cBhvr>
                                        <p:cTn id="68" dur="500" fill="hold"/>
                                        <p:tgtEl>
                                          <p:spTgt spid="7"/>
                                        </p:tgtEl>
                                        <p:attrNameLst>
                                          <p:attrName>ppt_h</p:attrName>
                                        </p:attrNameLst>
                                      </p:cBhvr>
                                      <p:tavLst>
                                        <p:tav tm="0">
                                          <p:val>
                                            <p:fltVal val="0"/>
                                          </p:val>
                                        </p:tav>
                                        <p:tav tm="100000">
                                          <p:val>
                                            <p:strVal val="#ppt_h"/>
                                          </p:val>
                                        </p:tav>
                                      </p:tavLst>
                                    </p:anim>
                                    <p:animEffect transition="in" filter="fade">
                                      <p:cBhvr>
                                        <p:cTn id="69" dur="500"/>
                                        <p:tgtEl>
                                          <p:spTgt spid="7"/>
                                        </p:tgtEl>
                                      </p:cBhvr>
                                    </p:animEffect>
                                  </p:childTnLst>
                                </p:cTn>
                              </p:par>
                              <p:par>
                                <p:cTn id="70" presetID="53" presetClass="entr" presetSubtype="16" fill="hold" nodeType="withEffect">
                                  <p:stCondLst>
                                    <p:cond delay="0"/>
                                  </p:stCondLst>
                                  <p:childTnLst>
                                    <p:set>
                                      <p:cBhvr>
                                        <p:cTn id="71" dur="1" fill="hold">
                                          <p:stCondLst>
                                            <p:cond delay="0"/>
                                          </p:stCondLst>
                                        </p:cTn>
                                        <p:tgtEl>
                                          <p:spTgt spid="12"/>
                                        </p:tgtEl>
                                        <p:attrNameLst>
                                          <p:attrName>style.visibility</p:attrName>
                                        </p:attrNameLst>
                                      </p:cBhvr>
                                      <p:to>
                                        <p:strVal val="visible"/>
                                      </p:to>
                                    </p:set>
                                    <p:anim calcmode="lin" valueType="num">
                                      <p:cBhvr>
                                        <p:cTn id="72" dur="500" fill="hold"/>
                                        <p:tgtEl>
                                          <p:spTgt spid="12"/>
                                        </p:tgtEl>
                                        <p:attrNameLst>
                                          <p:attrName>ppt_w</p:attrName>
                                        </p:attrNameLst>
                                      </p:cBhvr>
                                      <p:tavLst>
                                        <p:tav tm="0">
                                          <p:val>
                                            <p:fltVal val="0"/>
                                          </p:val>
                                        </p:tav>
                                        <p:tav tm="100000">
                                          <p:val>
                                            <p:strVal val="#ppt_w"/>
                                          </p:val>
                                        </p:tav>
                                      </p:tavLst>
                                    </p:anim>
                                    <p:anim calcmode="lin" valueType="num">
                                      <p:cBhvr>
                                        <p:cTn id="73" dur="500" fill="hold"/>
                                        <p:tgtEl>
                                          <p:spTgt spid="12"/>
                                        </p:tgtEl>
                                        <p:attrNameLst>
                                          <p:attrName>ppt_h</p:attrName>
                                        </p:attrNameLst>
                                      </p:cBhvr>
                                      <p:tavLst>
                                        <p:tav tm="0">
                                          <p:val>
                                            <p:fltVal val="0"/>
                                          </p:val>
                                        </p:tav>
                                        <p:tav tm="100000">
                                          <p:val>
                                            <p:strVal val="#ppt_h"/>
                                          </p:val>
                                        </p:tav>
                                      </p:tavLst>
                                    </p:anim>
                                    <p:animEffect transition="in" filter="fade">
                                      <p:cBhvr>
                                        <p:cTn id="74" dur="500"/>
                                        <p:tgtEl>
                                          <p:spTgt spid="12"/>
                                        </p:tgtEl>
                                      </p:cBhvr>
                                    </p:animEffect>
                                  </p:childTnLst>
                                </p:cTn>
                              </p:par>
                              <p:par>
                                <p:cTn id="75" presetID="53" presetClass="entr" presetSubtype="16" fill="hold" nodeType="withEffect">
                                  <p:stCondLst>
                                    <p:cond delay="0"/>
                                  </p:stCondLst>
                                  <p:childTnLst>
                                    <p:set>
                                      <p:cBhvr>
                                        <p:cTn id="76" dur="1" fill="hold">
                                          <p:stCondLst>
                                            <p:cond delay="0"/>
                                          </p:stCondLst>
                                        </p:cTn>
                                        <p:tgtEl>
                                          <p:spTgt spid="26"/>
                                        </p:tgtEl>
                                        <p:attrNameLst>
                                          <p:attrName>style.visibility</p:attrName>
                                        </p:attrNameLst>
                                      </p:cBhvr>
                                      <p:to>
                                        <p:strVal val="visible"/>
                                      </p:to>
                                    </p:set>
                                    <p:anim calcmode="lin" valueType="num">
                                      <p:cBhvr>
                                        <p:cTn id="77" dur="500" fill="hold"/>
                                        <p:tgtEl>
                                          <p:spTgt spid="26"/>
                                        </p:tgtEl>
                                        <p:attrNameLst>
                                          <p:attrName>ppt_w</p:attrName>
                                        </p:attrNameLst>
                                      </p:cBhvr>
                                      <p:tavLst>
                                        <p:tav tm="0">
                                          <p:val>
                                            <p:fltVal val="0"/>
                                          </p:val>
                                        </p:tav>
                                        <p:tav tm="100000">
                                          <p:val>
                                            <p:strVal val="#ppt_w"/>
                                          </p:val>
                                        </p:tav>
                                      </p:tavLst>
                                    </p:anim>
                                    <p:anim calcmode="lin" valueType="num">
                                      <p:cBhvr>
                                        <p:cTn id="78" dur="500" fill="hold"/>
                                        <p:tgtEl>
                                          <p:spTgt spid="26"/>
                                        </p:tgtEl>
                                        <p:attrNameLst>
                                          <p:attrName>ppt_h</p:attrName>
                                        </p:attrNameLst>
                                      </p:cBhvr>
                                      <p:tavLst>
                                        <p:tav tm="0">
                                          <p:val>
                                            <p:fltVal val="0"/>
                                          </p:val>
                                        </p:tav>
                                        <p:tav tm="100000">
                                          <p:val>
                                            <p:strVal val="#ppt_h"/>
                                          </p:val>
                                        </p:tav>
                                      </p:tavLst>
                                    </p:anim>
                                    <p:animEffect transition="in" filter="fade">
                                      <p:cBhvr>
                                        <p:cTn id="79" dur="500"/>
                                        <p:tgtEl>
                                          <p:spTgt spid="26"/>
                                        </p:tgtEl>
                                      </p:cBhvr>
                                    </p:animEffect>
                                  </p:childTnLst>
                                </p:cTn>
                              </p:par>
                              <p:par>
                                <p:cTn id="80" presetID="53" presetClass="entr" presetSubtype="16" fill="hold" nodeType="withEffect">
                                  <p:stCondLst>
                                    <p:cond delay="0"/>
                                  </p:stCondLst>
                                  <p:childTnLst>
                                    <p:set>
                                      <p:cBhvr>
                                        <p:cTn id="81" dur="1" fill="hold">
                                          <p:stCondLst>
                                            <p:cond delay="0"/>
                                          </p:stCondLst>
                                        </p:cTn>
                                        <p:tgtEl>
                                          <p:spTgt spid="23"/>
                                        </p:tgtEl>
                                        <p:attrNameLst>
                                          <p:attrName>style.visibility</p:attrName>
                                        </p:attrNameLst>
                                      </p:cBhvr>
                                      <p:to>
                                        <p:strVal val="visible"/>
                                      </p:to>
                                    </p:set>
                                    <p:anim calcmode="lin" valueType="num">
                                      <p:cBhvr>
                                        <p:cTn id="82" dur="500" fill="hold"/>
                                        <p:tgtEl>
                                          <p:spTgt spid="23"/>
                                        </p:tgtEl>
                                        <p:attrNameLst>
                                          <p:attrName>ppt_w</p:attrName>
                                        </p:attrNameLst>
                                      </p:cBhvr>
                                      <p:tavLst>
                                        <p:tav tm="0">
                                          <p:val>
                                            <p:fltVal val="0"/>
                                          </p:val>
                                        </p:tav>
                                        <p:tav tm="100000">
                                          <p:val>
                                            <p:strVal val="#ppt_w"/>
                                          </p:val>
                                        </p:tav>
                                      </p:tavLst>
                                    </p:anim>
                                    <p:anim calcmode="lin" valueType="num">
                                      <p:cBhvr>
                                        <p:cTn id="83" dur="500" fill="hold"/>
                                        <p:tgtEl>
                                          <p:spTgt spid="23"/>
                                        </p:tgtEl>
                                        <p:attrNameLst>
                                          <p:attrName>ppt_h</p:attrName>
                                        </p:attrNameLst>
                                      </p:cBhvr>
                                      <p:tavLst>
                                        <p:tav tm="0">
                                          <p:val>
                                            <p:fltVal val="0"/>
                                          </p:val>
                                        </p:tav>
                                        <p:tav tm="100000">
                                          <p:val>
                                            <p:strVal val="#ppt_h"/>
                                          </p:val>
                                        </p:tav>
                                      </p:tavLst>
                                    </p:anim>
                                    <p:animEffect transition="in" filter="fade">
                                      <p:cBhvr>
                                        <p:cTn id="84" dur="500"/>
                                        <p:tgtEl>
                                          <p:spTgt spid="23"/>
                                        </p:tgtEl>
                                      </p:cBhvr>
                                    </p:animEffect>
                                  </p:childTnLst>
                                </p:cTn>
                              </p:par>
                              <p:par>
                                <p:cTn id="85" presetID="53" presetClass="entr" presetSubtype="16" fill="hold" nodeType="withEffect">
                                  <p:stCondLst>
                                    <p:cond delay="0"/>
                                  </p:stCondLst>
                                  <p:childTnLst>
                                    <p:set>
                                      <p:cBhvr>
                                        <p:cTn id="86" dur="1" fill="hold">
                                          <p:stCondLst>
                                            <p:cond delay="0"/>
                                          </p:stCondLst>
                                        </p:cTn>
                                        <p:tgtEl>
                                          <p:spTgt spid="24"/>
                                        </p:tgtEl>
                                        <p:attrNameLst>
                                          <p:attrName>style.visibility</p:attrName>
                                        </p:attrNameLst>
                                      </p:cBhvr>
                                      <p:to>
                                        <p:strVal val="visible"/>
                                      </p:to>
                                    </p:set>
                                    <p:anim calcmode="lin" valueType="num">
                                      <p:cBhvr>
                                        <p:cTn id="87" dur="500" fill="hold"/>
                                        <p:tgtEl>
                                          <p:spTgt spid="24"/>
                                        </p:tgtEl>
                                        <p:attrNameLst>
                                          <p:attrName>ppt_w</p:attrName>
                                        </p:attrNameLst>
                                      </p:cBhvr>
                                      <p:tavLst>
                                        <p:tav tm="0">
                                          <p:val>
                                            <p:fltVal val="0"/>
                                          </p:val>
                                        </p:tav>
                                        <p:tav tm="100000">
                                          <p:val>
                                            <p:strVal val="#ppt_w"/>
                                          </p:val>
                                        </p:tav>
                                      </p:tavLst>
                                    </p:anim>
                                    <p:anim calcmode="lin" valueType="num">
                                      <p:cBhvr>
                                        <p:cTn id="88" dur="500" fill="hold"/>
                                        <p:tgtEl>
                                          <p:spTgt spid="24"/>
                                        </p:tgtEl>
                                        <p:attrNameLst>
                                          <p:attrName>ppt_h</p:attrName>
                                        </p:attrNameLst>
                                      </p:cBhvr>
                                      <p:tavLst>
                                        <p:tav tm="0">
                                          <p:val>
                                            <p:fltVal val="0"/>
                                          </p:val>
                                        </p:tav>
                                        <p:tav tm="100000">
                                          <p:val>
                                            <p:strVal val="#ppt_h"/>
                                          </p:val>
                                        </p:tav>
                                      </p:tavLst>
                                    </p:anim>
                                    <p:animEffect transition="in" filter="fade">
                                      <p:cBhvr>
                                        <p:cTn id="89" dur="500"/>
                                        <p:tgtEl>
                                          <p:spTgt spid="24"/>
                                        </p:tgtEl>
                                      </p:cBhvr>
                                    </p:animEffect>
                                  </p:childTnLst>
                                </p:cTn>
                              </p:par>
                              <p:par>
                                <p:cTn id="90" presetID="53" presetClass="entr" presetSubtype="16" fill="hold" nodeType="withEffect">
                                  <p:stCondLst>
                                    <p:cond delay="0"/>
                                  </p:stCondLst>
                                  <p:childTnLst>
                                    <p:set>
                                      <p:cBhvr>
                                        <p:cTn id="91" dur="1" fill="hold">
                                          <p:stCondLst>
                                            <p:cond delay="0"/>
                                          </p:stCondLst>
                                        </p:cTn>
                                        <p:tgtEl>
                                          <p:spTgt spid="9"/>
                                        </p:tgtEl>
                                        <p:attrNameLst>
                                          <p:attrName>style.visibility</p:attrName>
                                        </p:attrNameLst>
                                      </p:cBhvr>
                                      <p:to>
                                        <p:strVal val="visible"/>
                                      </p:to>
                                    </p:set>
                                    <p:anim calcmode="lin" valueType="num">
                                      <p:cBhvr>
                                        <p:cTn id="92" dur="500" fill="hold"/>
                                        <p:tgtEl>
                                          <p:spTgt spid="9"/>
                                        </p:tgtEl>
                                        <p:attrNameLst>
                                          <p:attrName>ppt_w</p:attrName>
                                        </p:attrNameLst>
                                      </p:cBhvr>
                                      <p:tavLst>
                                        <p:tav tm="0">
                                          <p:val>
                                            <p:fltVal val="0"/>
                                          </p:val>
                                        </p:tav>
                                        <p:tav tm="100000">
                                          <p:val>
                                            <p:strVal val="#ppt_w"/>
                                          </p:val>
                                        </p:tav>
                                      </p:tavLst>
                                    </p:anim>
                                    <p:anim calcmode="lin" valueType="num">
                                      <p:cBhvr>
                                        <p:cTn id="93" dur="500" fill="hold"/>
                                        <p:tgtEl>
                                          <p:spTgt spid="9"/>
                                        </p:tgtEl>
                                        <p:attrNameLst>
                                          <p:attrName>ppt_h</p:attrName>
                                        </p:attrNameLst>
                                      </p:cBhvr>
                                      <p:tavLst>
                                        <p:tav tm="0">
                                          <p:val>
                                            <p:fltVal val="0"/>
                                          </p:val>
                                        </p:tav>
                                        <p:tav tm="100000">
                                          <p:val>
                                            <p:strVal val="#ppt_h"/>
                                          </p:val>
                                        </p:tav>
                                      </p:tavLst>
                                    </p:anim>
                                    <p:animEffect transition="in" filter="fade">
                                      <p:cBhvr>
                                        <p:cTn id="94" dur="500"/>
                                        <p:tgtEl>
                                          <p:spTgt spid="9"/>
                                        </p:tgtEl>
                                      </p:cBhvr>
                                    </p:animEffect>
                                  </p:childTnLst>
                                </p:cTn>
                              </p:par>
                              <p:par>
                                <p:cTn id="95" presetID="53" presetClass="entr" presetSubtype="16" fill="hold" nodeType="withEffect">
                                  <p:stCondLst>
                                    <p:cond delay="0"/>
                                  </p:stCondLst>
                                  <p:childTnLst>
                                    <p:set>
                                      <p:cBhvr>
                                        <p:cTn id="96" dur="1" fill="hold">
                                          <p:stCondLst>
                                            <p:cond delay="0"/>
                                          </p:stCondLst>
                                        </p:cTn>
                                        <p:tgtEl>
                                          <p:spTgt spid="13"/>
                                        </p:tgtEl>
                                        <p:attrNameLst>
                                          <p:attrName>style.visibility</p:attrName>
                                        </p:attrNameLst>
                                      </p:cBhvr>
                                      <p:to>
                                        <p:strVal val="visible"/>
                                      </p:to>
                                    </p:set>
                                    <p:anim calcmode="lin" valueType="num">
                                      <p:cBhvr>
                                        <p:cTn id="97" dur="500" fill="hold"/>
                                        <p:tgtEl>
                                          <p:spTgt spid="13"/>
                                        </p:tgtEl>
                                        <p:attrNameLst>
                                          <p:attrName>ppt_w</p:attrName>
                                        </p:attrNameLst>
                                      </p:cBhvr>
                                      <p:tavLst>
                                        <p:tav tm="0">
                                          <p:val>
                                            <p:fltVal val="0"/>
                                          </p:val>
                                        </p:tav>
                                        <p:tav tm="100000">
                                          <p:val>
                                            <p:strVal val="#ppt_w"/>
                                          </p:val>
                                        </p:tav>
                                      </p:tavLst>
                                    </p:anim>
                                    <p:anim calcmode="lin" valueType="num">
                                      <p:cBhvr>
                                        <p:cTn id="98" dur="500" fill="hold"/>
                                        <p:tgtEl>
                                          <p:spTgt spid="13"/>
                                        </p:tgtEl>
                                        <p:attrNameLst>
                                          <p:attrName>ppt_h</p:attrName>
                                        </p:attrNameLst>
                                      </p:cBhvr>
                                      <p:tavLst>
                                        <p:tav tm="0">
                                          <p:val>
                                            <p:fltVal val="0"/>
                                          </p:val>
                                        </p:tav>
                                        <p:tav tm="100000">
                                          <p:val>
                                            <p:strVal val="#ppt_h"/>
                                          </p:val>
                                        </p:tav>
                                      </p:tavLst>
                                    </p:anim>
                                    <p:animEffect transition="in" filter="fade">
                                      <p:cBhvr>
                                        <p:cTn id="99" dur="500"/>
                                        <p:tgtEl>
                                          <p:spTgt spid="13"/>
                                        </p:tgtEl>
                                      </p:cBhvr>
                                    </p:animEffect>
                                  </p:childTnLst>
                                </p:cTn>
                              </p:par>
                            </p:childTnLst>
                          </p:cTn>
                        </p:par>
                        <p:par>
                          <p:cTn id="100" fill="hold">
                            <p:stCondLst>
                              <p:cond delay="500"/>
                            </p:stCondLst>
                            <p:childTnLst>
                              <p:par>
                                <p:cTn id="101" presetID="10" presetClass="entr" presetSubtype="0" fill="hold" nodeType="afterEffect">
                                  <p:stCondLst>
                                    <p:cond delay="0"/>
                                  </p:stCondLst>
                                  <p:childTnLst>
                                    <p:set>
                                      <p:cBhvr>
                                        <p:cTn id="102" dur="1" fill="hold">
                                          <p:stCondLst>
                                            <p:cond delay="0"/>
                                          </p:stCondLst>
                                        </p:cTn>
                                        <p:tgtEl>
                                          <p:spTgt spid="4"/>
                                        </p:tgtEl>
                                        <p:attrNameLst>
                                          <p:attrName>style.visibility</p:attrName>
                                        </p:attrNameLst>
                                      </p:cBhvr>
                                      <p:to>
                                        <p:strVal val="visible"/>
                                      </p:to>
                                    </p:set>
                                    <p:animEffect transition="in" filter="fade">
                                      <p:cBhvr>
                                        <p:cTn id="103" dur="500"/>
                                        <p:tgtEl>
                                          <p:spTgt spid="4"/>
                                        </p:tgtEl>
                                      </p:cBhvr>
                                    </p:animEffect>
                                  </p:childTnLst>
                                </p:cTn>
                              </p:par>
                              <p:par>
                                <p:cTn id="104" presetID="10" presetClass="entr" presetSubtype="0" fill="hold" nodeType="withEffect">
                                  <p:stCondLst>
                                    <p:cond delay="0"/>
                                  </p:stCondLst>
                                  <p:childTnLst>
                                    <p:set>
                                      <p:cBhvr>
                                        <p:cTn id="105" dur="1" fill="hold">
                                          <p:stCondLst>
                                            <p:cond delay="0"/>
                                          </p:stCondLst>
                                        </p:cTn>
                                        <p:tgtEl>
                                          <p:spTgt spid="20"/>
                                        </p:tgtEl>
                                        <p:attrNameLst>
                                          <p:attrName>style.visibility</p:attrName>
                                        </p:attrNameLst>
                                      </p:cBhvr>
                                      <p:to>
                                        <p:strVal val="visible"/>
                                      </p:to>
                                    </p:set>
                                    <p:animEffect transition="in" filter="fade">
                                      <p:cBhvr>
                                        <p:cTn id="106" dur="500"/>
                                        <p:tgtEl>
                                          <p:spTgt spid="20"/>
                                        </p:tgtEl>
                                      </p:cBhvr>
                                    </p:animEffect>
                                  </p:childTnLst>
                                </p:cTn>
                              </p:par>
                            </p:childTnLst>
                          </p:cTn>
                        </p:par>
                        <p:par>
                          <p:cTn id="107" fill="hold">
                            <p:stCondLst>
                              <p:cond delay="1000"/>
                            </p:stCondLst>
                            <p:childTnLst>
                              <p:par>
                                <p:cTn id="108" presetID="53" presetClass="entr" presetSubtype="16" fill="hold" nodeType="afterEffect">
                                  <p:stCondLst>
                                    <p:cond delay="0"/>
                                  </p:stCondLst>
                                  <p:childTnLst>
                                    <p:set>
                                      <p:cBhvr>
                                        <p:cTn id="109" dur="1" fill="hold">
                                          <p:stCondLst>
                                            <p:cond delay="0"/>
                                          </p:stCondLst>
                                        </p:cTn>
                                        <p:tgtEl>
                                          <p:spTgt spid="43"/>
                                        </p:tgtEl>
                                        <p:attrNameLst>
                                          <p:attrName>style.visibility</p:attrName>
                                        </p:attrNameLst>
                                      </p:cBhvr>
                                      <p:to>
                                        <p:strVal val="visible"/>
                                      </p:to>
                                    </p:set>
                                    <p:anim calcmode="lin" valueType="num">
                                      <p:cBhvr>
                                        <p:cTn id="110" dur="500" fill="hold"/>
                                        <p:tgtEl>
                                          <p:spTgt spid="43"/>
                                        </p:tgtEl>
                                        <p:attrNameLst>
                                          <p:attrName>ppt_w</p:attrName>
                                        </p:attrNameLst>
                                      </p:cBhvr>
                                      <p:tavLst>
                                        <p:tav tm="0">
                                          <p:val>
                                            <p:fltVal val="0"/>
                                          </p:val>
                                        </p:tav>
                                        <p:tav tm="100000">
                                          <p:val>
                                            <p:strVal val="#ppt_w"/>
                                          </p:val>
                                        </p:tav>
                                      </p:tavLst>
                                    </p:anim>
                                    <p:anim calcmode="lin" valueType="num">
                                      <p:cBhvr>
                                        <p:cTn id="111" dur="500" fill="hold"/>
                                        <p:tgtEl>
                                          <p:spTgt spid="43"/>
                                        </p:tgtEl>
                                        <p:attrNameLst>
                                          <p:attrName>ppt_h</p:attrName>
                                        </p:attrNameLst>
                                      </p:cBhvr>
                                      <p:tavLst>
                                        <p:tav tm="0">
                                          <p:val>
                                            <p:fltVal val="0"/>
                                          </p:val>
                                        </p:tav>
                                        <p:tav tm="100000">
                                          <p:val>
                                            <p:strVal val="#ppt_h"/>
                                          </p:val>
                                        </p:tav>
                                      </p:tavLst>
                                    </p:anim>
                                    <p:animEffect transition="in" filter="fade">
                                      <p:cBhvr>
                                        <p:cTn id="112" dur="500"/>
                                        <p:tgtEl>
                                          <p:spTgt spid="43"/>
                                        </p:tgtEl>
                                      </p:cBhvr>
                                    </p:animEffect>
                                  </p:childTnLst>
                                </p:cTn>
                              </p:par>
                            </p:childTnLst>
                          </p:cTn>
                        </p:par>
                        <p:par>
                          <p:cTn id="113" fill="hold">
                            <p:stCondLst>
                              <p:cond delay="1500"/>
                            </p:stCondLst>
                            <p:childTnLst>
                              <p:par>
                                <p:cTn id="114" presetID="6" presetClass="emph" presetSubtype="0" repeatCount="indefinite" autoRev="1" fill="hold" nodeType="afterEffect">
                                  <p:stCondLst>
                                    <p:cond delay="0"/>
                                  </p:stCondLst>
                                  <p:childTnLst>
                                    <p:animScale>
                                      <p:cBhvr>
                                        <p:cTn id="115" dur="250" fill="hold"/>
                                        <p:tgtEl>
                                          <p:spTgt spid="43"/>
                                        </p:tgtEl>
                                      </p:cBhvr>
                                      <p:by x="105000" y="105000"/>
                                    </p:animScale>
                                  </p:childTnLst>
                                </p:cTn>
                              </p:par>
                              <p:par>
                                <p:cTn id="116" presetID="0" presetClass="path" presetSubtype="0" repeatCount="indefinite" accel="50000" decel="50000" autoRev="1" fill="hold" nodeType="withEffect">
                                  <p:stCondLst>
                                    <p:cond delay="0"/>
                                  </p:stCondLst>
                                  <p:childTnLst>
                                    <p:animMotion origin="layout" path="M -0.00243 -0.00062 L 0.01875 2.46914E-6 " pathEditMode="relative" rAng="0" ptsTypes="AA">
                                      <p:cBhvr>
                                        <p:cTn id="117" dur="1500" fill="hold"/>
                                        <p:tgtEl>
                                          <p:spTgt spid="20"/>
                                        </p:tgtEl>
                                        <p:attrNameLst>
                                          <p:attrName>ppt_x</p:attrName>
                                          <p:attrName>ppt_y</p:attrName>
                                        </p:attrNameLst>
                                      </p:cBhvr>
                                      <p:rCtr x="1059" y="31"/>
                                    </p:animMotion>
                                  </p:childTnLst>
                                </p:cTn>
                              </p:par>
                              <p:par>
                                <p:cTn id="118" presetID="0" presetClass="path" presetSubtype="0" repeatCount="indefinite" accel="50000" decel="50000" autoRev="1" fill="hold" nodeType="withEffect">
                                  <p:stCondLst>
                                    <p:cond delay="0"/>
                                  </p:stCondLst>
                                  <p:childTnLst>
                                    <p:animMotion origin="layout" path="M -6.66667E-6 3.20988E-6 L -0.02362 0.00031 " pathEditMode="relative" ptsTypes="AA">
                                      <p:cBhvr>
                                        <p:cTn id="119" dur="1500" fill="hold"/>
                                        <p:tgtEl>
                                          <p:spTgt spid="4"/>
                                        </p:tgtEl>
                                        <p:attrNameLst>
                                          <p:attrName>ppt_x</p:attrName>
                                          <p:attrName>ppt_y</p:attrName>
                                        </p:attrNameLst>
                                      </p:cBhvr>
                                    </p:animMotion>
                                  </p:childTnLst>
                                </p:cTn>
                              </p:par>
                              <p:par>
                                <p:cTn id="120" presetID="1" presetClass="path" presetSubtype="0" accel="50000" decel="50000" fill="hold" nodeType="withEffect">
                                  <p:stCondLst>
                                    <p:cond delay="0"/>
                                  </p:stCondLst>
                                  <p:childTnLst>
                                    <p:animMotion origin="layout" path="M -0.0151 -0.01173 C 0.20226 0.26913 0.25608 0.81512 0.09931 1.20741 C -0.0566 1.60308 -0.36475 1.69444 -0.5868 1.41666 C -0.80607 1.1358 -0.85868 0.59136 -0.70121 0.1966 C -0.54392 -0.19846 -0.23646 -0.29074 -0.0151 -0.01173 Z " pathEditMode="relative" rAng="2122680" ptsTypes="fffff">
                                      <p:cBhvr>
                                        <p:cTn id="121" dur="18000" spd="-100000" fill="hold"/>
                                        <p:tgtEl>
                                          <p:spTgt spid="43"/>
                                        </p:tgtEl>
                                        <p:attrNameLst>
                                          <p:attrName>ppt_x</p:attrName>
                                          <p:attrName>ppt_y</p:attrName>
                                        </p:attrNameLst>
                                      </p:cBhvr>
                                      <p:rCtr x="-28542" y="71481"/>
                                    </p:animMotion>
                                  </p:childTnLst>
                                </p:cTn>
                              </p:par>
                              <p:par>
                                <p:cTn id="122" presetID="8" presetClass="emph" presetSubtype="0" autoRev="1" fill="hold" nodeType="withEffect">
                                  <p:stCondLst>
                                    <p:cond delay="0"/>
                                  </p:stCondLst>
                                  <p:childTnLst>
                                    <p:animRot by="-300000">
                                      <p:cBhvr>
                                        <p:cTn id="123" dur="500" fill="hold"/>
                                        <p:tgtEl>
                                          <p:spTgt spid="43"/>
                                        </p:tgtEl>
                                        <p:attrNameLst>
                                          <p:attrName>r</p:attrName>
                                        </p:attrNameLst>
                                      </p:cBhvr>
                                    </p:animRot>
                                  </p:childTnLst>
                                </p:cTn>
                              </p:par>
                              <p:par>
                                <p:cTn id="124" presetID="8" presetClass="emph" presetSubtype="0" fill="hold" nodeType="withEffect">
                                  <p:stCondLst>
                                    <p:cond delay="1000"/>
                                  </p:stCondLst>
                                  <p:childTnLst>
                                    <p:animRot by="-300000">
                                      <p:cBhvr>
                                        <p:cTn id="125" dur="500" fill="hold"/>
                                        <p:tgtEl>
                                          <p:spTgt spid="43"/>
                                        </p:tgtEl>
                                        <p:attrNameLst>
                                          <p:attrName>r</p:attrName>
                                        </p:attrNameLst>
                                      </p:cBhvr>
                                    </p:animRot>
                                  </p:childTnLst>
                                </p:cTn>
                              </p:par>
                              <p:par>
                                <p:cTn id="126" presetID="8" presetClass="emph" presetSubtype="0" fill="hold" nodeType="withEffect">
                                  <p:stCondLst>
                                    <p:cond delay="1500"/>
                                  </p:stCondLst>
                                  <p:childTnLst>
                                    <p:animRot by="-300000">
                                      <p:cBhvr>
                                        <p:cTn id="127" dur="500" fill="hold"/>
                                        <p:tgtEl>
                                          <p:spTgt spid="43"/>
                                        </p:tgtEl>
                                        <p:attrNameLst>
                                          <p:attrName>r</p:attrName>
                                        </p:attrNameLst>
                                      </p:cBhvr>
                                    </p:animRot>
                                  </p:childTnLst>
                                </p:cTn>
                              </p:par>
                              <p:par>
                                <p:cTn id="128" presetID="8" presetClass="emph" presetSubtype="0" fill="hold" nodeType="withEffect">
                                  <p:stCondLst>
                                    <p:cond delay="2000"/>
                                  </p:stCondLst>
                                  <p:childTnLst>
                                    <p:animRot by="-120000">
                                      <p:cBhvr>
                                        <p:cTn id="129" dur="500" fill="hold"/>
                                        <p:tgtEl>
                                          <p:spTgt spid="43"/>
                                        </p:tgtEl>
                                        <p:attrNameLst>
                                          <p:attrName>r</p:attrName>
                                        </p:attrNameLst>
                                      </p:cBhvr>
                                    </p:animRot>
                                  </p:childTnLst>
                                </p:cTn>
                              </p:par>
                              <p:par>
                                <p:cTn id="130" presetID="8" presetClass="emph" presetSubtype="0" fill="hold" nodeType="withEffect">
                                  <p:stCondLst>
                                    <p:cond delay="2500"/>
                                  </p:stCondLst>
                                  <p:childTnLst>
                                    <p:animRot by="-300000">
                                      <p:cBhvr>
                                        <p:cTn id="131" dur="500" fill="hold"/>
                                        <p:tgtEl>
                                          <p:spTgt spid="43"/>
                                        </p:tgtEl>
                                        <p:attrNameLst>
                                          <p:attrName>r</p:attrName>
                                        </p:attrNameLst>
                                      </p:cBhvr>
                                    </p:animRot>
                                  </p:childTnLst>
                                </p:cTn>
                              </p:par>
                              <p:par>
                                <p:cTn id="132" presetID="8" presetClass="emph" presetSubtype="0" fill="hold" nodeType="withEffect">
                                  <p:stCondLst>
                                    <p:cond delay="3000"/>
                                  </p:stCondLst>
                                  <p:childTnLst>
                                    <p:animRot by="-300000">
                                      <p:cBhvr>
                                        <p:cTn id="133" dur="500" fill="hold"/>
                                        <p:tgtEl>
                                          <p:spTgt spid="43"/>
                                        </p:tgtEl>
                                        <p:attrNameLst>
                                          <p:attrName>r</p:attrName>
                                        </p:attrNameLst>
                                      </p:cBhvr>
                                    </p:animRot>
                                  </p:childTnLst>
                                </p:cTn>
                              </p:par>
                              <p:par>
                                <p:cTn id="134" presetID="8" presetClass="emph" presetSubtype="0" fill="hold" nodeType="withEffect">
                                  <p:stCondLst>
                                    <p:cond delay="3500"/>
                                  </p:stCondLst>
                                  <p:childTnLst>
                                    <p:animRot by="-600000">
                                      <p:cBhvr>
                                        <p:cTn id="135" dur="500" fill="hold"/>
                                        <p:tgtEl>
                                          <p:spTgt spid="43"/>
                                        </p:tgtEl>
                                        <p:attrNameLst>
                                          <p:attrName>r</p:attrName>
                                        </p:attrNameLst>
                                      </p:cBhvr>
                                    </p:animRot>
                                  </p:childTnLst>
                                </p:cTn>
                              </p:par>
                              <p:par>
                                <p:cTn id="136" presetID="8" presetClass="emph" presetSubtype="0" fill="hold" nodeType="withEffect">
                                  <p:stCondLst>
                                    <p:cond delay="4000"/>
                                  </p:stCondLst>
                                  <p:childTnLst>
                                    <p:animRot by="-1200000">
                                      <p:cBhvr>
                                        <p:cTn id="137" dur="500" fill="hold"/>
                                        <p:tgtEl>
                                          <p:spTgt spid="43"/>
                                        </p:tgtEl>
                                        <p:attrNameLst>
                                          <p:attrName>r</p:attrName>
                                        </p:attrNameLst>
                                      </p:cBhvr>
                                    </p:animRot>
                                  </p:childTnLst>
                                </p:cTn>
                              </p:par>
                              <p:par>
                                <p:cTn id="138" presetID="8" presetClass="emph" presetSubtype="0" fill="hold" nodeType="withEffect">
                                  <p:stCondLst>
                                    <p:cond delay="4500"/>
                                  </p:stCondLst>
                                  <p:childTnLst>
                                    <p:animRot by="-1200000">
                                      <p:cBhvr>
                                        <p:cTn id="139" dur="500" fill="hold"/>
                                        <p:tgtEl>
                                          <p:spTgt spid="43"/>
                                        </p:tgtEl>
                                        <p:attrNameLst>
                                          <p:attrName>r</p:attrName>
                                        </p:attrNameLst>
                                      </p:cBhvr>
                                    </p:animRot>
                                  </p:childTnLst>
                                </p:cTn>
                              </p:par>
                              <p:par>
                                <p:cTn id="140" presetID="8" presetClass="emph" presetSubtype="0" fill="hold" nodeType="withEffect">
                                  <p:stCondLst>
                                    <p:cond delay="5000"/>
                                  </p:stCondLst>
                                  <p:childTnLst>
                                    <p:animRot by="-600000">
                                      <p:cBhvr>
                                        <p:cTn id="141" dur="500" fill="hold"/>
                                        <p:tgtEl>
                                          <p:spTgt spid="43"/>
                                        </p:tgtEl>
                                        <p:attrNameLst>
                                          <p:attrName>r</p:attrName>
                                        </p:attrNameLst>
                                      </p:cBhvr>
                                    </p:animRot>
                                  </p:childTnLst>
                                </p:cTn>
                              </p:par>
                              <p:par>
                                <p:cTn id="142" presetID="8" presetClass="emph" presetSubtype="0" fill="hold" nodeType="withEffect">
                                  <p:stCondLst>
                                    <p:cond delay="5500"/>
                                  </p:stCondLst>
                                  <p:childTnLst>
                                    <p:animRot by="-600000">
                                      <p:cBhvr>
                                        <p:cTn id="143" dur="500" fill="hold"/>
                                        <p:tgtEl>
                                          <p:spTgt spid="43"/>
                                        </p:tgtEl>
                                        <p:attrNameLst>
                                          <p:attrName>r</p:attrName>
                                        </p:attrNameLst>
                                      </p:cBhvr>
                                    </p:animRot>
                                  </p:childTnLst>
                                </p:cTn>
                              </p:par>
                              <p:par>
                                <p:cTn id="144" presetID="8" presetClass="emph" presetSubtype="0" fill="hold" nodeType="withEffect">
                                  <p:stCondLst>
                                    <p:cond delay="6000"/>
                                  </p:stCondLst>
                                  <p:childTnLst>
                                    <p:animRot by="-900000">
                                      <p:cBhvr>
                                        <p:cTn id="145" dur="500" fill="hold"/>
                                        <p:tgtEl>
                                          <p:spTgt spid="43"/>
                                        </p:tgtEl>
                                        <p:attrNameLst>
                                          <p:attrName>r</p:attrName>
                                        </p:attrNameLst>
                                      </p:cBhvr>
                                    </p:animRot>
                                  </p:childTnLst>
                                </p:cTn>
                              </p:par>
                              <p:par>
                                <p:cTn id="146" presetID="8" presetClass="emph" presetSubtype="0" fill="hold" nodeType="withEffect">
                                  <p:stCondLst>
                                    <p:cond delay="6500"/>
                                  </p:stCondLst>
                                  <p:childTnLst>
                                    <p:animRot by="-900000">
                                      <p:cBhvr>
                                        <p:cTn id="147" dur="500" fill="hold"/>
                                        <p:tgtEl>
                                          <p:spTgt spid="43"/>
                                        </p:tgtEl>
                                        <p:attrNameLst>
                                          <p:attrName>r</p:attrName>
                                        </p:attrNameLst>
                                      </p:cBhvr>
                                    </p:animRot>
                                  </p:childTnLst>
                                </p:cTn>
                              </p:par>
                              <p:par>
                                <p:cTn id="148" presetID="8" presetClass="emph" presetSubtype="0" fill="hold" nodeType="withEffect">
                                  <p:stCondLst>
                                    <p:cond delay="7000"/>
                                  </p:stCondLst>
                                  <p:childTnLst>
                                    <p:animRot by="-600000">
                                      <p:cBhvr>
                                        <p:cTn id="149" dur="500" fill="hold"/>
                                        <p:tgtEl>
                                          <p:spTgt spid="43"/>
                                        </p:tgtEl>
                                        <p:attrNameLst>
                                          <p:attrName>r</p:attrName>
                                        </p:attrNameLst>
                                      </p:cBhvr>
                                    </p:animRot>
                                  </p:childTnLst>
                                </p:cTn>
                              </p:par>
                              <p:par>
                                <p:cTn id="150" presetID="8" presetClass="emph" presetSubtype="0" fill="hold" nodeType="withEffect">
                                  <p:stCondLst>
                                    <p:cond delay="7500"/>
                                  </p:stCondLst>
                                  <p:childTnLst>
                                    <p:animRot by="-1200000">
                                      <p:cBhvr>
                                        <p:cTn id="151" dur="500" fill="hold"/>
                                        <p:tgtEl>
                                          <p:spTgt spid="43"/>
                                        </p:tgtEl>
                                        <p:attrNameLst>
                                          <p:attrName>r</p:attrName>
                                        </p:attrNameLst>
                                      </p:cBhvr>
                                    </p:animRot>
                                  </p:childTnLst>
                                </p:cTn>
                              </p:par>
                              <p:par>
                                <p:cTn id="152" presetID="8" presetClass="emph" presetSubtype="0" fill="hold" nodeType="withEffect">
                                  <p:stCondLst>
                                    <p:cond delay="11000"/>
                                  </p:stCondLst>
                                  <p:childTnLst>
                                    <p:animRot by="-9600000">
                                      <p:cBhvr>
                                        <p:cTn id="153" dur="500" fill="hold"/>
                                        <p:tgtEl>
                                          <p:spTgt spid="43"/>
                                        </p:tgtEl>
                                        <p:attrNameLst>
                                          <p:attrName>r</p:attrName>
                                        </p:attrNameLst>
                                      </p:cBhvr>
                                    </p:animRot>
                                  </p:childTnLst>
                                </p:cTn>
                              </p:par>
                              <p:par>
                                <p:cTn id="154" presetID="8" presetClass="emph" presetSubtype="0" fill="hold" nodeType="withEffect">
                                  <p:stCondLst>
                                    <p:cond delay="12250"/>
                                  </p:stCondLst>
                                  <p:childTnLst>
                                    <p:animRot by="-600000">
                                      <p:cBhvr>
                                        <p:cTn id="155" dur="500" fill="hold"/>
                                        <p:tgtEl>
                                          <p:spTgt spid="43"/>
                                        </p:tgtEl>
                                        <p:attrNameLst>
                                          <p:attrName>r</p:attrName>
                                        </p:attrNameLst>
                                      </p:cBhvr>
                                    </p:animRot>
                                  </p:childTnLst>
                                </p:cTn>
                              </p:par>
                              <p:par>
                                <p:cTn id="156" presetID="8" presetClass="emph" presetSubtype="0" fill="hold" nodeType="withEffect">
                                  <p:stCondLst>
                                    <p:cond delay="12750"/>
                                  </p:stCondLst>
                                  <p:childTnLst>
                                    <p:animRot by="-300000">
                                      <p:cBhvr>
                                        <p:cTn id="157" dur="500" fill="hold"/>
                                        <p:tgtEl>
                                          <p:spTgt spid="43"/>
                                        </p:tgtEl>
                                        <p:attrNameLst>
                                          <p:attrName>r</p:attrName>
                                        </p:attrNameLst>
                                      </p:cBhvr>
                                    </p:animRot>
                                  </p:childTnLst>
                                </p:cTn>
                              </p:par>
                              <p:par>
                                <p:cTn id="158" presetID="8" presetClass="emph" presetSubtype="0" fill="hold" nodeType="withEffect">
                                  <p:stCondLst>
                                    <p:cond delay="13250"/>
                                  </p:stCondLst>
                                  <p:childTnLst>
                                    <p:animRot by="-600000">
                                      <p:cBhvr>
                                        <p:cTn id="159" dur="500" fill="hold"/>
                                        <p:tgtEl>
                                          <p:spTgt spid="43"/>
                                        </p:tgtEl>
                                        <p:attrNameLst>
                                          <p:attrName>r</p:attrName>
                                        </p:attrNameLst>
                                      </p:cBhvr>
                                    </p:animRot>
                                  </p:childTnLst>
                                </p:cTn>
                              </p:par>
                              <p:par>
                                <p:cTn id="160" presetID="8" presetClass="emph" presetSubtype="0" fill="hold" nodeType="withEffect">
                                  <p:stCondLst>
                                    <p:cond delay="13750"/>
                                  </p:stCondLst>
                                  <p:childTnLst>
                                    <p:animRot by="-300000">
                                      <p:cBhvr>
                                        <p:cTn id="161" dur="500" fill="hold"/>
                                        <p:tgtEl>
                                          <p:spTgt spid="43"/>
                                        </p:tgtEl>
                                        <p:attrNameLst>
                                          <p:attrName>r</p:attrName>
                                        </p:attrNameLst>
                                      </p:cBhvr>
                                    </p:animRot>
                                  </p:childTnLst>
                                </p:cTn>
                              </p:par>
                              <p:par>
                                <p:cTn id="162" presetID="8" presetClass="emph" presetSubtype="0" fill="hold" nodeType="withEffect">
                                  <p:stCondLst>
                                    <p:cond delay="14250"/>
                                  </p:stCondLst>
                                  <p:childTnLst>
                                    <p:animRot by="-600000">
                                      <p:cBhvr>
                                        <p:cTn id="163" dur="500" fill="hold"/>
                                        <p:tgtEl>
                                          <p:spTgt spid="43"/>
                                        </p:tgtEl>
                                        <p:attrNameLst>
                                          <p:attrName>r</p:attrName>
                                        </p:attrNameLst>
                                      </p:cBhvr>
                                    </p:animRot>
                                  </p:childTnLst>
                                </p:cTn>
                              </p:par>
                              <p:par>
                                <p:cTn id="164" presetID="8" presetClass="emph" presetSubtype="0" fill="hold" nodeType="withEffect">
                                  <p:stCondLst>
                                    <p:cond delay="14750"/>
                                  </p:stCondLst>
                                  <p:childTnLst>
                                    <p:animRot by="-420000">
                                      <p:cBhvr>
                                        <p:cTn id="165" dur="500" fill="hold"/>
                                        <p:tgtEl>
                                          <p:spTgt spid="4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28.xml><?xml version="1.0" encoding="utf-8"?>
<p:sldLayout xmlns:a="http://schemas.openxmlformats.org/drawingml/2006/main" xmlns:r="http://schemas.openxmlformats.org/officeDocument/2006/relationships" xmlns:p="http://schemas.openxmlformats.org/presentationml/2006/main" type="secHead" preserve="1">
  <p:cSld name="1_节标题">
    <p:bg>
      <p:bgPr>
        <a:solidFill>
          <a:srgbClr val="F5DA4D"/>
        </a:solidFill>
        <a:effectLst/>
      </p:bgPr>
    </p:bg>
    <p:spTree>
      <p:nvGrpSpPr>
        <p:cNvPr id="1" name=""/>
        <p:cNvGrpSpPr/>
        <p:nvPr/>
      </p:nvGrpSpPr>
      <p:grpSpPr>
        <a:xfrm>
          <a:off x="0" y="0"/>
          <a:ext cx="0" cy="0"/>
          <a:chOff x="0" y="0"/>
          <a:chExt cx="0" cy="0"/>
        </a:xfrm>
      </p:grpSpPr>
      <p:pic>
        <p:nvPicPr>
          <p:cNvPr id="4" name="Picture 2" descr="E:\丫头\png\小人\卡通类素材\yunf.png">
            <a:extLst>
              <a:ext uri="{FF2B5EF4-FFF2-40B4-BE49-F238E27FC236}">
                <a16:creationId xmlns:a16="http://schemas.microsoft.com/office/drawing/2014/main" id="{536AD42A-0269-DCEC-87E5-2ACD4739A439}"/>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509838" y="966788"/>
            <a:ext cx="1797050" cy="75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6" descr="E:\丫头\png\小人\卡通类素材\dyt.png">
            <a:extLst>
              <a:ext uri="{FF2B5EF4-FFF2-40B4-BE49-F238E27FC236}">
                <a16:creationId xmlns:a16="http://schemas.microsoft.com/office/drawing/2014/main" id="{563064D6-752F-A042-8DEC-16CB13BBA894}"/>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rot="16931690">
            <a:off x="-617538" y="2365375"/>
            <a:ext cx="4979988" cy="423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 descr="E:\丫头\png\小人\卡通类素材\gyk.png">
            <a:extLst>
              <a:ext uri="{FF2B5EF4-FFF2-40B4-BE49-F238E27FC236}">
                <a16:creationId xmlns:a16="http://schemas.microsoft.com/office/drawing/2014/main" id="{7AE2BF35-189B-300C-CF2E-8B5489752F06}"/>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rot="18355787">
            <a:off x="936625" y="4975225"/>
            <a:ext cx="762000"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 descr="E:\丫头\png\小人\卡通类素材\gyk.png">
            <a:extLst>
              <a:ext uri="{FF2B5EF4-FFF2-40B4-BE49-F238E27FC236}">
                <a16:creationId xmlns:a16="http://schemas.microsoft.com/office/drawing/2014/main" id="{44C220F5-C175-7E3B-530F-60850EBBE5DB}"/>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rot="1195425">
            <a:off x="6729413" y="1870075"/>
            <a:ext cx="960437" cy="630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5" descr="E:\丫头\png\小人\卡通类素材\dyt.png">
            <a:extLst>
              <a:ext uri="{FF2B5EF4-FFF2-40B4-BE49-F238E27FC236}">
                <a16:creationId xmlns:a16="http://schemas.microsoft.com/office/drawing/2014/main" id="{FB94F606-8891-E78F-24A3-9F7E29219630}"/>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rot="1248741">
            <a:off x="7262813" y="1703388"/>
            <a:ext cx="4514850" cy="383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6" descr="E:\丫头\png\小人\卡通类素材\dtr.png">
            <a:extLst>
              <a:ext uri="{FF2B5EF4-FFF2-40B4-BE49-F238E27FC236}">
                <a16:creationId xmlns:a16="http://schemas.microsoft.com/office/drawing/2014/main" id="{9E8B516E-597F-722F-03BB-A17B027DCD0A}"/>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rot="1493138">
            <a:off x="9561513" y="2916238"/>
            <a:ext cx="823912" cy="1074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4" descr="E:\丫头\png\小人\卡通类素材\gyk.png">
            <a:extLst>
              <a:ext uri="{FF2B5EF4-FFF2-40B4-BE49-F238E27FC236}">
                <a16:creationId xmlns:a16="http://schemas.microsoft.com/office/drawing/2014/main" id="{3851A19E-8C47-7ACF-F524-DF740AF094C4}"/>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rot="20400233">
            <a:off x="3384550" y="2417763"/>
            <a:ext cx="762000"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4" descr="E:\丫头\png\小人\卡通类素材\gyk.png">
            <a:extLst>
              <a:ext uri="{FF2B5EF4-FFF2-40B4-BE49-F238E27FC236}">
                <a16:creationId xmlns:a16="http://schemas.microsoft.com/office/drawing/2014/main" id="{E1750FA4-A5B5-4CEB-42E3-ADA46989399C}"/>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rot="20621572">
            <a:off x="3725863" y="2132013"/>
            <a:ext cx="960437" cy="630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6" descr="E:\丫头\png\小人\卡通类素材\dtr.png">
            <a:extLst>
              <a:ext uri="{FF2B5EF4-FFF2-40B4-BE49-F238E27FC236}">
                <a16:creationId xmlns:a16="http://schemas.microsoft.com/office/drawing/2014/main" id="{65E3A3DC-581D-0F0B-ADD2-B38A8A4A07DE}"/>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8459788" y="2360613"/>
            <a:ext cx="457200" cy="633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9" descr="E:\丫头\png\小人\卡通类素材\yio.png">
            <a:extLst>
              <a:ext uri="{FF2B5EF4-FFF2-40B4-BE49-F238E27FC236}">
                <a16:creationId xmlns:a16="http://schemas.microsoft.com/office/drawing/2014/main" id="{57216B23-80EC-AC2F-CB2E-98D52A2FE903}"/>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rot="15582419" flipV="1">
            <a:off x="10963275" y="5141913"/>
            <a:ext cx="560387" cy="941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8" descr="E:\丫头\png\小人\卡通类素材\edt.png">
            <a:extLst>
              <a:ext uri="{FF2B5EF4-FFF2-40B4-BE49-F238E27FC236}">
                <a16:creationId xmlns:a16="http://schemas.microsoft.com/office/drawing/2014/main" id="{B4E7CC36-3D7C-535D-122D-3EFAB7CCCB6E}"/>
              </a:ext>
            </a:extLst>
          </p:cNvPr>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rot="320699">
            <a:off x="8963025" y="917575"/>
            <a:ext cx="1874838" cy="305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9" descr="E:\丫头\png\小人\卡通类素材\yio.png">
            <a:extLst>
              <a:ext uri="{FF2B5EF4-FFF2-40B4-BE49-F238E27FC236}">
                <a16:creationId xmlns:a16="http://schemas.microsoft.com/office/drawing/2014/main" id="{22981EE1-144A-53AF-8947-7AED9485B60D}"/>
              </a:ext>
            </a:extLst>
          </p:cNvPr>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auto">
          <a:xfrm rot="2576239" flipH="1">
            <a:off x="10315575" y="3051175"/>
            <a:ext cx="1001713" cy="168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9" descr="E:\丫头\png\小人\卡通类素材\yio.png">
            <a:extLst>
              <a:ext uri="{FF2B5EF4-FFF2-40B4-BE49-F238E27FC236}">
                <a16:creationId xmlns:a16="http://schemas.microsoft.com/office/drawing/2014/main" id="{8C63BFA4-242A-9C50-3A51-6CF9392FC062}"/>
              </a:ext>
            </a:extLst>
          </p:cNvPr>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rot="19307181" flipH="1">
            <a:off x="2025650" y="2736850"/>
            <a:ext cx="590550" cy="992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9" descr="E:\丫头\png\小人\卡通类素材\yio.png">
            <a:extLst>
              <a:ext uri="{FF2B5EF4-FFF2-40B4-BE49-F238E27FC236}">
                <a16:creationId xmlns:a16="http://schemas.microsoft.com/office/drawing/2014/main" id="{B62B060A-A498-97C9-1211-3C454F7A9B50}"/>
              </a:ext>
            </a:extLst>
          </p:cNvPr>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auto">
          <a:xfrm rot="19023761">
            <a:off x="677863" y="3582988"/>
            <a:ext cx="1001712" cy="1684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8" descr="E:\丫头\png\小人\卡通类素材\edt.png">
            <a:extLst>
              <a:ext uri="{FF2B5EF4-FFF2-40B4-BE49-F238E27FC236}">
                <a16:creationId xmlns:a16="http://schemas.microsoft.com/office/drawing/2014/main" id="{D3446F6B-C2EB-99CE-07BF-B994B27B3762}"/>
              </a:ext>
            </a:extLst>
          </p:cNvPr>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rot="18145106">
            <a:off x="1575594" y="751682"/>
            <a:ext cx="1874837" cy="306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7" descr="E:\丫头\png\小人\卡通类素材\edt.png">
            <a:extLst>
              <a:ext uri="{FF2B5EF4-FFF2-40B4-BE49-F238E27FC236}">
                <a16:creationId xmlns:a16="http://schemas.microsoft.com/office/drawing/2014/main" id="{439CE891-C3B9-0D21-EE35-EE61E0AC4D38}"/>
              </a:ext>
            </a:extLst>
          </p:cNvPr>
          <p:cNvPicPr>
            <a:picLocks noChangeAspect="1" noChangeArrowheads="1"/>
          </p:cNvPicPr>
          <p:nvPr userDrawn="1"/>
        </p:nvPicPr>
        <p:blipFill>
          <a:blip r:embed="rId12" cstate="print">
            <a:extLst>
              <a:ext uri="{28A0092B-C50C-407E-A947-70E740481C1C}">
                <a14:useLocalDpi xmlns:a14="http://schemas.microsoft.com/office/drawing/2010/main" val="0"/>
              </a:ext>
            </a:extLst>
          </a:blip>
          <a:srcRect/>
          <a:stretch>
            <a:fillRect/>
          </a:stretch>
        </p:blipFill>
        <p:spPr bwMode="auto">
          <a:xfrm rot="19987890">
            <a:off x="4894263" y="26988"/>
            <a:ext cx="2587625" cy="422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2" descr="E:\丫头\png\小人\卡通类素材\yunf.png">
            <a:extLst>
              <a:ext uri="{FF2B5EF4-FFF2-40B4-BE49-F238E27FC236}">
                <a16:creationId xmlns:a16="http://schemas.microsoft.com/office/drawing/2014/main" id="{F996229E-D9F4-5597-5537-2E03DDBA0FFC}"/>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8688388" y="157163"/>
            <a:ext cx="2171700" cy="91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6" descr="E:\丫头\png\小人\卡通类素材\dtr.png">
            <a:extLst>
              <a:ext uri="{FF2B5EF4-FFF2-40B4-BE49-F238E27FC236}">
                <a16:creationId xmlns:a16="http://schemas.microsoft.com/office/drawing/2014/main" id="{71F6D146-F822-B23E-9A38-D997639AFECA}"/>
              </a:ext>
            </a:extLst>
          </p:cNvPr>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rot="21306121">
            <a:off x="4457700" y="1635125"/>
            <a:ext cx="863600" cy="808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6" descr="E:\丫头\png\小人\卡通类素材\dtr.png">
            <a:extLst>
              <a:ext uri="{FF2B5EF4-FFF2-40B4-BE49-F238E27FC236}">
                <a16:creationId xmlns:a16="http://schemas.microsoft.com/office/drawing/2014/main" id="{01045A22-31D1-8C1A-57D6-57E035F6CECE}"/>
              </a:ext>
            </a:extLst>
          </p:cNvPr>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rot="18282560">
            <a:off x="1678782" y="3761581"/>
            <a:ext cx="539750" cy="633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4" descr="E:\丫头\png\小人\卡通类素材\gyk.png">
            <a:extLst>
              <a:ext uri="{FF2B5EF4-FFF2-40B4-BE49-F238E27FC236}">
                <a16:creationId xmlns:a16="http://schemas.microsoft.com/office/drawing/2014/main" id="{118DE61F-916A-1745-20ED-68663F4A060F}"/>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rot="4899745">
            <a:off x="10505282" y="5031581"/>
            <a:ext cx="762000" cy="39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4" descr="E:\丫头\png\小人\卡通类素材\gyk.png">
            <a:extLst>
              <a:ext uri="{FF2B5EF4-FFF2-40B4-BE49-F238E27FC236}">
                <a16:creationId xmlns:a16="http://schemas.microsoft.com/office/drawing/2014/main" id="{DCD81EF6-0F83-FDBD-0727-7405E94E2C56}"/>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rot="4546963">
            <a:off x="10156825" y="4394200"/>
            <a:ext cx="960438" cy="630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6" descr="E:\丫头\png\小人\卡通类素材\dtr.png">
            <a:extLst>
              <a:ext uri="{FF2B5EF4-FFF2-40B4-BE49-F238E27FC236}">
                <a16:creationId xmlns:a16="http://schemas.microsoft.com/office/drawing/2014/main" id="{7AF3E720-6A1C-1F53-1940-57013DBF2D42}"/>
              </a:ext>
            </a:extLst>
          </p:cNvPr>
          <p:cNvPicPr>
            <a:picLocks noChangeAspect="1" noChangeArrowheads="1"/>
          </p:cNvPicPr>
          <p:nvPr userDrawn="1"/>
        </p:nvPicPr>
        <p:blipFill>
          <a:blip r:embed="rId16">
            <a:extLst>
              <a:ext uri="{28A0092B-C50C-407E-A947-70E740481C1C}">
                <a14:useLocalDpi xmlns:a14="http://schemas.microsoft.com/office/drawing/2010/main" val="0"/>
              </a:ext>
            </a:extLst>
          </a:blip>
          <a:srcRect/>
          <a:stretch>
            <a:fillRect/>
          </a:stretch>
        </p:blipFill>
        <p:spPr bwMode="auto">
          <a:xfrm rot="18322211">
            <a:off x="1706563" y="3282950"/>
            <a:ext cx="614362" cy="801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4" descr="E:\丫头\png\小人\卡通类素材\gyk.png">
            <a:extLst>
              <a:ext uri="{FF2B5EF4-FFF2-40B4-BE49-F238E27FC236}">
                <a16:creationId xmlns:a16="http://schemas.microsoft.com/office/drawing/2014/main" id="{79D39A3C-2FD5-9B2F-9A62-33BDAD7F874F}"/>
              </a:ext>
            </a:extLst>
          </p:cNvPr>
          <p:cNvPicPr>
            <a:picLocks noChangeAspect="1" noChangeArrowheads="1"/>
          </p:cNvPicPr>
          <p:nvPr userDrawn="1"/>
        </p:nvPicPr>
        <p:blipFill>
          <a:blip r:embed="rId17">
            <a:extLst>
              <a:ext uri="{28A0092B-C50C-407E-A947-70E740481C1C}">
                <a14:useLocalDpi xmlns:a14="http://schemas.microsoft.com/office/drawing/2010/main" val="0"/>
              </a:ext>
            </a:extLst>
          </a:blip>
          <a:srcRect/>
          <a:stretch>
            <a:fillRect/>
          </a:stretch>
        </p:blipFill>
        <p:spPr bwMode="auto">
          <a:xfrm rot="2321278">
            <a:off x="7673975" y="1660525"/>
            <a:ext cx="803275" cy="95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4" descr="E:\丫头\png\小人\卡通类素材\gyk.png">
            <a:extLst>
              <a:ext uri="{FF2B5EF4-FFF2-40B4-BE49-F238E27FC236}">
                <a16:creationId xmlns:a16="http://schemas.microsoft.com/office/drawing/2014/main" id="{A501CC39-F5D5-44AD-D989-90F0B731889D}"/>
              </a:ext>
            </a:extLst>
          </p:cNvPr>
          <p:cNvPicPr>
            <a:picLocks noChangeAspect="1" noChangeArrowheads="1"/>
          </p:cNvPicPr>
          <p:nvPr userDrawn="1"/>
        </p:nvPicPr>
        <p:blipFill>
          <a:blip r:embed="rId18">
            <a:extLst>
              <a:ext uri="{28A0092B-C50C-407E-A947-70E740481C1C}">
                <a14:useLocalDpi xmlns:a14="http://schemas.microsoft.com/office/drawing/2010/main" val="0"/>
              </a:ext>
            </a:extLst>
          </a:blip>
          <a:srcRect/>
          <a:stretch>
            <a:fillRect/>
          </a:stretch>
        </p:blipFill>
        <p:spPr bwMode="auto">
          <a:xfrm rot="588027">
            <a:off x="5251450" y="1757363"/>
            <a:ext cx="471488" cy="563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椭圆 30">
            <a:extLst>
              <a:ext uri="{FF2B5EF4-FFF2-40B4-BE49-F238E27FC236}">
                <a16:creationId xmlns:a16="http://schemas.microsoft.com/office/drawing/2014/main" id="{D4B97CA6-B23F-D288-F317-8BD080763398}"/>
              </a:ext>
            </a:extLst>
          </p:cNvPr>
          <p:cNvSpPr/>
          <p:nvPr userDrawn="1"/>
        </p:nvSpPr>
        <p:spPr>
          <a:xfrm>
            <a:off x="936625" y="2181225"/>
            <a:ext cx="10272713" cy="1027271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400">
              <a:solidFill>
                <a:prstClr val="white"/>
              </a:solidFill>
              <a:cs typeface="+mn-ea"/>
              <a:sym typeface="+mn-lt"/>
            </a:endParaRPr>
          </a:p>
        </p:txBody>
      </p:sp>
      <p:grpSp>
        <p:nvGrpSpPr>
          <p:cNvPr id="29" name="组合 31">
            <a:extLst>
              <a:ext uri="{FF2B5EF4-FFF2-40B4-BE49-F238E27FC236}">
                <a16:creationId xmlns:a16="http://schemas.microsoft.com/office/drawing/2014/main" id="{042419F9-A266-38DE-EADD-CDF0D7DD56FA}"/>
              </a:ext>
            </a:extLst>
          </p:cNvPr>
          <p:cNvGrpSpPr>
            <a:grpSpLocks/>
          </p:cNvGrpSpPr>
          <p:nvPr userDrawn="1"/>
        </p:nvGrpSpPr>
        <p:grpSpPr bwMode="auto">
          <a:xfrm>
            <a:off x="2200275" y="5130800"/>
            <a:ext cx="619125" cy="827088"/>
            <a:chOff x="1650497" y="3848627"/>
            <a:chExt cx="463503" cy="619473"/>
          </a:xfrm>
        </p:grpSpPr>
        <p:pic>
          <p:nvPicPr>
            <p:cNvPr id="30" name="Picture 10" descr="E:\丫头\png\小人\卡通类素材\ry.png">
              <a:extLst>
                <a:ext uri="{FF2B5EF4-FFF2-40B4-BE49-F238E27FC236}">
                  <a16:creationId xmlns:a16="http://schemas.microsoft.com/office/drawing/2014/main" id="{98CC64FA-EEC3-45FF-1CF1-73B1642B1FB3}"/>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650497" y="3848627"/>
              <a:ext cx="463503" cy="54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10" descr="E:\丫头\png\小人\卡通类素材\ry.png">
              <a:extLst>
                <a:ext uri="{FF2B5EF4-FFF2-40B4-BE49-F238E27FC236}">
                  <a16:creationId xmlns:a16="http://schemas.microsoft.com/office/drawing/2014/main" id="{194DF200-63A3-3AE4-7471-9E8B2B49FD04}"/>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688968" y="4180100"/>
              <a:ext cx="355608"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2" name="Picture 10" descr="E:\丫头\png\小人\卡通类素材\ry.png">
            <a:extLst>
              <a:ext uri="{FF2B5EF4-FFF2-40B4-BE49-F238E27FC236}">
                <a16:creationId xmlns:a16="http://schemas.microsoft.com/office/drawing/2014/main" id="{95E37BD7-7D94-A48E-389D-90A5259BA71B}"/>
              </a:ext>
            </a:extLst>
          </p:cNvPr>
          <p:cNvPicPr>
            <a:picLocks noChangeAspect="1" noChangeArrowheads="1"/>
          </p:cNvPicPr>
          <p:nvPr userDrawn="1"/>
        </p:nvPicPr>
        <p:blipFill>
          <a:blip r:embed="rId21">
            <a:extLst>
              <a:ext uri="{28A0092B-C50C-407E-A947-70E740481C1C}">
                <a14:useLocalDpi xmlns:a14="http://schemas.microsoft.com/office/drawing/2010/main" val="0"/>
              </a:ext>
            </a:extLst>
          </a:blip>
          <a:srcRect/>
          <a:stretch>
            <a:fillRect/>
          </a:stretch>
        </p:blipFill>
        <p:spPr bwMode="auto">
          <a:xfrm>
            <a:off x="2305050" y="4373563"/>
            <a:ext cx="4159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10" descr="E:\丫头\png\小人\卡通类素材\ry.png">
            <a:extLst>
              <a:ext uri="{FF2B5EF4-FFF2-40B4-BE49-F238E27FC236}">
                <a16:creationId xmlns:a16="http://schemas.microsoft.com/office/drawing/2014/main" id="{B4D1F3EC-F3D5-9BE2-7B8D-C943627904BE}"/>
              </a:ext>
            </a:extLst>
          </p:cNvPr>
          <p:cNvPicPr>
            <a:picLocks noChangeAspect="1" noChangeArrowheads="1"/>
          </p:cNvPicPr>
          <p:nvPr userDrawn="1"/>
        </p:nvPicPr>
        <p:blipFill>
          <a:blip r:embed="rId22">
            <a:extLst>
              <a:ext uri="{28A0092B-C50C-407E-A947-70E740481C1C}">
                <a14:useLocalDpi xmlns:a14="http://schemas.microsoft.com/office/drawing/2010/main" val="0"/>
              </a:ext>
            </a:extLst>
          </a:blip>
          <a:srcRect/>
          <a:stretch>
            <a:fillRect/>
          </a:stretch>
        </p:blipFill>
        <p:spPr bwMode="auto">
          <a:xfrm>
            <a:off x="9609138" y="4410075"/>
            <a:ext cx="53340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10" descr="E:\丫头\png\小人\卡通类素材\ry.png">
            <a:extLst>
              <a:ext uri="{FF2B5EF4-FFF2-40B4-BE49-F238E27FC236}">
                <a16:creationId xmlns:a16="http://schemas.microsoft.com/office/drawing/2014/main" id="{80D5616F-DF43-F2DA-B697-6B3B23809F30}"/>
              </a:ext>
            </a:extLst>
          </p:cNvPr>
          <p:cNvPicPr>
            <a:picLocks noChangeAspect="1" noChangeArrowheads="1"/>
          </p:cNvPicPr>
          <p:nvPr userDrawn="1"/>
        </p:nvPicPr>
        <p:blipFill>
          <a:blip r:embed="rId23">
            <a:extLst>
              <a:ext uri="{28A0092B-C50C-407E-A947-70E740481C1C}">
                <a14:useLocalDpi xmlns:a14="http://schemas.microsoft.com/office/drawing/2010/main" val="0"/>
              </a:ext>
            </a:extLst>
          </a:blip>
          <a:srcRect/>
          <a:stretch>
            <a:fillRect/>
          </a:stretch>
        </p:blipFill>
        <p:spPr bwMode="auto">
          <a:xfrm>
            <a:off x="2936875" y="3444875"/>
            <a:ext cx="355600"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10" descr="E:\丫头\png\小人\卡通类素材\ry.png">
            <a:extLst>
              <a:ext uri="{FF2B5EF4-FFF2-40B4-BE49-F238E27FC236}">
                <a16:creationId xmlns:a16="http://schemas.microsoft.com/office/drawing/2014/main" id="{158BAF30-054F-D1D5-5997-0B70FEA08A96}"/>
              </a:ext>
            </a:extLst>
          </p:cNvPr>
          <p:cNvPicPr>
            <a:picLocks noChangeAspect="1" noChangeArrowheads="1"/>
          </p:cNvPicPr>
          <p:nvPr userDrawn="1"/>
        </p:nvPicPr>
        <p:blipFill>
          <a:blip r:embed="rId23">
            <a:extLst>
              <a:ext uri="{28A0092B-C50C-407E-A947-70E740481C1C}">
                <a14:useLocalDpi xmlns:a14="http://schemas.microsoft.com/office/drawing/2010/main" val="0"/>
              </a:ext>
            </a:extLst>
          </a:blip>
          <a:srcRect/>
          <a:stretch>
            <a:fillRect/>
          </a:stretch>
        </p:blipFill>
        <p:spPr bwMode="auto">
          <a:xfrm>
            <a:off x="8878888" y="5011738"/>
            <a:ext cx="355600" cy="28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6" name="组合 38">
            <a:extLst>
              <a:ext uri="{FF2B5EF4-FFF2-40B4-BE49-F238E27FC236}">
                <a16:creationId xmlns:a16="http://schemas.microsoft.com/office/drawing/2014/main" id="{F04DB25A-AD48-DBDD-F1D2-608C5C8A8B5B}"/>
              </a:ext>
            </a:extLst>
          </p:cNvPr>
          <p:cNvGrpSpPr>
            <a:grpSpLocks/>
          </p:cNvGrpSpPr>
          <p:nvPr userDrawn="1"/>
        </p:nvGrpSpPr>
        <p:grpSpPr bwMode="auto">
          <a:xfrm>
            <a:off x="1303338" y="5381625"/>
            <a:ext cx="606425" cy="839788"/>
            <a:chOff x="977961" y="4036641"/>
            <a:chExt cx="454576" cy="629459"/>
          </a:xfrm>
        </p:grpSpPr>
        <p:pic>
          <p:nvPicPr>
            <p:cNvPr id="37" name="Picture 10" descr="E:\丫头\png\小人\卡通类素材\ry.png">
              <a:extLst>
                <a:ext uri="{FF2B5EF4-FFF2-40B4-BE49-F238E27FC236}">
                  <a16:creationId xmlns:a16="http://schemas.microsoft.com/office/drawing/2014/main" id="{0733186F-5154-5E1C-CD54-419E0D5D9168}"/>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977961" y="4036641"/>
              <a:ext cx="454576" cy="52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Picture 10" descr="E:\丫头\png\小人\卡通类素材\ry.png">
              <a:extLst>
                <a:ext uri="{FF2B5EF4-FFF2-40B4-BE49-F238E27FC236}">
                  <a16:creationId xmlns:a16="http://schemas.microsoft.com/office/drawing/2014/main" id="{94CB7CA0-6E68-0B70-49D4-7F4E96792EC9}"/>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997798" y="4342100"/>
              <a:ext cx="400059" cy="3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9" name="组合 41">
            <a:extLst>
              <a:ext uri="{FF2B5EF4-FFF2-40B4-BE49-F238E27FC236}">
                <a16:creationId xmlns:a16="http://schemas.microsoft.com/office/drawing/2014/main" id="{879B89C5-2B59-F260-6DA5-438BE20197C5}"/>
              </a:ext>
            </a:extLst>
          </p:cNvPr>
          <p:cNvGrpSpPr>
            <a:grpSpLocks/>
          </p:cNvGrpSpPr>
          <p:nvPr userDrawn="1"/>
        </p:nvGrpSpPr>
        <p:grpSpPr bwMode="auto">
          <a:xfrm>
            <a:off x="9859963" y="5529263"/>
            <a:ext cx="760412" cy="901700"/>
            <a:chOff x="7394848" y="4146689"/>
            <a:chExt cx="570762" cy="676730"/>
          </a:xfrm>
        </p:grpSpPr>
        <p:pic>
          <p:nvPicPr>
            <p:cNvPr id="40" name="Picture 10" descr="E:\丫头\png\小人\卡通类素材\ry.png">
              <a:extLst>
                <a:ext uri="{FF2B5EF4-FFF2-40B4-BE49-F238E27FC236}">
                  <a16:creationId xmlns:a16="http://schemas.microsoft.com/office/drawing/2014/main" id="{A46F9E01-D2D7-B73C-EC45-79FED58CBAF7}"/>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7394848" y="4146689"/>
              <a:ext cx="570762" cy="664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Picture 10" descr="E:\丫头\png\小人\卡通类素材\ry.png">
              <a:extLst>
                <a:ext uri="{FF2B5EF4-FFF2-40B4-BE49-F238E27FC236}">
                  <a16:creationId xmlns:a16="http://schemas.microsoft.com/office/drawing/2014/main" id="{A89AB36A-DEE5-01FB-F9B4-A5527851777B}"/>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7480200" y="4499419"/>
              <a:ext cx="400059" cy="3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42" name="Picture 10" descr="E:\丫头\png\小人\卡通类素材\ry.png">
            <a:extLst>
              <a:ext uri="{FF2B5EF4-FFF2-40B4-BE49-F238E27FC236}">
                <a16:creationId xmlns:a16="http://schemas.microsoft.com/office/drawing/2014/main" id="{023F7C84-9E3A-1181-ED3A-3EBF4B3E4E05}"/>
              </a:ext>
            </a:extLst>
          </p:cNvPr>
          <p:cNvPicPr>
            <a:picLocks noChangeAspect="1" noChangeArrowheads="1"/>
          </p:cNvPicPr>
          <p:nvPr userDrawn="1"/>
        </p:nvPicPr>
        <p:blipFill>
          <a:blip r:embed="rId26">
            <a:extLst>
              <a:ext uri="{28A0092B-C50C-407E-A947-70E740481C1C}">
                <a14:useLocalDpi xmlns:a14="http://schemas.microsoft.com/office/drawing/2010/main" val="0"/>
              </a:ext>
            </a:extLst>
          </a:blip>
          <a:srcRect/>
          <a:stretch>
            <a:fillRect/>
          </a:stretch>
        </p:blipFill>
        <p:spPr bwMode="auto">
          <a:xfrm>
            <a:off x="9082088" y="3573463"/>
            <a:ext cx="295275" cy="239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3" name="组合 45">
            <a:extLst>
              <a:ext uri="{FF2B5EF4-FFF2-40B4-BE49-F238E27FC236}">
                <a16:creationId xmlns:a16="http://schemas.microsoft.com/office/drawing/2014/main" id="{316D70D5-3D2E-E658-DE06-98C3EDF0230F}"/>
              </a:ext>
            </a:extLst>
          </p:cNvPr>
          <p:cNvGrpSpPr>
            <a:grpSpLocks/>
          </p:cNvGrpSpPr>
          <p:nvPr userDrawn="1"/>
        </p:nvGrpSpPr>
        <p:grpSpPr bwMode="auto">
          <a:xfrm>
            <a:off x="6937375" y="90488"/>
            <a:ext cx="5457825" cy="4902200"/>
            <a:chOff x="5260515" y="81691"/>
            <a:chExt cx="4092795" cy="3677183"/>
          </a:xfrm>
        </p:grpSpPr>
        <p:grpSp>
          <p:nvGrpSpPr>
            <p:cNvPr id="44" name="组合 46">
              <a:extLst>
                <a:ext uri="{FF2B5EF4-FFF2-40B4-BE49-F238E27FC236}">
                  <a16:creationId xmlns:a16="http://schemas.microsoft.com/office/drawing/2014/main" id="{8AB056A9-6DD0-5E24-F9F8-2FFFF4127630}"/>
                </a:ext>
              </a:extLst>
            </p:cNvPr>
            <p:cNvGrpSpPr>
              <a:grpSpLocks/>
            </p:cNvGrpSpPr>
            <p:nvPr/>
          </p:nvGrpSpPr>
          <p:grpSpPr bwMode="auto">
            <a:xfrm rot="1789715">
              <a:off x="5260515" y="1755031"/>
              <a:ext cx="4092795" cy="2003843"/>
              <a:chOff x="3797945" y="715526"/>
              <a:chExt cx="4092795" cy="2003843"/>
            </a:xfrm>
          </p:grpSpPr>
          <p:pic>
            <p:nvPicPr>
              <p:cNvPr id="46" name="Picture 11" descr="E:\丫头\png\小人\卡通类素材\fyt.png">
                <a:extLst>
                  <a:ext uri="{FF2B5EF4-FFF2-40B4-BE49-F238E27FC236}">
                    <a16:creationId xmlns:a16="http://schemas.microsoft.com/office/drawing/2014/main" id="{07F1C55A-414B-7C2E-A393-F564A050ED95}"/>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rot="1077304">
                <a:off x="4972468" y="737268"/>
                <a:ext cx="1031756" cy="115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 name="Picture 12" descr="E:\丫头\png\小人\卡通类素材\sfe.png">
                <a:extLst>
                  <a:ext uri="{FF2B5EF4-FFF2-40B4-BE49-F238E27FC236}">
                    <a16:creationId xmlns:a16="http://schemas.microsoft.com/office/drawing/2014/main" id="{EEF5F3C6-0979-C87B-96C2-68B25E94AB98}"/>
                  </a:ext>
                </a:extLst>
              </p:cNvPr>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rot="640899">
                <a:off x="3797945" y="715526"/>
                <a:ext cx="1235028" cy="11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 name="Picture 13" descr="E:\丫头\png\小人\卡通类素材\fhj.png">
                <a:extLst>
                  <a:ext uri="{FF2B5EF4-FFF2-40B4-BE49-F238E27FC236}">
                    <a16:creationId xmlns:a16="http://schemas.microsoft.com/office/drawing/2014/main" id="{71A774B8-11A4-0D3D-866D-92A4F7DD5279}"/>
                  </a:ext>
                </a:extLst>
              </p:cNvPr>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rot="1375128">
                <a:off x="5951969" y="963305"/>
                <a:ext cx="1033244" cy="1211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 name="Picture 14" descr="E:\丫头\png\小人\卡通类素材\eth.png">
                <a:extLst>
                  <a:ext uri="{FF2B5EF4-FFF2-40B4-BE49-F238E27FC236}">
                    <a16:creationId xmlns:a16="http://schemas.microsoft.com/office/drawing/2014/main" id="{04F06265-895B-EEB1-AC8A-843E1BAB5E15}"/>
                  </a:ext>
                </a:extLst>
              </p:cNvPr>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rot="2659501">
                <a:off x="6852980" y="1450121"/>
                <a:ext cx="1037760" cy="1269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5" name="云形标注 47">
              <a:extLst>
                <a:ext uri="{FF2B5EF4-FFF2-40B4-BE49-F238E27FC236}">
                  <a16:creationId xmlns:a16="http://schemas.microsoft.com/office/drawing/2014/main" id="{975EB224-E6B5-EB1B-F96A-5B615EC63090}"/>
                </a:ext>
              </a:extLst>
            </p:cNvPr>
            <p:cNvSpPr/>
            <p:nvPr/>
          </p:nvSpPr>
          <p:spPr>
            <a:xfrm rot="2319260">
              <a:off x="6390260" y="81691"/>
              <a:ext cx="599991" cy="1026468"/>
            </a:xfrm>
            <a:prstGeom prst="cloudCallout">
              <a:avLst/>
            </a:prstGeom>
            <a:pattFill prst="wdDnDiag">
              <a:fgClr>
                <a:schemeClr val="bg1"/>
              </a:fgClr>
              <a:bgClr>
                <a:srgbClr val="00B0F0"/>
              </a:bgClr>
            </a:patt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400">
                <a:solidFill>
                  <a:prstClr val="white"/>
                </a:solidFill>
                <a:cs typeface="+mn-ea"/>
                <a:sym typeface="+mn-lt"/>
              </a:endParaRPr>
            </a:p>
          </p:txBody>
        </p:sp>
      </p:grpSp>
      <p:sp>
        <p:nvSpPr>
          <p:cNvPr id="2" name="标题 1"/>
          <p:cNvSpPr>
            <a:spLocks noGrp="1"/>
          </p:cNvSpPr>
          <p:nvPr>
            <p:ph type="title"/>
          </p:nvPr>
        </p:nvSpPr>
        <p:spPr>
          <a:xfrm>
            <a:off x="963084" y="4406901"/>
            <a:ext cx="10363200" cy="1362075"/>
          </a:xfrm>
        </p:spPr>
        <p:txBody>
          <a:bodyPr anchor="t"/>
          <a:lstStyle>
            <a:lvl1pPr algn="l">
              <a:defRPr sz="5335"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665">
                <a:solidFill>
                  <a:schemeClr val="tx1">
                    <a:tint val="75000"/>
                  </a:schemeClr>
                </a:solidFill>
              </a:defRPr>
            </a:lvl1pPr>
            <a:lvl2pPr marL="609600" indent="0">
              <a:buNone/>
              <a:defRPr sz="2400">
                <a:solidFill>
                  <a:schemeClr val="tx1">
                    <a:tint val="75000"/>
                  </a:schemeClr>
                </a:solidFill>
              </a:defRPr>
            </a:lvl2pPr>
            <a:lvl3pPr marL="1219200" indent="0">
              <a:buNone/>
              <a:defRPr sz="2135">
                <a:solidFill>
                  <a:schemeClr val="tx1">
                    <a:tint val="75000"/>
                  </a:schemeClr>
                </a:solidFill>
              </a:defRPr>
            </a:lvl3pPr>
            <a:lvl4pPr marL="1828800" indent="0">
              <a:buNone/>
              <a:defRPr sz="1865">
                <a:solidFill>
                  <a:schemeClr val="tx1">
                    <a:tint val="75000"/>
                  </a:schemeClr>
                </a:solidFill>
              </a:defRPr>
            </a:lvl4pPr>
            <a:lvl5pPr marL="2438400" indent="0">
              <a:buNone/>
              <a:defRPr sz="1865">
                <a:solidFill>
                  <a:schemeClr val="tx1">
                    <a:tint val="75000"/>
                  </a:schemeClr>
                </a:solidFill>
              </a:defRPr>
            </a:lvl5pPr>
            <a:lvl6pPr marL="3048000" indent="0">
              <a:buNone/>
              <a:defRPr sz="1865">
                <a:solidFill>
                  <a:schemeClr val="tx1">
                    <a:tint val="75000"/>
                  </a:schemeClr>
                </a:solidFill>
              </a:defRPr>
            </a:lvl6pPr>
            <a:lvl7pPr marL="3657600" indent="0">
              <a:buNone/>
              <a:defRPr sz="1865">
                <a:solidFill>
                  <a:schemeClr val="tx1">
                    <a:tint val="75000"/>
                  </a:schemeClr>
                </a:solidFill>
              </a:defRPr>
            </a:lvl7pPr>
            <a:lvl8pPr marL="4267200" indent="0">
              <a:buNone/>
              <a:defRPr sz="1865">
                <a:solidFill>
                  <a:schemeClr val="tx1">
                    <a:tint val="75000"/>
                  </a:schemeClr>
                </a:solidFill>
              </a:defRPr>
            </a:lvl8pPr>
            <a:lvl9pPr marL="4876800" indent="0">
              <a:buNone/>
              <a:defRPr sz="1865">
                <a:solidFill>
                  <a:schemeClr val="tx1">
                    <a:tint val="75000"/>
                  </a:schemeClr>
                </a:solidFill>
              </a:defRPr>
            </a:lvl9pPr>
          </a:lstStyle>
          <a:p>
            <a:pPr lvl="0"/>
            <a:r>
              <a:rPr lang="zh-CN" altLang="en-US"/>
              <a:t>单击此处编辑母版文本样式</a:t>
            </a:r>
          </a:p>
        </p:txBody>
      </p:sp>
      <p:sp>
        <p:nvSpPr>
          <p:cNvPr id="50" name="日期占位符 3">
            <a:extLst>
              <a:ext uri="{FF2B5EF4-FFF2-40B4-BE49-F238E27FC236}">
                <a16:creationId xmlns:a16="http://schemas.microsoft.com/office/drawing/2014/main" id="{17794186-783C-578D-9C13-C2838272513F}"/>
              </a:ext>
            </a:extLst>
          </p:cNvPr>
          <p:cNvSpPr>
            <a:spLocks noGrp="1"/>
          </p:cNvSpPr>
          <p:nvPr>
            <p:ph type="dt" sz="half" idx="10"/>
          </p:nvPr>
        </p:nvSpPr>
        <p:spPr/>
        <p:txBody>
          <a:bodyPr/>
          <a:lstStyle>
            <a:lvl1pPr>
              <a:defRPr/>
            </a:lvl1pPr>
          </a:lstStyle>
          <a:p>
            <a:pPr>
              <a:defRPr/>
            </a:pPr>
            <a:fld id="{5B846392-7032-4875-99A6-E621015D8141}" type="datetimeFigureOut">
              <a:rPr lang="zh-CN" altLang="en-US"/>
              <a:pPr>
                <a:defRPr/>
              </a:pPr>
              <a:t>2023/3/19</a:t>
            </a:fld>
            <a:endParaRPr lang="zh-CN" altLang="en-US"/>
          </a:p>
        </p:txBody>
      </p:sp>
      <p:sp>
        <p:nvSpPr>
          <p:cNvPr id="51" name="页脚占位符 4">
            <a:extLst>
              <a:ext uri="{FF2B5EF4-FFF2-40B4-BE49-F238E27FC236}">
                <a16:creationId xmlns:a16="http://schemas.microsoft.com/office/drawing/2014/main" id="{800E6E22-06C8-B596-7515-F16A93EF98D1}"/>
              </a:ext>
            </a:extLst>
          </p:cNvPr>
          <p:cNvSpPr>
            <a:spLocks noGrp="1"/>
          </p:cNvSpPr>
          <p:nvPr>
            <p:ph type="ftr" sz="quarter" idx="11"/>
          </p:nvPr>
        </p:nvSpPr>
        <p:spPr/>
        <p:txBody>
          <a:bodyPr/>
          <a:lstStyle>
            <a:lvl1pPr>
              <a:defRPr/>
            </a:lvl1pPr>
          </a:lstStyle>
          <a:p>
            <a:pPr>
              <a:defRPr/>
            </a:pPr>
            <a:endParaRPr lang="zh-CN" altLang="en-US"/>
          </a:p>
        </p:txBody>
      </p:sp>
      <p:sp>
        <p:nvSpPr>
          <p:cNvPr id="52" name="灯片编号占位符 5">
            <a:extLst>
              <a:ext uri="{FF2B5EF4-FFF2-40B4-BE49-F238E27FC236}">
                <a16:creationId xmlns:a16="http://schemas.microsoft.com/office/drawing/2014/main" id="{7CD53944-CBD3-1113-9C4A-6B4FB60D91AD}"/>
              </a:ext>
            </a:extLst>
          </p:cNvPr>
          <p:cNvSpPr>
            <a:spLocks noGrp="1"/>
          </p:cNvSpPr>
          <p:nvPr>
            <p:ph type="sldNum" sz="quarter" idx="12"/>
          </p:nvPr>
        </p:nvSpPr>
        <p:spPr/>
        <p:txBody>
          <a:bodyPr/>
          <a:lstStyle>
            <a:lvl1pPr>
              <a:defRPr smtClean="0"/>
            </a:lvl1pPr>
          </a:lstStyle>
          <a:p>
            <a:pPr>
              <a:defRPr/>
            </a:pPr>
            <a:fld id="{62AF0A31-93F2-4758-8A2A-6800735A7D42}" type="slidenum">
              <a:rPr lang="zh-CN" altLang="en-US"/>
              <a:pPr>
                <a:defRPr/>
              </a:pPr>
              <a:t>‹#›</a:t>
            </a:fld>
            <a:endParaRPr lang="zh-CN" altLang="en-US"/>
          </a:p>
        </p:txBody>
      </p:sp>
    </p:spTree>
    <p:extLst>
      <p:ext uri="{BB962C8B-B14F-4D97-AF65-F5344CB8AC3E}">
        <p14:creationId xmlns:p14="http://schemas.microsoft.com/office/powerpoint/2010/main" val="981793872"/>
      </p:ext>
    </p:extLst>
  </p:cSld>
  <p:clrMapOvr>
    <a:masterClrMapping/>
  </p:clrMapOvr>
  <p:transition spd="slow" advClick="0" advTm="1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nodeType="with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p:cTn id="12" dur="500" fill="hold"/>
                                        <p:tgtEl>
                                          <p:spTgt spid="17"/>
                                        </p:tgtEl>
                                        <p:attrNameLst>
                                          <p:attrName>ppt_w</p:attrName>
                                        </p:attrNameLst>
                                      </p:cBhvr>
                                      <p:tavLst>
                                        <p:tav tm="0">
                                          <p:val>
                                            <p:fltVal val="0"/>
                                          </p:val>
                                        </p:tav>
                                        <p:tav tm="100000">
                                          <p:val>
                                            <p:strVal val="#ppt_w"/>
                                          </p:val>
                                        </p:tav>
                                      </p:tavLst>
                                    </p:anim>
                                    <p:anim calcmode="lin" valueType="num">
                                      <p:cBhvr>
                                        <p:cTn id="13" dur="500" fill="hold"/>
                                        <p:tgtEl>
                                          <p:spTgt spid="17"/>
                                        </p:tgtEl>
                                        <p:attrNameLst>
                                          <p:attrName>ppt_h</p:attrName>
                                        </p:attrNameLst>
                                      </p:cBhvr>
                                      <p:tavLst>
                                        <p:tav tm="0">
                                          <p:val>
                                            <p:fltVal val="0"/>
                                          </p:val>
                                        </p:tav>
                                        <p:tav tm="100000">
                                          <p:val>
                                            <p:strVal val="#ppt_h"/>
                                          </p:val>
                                        </p:tav>
                                      </p:tavLst>
                                    </p:anim>
                                    <p:animEffect transition="in" filter="fade">
                                      <p:cBhvr>
                                        <p:cTn id="14" dur="500"/>
                                        <p:tgtEl>
                                          <p:spTgt spid="17"/>
                                        </p:tgtEl>
                                      </p:cBhvr>
                                    </p:animEffect>
                                  </p:childTnLst>
                                </p:cTn>
                              </p:par>
                              <p:par>
                                <p:cTn id="15" presetID="53" presetClass="entr" presetSubtype="16" fill="hold" nodeType="withEffect">
                                  <p:stCondLst>
                                    <p:cond delay="0"/>
                                  </p:stCondLst>
                                  <p:childTnLst>
                                    <p:set>
                                      <p:cBhvr>
                                        <p:cTn id="16" dur="1" fill="hold">
                                          <p:stCondLst>
                                            <p:cond delay="0"/>
                                          </p:stCondLst>
                                        </p:cTn>
                                        <p:tgtEl>
                                          <p:spTgt spid="22"/>
                                        </p:tgtEl>
                                        <p:attrNameLst>
                                          <p:attrName>style.visibility</p:attrName>
                                        </p:attrNameLst>
                                      </p:cBhvr>
                                      <p:to>
                                        <p:strVal val="visible"/>
                                      </p:to>
                                    </p:set>
                                    <p:anim calcmode="lin" valueType="num">
                                      <p:cBhvr>
                                        <p:cTn id="17" dur="500" fill="hold"/>
                                        <p:tgtEl>
                                          <p:spTgt spid="22"/>
                                        </p:tgtEl>
                                        <p:attrNameLst>
                                          <p:attrName>ppt_w</p:attrName>
                                        </p:attrNameLst>
                                      </p:cBhvr>
                                      <p:tavLst>
                                        <p:tav tm="0">
                                          <p:val>
                                            <p:fltVal val="0"/>
                                          </p:val>
                                        </p:tav>
                                        <p:tav tm="100000">
                                          <p:val>
                                            <p:strVal val="#ppt_w"/>
                                          </p:val>
                                        </p:tav>
                                      </p:tavLst>
                                    </p:anim>
                                    <p:anim calcmode="lin" valueType="num">
                                      <p:cBhvr>
                                        <p:cTn id="18" dur="500" fill="hold"/>
                                        <p:tgtEl>
                                          <p:spTgt spid="22"/>
                                        </p:tgtEl>
                                        <p:attrNameLst>
                                          <p:attrName>ppt_h</p:attrName>
                                        </p:attrNameLst>
                                      </p:cBhvr>
                                      <p:tavLst>
                                        <p:tav tm="0">
                                          <p:val>
                                            <p:fltVal val="0"/>
                                          </p:val>
                                        </p:tav>
                                        <p:tav tm="100000">
                                          <p:val>
                                            <p:strVal val="#ppt_h"/>
                                          </p:val>
                                        </p:tav>
                                      </p:tavLst>
                                    </p:anim>
                                    <p:animEffect transition="in" filter="fade">
                                      <p:cBhvr>
                                        <p:cTn id="19" dur="500"/>
                                        <p:tgtEl>
                                          <p:spTgt spid="22"/>
                                        </p:tgtEl>
                                      </p:cBhvr>
                                    </p:animEffect>
                                  </p:childTnLst>
                                </p:cTn>
                              </p:par>
                              <p:par>
                                <p:cTn id="20" presetID="53" presetClass="entr" presetSubtype="16" fill="hold" nodeType="withEffect">
                                  <p:stCondLst>
                                    <p:cond delay="0"/>
                                  </p:stCondLst>
                                  <p:childTnLst>
                                    <p:set>
                                      <p:cBhvr>
                                        <p:cTn id="21" dur="1" fill="hold">
                                          <p:stCondLst>
                                            <p:cond delay="0"/>
                                          </p:stCondLst>
                                        </p:cTn>
                                        <p:tgtEl>
                                          <p:spTgt spid="25"/>
                                        </p:tgtEl>
                                        <p:attrNameLst>
                                          <p:attrName>style.visibility</p:attrName>
                                        </p:attrNameLst>
                                      </p:cBhvr>
                                      <p:to>
                                        <p:strVal val="visible"/>
                                      </p:to>
                                    </p:set>
                                    <p:anim calcmode="lin" valueType="num">
                                      <p:cBhvr>
                                        <p:cTn id="22" dur="500" fill="hold"/>
                                        <p:tgtEl>
                                          <p:spTgt spid="25"/>
                                        </p:tgtEl>
                                        <p:attrNameLst>
                                          <p:attrName>ppt_w</p:attrName>
                                        </p:attrNameLst>
                                      </p:cBhvr>
                                      <p:tavLst>
                                        <p:tav tm="0">
                                          <p:val>
                                            <p:fltVal val="0"/>
                                          </p:val>
                                        </p:tav>
                                        <p:tav tm="100000">
                                          <p:val>
                                            <p:strVal val="#ppt_w"/>
                                          </p:val>
                                        </p:tav>
                                      </p:tavLst>
                                    </p:anim>
                                    <p:anim calcmode="lin" valueType="num">
                                      <p:cBhvr>
                                        <p:cTn id="23" dur="500" fill="hold"/>
                                        <p:tgtEl>
                                          <p:spTgt spid="25"/>
                                        </p:tgtEl>
                                        <p:attrNameLst>
                                          <p:attrName>ppt_h</p:attrName>
                                        </p:attrNameLst>
                                      </p:cBhvr>
                                      <p:tavLst>
                                        <p:tav tm="0">
                                          <p:val>
                                            <p:fltVal val="0"/>
                                          </p:val>
                                        </p:tav>
                                        <p:tav tm="100000">
                                          <p:val>
                                            <p:strVal val="#ppt_h"/>
                                          </p:val>
                                        </p:tav>
                                      </p:tavLst>
                                    </p:anim>
                                    <p:animEffect transition="in" filter="fade">
                                      <p:cBhvr>
                                        <p:cTn id="24" dur="500"/>
                                        <p:tgtEl>
                                          <p:spTgt spid="25"/>
                                        </p:tgtEl>
                                      </p:cBhvr>
                                    </p:animEffect>
                                  </p:childTnLst>
                                </p:cTn>
                              </p:par>
                              <p:par>
                                <p:cTn id="25" presetID="53" presetClass="entr" presetSubtype="16" fill="hold" nodeType="withEffect">
                                  <p:stCondLst>
                                    <p:cond delay="0"/>
                                  </p:stCondLst>
                                  <p:childTnLst>
                                    <p:set>
                                      <p:cBhvr>
                                        <p:cTn id="26" dur="1" fill="hold">
                                          <p:stCondLst>
                                            <p:cond delay="0"/>
                                          </p:stCondLst>
                                        </p:cTn>
                                        <p:tgtEl>
                                          <p:spTgt spid="16"/>
                                        </p:tgtEl>
                                        <p:attrNameLst>
                                          <p:attrName>style.visibility</p:attrName>
                                        </p:attrNameLst>
                                      </p:cBhvr>
                                      <p:to>
                                        <p:strVal val="visible"/>
                                      </p:to>
                                    </p:set>
                                    <p:anim calcmode="lin" valueType="num">
                                      <p:cBhvr>
                                        <p:cTn id="27" dur="500" fill="hold"/>
                                        <p:tgtEl>
                                          <p:spTgt spid="16"/>
                                        </p:tgtEl>
                                        <p:attrNameLst>
                                          <p:attrName>ppt_w</p:attrName>
                                        </p:attrNameLst>
                                      </p:cBhvr>
                                      <p:tavLst>
                                        <p:tav tm="0">
                                          <p:val>
                                            <p:fltVal val="0"/>
                                          </p:val>
                                        </p:tav>
                                        <p:tav tm="100000">
                                          <p:val>
                                            <p:strVal val="#ppt_w"/>
                                          </p:val>
                                        </p:tav>
                                      </p:tavLst>
                                    </p:anim>
                                    <p:anim calcmode="lin" valueType="num">
                                      <p:cBhvr>
                                        <p:cTn id="28" dur="500" fill="hold"/>
                                        <p:tgtEl>
                                          <p:spTgt spid="16"/>
                                        </p:tgtEl>
                                        <p:attrNameLst>
                                          <p:attrName>ppt_h</p:attrName>
                                        </p:attrNameLst>
                                      </p:cBhvr>
                                      <p:tavLst>
                                        <p:tav tm="0">
                                          <p:val>
                                            <p:fltVal val="0"/>
                                          </p:val>
                                        </p:tav>
                                        <p:tav tm="100000">
                                          <p:val>
                                            <p:strVal val="#ppt_h"/>
                                          </p:val>
                                        </p:tav>
                                      </p:tavLst>
                                    </p:anim>
                                    <p:animEffect transition="in" filter="fade">
                                      <p:cBhvr>
                                        <p:cTn id="29" dur="500"/>
                                        <p:tgtEl>
                                          <p:spTgt spid="16"/>
                                        </p:tgtEl>
                                      </p:cBhvr>
                                    </p:animEffect>
                                  </p:childTnLst>
                                </p:cTn>
                              </p:par>
                              <p:par>
                                <p:cTn id="30" presetID="53" presetClass="entr" presetSubtype="16" fill="hold" nodeType="withEffect">
                                  <p:stCondLst>
                                    <p:cond delay="0"/>
                                  </p:stCondLst>
                                  <p:childTnLst>
                                    <p:set>
                                      <p:cBhvr>
                                        <p:cTn id="31" dur="1" fill="hold">
                                          <p:stCondLst>
                                            <p:cond delay="0"/>
                                          </p:stCondLst>
                                        </p:cTn>
                                        <p:tgtEl>
                                          <p:spTgt spid="34"/>
                                        </p:tgtEl>
                                        <p:attrNameLst>
                                          <p:attrName>style.visibility</p:attrName>
                                        </p:attrNameLst>
                                      </p:cBhvr>
                                      <p:to>
                                        <p:strVal val="visible"/>
                                      </p:to>
                                    </p:set>
                                    <p:anim calcmode="lin" valueType="num">
                                      <p:cBhvr>
                                        <p:cTn id="32" dur="500" fill="hold"/>
                                        <p:tgtEl>
                                          <p:spTgt spid="34"/>
                                        </p:tgtEl>
                                        <p:attrNameLst>
                                          <p:attrName>ppt_w</p:attrName>
                                        </p:attrNameLst>
                                      </p:cBhvr>
                                      <p:tavLst>
                                        <p:tav tm="0">
                                          <p:val>
                                            <p:fltVal val="0"/>
                                          </p:val>
                                        </p:tav>
                                        <p:tav tm="100000">
                                          <p:val>
                                            <p:strVal val="#ppt_w"/>
                                          </p:val>
                                        </p:tav>
                                      </p:tavLst>
                                    </p:anim>
                                    <p:anim calcmode="lin" valueType="num">
                                      <p:cBhvr>
                                        <p:cTn id="33" dur="500" fill="hold"/>
                                        <p:tgtEl>
                                          <p:spTgt spid="34"/>
                                        </p:tgtEl>
                                        <p:attrNameLst>
                                          <p:attrName>ppt_h</p:attrName>
                                        </p:attrNameLst>
                                      </p:cBhvr>
                                      <p:tavLst>
                                        <p:tav tm="0">
                                          <p:val>
                                            <p:fltVal val="0"/>
                                          </p:val>
                                        </p:tav>
                                        <p:tav tm="100000">
                                          <p:val>
                                            <p:strVal val="#ppt_h"/>
                                          </p:val>
                                        </p:tav>
                                      </p:tavLst>
                                    </p:anim>
                                    <p:animEffect transition="in" filter="fade">
                                      <p:cBhvr>
                                        <p:cTn id="34" dur="500"/>
                                        <p:tgtEl>
                                          <p:spTgt spid="34"/>
                                        </p:tgtEl>
                                      </p:cBhvr>
                                    </p:animEffect>
                                  </p:childTnLst>
                                </p:cTn>
                              </p:par>
                              <p:par>
                                <p:cTn id="35" presetID="53" presetClass="entr" presetSubtype="16" fill="hold" nodeType="withEffect">
                                  <p:stCondLst>
                                    <p:cond delay="0"/>
                                  </p:stCondLst>
                                  <p:childTnLst>
                                    <p:set>
                                      <p:cBhvr>
                                        <p:cTn id="36" dur="1" fill="hold">
                                          <p:stCondLst>
                                            <p:cond delay="0"/>
                                          </p:stCondLst>
                                        </p:cTn>
                                        <p:tgtEl>
                                          <p:spTgt spid="18"/>
                                        </p:tgtEl>
                                        <p:attrNameLst>
                                          <p:attrName>style.visibility</p:attrName>
                                        </p:attrNameLst>
                                      </p:cBhvr>
                                      <p:to>
                                        <p:strVal val="visible"/>
                                      </p:to>
                                    </p:set>
                                    <p:anim calcmode="lin" valueType="num">
                                      <p:cBhvr>
                                        <p:cTn id="37" dur="500" fill="hold"/>
                                        <p:tgtEl>
                                          <p:spTgt spid="18"/>
                                        </p:tgtEl>
                                        <p:attrNameLst>
                                          <p:attrName>ppt_w</p:attrName>
                                        </p:attrNameLst>
                                      </p:cBhvr>
                                      <p:tavLst>
                                        <p:tav tm="0">
                                          <p:val>
                                            <p:fltVal val="0"/>
                                          </p:val>
                                        </p:tav>
                                        <p:tav tm="100000">
                                          <p:val>
                                            <p:strVal val="#ppt_w"/>
                                          </p:val>
                                        </p:tav>
                                      </p:tavLst>
                                    </p:anim>
                                    <p:anim calcmode="lin" valueType="num">
                                      <p:cBhvr>
                                        <p:cTn id="38" dur="500" fill="hold"/>
                                        <p:tgtEl>
                                          <p:spTgt spid="18"/>
                                        </p:tgtEl>
                                        <p:attrNameLst>
                                          <p:attrName>ppt_h</p:attrName>
                                        </p:attrNameLst>
                                      </p:cBhvr>
                                      <p:tavLst>
                                        <p:tav tm="0">
                                          <p:val>
                                            <p:fltVal val="0"/>
                                          </p:val>
                                        </p:tav>
                                        <p:tav tm="100000">
                                          <p:val>
                                            <p:strVal val="#ppt_h"/>
                                          </p:val>
                                        </p:tav>
                                      </p:tavLst>
                                    </p:anim>
                                    <p:animEffect transition="in" filter="fade">
                                      <p:cBhvr>
                                        <p:cTn id="39" dur="500"/>
                                        <p:tgtEl>
                                          <p:spTgt spid="18"/>
                                        </p:tgtEl>
                                      </p:cBhvr>
                                    </p:animEffect>
                                  </p:childTnLst>
                                </p:cTn>
                              </p:par>
                              <p:par>
                                <p:cTn id="40" presetID="53" presetClass="entr" presetSubtype="16" fill="hold" nodeType="withEffect">
                                  <p:stCondLst>
                                    <p:cond delay="0"/>
                                  </p:stCondLst>
                                  <p:childTnLst>
                                    <p:set>
                                      <p:cBhvr>
                                        <p:cTn id="41" dur="1" fill="hold">
                                          <p:stCondLst>
                                            <p:cond delay="0"/>
                                          </p:stCondLst>
                                        </p:cTn>
                                        <p:tgtEl>
                                          <p:spTgt spid="10"/>
                                        </p:tgtEl>
                                        <p:attrNameLst>
                                          <p:attrName>style.visibility</p:attrName>
                                        </p:attrNameLst>
                                      </p:cBhvr>
                                      <p:to>
                                        <p:strVal val="visible"/>
                                      </p:to>
                                    </p:set>
                                    <p:anim calcmode="lin" valueType="num">
                                      <p:cBhvr>
                                        <p:cTn id="42" dur="500" fill="hold"/>
                                        <p:tgtEl>
                                          <p:spTgt spid="10"/>
                                        </p:tgtEl>
                                        <p:attrNameLst>
                                          <p:attrName>ppt_w</p:attrName>
                                        </p:attrNameLst>
                                      </p:cBhvr>
                                      <p:tavLst>
                                        <p:tav tm="0">
                                          <p:val>
                                            <p:fltVal val="0"/>
                                          </p:val>
                                        </p:tav>
                                        <p:tav tm="100000">
                                          <p:val>
                                            <p:strVal val="#ppt_w"/>
                                          </p:val>
                                        </p:tav>
                                      </p:tavLst>
                                    </p:anim>
                                    <p:anim calcmode="lin" valueType="num">
                                      <p:cBhvr>
                                        <p:cTn id="43" dur="500" fill="hold"/>
                                        <p:tgtEl>
                                          <p:spTgt spid="10"/>
                                        </p:tgtEl>
                                        <p:attrNameLst>
                                          <p:attrName>ppt_h</p:attrName>
                                        </p:attrNameLst>
                                      </p:cBhvr>
                                      <p:tavLst>
                                        <p:tav tm="0">
                                          <p:val>
                                            <p:fltVal val="0"/>
                                          </p:val>
                                        </p:tav>
                                        <p:tav tm="100000">
                                          <p:val>
                                            <p:strVal val="#ppt_h"/>
                                          </p:val>
                                        </p:tav>
                                      </p:tavLst>
                                    </p:anim>
                                    <p:animEffect transition="in" filter="fade">
                                      <p:cBhvr>
                                        <p:cTn id="44" dur="500"/>
                                        <p:tgtEl>
                                          <p:spTgt spid="10"/>
                                        </p:tgtEl>
                                      </p:cBhvr>
                                    </p:animEffect>
                                  </p:childTnLst>
                                </p:cTn>
                              </p:par>
                              <p:par>
                                <p:cTn id="45" presetID="53" presetClass="entr" presetSubtype="16" fill="hold" nodeType="withEffect">
                                  <p:stCondLst>
                                    <p:cond delay="0"/>
                                  </p:stCondLst>
                                  <p:childTnLst>
                                    <p:set>
                                      <p:cBhvr>
                                        <p:cTn id="46" dur="1" fill="hold">
                                          <p:stCondLst>
                                            <p:cond delay="0"/>
                                          </p:stCondLst>
                                        </p:cTn>
                                        <p:tgtEl>
                                          <p:spTgt spid="11"/>
                                        </p:tgtEl>
                                        <p:attrNameLst>
                                          <p:attrName>style.visibility</p:attrName>
                                        </p:attrNameLst>
                                      </p:cBhvr>
                                      <p:to>
                                        <p:strVal val="visible"/>
                                      </p:to>
                                    </p:set>
                                    <p:anim calcmode="lin" valueType="num">
                                      <p:cBhvr>
                                        <p:cTn id="47" dur="500" fill="hold"/>
                                        <p:tgtEl>
                                          <p:spTgt spid="11"/>
                                        </p:tgtEl>
                                        <p:attrNameLst>
                                          <p:attrName>ppt_w</p:attrName>
                                        </p:attrNameLst>
                                      </p:cBhvr>
                                      <p:tavLst>
                                        <p:tav tm="0">
                                          <p:val>
                                            <p:fltVal val="0"/>
                                          </p:val>
                                        </p:tav>
                                        <p:tav tm="100000">
                                          <p:val>
                                            <p:strVal val="#ppt_w"/>
                                          </p:val>
                                        </p:tav>
                                      </p:tavLst>
                                    </p:anim>
                                    <p:anim calcmode="lin" valueType="num">
                                      <p:cBhvr>
                                        <p:cTn id="48" dur="500" fill="hold"/>
                                        <p:tgtEl>
                                          <p:spTgt spid="11"/>
                                        </p:tgtEl>
                                        <p:attrNameLst>
                                          <p:attrName>ppt_h</p:attrName>
                                        </p:attrNameLst>
                                      </p:cBhvr>
                                      <p:tavLst>
                                        <p:tav tm="0">
                                          <p:val>
                                            <p:fltVal val="0"/>
                                          </p:val>
                                        </p:tav>
                                        <p:tav tm="100000">
                                          <p:val>
                                            <p:strVal val="#ppt_h"/>
                                          </p:val>
                                        </p:tav>
                                      </p:tavLst>
                                    </p:anim>
                                    <p:animEffect transition="in" filter="fade">
                                      <p:cBhvr>
                                        <p:cTn id="49" dur="500"/>
                                        <p:tgtEl>
                                          <p:spTgt spid="11"/>
                                        </p:tgtEl>
                                      </p:cBhvr>
                                    </p:animEffect>
                                  </p:childTnLst>
                                </p:cTn>
                              </p:par>
                              <p:par>
                                <p:cTn id="50" presetID="53" presetClass="entr" presetSubtype="16" fill="hold" nodeType="withEffect">
                                  <p:stCondLst>
                                    <p:cond delay="0"/>
                                  </p:stCondLst>
                                  <p:childTnLst>
                                    <p:set>
                                      <p:cBhvr>
                                        <p:cTn id="51" dur="1" fill="hold">
                                          <p:stCondLst>
                                            <p:cond delay="0"/>
                                          </p:stCondLst>
                                        </p:cTn>
                                        <p:tgtEl>
                                          <p:spTgt spid="21"/>
                                        </p:tgtEl>
                                        <p:attrNameLst>
                                          <p:attrName>style.visibility</p:attrName>
                                        </p:attrNameLst>
                                      </p:cBhvr>
                                      <p:to>
                                        <p:strVal val="visible"/>
                                      </p:to>
                                    </p:set>
                                    <p:anim calcmode="lin" valueType="num">
                                      <p:cBhvr>
                                        <p:cTn id="52" dur="500" fill="hold"/>
                                        <p:tgtEl>
                                          <p:spTgt spid="21"/>
                                        </p:tgtEl>
                                        <p:attrNameLst>
                                          <p:attrName>ppt_w</p:attrName>
                                        </p:attrNameLst>
                                      </p:cBhvr>
                                      <p:tavLst>
                                        <p:tav tm="0">
                                          <p:val>
                                            <p:fltVal val="0"/>
                                          </p:val>
                                        </p:tav>
                                        <p:tav tm="100000">
                                          <p:val>
                                            <p:strVal val="#ppt_w"/>
                                          </p:val>
                                        </p:tav>
                                      </p:tavLst>
                                    </p:anim>
                                    <p:anim calcmode="lin" valueType="num">
                                      <p:cBhvr>
                                        <p:cTn id="53" dur="500" fill="hold"/>
                                        <p:tgtEl>
                                          <p:spTgt spid="21"/>
                                        </p:tgtEl>
                                        <p:attrNameLst>
                                          <p:attrName>ppt_h</p:attrName>
                                        </p:attrNameLst>
                                      </p:cBhvr>
                                      <p:tavLst>
                                        <p:tav tm="0">
                                          <p:val>
                                            <p:fltVal val="0"/>
                                          </p:val>
                                        </p:tav>
                                        <p:tav tm="100000">
                                          <p:val>
                                            <p:strVal val="#ppt_h"/>
                                          </p:val>
                                        </p:tav>
                                      </p:tavLst>
                                    </p:anim>
                                    <p:animEffect transition="in" filter="fade">
                                      <p:cBhvr>
                                        <p:cTn id="54" dur="500"/>
                                        <p:tgtEl>
                                          <p:spTgt spid="21"/>
                                        </p:tgtEl>
                                      </p:cBhvr>
                                    </p:animEffect>
                                  </p:childTnLst>
                                </p:cTn>
                              </p:par>
                              <p:par>
                                <p:cTn id="55" presetID="53" presetClass="entr" presetSubtype="16" fill="hold" nodeType="withEffect">
                                  <p:stCondLst>
                                    <p:cond delay="0"/>
                                  </p:stCondLst>
                                  <p:childTnLst>
                                    <p:set>
                                      <p:cBhvr>
                                        <p:cTn id="56" dur="1" fill="hold">
                                          <p:stCondLst>
                                            <p:cond delay="0"/>
                                          </p:stCondLst>
                                        </p:cTn>
                                        <p:tgtEl>
                                          <p:spTgt spid="27"/>
                                        </p:tgtEl>
                                        <p:attrNameLst>
                                          <p:attrName>style.visibility</p:attrName>
                                        </p:attrNameLst>
                                      </p:cBhvr>
                                      <p:to>
                                        <p:strVal val="visible"/>
                                      </p:to>
                                    </p:set>
                                    <p:anim calcmode="lin" valueType="num">
                                      <p:cBhvr>
                                        <p:cTn id="57" dur="500" fill="hold"/>
                                        <p:tgtEl>
                                          <p:spTgt spid="27"/>
                                        </p:tgtEl>
                                        <p:attrNameLst>
                                          <p:attrName>ppt_w</p:attrName>
                                        </p:attrNameLst>
                                      </p:cBhvr>
                                      <p:tavLst>
                                        <p:tav tm="0">
                                          <p:val>
                                            <p:fltVal val="0"/>
                                          </p:val>
                                        </p:tav>
                                        <p:tav tm="100000">
                                          <p:val>
                                            <p:strVal val="#ppt_w"/>
                                          </p:val>
                                        </p:tav>
                                      </p:tavLst>
                                    </p:anim>
                                    <p:anim calcmode="lin" valueType="num">
                                      <p:cBhvr>
                                        <p:cTn id="58" dur="500" fill="hold"/>
                                        <p:tgtEl>
                                          <p:spTgt spid="27"/>
                                        </p:tgtEl>
                                        <p:attrNameLst>
                                          <p:attrName>ppt_h</p:attrName>
                                        </p:attrNameLst>
                                      </p:cBhvr>
                                      <p:tavLst>
                                        <p:tav tm="0">
                                          <p:val>
                                            <p:fltVal val="0"/>
                                          </p:val>
                                        </p:tav>
                                        <p:tav tm="100000">
                                          <p:val>
                                            <p:strVal val="#ppt_h"/>
                                          </p:val>
                                        </p:tav>
                                      </p:tavLst>
                                    </p:anim>
                                    <p:animEffect transition="in" filter="fade">
                                      <p:cBhvr>
                                        <p:cTn id="59" dur="500"/>
                                        <p:tgtEl>
                                          <p:spTgt spid="27"/>
                                        </p:tgtEl>
                                      </p:cBhvr>
                                    </p:animEffect>
                                  </p:childTnLst>
                                </p:cTn>
                              </p:par>
                              <p:par>
                                <p:cTn id="60" presetID="53" presetClass="entr" presetSubtype="16" fill="hold" nodeType="withEffect">
                                  <p:stCondLst>
                                    <p:cond delay="0"/>
                                  </p:stCondLst>
                                  <p:childTnLst>
                                    <p:set>
                                      <p:cBhvr>
                                        <p:cTn id="61" dur="1" fill="hold">
                                          <p:stCondLst>
                                            <p:cond delay="0"/>
                                          </p:stCondLst>
                                        </p:cTn>
                                        <p:tgtEl>
                                          <p:spTgt spid="19"/>
                                        </p:tgtEl>
                                        <p:attrNameLst>
                                          <p:attrName>style.visibility</p:attrName>
                                        </p:attrNameLst>
                                      </p:cBhvr>
                                      <p:to>
                                        <p:strVal val="visible"/>
                                      </p:to>
                                    </p:set>
                                    <p:anim calcmode="lin" valueType="num">
                                      <p:cBhvr>
                                        <p:cTn id="62" dur="500" fill="hold"/>
                                        <p:tgtEl>
                                          <p:spTgt spid="19"/>
                                        </p:tgtEl>
                                        <p:attrNameLst>
                                          <p:attrName>ppt_w</p:attrName>
                                        </p:attrNameLst>
                                      </p:cBhvr>
                                      <p:tavLst>
                                        <p:tav tm="0">
                                          <p:val>
                                            <p:fltVal val="0"/>
                                          </p:val>
                                        </p:tav>
                                        <p:tav tm="100000">
                                          <p:val>
                                            <p:strVal val="#ppt_w"/>
                                          </p:val>
                                        </p:tav>
                                      </p:tavLst>
                                    </p:anim>
                                    <p:anim calcmode="lin" valueType="num">
                                      <p:cBhvr>
                                        <p:cTn id="63" dur="500" fill="hold"/>
                                        <p:tgtEl>
                                          <p:spTgt spid="19"/>
                                        </p:tgtEl>
                                        <p:attrNameLst>
                                          <p:attrName>ppt_h</p:attrName>
                                        </p:attrNameLst>
                                      </p:cBhvr>
                                      <p:tavLst>
                                        <p:tav tm="0">
                                          <p:val>
                                            <p:fltVal val="0"/>
                                          </p:val>
                                        </p:tav>
                                        <p:tav tm="100000">
                                          <p:val>
                                            <p:strVal val="#ppt_h"/>
                                          </p:val>
                                        </p:tav>
                                      </p:tavLst>
                                    </p:anim>
                                    <p:animEffect transition="in" filter="fade">
                                      <p:cBhvr>
                                        <p:cTn id="64" dur="500"/>
                                        <p:tgtEl>
                                          <p:spTgt spid="19"/>
                                        </p:tgtEl>
                                      </p:cBhvr>
                                    </p:animEffect>
                                  </p:childTnLst>
                                </p:cTn>
                              </p:par>
                              <p:par>
                                <p:cTn id="65" presetID="53" presetClass="entr" presetSubtype="16" fill="hold" nodeType="withEffect">
                                  <p:stCondLst>
                                    <p:cond delay="0"/>
                                  </p:stCondLst>
                                  <p:childTnLst>
                                    <p:set>
                                      <p:cBhvr>
                                        <p:cTn id="66" dur="1" fill="hold">
                                          <p:stCondLst>
                                            <p:cond delay="0"/>
                                          </p:stCondLst>
                                        </p:cTn>
                                        <p:tgtEl>
                                          <p:spTgt spid="7"/>
                                        </p:tgtEl>
                                        <p:attrNameLst>
                                          <p:attrName>style.visibility</p:attrName>
                                        </p:attrNameLst>
                                      </p:cBhvr>
                                      <p:to>
                                        <p:strVal val="visible"/>
                                      </p:to>
                                    </p:set>
                                    <p:anim calcmode="lin" valueType="num">
                                      <p:cBhvr>
                                        <p:cTn id="67" dur="500" fill="hold"/>
                                        <p:tgtEl>
                                          <p:spTgt spid="7"/>
                                        </p:tgtEl>
                                        <p:attrNameLst>
                                          <p:attrName>ppt_w</p:attrName>
                                        </p:attrNameLst>
                                      </p:cBhvr>
                                      <p:tavLst>
                                        <p:tav tm="0">
                                          <p:val>
                                            <p:fltVal val="0"/>
                                          </p:val>
                                        </p:tav>
                                        <p:tav tm="100000">
                                          <p:val>
                                            <p:strVal val="#ppt_w"/>
                                          </p:val>
                                        </p:tav>
                                      </p:tavLst>
                                    </p:anim>
                                    <p:anim calcmode="lin" valueType="num">
                                      <p:cBhvr>
                                        <p:cTn id="68" dur="500" fill="hold"/>
                                        <p:tgtEl>
                                          <p:spTgt spid="7"/>
                                        </p:tgtEl>
                                        <p:attrNameLst>
                                          <p:attrName>ppt_h</p:attrName>
                                        </p:attrNameLst>
                                      </p:cBhvr>
                                      <p:tavLst>
                                        <p:tav tm="0">
                                          <p:val>
                                            <p:fltVal val="0"/>
                                          </p:val>
                                        </p:tav>
                                        <p:tav tm="100000">
                                          <p:val>
                                            <p:strVal val="#ppt_h"/>
                                          </p:val>
                                        </p:tav>
                                      </p:tavLst>
                                    </p:anim>
                                    <p:animEffect transition="in" filter="fade">
                                      <p:cBhvr>
                                        <p:cTn id="69" dur="500"/>
                                        <p:tgtEl>
                                          <p:spTgt spid="7"/>
                                        </p:tgtEl>
                                      </p:cBhvr>
                                    </p:animEffect>
                                  </p:childTnLst>
                                </p:cTn>
                              </p:par>
                              <p:par>
                                <p:cTn id="70" presetID="53" presetClass="entr" presetSubtype="16" fill="hold" nodeType="withEffect">
                                  <p:stCondLst>
                                    <p:cond delay="0"/>
                                  </p:stCondLst>
                                  <p:childTnLst>
                                    <p:set>
                                      <p:cBhvr>
                                        <p:cTn id="71" dur="1" fill="hold">
                                          <p:stCondLst>
                                            <p:cond delay="0"/>
                                          </p:stCondLst>
                                        </p:cTn>
                                        <p:tgtEl>
                                          <p:spTgt spid="12"/>
                                        </p:tgtEl>
                                        <p:attrNameLst>
                                          <p:attrName>style.visibility</p:attrName>
                                        </p:attrNameLst>
                                      </p:cBhvr>
                                      <p:to>
                                        <p:strVal val="visible"/>
                                      </p:to>
                                    </p:set>
                                    <p:anim calcmode="lin" valueType="num">
                                      <p:cBhvr>
                                        <p:cTn id="72" dur="500" fill="hold"/>
                                        <p:tgtEl>
                                          <p:spTgt spid="12"/>
                                        </p:tgtEl>
                                        <p:attrNameLst>
                                          <p:attrName>ppt_w</p:attrName>
                                        </p:attrNameLst>
                                      </p:cBhvr>
                                      <p:tavLst>
                                        <p:tav tm="0">
                                          <p:val>
                                            <p:fltVal val="0"/>
                                          </p:val>
                                        </p:tav>
                                        <p:tav tm="100000">
                                          <p:val>
                                            <p:strVal val="#ppt_w"/>
                                          </p:val>
                                        </p:tav>
                                      </p:tavLst>
                                    </p:anim>
                                    <p:anim calcmode="lin" valueType="num">
                                      <p:cBhvr>
                                        <p:cTn id="73" dur="500" fill="hold"/>
                                        <p:tgtEl>
                                          <p:spTgt spid="12"/>
                                        </p:tgtEl>
                                        <p:attrNameLst>
                                          <p:attrName>ppt_h</p:attrName>
                                        </p:attrNameLst>
                                      </p:cBhvr>
                                      <p:tavLst>
                                        <p:tav tm="0">
                                          <p:val>
                                            <p:fltVal val="0"/>
                                          </p:val>
                                        </p:tav>
                                        <p:tav tm="100000">
                                          <p:val>
                                            <p:strVal val="#ppt_h"/>
                                          </p:val>
                                        </p:tav>
                                      </p:tavLst>
                                    </p:anim>
                                    <p:animEffect transition="in" filter="fade">
                                      <p:cBhvr>
                                        <p:cTn id="74" dur="500"/>
                                        <p:tgtEl>
                                          <p:spTgt spid="12"/>
                                        </p:tgtEl>
                                      </p:cBhvr>
                                    </p:animEffect>
                                  </p:childTnLst>
                                </p:cTn>
                              </p:par>
                              <p:par>
                                <p:cTn id="75" presetID="53" presetClass="entr" presetSubtype="16" fill="hold" nodeType="withEffect">
                                  <p:stCondLst>
                                    <p:cond delay="0"/>
                                  </p:stCondLst>
                                  <p:childTnLst>
                                    <p:set>
                                      <p:cBhvr>
                                        <p:cTn id="76" dur="1" fill="hold">
                                          <p:stCondLst>
                                            <p:cond delay="0"/>
                                          </p:stCondLst>
                                        </p:cTn>
                                        <p:tgtEl>
                                          <p:spTgt spid="26"/>
                                        </p:tgtEl>
                                        <p:attrNameLst>
                                          <p:attrName>style.visibility</p:attrName>
                                        </p:attrNameLst>
                                      </p:cBhvr>
                                      <p:to>
                                        <p:strVal val="visible"/>
                                      </p:to>
                                    </p:set>
                                    <p:anim calcmode="lin" valueType="num">
                                      <p:cBhvr>
                                        <p:cTn id="77" dur="500" fill="hold"/>
                                        <p:tgtEl>
                                          <p:spTgt spid="26"/>
                                        </p:tgtEl>
                                        <p:attrNameLst>
                                          <p:attrName>ppt_w</p:attrName>
                                        </p:attrNameLst>
                                      </p:cBhvr>
                                      <p:tavLst>
                                        <p:tav tm="0">
                                          <p:val>
                                            <p:fltVal val="0"/>
                                          </p:val>
                                        </p:tav>
                                        <p:tav tm="100000">
                                          <p:val>
                                            <p:strVal val="#ppt_w"/>
                                          </p:val>
                                        </p:tav>
                                      </p:tavLst>
                                    </p:anim>
                                    <p:anim calcmode="lin" valueType="num">
                                      <p:cBhvr>
                                        <p:cTn id="78" dur="500" fill="hold"/>
                                        <p:tgtEl>
                                          <p:spTgt spid="26"/>
                                        </p:tgtEl>
                                        <p:attrNameLst>
                                          <p:attrName>ppt_h</p:attrName>
                                        </p:attrNameLst>
                                      </p:cBhvr>
                                      <p:tavLst>
                                        <p:tav tm="0">
                                          <p:val>
                                            <p:fltVal val="0"/>
                                          </p:val>
                                        </p:tav>
                                        <p:tav tm="100000">
                                          <p:val>
                                            <p:strVal val="#ppt_h"/>
                                          </p:val>
                                        </p:tav>
                                      </p:tavLst>
                                    </p:anim>
                                    <p:animEffect transition="in" filter="fade">
                                      <p:cBhvr>
                                        <p:cTn id="79" dur="500"/>
                                        <p:tgtEl>
                                          <p:spTgt spid="26"/>
                                        </p:tgtEl>
                                      </p:cBhvr>
                                    </p:animEffect>
                                  </p:childTnLst>
                                </p:cTn>
                              </p:par>
                              <p:par>
                                <p:cTn id="80" presetID="53" presetClass="entr" presetSubtype="16" fill="hold" nodeType="withEffect">
                                  <p:stCondLst>
                                    <p:cond delay="0"/>
                                  </p:stCondLst>
                                  <p:childTnLst>
                                    <p:set>
                                      <p:cBhvr>
                                        <p:cTn id="81" dur="1" fill="hold">
                                          <p:stCondLst>
                                            <p:cond delay="0"/>
                                          </p:stCondLst>
                                        </p:cTn>
                                        <p:tgtEl>
                                          <p:spTgt spid="23"/>
                                        </p:tgtEl>
                                        <p:attrNameLst>
                                          <p:attrName>style.visibility</p:attrName>
                                        </p:attrNameLst>
                                      </p:cBhvr>
                                      <p:to>
                                        <p:strVal val="visible"/>
                                      </p:to>
                                    </p:set>
                                    <p:anim calcmode="lin" valueType="num">
                                      <p:cBhvr>
                                        <p:cTn id="82" dur="500" fill="hold"/>
                                        <p:tgtEl>
                                          <p:spTgt spid="23"/>
                                        </p:tgtEl>
                                        <p:attrNameLst>
                                          <p:attrName>ppt_w</p:attrName>
                                        </p:attrNameLst>
                                      </p:cBhvr>
                                      <p:tavLst>
                                        <p:tav tm="0">
                                          <p:val>
                                            <p:fltVal val="0"/>
                                          </p:val>
                                        </p:tav>
                                        <p:tav tm="100000">
                                          <p:val>
                                            <p:strVal val="#ppt_w"/>
                                          </p:val>
                                        </p:tav>
                                      </p:tavLst>
                                    </p:anim>
                                    <p:anim calcmode="lin" valueType="num">
                                      <p:cBhvr>
                                        <p:cTn id="83" dur="500" fill="hold"/>
                                        <p:tgtEl>
                                          <p:spTgt spid="23"/>
                                        </p:tgtEl>
                                        <p:attrNameLst>
                                          <p:attrName>ppt_h</p:attrName>
                                        </p:attrNameLst>
                                      </p:cBhvr>
                                      <p:tavLst>
                                        <p:tav tm="0">
                                          <p:val>
                                            <p:fltVal val="0"/>
                                          </p:val>
                                        </p:tav>
                                        <p:tav tm="100000">
                                          <p:val>
                                            <p:strVal val="#ppt_h"/>
                                          </p:val>
                                        </p:tav>
                                      </p:tavLst>
                                    </p:anim>
                                    <p:animEffect transition="in" filter="fade">
                                      <p:cBhvr>
                                        <p:cTn id="84" dur="500"/>
                                        <p:tgtEl>
                                          <p:spTgt spid="23"/>
                                        </p:tgtEl>
                                      </p:cBhvr>
                                    </p:animEffect>
                                  </p:childTnLst>
                                </p:cTn>
                              </p:par>
                              <p:par>
                                <p:cTn id="85" presetID="53" presetClass="entr" presetSubtype="16" fill="hold" nodeType="withEffect">
                                  <p:stCondLst>
                                    <p:cond delay="0"/>
                                  </p:stCondLst>
                                  <p:childTnLst>
                                    <p:set>
                                      <p:cBhvr>
                                        <p:cTn id="86" dur="1" fill="hold">
                                          <p:stCondLst>
                                            <p:cond delay="0"/>
                                          </p:stCondLst>
                                        </p:cTn>
                                        <p:tgtEl>
                                          <p:spTgt spid="24"/>
                                        </p:tgtEl>
                                        <p:attrNameLst>
                                          <p:attrName>style.visibility</p:attrName>
                                        </p:attrNameLst>
                                      </p:cBhvr>
                                      <p:to>
                                        <p:strVal val="visible"/>
                                      </p:to>
                                    </p:set>
                                    <p:anim calcmode="lin" valueType="num">
                                      <p:cBhvr>
                                        <p:cTn id="87" dur="500" fill="hold"/>
                                        <p:tgtEl>
                                          <p:spTgt spid="24"/>
                                        </p:tgtEl>
                                        <p:attrNameLst>
                                          <p:attrName>ppt_w</p:attrName>
                                        </p:attrNameLst>
                                      </p:cBhvr>
                                      <p:tavLst>
                                        <p:tav tm="0">
                                          <p:val>
                                            <p:fltVal val="0"/>
                                          </p:val>
                                        </p:tav>
                                        <p:tav tm="100000">
                                          <p:val>
                                            <p:strVal val="#ppt_w"/>
                                          </p:val>
                                        </p:tav>
                                      </p:tavLst>
                                    </p:anim>
                                    <p:anim calcmode="lin" valueType="num">
                                      <p:cBhvr>
                                        <p:cTn id="88" dur="500" fill="hold"/>
                                        <p:tgtEl>
                                          <p:spTgt spid="24"/>
                                        </p:tgtEl>
                                        <p:attrNameLst>
                                          <p:attrName>ppt_h</p:attrName>
                                        </p:attrNameLst>
                                      </p:cBhvr>
                                      <p:tavLst>
                                        <p:tav tm="0">
                                          <p:val>
                                            <p:fltVal val="0"/>
                                          </p:val>
                                        </p:tav>
                                        <p:tav tm="100000">
                                          <p:val>
                                            <p:strVal val="#ppt_h"/>
                                          </p:val>
                                        </p:tav>
                                      </p:tavLst>
                                    </p:anim>
                                    <p:animEffect transition="in" filter="fade">
                                      <p:cBhvr>
                                        <p:cTn id="89" dur="500"/>
                                        <p:tgtEl>
                                          <p:spTgt spid="24"/>
                                        </p:tgtEl>
                                      </p:cBhvr>
                                    </p:animEffect>
                                  </p:childTnLst>
                                </p:cTn>
                              </p:par>
                              <p:par>
                                <p:cTn id="90" presetID="53" presetClass="entr" presetSubtype="16" fill="hold" nodeType="withEffect">
                                  <p:stCondLst>
                                    <p:cond delay="0"/>
                                  </p:stCondLst>
                                  <p:childTnLst>
                                    <p:set>
                                      <p:cBhvr>
                                        <p:cTn id="91" dur="1" fill="hold">
                                          <p:stCondLst>
                                            <p:cond delay="0"/>
                                          </p:stCondLst>
                                        </p:cTn>
                                        <p:tgtEl>
                                          <p:spTgt spid="9"/>
                                        </p:tgtEl>
                                        <p:attrNameLst>
                                          <p:attrName>style.visibility</p:attrName>
                                        </p:attrNameLst>
                                      </p:cBhvr>
                                      <p:to>
                                        <p:strVal val="visible"/>
                                      </p:to>
                                    </p:set>
                                    <p:anim calcmode="lin" valueType="num">
                                      <p:cBhvr>
                                        <p:cTn id="92" dur="500" fill="hold"/>
                                        <p:tgtEl>
                                          <p:spTgt spid="9"/>
                                        </p:tgtEl>
                                        <p:attrNameLst>
                                          <p:attrName>ppt_w</p:attrName>
                                        </p:attrNameLst>
                                      </p:cBhvr>
                                      <p:tavLst>
                                        <p:tav tm="0">
                                          <p:val>
                                            <p:fltVal val="0"/>
                                          </p:val>
                                        </p:tav>
                                        <p:tav tm="100000">
                                          <p:val>
                                            <p:strVal val="#ppt_w"/>
                                          </p:val>
                                        </p:tav>
                                      </p:tavLst>
                                    </p:anim>
                                    <p:anim calcmode="lin" valueType="num">
                                      <p:cBhvr>
                                        <p:cTn id="93" dur="500" fill="hold"/>
                                        <p:tgtEl>
                                          <p:spTgt spid="9"/>
                                        </p:tgtEl>
                                        <p:attrNameLst>
                                          <p:attrName>ppt_h</p:attrName>
                                        </p:attrNameLst>
                                      </p:cBhvr>
                                      <p:tavLst>
                                        <p:tav tm="0">
                                          <p:val>
                                            <p:fltVal val="0"/>
                                          </p:val>
                                        </p:tav>
                                        <p:tav tm="100000">
                                          <p:val>
                                            <p:strVal val="#ppt_h"/>
                                          </p:val>
                                        </p:tav>
                                      </p:tavLst>
                                    </p:anim>
                                    <p:animEffect transition="in" filter="fade">
                                      <p:cBhvr>
                                        <p:cTn id="94" dur="500"/>
                                        <p:tgtEl>
                                          <p:spTgt spid="9"/>
                                        </p:tgtEl>
                                      </p:cBhvr>
                                    </p:animEffect>
                                  </p:childTnLst>
                                </p:cTn>
                              </p:par>
                              <p:par>
                                <p:cTn id="95" presetID="53" presetClass="entr" presetSubtype="16" fill="hold" nodeType="withEffect">
                                  <p:stCondLst>
                                    <p:cond delay="0"/>
                                  </p:stCondLst>
                                  <p:childTnLst>
                                    <p:set>
                                      <p:cBhvr>
                                        <p:cTn id="96" dur="1" fill="hold">
                                          <p:stCondLst>
                                            <p:cond delay="0"/>
                                          </p:stCondLst>
                                        </p:cTn>
                                        <p:tgtEl>
                                          <p:spTgt spid="13"/>
                                        </p:tgtEl>
                                        <p:attrNameLst>
                                          <p:attrName>style.visibility</p:attrName>
                                        </p:attrNameLst>
                                      </p:cBhvr>
                                      <p:to>
                                        <p:strVal val="visible"/>
                                      </p:to>
                                    </p:set>
                                    <p:anim calcmode="lin" valueType="num">
                                      <p:cBhvr>
                                        <p:cTn id="97" dur="500" fill="hold"/>
                                        <p:tgtEl>
                                          <p:spTgt spid="13"/>
                                        </p:tgtEl>
                                        <p:attrNameLst>
                                          <p:attrName>ppt_w</p:attrName>
                                        </p:attrNameLst>
                                      </p:cBhvr>
                                      <p:tavLst>
                                        <p:tav tm="0">
                                          <p:val>
                                            <p:fltVal val="0"/>
                                          </p:val>
                                        </p:tav>
                                        <p:tav tm="100000">
                                          <p:val>
                                            <p:strVal val="#ppt_w"/>
                                          </p:val>
                                        </p:tav>
                                      </p:tavLst>
                                    </p:anim>
                                    <p:anim calcmode="lin" valueType="num">
                                      <p:cBhvr>
                                        <p:cTn id="98" dur="500" fill="hold"/>
                                        <p:tgtEl>
                                          <p:spTgt spid="13"/>
                                        </p:tgtEl>
                                        <p:attrNameLst>
                                          <p:attrName>ppt_h</p:attrName>
                                        </p:attrNameLst>
                                      </p:cBhvr>
                                      <p:tavLst>
                                        <p:tav tm="0">
                                          <p:val>
                                            <p:fltVal val="0"/>
                                          </p:val>
                                        </p:tav>
                                        <p:tav tm="100000">
                                          <p:val>
                                            <p:strVal val="#ppt_h"/>
                                          </p:val>
                                        </p:tav>
                                      </p:tavLst>
                                    </p:anim>
                                    <p:animEffect transition="in" filter="fade">
                                      <p:cBhvr>
                                        <p:cTn id="99" dur="500"/>
                                        <p:tgtEl>
                                          <p:spTgt spid="13"/>
                                        </p:tgtEl>
                                      </p:cBhvr>
                                    </p:animEffect>
                                  </p:childTnLst>
                                </p:cTn>
                              </p:par>
                            </p:childTnLst>
                          </p:cTn>
                        </p:par>
                        <p:par>
                          <p:cTn id="100" fill="hold">
                            <p:stCondLst>
                              <p:cond delay="500"/>
                            </p:stCondLst>
                            <p:childTnLst>
                              <p:par>
                                <p:cTn id="101" presetID="10" presetClass="entr" presetSubtype="0" fill="hold" nodeType="afterEffect">
                                  <p:stCondLst>
                                    <p:cond delay="0"/>
                                  </p:stCondLst>
                                  <p:childTnLst>
                                    <p:set>
                                      <p:cBhvr>
                                        <p:cTn id="102" dur="1" fill="hold">
                                          <p:stCondLst>
                                            <p:cond delay="0"/>
                                          </p:stCondLst>
                                        </p:cTn>
                                        <p:tgtEl>
                                          <p:spTgt spid="4"/>
                                        </p:tgtEl>
                                        <p:attrNameLst>
                                          <p:attrName>style.visibility</p:attrName>
                                        </p:attrNameLst>
                                      </p:cBhvr>
                                      <p:to>
                                        <p:strVal val="visible"/>
                                      </p:to>
                                    </p:set>
                                    <p:animEffect transition="in" filter="fade">
                                      <p:cBhvr>
                                        <p:cTn id="103" dur="500"/>
                                        <p:tgtEl>
                                          <p:spTgt spid="4"/>
                                        </p:tgtEl>
                                      </p:cBhvr>
                                    </p:animEffect>
                                  </p:childTnLst>
                                </p:cTn>
                              </p:par>
                              <p:par>
                                <p:cTn id="104" presetID="10" presetClass="entr" presetSubtype="0" fill="hold" nodeType="withEffect">
                                  <p:stCondLst>
                                    <p:cond delay="0"/>
                                  </p:stCondLst>
                                  <p:childTnLst>
                                    <p:set>
                                      <p:cBhvr>
                                        <p:cTn id="105" dur="1" fill="hold">
                                          <p:stCondLst>
                                            <p:cond delay="0"/>
                                          </p:stCondLst>
                                        </p:cTn>
                                        <p:tgtEl>
                                          <p:spTgt spid="20"/>
                                        </p:tgtEl>
                                        <p:attrNameLst>
                                          <p:attrName>style.visibility</p:attrName>
                                        </p:attrNameLst>
                                      </p:cBhvr>
                                      <p:to>
                                        <p:strVal val="visible"/>
                                      </p:to>
                                    </p:set>
                                    <p:animEffect transition="in" filter="fade">
                                      <p:cBhvr>
                                        <p:cTn id="106" dur="500"/>
                                        <p:tgtEl>
                                          <p:spTgt spid="20"/>
                                        </p:tgtEl>
                                      </p:cBhvr>
                                    </p:animEffect>
                                  </p:childTnLst>
                                </p:cTn>
                              </p:par>
                            </p:childTnLst>
                          </p:cTn>
                        </p:par>
                        <p:par>
                          <p:cTn id="107" fill="hold">
                            <p:stCondLst>
                              <p:cond delay="1000"/>
                            </p:stCondLst>
                            <p:childTnLst>
                              <p:par>
                                <p:cTn id="108" presetID="53" presetClass="entr" presetSubtype="16" fill="hold" nodeType="afterEffect">
                                  <p:stCondLst>
                                    <p:cond delay="0"/>
                                  </p:stCondLst>
                                  <p:childTnLst>
                                    <p:set>
                                      <p:cBhvr>
                                        <p:cTn id="109" dur="1" fill="hold">
                                          <p:stCondLst>
                                            <p:cond delay="0"/>
                                          </p:stCondLst>
                                        </p:cTn>
                                        <p:tgtEl>
                                          <p:spTgt spid="43"/>
                                        </p:tgtEl>
                                        <p:attrNameLst>
                                          <p:attrName>style.visibility</p:attrName>
                                        </p:attrNameLst>
                                      </p:cBhvr>
                                      <p:to>
                                        <p:strVal val="visible"/>
                                      </p:to>
                                    </p:set>
                                    <p:anim calcmode="lin" valueType="num">
                                      <p:cBhvr>
                                        <p:cTn id="110" dur="500" fill="hold"/>
                                        <p:tgtEl>
                                          <p:spTgt spid="43"/>
                                        </p:tgtEl>
                                        <p:attrNameLst>
                                          <p:attrName>ppt_w</p:attrName>
                                        </p:attrNameLst>
                                      </p:cBhvr>
                                      <p:tavLst>
                                        <p:tav tm="0">
                                          <p:val>
                                            <p:fltVal val="0"/>
                                          </p:val>
                                        </p:tav>
                                        <p:tav tm="100000">
                                          <p:val>
                                            <p:strVal val="#ppt_w"/>
                                          </p:val>
                                        </p:tav>
                                      </p:tavLst>
                                    </p:anim>
                                    <p:anim calcmode="lin" valueType="num">
                                      <p:cBhvr>
                                        <p:cTn id="111" dur="500" fill="hold"/>
                                        <p:tgtEl>
                                          <p:spTgt spid="43"/>
                                        </p:tgtEl>
                                        <p:attrNameLst>
                                          <p:attrName>ppt_h</p:attrName>
                                        </p:attrNameLst>
                                      </p:cBhvr>
                                      <p:tavLst>
                                        <p:tav tm="0">
                                          <p:val>
                                            <p:fltVal val="0"/>
                                          </p:val>
                                        </p:tav>
                                        <p:tav tm="100000">
                                          <p:val>
                                            <p:strVal val="#ppt_h"/>
                                          </p:val>
                                        </p:tav>
                                      </p:tavLst>
                                    </p:anim>
                                    <p:animEffect transition="in" filter="fade">
                                      <p:cBhvr>
                                        <p:cTn id="112" dur="500"/>
                                        <p:tgtEl>
                                          <p:spTgt spid="43"/>
                                        </p:tgtEl>
                                      </p:cBhvr>
                                    </p:animEffect>
                                  </p:childTnLst>
                                </p:cTn>
                              </p:par>
                            </p:childTnLst>
                          </p:cTn>
                        </p:par>
                        <p:par>
                          <p:cTn id="113" fill="hold">
                            <p:stCondLst>
                              <p:cond delay="1500"/>
                            </p:stCondLst>
                            <p:childTnLst>
                              <p:par>
                                <p:cTn id="114" presetID="6" presetClass="emph" presetSubtype="0" repeatCount="indefinite" autoRev="1" fill="hold" nodeType="afterEffect">
                                  <p:stCondLst>
                                    <p:cond delay="0"/>
                                  </p:stCondLst>
                                  <p:childTnLst>
                                    <p:animScale>
                                      <p:cBhvr>
                                        <p:cTn id="115" dur="250" fill="hold"/>
                                        <p:tgtEl>
                                          <p:spTgt spid="43"/>
                                        </p:tgtEl>
                                      </p:cBhvr>
                                      <p:by x="105000" y="105000"/>
                                    </p:animScale>
                                  </p:childTnLst>
                                </p:cTn>
                              </p:par>
                              <p:par>
                                <p:cTn id="116" presetID="0" presetClass="path" presetSubtype="0" repeatCount="indefinite" accel="50000" decel="50000" autoRev="1" fill="hold" nodeType="withEffect">
                                  <p:stCondLst>
                                    <p:cond delay="0"/>
                                  </p:stCondLst>
                                  <p:childTnLst>
                                    <p:animMotion origin="layout" path="M -0.00243 -0.00062 L 0.01875 2.46914E-6 " pathEditMode="relative" rAng="0" ptsTypes="AA">
                                      <p:cBhvr>
                                        <p:cTn id="117" dur="1500" fill="hold"/>
                                        <p:tgtEl>
                                          <p:spTgt spid="20"/>
                                        </p:tgtEl>
                                        <p:attrNameLst>
                                          <p:attrName>ppt_x</p:attrName>
                                          <p:attrName>ppt_y</p:attrName>
                                        </p:attrNameLst>
                                      </p:cBhvr>
                                      <p:rCtr x="1059" y="31"/>
                                    </p:animMotion>
                                  </p:childTnLst>
                                </p:cTn>
                              </p:par>
                              <p:par>
                                <p:cTn id="118" presetID="0" presetClass="path" presetSubtype="0" repeatCount="indefinite" accel="50000" decel="50000" autoRev="1" fill="hold" nodeType="withEffect">
                                  <p:stCondLst>
                                    <p:cond delay="0"/>
                                  </p:stCondLst>
                                  <p:childTnLst>
                                    <p:animMotion origin="layout" path="M -6.66667E-6 3.20988E-6 L -0.02362 0.00031 " pathEditMode="relative" ptsTypes="AA">
                                      <p:cBhvr>
                                        <p:cTn id="119" dur="1500" fill="hold"/>
                                        <p:tgtEl>
                                          <p:spTgt spid="4"/>
                                        </p:tgtEl>
                                        <p:attrNameLst>
                                          <p:attrName>ppt_x</p:attrName>
                                          <p:attrName>ppt_y</p:attrName>
                                        </p:attrNameLst>
                                      </p:cBhvr>
                                    </p:animMotion>
                                  </p:childTnLst>
                                </p:cTn>
                              </p:par>
                              <p:par>
                                <p:cTn id="120" presetID="0" presetClass="path" presetSubtype="0" accel="50000" decel="50000" fill="hold" nodeType="withEffect">
                                  <p:stCondLst>
                                    <p:cond delay="0"/>
                                  </p:stCondLst>
                                  <p:childTnLst>
                                    <p:animMotion origin="layout" path="M 5.27778E-6 8.64198E-7 C -0.00711 -0.01914 -0.01562 -0.01111 -0.02499 -0.02222 C -0.02777 -0.02562 -0.03055 -0.02871 -0.03333 -0.0321 C -0.03576 -0.03488 -0.03923 -0.03426 -0.04166 -0.03704 C -0.04722 -0.04352 -0.0559 -0.05772 -0.06249 -0.06173 C -0.07586 -0.06976 -0.0894 -0.07593 -0.10277 -0.08395 C -0.10694 -0.08642 -0.11128 -0.09321 -0.11527 -0.0963 C -0.12447 -0.1034 -0.13489 -0.10803 -0.14444 -0.11358 C -0.15277 -0.11852 -0.16076 -0.1284 -0.16944 -0.13087 C -0.18472 -0.1355 -0.17499 -0.13303 -0.1986 -0.13581 C -0.21336 -0.14105 -0.22413 -0.14414 -0.24027 -0.14568 C -0.2802 -0.16327 -0.24756 -0.15062 -0.34027 -0.14815 C -0.35416 -0.13982 -0.36892 -0.13735 -0.38333 -0.13334 C -0.39374 -0.13056 -0.40329 -0.12562 -0.41388 -0.12346 C -0.42308 -0.1179 -0.43246 -0.1142 -0.44166 -0.10864 C -0.44322 -0.10772 -0.44426 -0.10494 -0.44583 -0.10371 C -0.44999 -0.10031 -0.45416 -0.09722 -0.45833 -0.09383 C -0.46093 -0.09167 -0.46423 -0.09167 -0.46666 -0.08889 C -0.47083 -0.08395 -0.47447 -0.07685 -0.47916 -0.07408 C -0.48558 -0.07037 -0.49218 -0.0679 -0.4986 -0.0642 C -0.4986 -0.0642 -0.50902 -0.05185 -0.5111 -0.04939 C -0.51614 -0.04352 -0.52586 -0.04074 -0.53194 -0.03704 C -0.53506 -0.03519 -0.53749 -0.03056 -0.54027 -0.02716 C -0.54166 -0.02562 -0.54444 -0.02222 -0.54444 -0.02222 C -0.54635 -0.01729 -0.54722 -0.01081 -0.54999 -0.00741 C -0.55694 0.00092 -0.56388 0.00895 -0.57083 0.01728 C -0.57517 0.02253 -0.57829 0.02901 -0.58333 0.0321 C -0.58419 0.03457 -0.58472 0.03765 -0.5861 0.0395 C -0.58732 0.04105 -0.58923 0.04012 -0.59027 0.04197 C -0.60642 0.07068 -0.58819 0.04784 -0.59999 0.06173 C -0.60642 0.07901 -0.61718 0.08858 -0.62638 0.10123 C -0.62899 0.10494 -0.63194 0.10771 -0.63472 0.11111 C -0.6361 0.11265 -0.63888 0.11605 -0.63888 0.11605 C -0.64183 0.1321 -0.63767 0.11636 -0.64444 0.12592 C -0.64583 0.12778 -0.64617 0.13117 -0.64722 0.13333 C -0.65069 0.14074 -0.65381 0.14784 -0.65833 0.15308 C -0.66215 0.17315 -0.66909 0.19784 -0.67916 0.20987 C -0.68003 0.21234 -0.68072 0.21512 -0.68194 0.21728 C -0.68315 0.21944 -0.68506 0.21975 -0.6861 0.22222 C -0.68697 0.22438 -0.6868 0.22747 -0.68749 0.22963 C -0.69097 0.24105 -0.69895 0.25401 -0.70138 0.26666 C -0.70451 0.28333 -0.7111 0.30617 -0.71805 0.31852 C -0.72239 0.34197 -0.73055 0.36265 -0.7361 0.38518 C -0.74079 0.40401 -0.74183 0.42253 -0.74444 0.44197 C -0.74704 0.46265 -0.75225 0.4824 -0.75694 0.50123 C -0.76336 0.52685 -0.76458 0.55432 -0.76944 0.58024 C -0.77308 0.64352 -0.77169 0.61296 -0.7736 0.6716 C -0.77239 0.74074 -0.77065 0.83086 -0.7611 0.89876 C -0.76058 0.91203 -0.76076 0.92531 -0.75972 0.93827 C -0.75867 0.95247 -0.75208 0.97006 -0.7486 0.98271 C -0.74669 0.98981 -0.74687 0.99722 -0.74583 1.00494 C -0.7434 1.0216 -0.73888 1.03549 -0.7361 1.05185 C -0.73489 1.05926 -0.73263 1.06636 -0.73194 1.07407 C -0.73038 1.09105 -0.73055 1.1037 -0.72222 1.11358 C -0.72135 1.11605 -0.72065 1.11882 -0.71944 1.12098 C -0.71822 1.12315 -0.71614 1.12345 -0.71527 1.12592 C -0.71371 1.13024 -0.71406 1.13642 -0.71249 1.14074 C -0.70711 1.15494 -0.70399 1.17068 -0.6986 1.18518 C -0.69774 1.18765 -0.69669 1.19012 -0.69583 1.19259 C -0.69496 1.19475 -0.69548 1.19815 -0.69444 1.2 C -0.68576 1.21543 -0.6861 1.20308 -0.6861 1.21234 " pathEditMode="relative" ptsTypes="ffffffffffffffffffffffffffffffffffffffffffffffffffffffffffffA">
                                      <p:cBhvr>
                                        <p:cTn id="121" dur="12000" fill="hold"/>
                                        <p:tgtEl>
                                          <p:spTgt spid="43"/>
                                        </p:tgtEl>
                                        <p:attrNameLst>
                                          <p:attrName>ppt_x</p:attrName>
                                          <p:attrName>ppt_y</p:attrName>
                                        </p:attrNameLst>
                                      </p:cBhvr>
                                    </p:animMotion>
                                  </p:childTnLst>
                                </p:cTn>
                              </p:par>
                              <p:par>
                                <p:cTn id="122" presetID="8" presetClass="emph" presetSubtype="0" autoRev="1" fill="hold" nodeType="withEffect">
                                  <p:stCondLst>
                                    <p:cond delay="0"/>
                                  </p:stCondLst>
                                  <p:childTnLst>
                                    <p:animRot by="-300000">
                                      <p:cBhvr>
                                        <p:cTn id="123" dur="500" fill="hold"/>
                                        <p:tgtEl>
                                          <p:spTgt spid="43"/>
                                        </p:tgtEl>
                                        <p:attrNameLst>
                                          <p:attrName>r</p:attrName>
                                        </p:attrNameLst>
                                      </p:cBhvr>
                                    </p:animRot>
                                  </p:childTnLst>
                                </p:cTn>
                              </p:par>
                              <p:par>
                                <p:cTn id="124" presetID="8" presetClass="emph" presetSubtype="0" fill="hold" nodeType="withEffect">
                                  <p:stCondLst>
                                    <p:cond delay="1000"/>
                                  </p:stCondLst>
                                  <p:childTnLst>
                                    <p:animRot by="-300000">
                                      <p:cBhvr>
                                        <p:cTn id="125" dur="500" fill="hold"/>
                                        <p:tgtEl>
                                          <p:spTgt spid="43"/>
                                        </p:tgtEl>
                                        <p:attrNameLst>
                                          <p:attrName>r</p:attrName>
                                        </p:attrNameLst>
                                      </p:cBhvr>
                                    </p:animRot>
                                  </p:childTnLst>
                                </p:cTn>
                              </p:par>
                              <p:par>
                                <p:cTn id="126" presetID="8" presetClass="emph" presetSubtype="0" fill="hold" nodeType="withEffect">
                                  <p:stCondLst>
                                    <p:cond delay="1500"/>
                                  </p:stCondLst>
                                  <p:childTnLst>
                                    <p:animRot by="-300000">
                                      <p:cBhvr>
                                        <p:cTn id="127" dur="500" fill="hold"/>
                                        <p:tgtEl>
                                          <p:spTgt spid="43"/>
                                        </p:tgtEl>
                                        <p:attrNameLst>
                                          <p:attrName>r</p:attrName>
                                        </p:attrNameLst>
                                      </p:cBhvr>
                                    </p:animRot>
                                  </p:childTnLst>
                                </p:cTn>
                              </p:par>
                              <p:par>
                                <p:cTn id="128" presetID="8" presetClass="emph" presetSubtype="0" fill="hold" nodeType="withEffect">
                                  <p:stCondLst>
                                    <p:cond delay="2000"/>
                                  </p:stCondLst>
                                  <p:childTnLst>
                                    <p:animRot by="-120000">
                                      <p:cBhvr>
                                        <p:cTn id="129" dur="500" fill="hold"/>
                                        <p:tgtEl>
                                          <p:spTgt spid="43"/>
                                        </p:tgtEl>
                                        <p:attrNameLst>
                                          <p:attrName>r</p:attrName>
                                        </p:attrNameLst>
                                      </p:cBhvr>
                                    </p:animRot>
                                  </p:childTnLst>
                                </p:cTn>
                              </p:par>
                              <p:par>
                                <p:cTn id="130" presetID="8" presetClass="emph" presetSubtype="0" fill="hold" nodeType="withEffect">
                                  <p:stCondLst>
                                    <p:cond delay="2500"/>
                                  </p:stCondLst>
                                  <p:childTnLst>
                                    <p:animRot by="-600000">
                                      <p:cBhvr>
                                        <p:cTn id="131" dur="500" fill="hold"/>
                                        <p:tgtEl>
                                          <p:spTgt spid="43"/>
                                        </p:tgtEl>
                                        <p:attrNameLst>
                                          <p:attrName>r</p:attrName>
                                        </p:attrNameLst>
                                      </p:cBhvr>
                                    </p:animRot>
                                  </p:childTnLst>
                                </p:cTn>
                              </p:par>
                              <p:par>
                                <p:cTn id="132" presetID="8" presetClass="emph" presetSubtype="0" fill="hold" nodeType="withEffect">
                                  <p:stCondLst>
                                    <p:cond delay="3000"/>
                                  </p:stCondLst>
                                  <p:childTnLst>
                                    <p:animRot by="-300000">
                                      <p:cBhvr>
                                        <p:cTn id="133" dur="500" fill="hold"/>
                                        <p:tgtEl>
                                          <p:spTgt spid="43"/>
                                        </p:tgtEl>
                                        <p:attrNameLst>
                                          <p:attrName>r</p:attrName>
                                        </p:attrNameLst>
                                      </p:cBhvr>
                                    </p:animRot>
                                  </p:childTnLst>
                                </p:cTn>
                              </p:par>
                              <p:par>
                                <p:cTn id="134" presetID="8" presetClass="emph" presetSubtype="0" fill="hold" nodeType="withEffect">
                                  <p:stCondLst>
                                    <p:cond delay="3500"/>
                                  </p:stCondLst>
                                  <p:childTnLst>
                                    <p:animRot by="-1200000">
                                      <p:cBhvr>
                                        <p:cTn id="135" dur="500" fill="hold"/>
                                        <p:tgtEl>
                                          <p:spTgt spid="43"/>
                                        </p:tgtEl>
                                        <p:attrNameLst>
                                          <p:attrName>r</p:attrName>
                                        </p:attrNameLst>
                                      </p:cBhvr>
                                    </p:animRot>
                                  </p:childTnLst>
                                </p:cTn>
                              </p:par>
                              <p:par>
                                <p:cTn id="136" presetID="8" presetClass="emph" presetSubtype="0" fill="hold" nodeType="withEffect">
                                  <p:stCondLst>
                                    <p:cond delay="4000"/>
                                  </p:stCondLst>
                                  <p:childTnLst>
                                    <p:animRot by="-1200000">
                                      <p:cBhvr>
                                        <p:cTn id="137" dur="500" fill="hold"/>
                                        <p:tgtEl>
                                          <p:spTgt spid="43"/>
                                        </p:tgtEl>
                                        <p:attrNameLst>
                                          <p:attrName>r</p:attrName>
                                        </p:attrNameLst>
                                      </p:cBhvr>
                                    </p:animRot>
                                  </p:childTnLst>
                                </p:cTn>
                              </p:par>
                              <p:par>
                                <p:cTn id="138" presetID="8" presetClass="emph" presetSubtype="0" fill="hold" nodeType="withEffect">
                                  <p:stCondLst>
                                    <p:cond delay="4500"/>
                                  </p:stCondLst>
                                  <p:childTnLst>
                                    <p:animRot by="-1200000">
                                      <p:cBhvr>
                                        <p:cTn id="139" dur="500" fill="hold"/>
                                        <p:tgtEl>
                                          <p:spTgt spid="43"/>
                                        </p:tgtEl>
                                        <p:attrNameLst>
                                          <p:attrName>r</p:attrName>
                                        </p:attrNameLst>
                                      </p:cBhvr>
                                    </p:animRot>
                                  </p:childTnLst>
                                </p:cTn>
                              </p:par>
                              <p:par>
                                <p:cTn id="140" presetID="8" presetClass="emph" presetSubtype="0" fill="hold" nodeType="withEffect">
                                  <p:stCondLst>
                                    <p:cond delay="5000"/>
                                  </p:stCondLst>
                                  <p:childTnLst>
                                    <p:animRot by="-600000">
                                      <p:cBhvr>
                                        <p:cTn id="141" dur="500" fill="hold"/>
                                        <p:tgtEl>
                                          <p:spTgt spid="43"/>
                                        </p:tgtEl>
                                        <p:attrNameLst>
                                          <p:attrName>r</p:attrName>
                                        </p:attrNameLst>
                                      </p:cBhvr>
                                    </p:animRot>
                                  </p:childTnLst>
                                </p:cTn>
                              </p:par>
                              <p:par>
                                <p:cTn id="142" presetID="8" presetClass="emph" presetSubtype="0" fill="hold" nodeType="withEffect">
                                  <p:stCondLst>
                                    <p:cond delay="5500"/>
                                  </p:stCondLst>
                                  <p:childTnLst>
                                    <p:animRot by="-600000">
                                      <p:cBhvr>
                                        <p:cTn id="143" dur="500" fill="hold"/>
                                        <p:tgtEl>
                                          <p:spTgt spid="43"/>
                                        </p:tgtEl>
                                        <p:attrNameLst>
                                          <p:attrName>r</p:attrName>
                                        </p:attrNameLst>
                                      </p:cBhvr>
                                    </p:animRot>
                                  </p:childTnLst>
                                </p:cTn>
                              </p:par>
                              <p:par>
                                <p:cTn id="144" presetID="8" presetClass="emph" presetSubtype="0" fill="hold" nodeType="withEffect">
                                  <p:stCondLst>
                                    <p:cond delay="6000"/>
                                  </p:stCondLst>
                                  <p:childTnLst>
                                    <p:animRot by="-600000">
                                      <p:cBhvr>
                                        <p:cTn id="145" dur="500" fill="hold"/>
                                        <p:tgtEl>
                                          <p:spTgt spid="43"/>
                                        </p:tgtEl>
                                        <p:attrNameLst>
                                          <p:attrName>r</p:attrName>
                                        </p:attrNameLst>
                                      </p:cBhvr>
                                    </p:animRot>
                                  </p:childTnLst>
                                </p:cTn>
                              </p:par>
                              <p:par>
                                <p:cTn id="146" presetID="8" presetClass="emph" presetSubtype="0" fill="hold" nodeType="withEffect">
                                  <p:stCondLst>
                                    <p:cond delay="6500"/>
                                  </p:stCondLst>
                                  <p:childTnLst>
                                    <p:animRot by="-900000">
                                      <p:cBhvr>
                                        <p:cTn id="147" dur="500" fill="hold"/>
                                        <p:tgtEl>
                                          <p:spTgt spid="43"/>
                                        </p:tgtEl>
                                        <p:attrNameLst>
                                          <p:attrName>r</p:attrName>
                                        </p:attrNameLst>
                                      </p:cBhvr>
                                    </p:animRot>
                                  </p:childTnLst>
                                </p:cTn>
                              </p:par>
                              <p:par>
                                <p:cTn id="148" presetID="8" presetClass="emph" presetSubtype="0" fill="hold" nodeType="withEffect">
                                  <p:stCondLst>
                                    <p:cond delay="7000"/>
                                  </p:stCondLst>
                                  <p:childTnLst>
                                    <p:animRot by="-300000">
                                      <p:cBhvr>
                                        <p:cTn id="149" dur="500" fill="hold"/>
                                        <p:tgtEl>
                                          <p:spTgt spid="43"/>
                                        </p:tgtEl>
                                        <p:attrNameLst>
                                          <p:attrName>r</p:attrName>
                                        </p:attrNameLst>
                                      </p:cBhvr>
                                    </p:animRot>
                                  </p:childTnLst>
                                </p:cTn>
                              </p:par>
                              <p:par>
                                <p:cTn id="150" presetID="8" presetClass="emph" presetSubtype="0" fill="hold" nodeType="withEffect">
                                  <p:stCondLst>
                                    <p:cond delay="7500"/>
                                  </p:stCondLst>
                                  <p:childTnLst>
                                    <p:animRot by="-720000">
                                      <p:cBhvr>
                                        <p:cTn id="151" dur="500" fill="hold"/>
                                        <p:tgtEl>
                                          <p:spTgt spid="4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标题幻灯片">
    <p:bg>
      <p:bgPr>
        <a:solidFill>
          <a:srgbClr val="F5DA4D"/>
        </a:solidFill>
        <a:effectLst/>
      </p:bgPr>
    </p:bg>
    <p:spTree>
      <p:nvGrpSpPr>
        <p:cNvPr id="1" name=""/>
        <p:cNvGrpSpPr/>
        <p:nvPr/>
      </p:nvGrpSpPr>
      <p:grpSpPr>
        <a:xfrm>
          <a:off x="0" y="0"/>
          <a:ext cx="0" cy="0"/>
          <a:chOff x="0" y="0"/>
          <a:chExt cx="0" cy="0"/>
        </a:xfrm>
      </p:grpSpPr>
      <p:cxnSp>
        <p:nvCxnSpPr>
          <p:cNvPr id="2" name="直接连接符 6">
            <a:extLst>
              <a:ext uri="{FF2B5EF4-FFF2-40B4-BE49-F238E27FC236}">
                <a16:creationId xmlns:a16="http://schemas.microsoft.com/office/drawing/2014/main" id="{E8395624-E9D3-03F2-E007-B4727B3E07CE}"/>
              </a:ext>
            </a:extLst>
          </p:cNvPr>
          <p:cNvCxnSpPr/>
          <p:nvPr userDrawn="1"/>
        </p:nvCxnSpPr>
        <p:spPr>
          <a:xfrm flipH="1">
            <a:off x="-12700" y="0"/>
            <a:ext cx="3527425" cy="1892300"/>
          </a:xfrm>
          <a:prstGeom prst="line">
            <a:avLst/>
          </a:prstGeom>
          <a:ln w="19050">
            <a:solidFill>
              <a:schemeClr val="accent6">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 name="直接连接符 7">
            <a:extLst>
              <a:ext uri="{FF2B5EF4-FFF2-40B4-BE49-F238E27FC236}">
                <a16:creationId xmlns:a16="http://schemas.microsoft.com/office/drawing/2014/main" id="{4EE7479D-10EE-C735-F8BF-BBB8C0CB0B84}"/>
              </a:ext>
            </a:extLst>
          </p:cNvPr>
          <p:cNvCxnSpPr/>
          <p:nvPr userDrawn="1"/>
        </p:nvCxnSpPr>
        <p:spPr>
          <a:xfrm flipH="1">
            <a:off x="3311525" y="0"/>
            <a:ext cx="1439863" cy="2276475"/>
          </a:xfrm>
          <a:prstGeom prst="line">
            <a:avLst/>
          </a:prstGeom>
          <a:ln w="19050">
            <a:solidFill>
              <a:schemeClr val="accent6">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 name="直接连接符 8">
            <a:extLst>
              <a:ext uri="{FF2B5EF4-FFF2-40B4-BE49-F238E27FC236}">
                <a16:creationId xmlns:a16="http://schemas.microsoft.com/office/drawing/2014/main" id="{7421053A-77B6-1A6C-C62F-5A02B6B24C79}"/>
              </a:ext>
            </a:extLst>
          </p:cNvPr>
          <p:cNvCxnSpPr/>
          <p:nvPr userDrawn="1"/>
        </p:nvCxnSpPr>
        <p:spPr>
          <a:xfrm flipH="1">
            <a:off x="1871663" y="0"/>
            <a:ext cx="4416425" cy="1892300"/>
          </a:xfrm>
          <a:prstGeom prst="line">
            <a:avLst/>
          </a:prstGeom>
          <a:ln w="19050">
            <a:solidFill>
              <a:schemeClr val="accent6">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 name="直接连接符 9">
            <a:extLst>
              <a:ext uri="{FF2B5EF4-FFF2-40B4-BE49-F238E27FC236}">
                <a16:creationId xmlns:a16="http://schemas.microsoft.com/office/drawing/2014/main" id="{F5FFE943-98AF-4EF7-C762-9F04717A2E69}"/>
              </a:ext>
            </a:extLst>
          </p:cNvPr>
          <p:cNvCxnSpPr/>
          <p:nvPr userDrawn="1"/>
        </p:nvCxnSpPr>
        <p:spPr>
          <a:xfrm>
            <a:off x="8304213" y="0"/>
            <a:ext cx="1439862" cy="1604963"/>
          </a:xfrm>
          <a:prstGeom prst="line">
            <a:avLst/>
          </a:prstGeom>
          <a:ln w="19050">
            <a:solidFill>
              <a:schemeClr val="accent6">
                <a:lumMod val="75000"/>
              </a:schemeClr>
            </a:solidFill>
            <a:prstDash val="dash"/>
          </a:ln>
        </p:spPr>
        <p:style>
          <a:lnRef idx="1">
            <a:schemeClr val="accent1"/>
          </a:lnRef>
          <a:fillRef idx="0">
            <a:schemeClr val="accent1"/>
          </a:fillRef>
          <a:effectRef idx="0">
            <a:schemeClr val="accent1"/>
          </a:effectRef>
          <a:fontRef idx="minor">
            <a:schemeClr val="tx1"/>
          </a:fontRef>
        </p:style>
      </p:cxnSp>
      <p:pic>
        <p:nvPicPr>
          <p:cNvPr id="6" name="Picture 4" descr="E:\丫头\png\小人\卡通类素材\gyk.png">
            <a:extLst>
              <a:ext uri="{FF2B5EF4-FFF2-40B4-BE49-F238E27FC236}">
                <a16:creationId xmlns:a16="http://schemas.microsoft.com/office/drawing/2014/main" id="{80A580FF-448D-67C0-18AF-9C3483381737}"/>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159000" y="449263"/>
            <a:ext cx="620713" cy="319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 descr="E:\丫头\png\小人\卡通类素材\gyk.png">
            <a:extLst>
              <a:ext uri="{FF2B5EF4-FFF2-40B4-BE49-F238E27FC236}">
                <a16:creationId xmlns:a16="http://schemas.microsoft.com/office/drawing/2014/main" id="{666AAC93-4226-331A-1466-27898BA6450A}"/>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rot="21247218">
            <a:off x="2533650" y="196850"/>
            <a:ext cx="739775"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 name="直接连接符 12">
            <a:extLst>
              <a:ext uri="{FF2B5EF4-FFF2-40B4-BE49-F238E27FC236}">
                <a16:creationId xmlns:a16="http://schemas.microsoft.com/office/drawing/2014/main" id="{4C6E55F9-2EF5-8757-7432-EE91D1AEF604}"/>
              </a:ext>
            </a:extLst>
          </p:cNvPr>
          <p:cNvCxnSpPr/>
          <p:nvPr userDrawn="1"/>
        </p:nvCxnSpPr>
        <p:spPr>
          <a:xfrm flipH="1">
            <a:off x="0" y="0"/>
            <a:ext cx="1679575" cy="933450"/>
          </a:xfrm>
          <a:prstGeom prst="line">
            <a:avLst/>
          </a:prstGeom>
          <a:ln w="19050">
            <a:solidFill>
              <a:schemeClr val="accent6">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9" name="直接连接符 13">
            <a:extLst>
              <a:ext uri="{FF2B5EF4-FFF2-40B4-BE49-F238E27FC236}">
                <a16:creationId xmlns:a16="http://schemas.microsoft.com/office/drawing/2014/main" id="{1AEB6FFE-CDCD-8F86-FCA4-B71C2078F6E2}"/>
              </a:ext>
            </a:extLst>
          </p:cNvPr>
          <p:cNvCxnSpPr/>
          <p:nvPr userDrawn="1"/>
        </p:nvCxnSpPr>
        <p:spPr>
          <a:xfrm flipH="1">
            <a:off x="47625" y="0"/>
            <a:ext cx="3168650" cy="1220788"/>
          </a:xfrm>
          <a:prstGeom prst="line">
            <a:avLst/>
          </a:prstGeom>
          <a:ln w="19050">
            <a:solidFill>
              <a:schemeClr val="accent6">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 name="直接连接符 14">
            <a:extLst>
              <a:ext uri="{FF2B5EF4-FFF2-40B4-BE49-F238E27FC236}">
                <a16:creationId xmlns:a16="http://schemas.microsoft.com/office/drawing/2014/main" id="{9A0D8410-66D2-382F-D3DD-2DC128794989}"/>
              </a:ext>
            </a:extLst>
          </p:cNvPr>
          <p:cNvCxnSpPr/>
          <p:nvPr userDrawn="1"/>
        </p:nvCxnSpPr>
        <p:spPr>
          <a:xfrm>
            <a:off x="10512425" y="0"/>
            <a:ext cx="1219200" cy="1219200"/>
          </a:xfrm>
          <a:prstGeom prst="line">
            <a:avLst/>
          </a:prstGeom>
          <a:ln w="19050">
            <a:solidFill>
              <a:schemeClr val="accent6">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 name="直接连接符 15">
            <a:extLst>
              <a:ext uri="{FF2B5EF4-FFF2-40B4-BE49-F238E27FC236}">
                <a16:creationId xmlns:a16="http://schemas.microsoft.com/office/drawing/2014/main" id="{58C44EF7-4A5E-C499-80CC-F19CCDDAB8BA}"/>
              </a:ext>
            </a:extLst>
          </p:cNvPr>
          <p:cNvCxnSpPr/>
          <p:nvPr userDrawn="1"/>
        </p:nvCxnSpPr>
        <p:spPr>
          <a:xfrm>
            <a:off x="8688388" y="0"/>
            <a:ext cx="3503612" cy="466725"/>
          </a:xfrm>
          <a:prstGeom prst="line">
            <a:avLst/>
          </a:prstGeom>
          <a:ln w="19050">
            <a:solidFill>
              <a:schemeClr val="accent6">
                <a:lumMod val="75000"/>
              </a:schemeClr>
            </a:solidFill>
            <a:prstDash val="dash"/>
          </a:ln>
        </p:spPr>
        <p:style>
          <a:lnRef idx="1">
            <a:schemeClr val="accent1"/>
          </a:lnRef>
          <a:fillRef idx="0">
            <a:schemeClr val="accent1"/>
          </a:fillRef>
          <a:effectRef idx="0">
            <a:schemeClr val="accent1"/>
          </a:effectRef>
          <a:fontRef idx="minor">
            <a:schemeClr val="tx1"/>
          </a:fontRef>
        </p:style>
      </p:cxnSp>
      <p:pic>
        <p:nvPicPr>
          <p:cNvPr id="12" name="Picture 3" descr="E:\丫头\png\小人\卡通类素材\klo.png">
            <a:extLst>
              <a:ext uri="{FF2B5EF4-FFF2-40B4-BE49-F238E27FC236}">
                <a16:creationId xmlns:a16="http://schemas.microsoft.com/office/drawing/2014/main" id="{3BE23CC7-C971-8B72-1D59-9F82B1BC9135}"/>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5088" y="79375"/>
            <a:ext cx="1135062" cy="1055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4" descr="E:\丫头\png\小人\卡通类素材\gyk.png">
            <a:extLst>
              <a:ext uri="{FF2B5EF4-FFF2-40B4-BE49-F238E27FC236}">
                <a16:creationId xmlns:a16="http://schemas.microsoft.com/office/drawing/2014/main" id="{1C483DFC-F43E-3DD7-317D-0CF672272E23}"/>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rot="1786775">
            <a:off x="11287125" y="-76200"/>
            <a:ext cx="720725"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6" descr="E:\丫头\png\小人\卡通类素材\dtr.png">
            <a:extLst>
              <a:ext uri="{FF2B5EF4-FFF2-40B4-BE49-F238E27FC236}">
                <a16:creationId xmlns:a16="http://schemas.microsoft.com/office/drawing/2014/main" id="{8EAE1286-96A7-B9DE-946D-2CD915385FD3}"/>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rot="21347883">
            <a:off x="3384550" y="-26988"/>
            <a:ext cx="688975" cy="644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6" descr="E:\丫头\png\小人\卡通类素材\dtr.png">
            <a:extLst>
              <a:ext uri="{FF2B5EF4-FFF2-40B4-BE49-F238E27FC236}">
                <a16:creationId xmlns:a16="http://schemas.microsoft.com/office/drawing/2014/main" id="{D128E2C6-592F-3244-1E8D-FD8FDC0B3B5C}"/>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9696450" y="-26988"/>
            <a:ext cx="273050" cy="379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6" descr="E:\丫头\png\小人\卡通类素材\dtr.png">
            <a:extLst>
              <a:ext uri="{FF2B5EF4-FFF2-40B4-BE49-F238E27FC236}">
                <a16:creationId xmlns:a16="http://schemas.microsoft.com/office/drawing/2014/main" id="{4B495B3C-F75D-ECEF-D843-84E045C6D7AD}"/>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0466388" y="22225"/>
            <a:ext cx="347662" cy="455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6" descr="E:\丫头\png\小人\卡通类素材\dtr.png">
            <a:extLst>
              <a:ext uri="{FF2B5EF4-FFF2-40B4-BE49-F238E27FC236}">
                <a16:creationId xmlns:a16="http://schemas.microsoft.com/office/drawing/2014/main" id="{8315102A-568B-7CAA-FD22-FBA77A8F7863}"/>
              </a:ext>
            </a:extLst>
          </p:cNvPr>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rot="21074484">
            <a:off x="4241800" y="-39688"/>
            <a:ext cx="446088"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4" descr="E:\丫头\png\小人\卡通类素材\gyk.png">
            <a:extLst>
              <a:ext uri="{FF2B5EF4-FFF2-40B4-BE49-F238E27FC236}">
                <a16:creationId xmlns:a16="http://schemas.microsoft.com/office/drawing/2014/main" id="{78D411F7-B927-0239-03E8-A5A909F9E8C5}"/>
              </a:ext>
            </a:extLst>
          </p:cNvPr>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auto">
          <a:xfrm rot="1372338">
            <a:off x="8370888" y="212725"/>
            <a:ext cx="762000" cy="39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4" descr="E:\丫头\png\小人\卡通类素材\gyk.png">
            <a:extLst>
              <a:ext uri="{FF2B5EF4-FFF2-40B4-BE49-F238E27FC236}">
                <a16:creationId xmlns:a16="http://schemas.microsoft.com/office/drawing/2014/main" id="{BF9CEF7D-8157-4765-7E54-D0834F7E5258}"/>
              </a:ext>
            </a:extLst>
          </p:cNvPr>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rot="721682">
            <a:off x="8648700" y="-49213"/>
            <a:ext cx="750888" cy="49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4" descr="E:\丫头\png\小人\卡通类素材\gyk.png">
            <a:extLst>
              <a:ext uri="{FF2B5EF4-FFF2-40B4-BE49-F238E27FC236}">
                <a16:creationId xmlns:a16="http://schemas.microsoft.com/office/drawing/2014/main" id="{52FDA3E5-56AA-C687-8227-7568DA67586D}"/>
              </a:ext>
            </a:extLst>
          </p:cNvPr>
          <p:cNvPicPr>
            <a:picLocks noChangeAspect="1" noChangeArrowheads="1"/>
          </p:cNvPicPr>
          <p:nvPr userDrawn="1"/>
        </p:nvPicPr>
        <p:blipFill>
          <a:blip r:embed="rId12">
            <a:extLst>
              <a:ext uri="{28A0092B-C50C-407E-A947-70E740481C1C}">
                <a14:useLocalDpi xmlns:a14="http://schemas.microsoft.com/office/drawing/2010/main" val="0"/>
              </a:ext>
            </a:extLst>
          </a:blip>
          <a:srcRect/>
          <a:stretch>
            <a:fillRect/>
          </a:stretch>
        </p:blipFill>
        <p:spPr bwMode="auto">
          <a:xfrm rot="21240259">
            <a:off x="1223963" y="339725"/>
            <a:ext cx="611187" cy="72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椭圆 22">
            <a:extLst>
              <a:ext uri="{FF2B5EF4-FFF2-40B4-BE49-F238E27FC236}">
                <a16:creationId xmlns:a16="http://schemas.microsoft.com/office/drawing/2014/main" id="{7B996DCB-6E7E-391F-D3C3-C88D9AC9B131}"/>
              </a:ext>
            </a:extLst>
          </p:cNvPr>
          <p:cNvSpPr/>
          <p:nvPr userDrawn="1"/>
        </p:nvSpPr>
        <p:spPr>
          <a:xfrm>
            <a:off x="-12700" y="169863"/>
            <a:ext cx="12204700" cy="6688137"/>
          </a:xfrm>
          <a:custGeom>
            <a:avLst/>
            <a:gdLst>
              <a:gd name="connsiteX0" fmla="*/ 4869557 w 9153525"/>
              <a:gd name="connsiteY0" fmla="*/ 0 h 4876007"/>
              <a:gd name="connsiteX1" fmla="*/ 9153525 w 9153525"/>
              <a:gd name="connsiteY1" fmla="*/ 741494 h 4876007"/>
              <a:gd name="connsiteX2" fmla="*/ 9153525 w 9153525"/>
              <a:gd name="connsiteY2" fmla="*/ 4443082 h 4876007"/>
              <a:gd name="connsiteX3" fmla="*/ 7766785 w 9153525"/>
              <a:gd name="connsiteY3" fmla="*/ 4876007 h 4876007"/>
              <a:gd name="connsiteX4" fmla="*/ 1976549 w 9153525"/>
              <a:gd name="connsiteY4" fmla="*/ 4876007 h 4876007"/>
              <a:gd name="connsiteX5" fmla="*/ 0 w 9153525"/>
              <a:gd name="connsiteY5" fmla="*/ 4376929 h 4876007"/>
              <a:gd name="connsiteX6" fmla="*/ 9525 w 9153525"/>
              <a:gd name="connsiteY6" fmla="*/ 1017198 h 4876007"/>
              <a:gd name="connsiteX7" fmla="*/ 4869557 w 9153525"/>
              <a:gd name="connsiteY7" fmla="*/ 0 h 4876007"/>
              <a:gd name="connsiteX0-1" fmla="*/ 4869557 w 9153525"/>
              <a:gd name="connsiteY0-2" fmla="*/ 0 h 4876007"/>
              <a:gd name="connsiteX1-3" fmla="*/ 9153525 w 9153525"/>
              <a:gd name="connsiteY1-4" fmla="*/ 741494 h 4876007"/>
              <a:gd name="connsiteX2-5" fmla="*/ 9153525 w 9153525"/>
              <a:gd name="connsiteY2-6" fmla="*/ 4443082 h 4876007"/>
              <a:gd name="connsiteX3-7" fmla="*/ 7766785 w 9153525"/>
              <a:gd name="connsiteY3-8" fmla="*/ 4876007 h 4876007"/>
              <a:gd name="connsiteX4-9" fmla="*/ 1976549 w 9153525"/>
              <a:gd name="connsiteY4-10" fmla="*/ 4876007 h 4876007"/>
              <a:gd name="connsiteX5-11" fmla="*/ 0 w 9153525"/>
              <a:gd name="connsiteY5-12" fmla="*/ 4376929 h 4876007"/>
              <a:gd name="connsiteX6-13" fmla="*/ 9525 w 9153525"/>
              <a:gd name="connsiteY6-14" fmla="*/ 1360098 h 4876007"/>
              <a:gd name="connsiteX7-15" fmla="*/ 4869557 w 9153525"/>
              <a:gd name="connsiteY7-16" fmla="*/ 0 h 4876007"/>
              <a:gd name="connsiteX0-17" fmla="*/ 4869557 w 9153525"/>
              <a:gd name="connsiteY0-18" fmla="*/ 0 h 4876007"/>
              <a:gd name="connsiteX1-19" fmla="*/ 9153525 w 9153525"/>
              <a:gd name="connsiteY1-20" fmla="*/ 741494 h 4876007"/>
              <a:gd name="connsiteX2-21" fmla="*/ 9153525 w 9153525"/>
              <a:gd name="connsiteY2-22" fmla="*/ 4443082 h 4876007"/>
              <a:gd name="connsiteX3-23" fmla="*/ 7766785 w 9153525"/>
              <a:gd name="connsiteY3-24" fmla="*/ 4876007 h 4876007"/>
              <a:gd name="connsiteX4-25" fmla="*/ 1976549 w 9153525"/>
              <a:gd name="connsiteY4-26" fmla="*/ 4876007 h 4876007"/>
              <a:gd name="connsiteX5-27" fmla="*/ 0 w 9153525"/>
              <a:gd name="connsiteY5-28" fmla="*/ 4376929 h 4876007"/>
              <a:gd name="connsiteX6-29" fmla="*/ 9525 w 9153525"/>
              <a:gd name="connsiteY6-30" fmla="*/ 1360098 h 4876007"/>
              <a:gd name="connsiteX7-31" fmla="*/ 4869557 w 9153525"/>
              <a:gd name="connsiteY7-32" fmla="*/ 0 h 4876007"/>
              <a:gd name="connsiteX0-33" fmla="*/ 4894957 w 9153525"/>
              <a:gd name="connsiteY0-34" fmla="*/ 0 h 5015707"/>
              <a:gd name="connsiteX1-35" fmla="*/ 9153525 w 9153525"/>
              <a:gd name="connsiteY1-36" fmla="*/ 881194 h 5015707"/>
              <a:gd name="connsiteX2-37" fmla="*/ 9153525 w 9153525"/>
              <a:gd name="connsiteY2-38" fmla="*/ 4582782 h 5015707"/>
              <a:gd name="connsiteX3-39" fmla="*/ 7766785 w 9153525"/>
              <a:gd name="connsiteY3-40" fmla="*/ 5015707 h 5015707"/>
              <a:gd name="connsiteX4-41" fmla="*/ 1976549 w 9153525"/>
              <a:gd name="connsiteY4-42" fmla="*/ 5015707 h 5015707"/>
              <a:gd name="connsiteX5-43" fmla="*/ 0 w 9153525"/>
              <a:gd name="connsiteY5-44" fmla="*/ 4516629 h 5015707"/>
              <a:gd name="connsiteX6-45" fmla="*/ 9525 w 9153525"/>
              <a:gd name="connsiteY6-46" fmla="*/ 1499798 h 5015707"/>
              <a:gd name="connsiteX7-47" fmla="*/ 4894957 w 9153525"/>
              <a:gd name="connsiteY7-48" fmla="*/ 0 h 5015707"/>
              <a:gd name="connsiteX0-49" fmla="*/ 4894957 w 9153525"/>
              <a:gd name="connsiteY0-50" fmla="*/ 0 h 5015707"/>
              <a:gd name="connsiteX1-51" fmla="*/ 9140825 w 9153525"/>
              <a:gd name="connsiteY1-52" fmla="*/ 538294 h 5015707"/>
              <a:gd name="connsiteX2-53" fmla="*/ 9153525 w 9153525"/>
              <a:gd name="connsiteY2-54" fmla="*/ 4582782 h 5015707"/>
              <a:gd name="connsiteX3-55" fmla="*/ 7766785 w 9153525"/>
              <a:gd name="connsiteY3-56" fmla="*/ 5015707 h 5015707"/>
              <a:gd name="connsiteX4-57" fmla="*/ 1976549 w 9153525"/>
              <a:gd name="connsiteY4-58" fmla="*/ 5015707 h 5015707"/>
              <a:gd name="connsiteX5-59" fmla="*/ 0 w 9153525"/>
              <a:gd name="connsiteY5-60" fmla="*/ 4516629 h 5015707"/>
              <a:gd name="connsiteX6-61" fmla="*/ 9525 w 9153525"/>
              <a:gd name="connsiteY6-62" fmla="*/ 1499798 h 5015707"/>
              <a:gd name="connsiteX7-63" fmla="*/ 4894957 w 9153525"/>
              <a:gd name="connsiteY7-64" fmla="*/ 0 h 5015707"/>
              <a:gd name="connsiteX0-65" fmla="*/ 4894957 w 9153525"/>
              <a:gd name="connsiteY0-66" fmla="*/ 0 h 5015707"/>
              <a:gd name="connsiteX1-67" fmla="*/ 9140825 w 9153525"/>
              <a:gd name="connsiteY1-68" fmla="*/ 538294 h 5015707"/>
              <a:gd name="connsiteX2-69" fmla="*/ 9153525 w 9153525"/>
              <a:gd name="connsiteY2-70" fmla="*/ 4582782 h 5015707"/>
              <a:gd name="connsiteX3-71" fmla="*/ 7766785 w 9153525"/>
              <a:gd name="connsiteY3-72" fmla="*/ 5015707 h 5015707"/>
              <a:gd name="connsiteX4-73" fmla="*/ 1976549 w 9153525"/>
              <a:gd name="connsiteY4-74" fmla="*/ 5015707 h 5015707"/>
              <a:gd name="connsiteX5-75" fmla="*/ 0 w 9153525"/>
              <a:gd name="connsiteY5-76" fmla="*/ 4516629 h 5015707"/>
              <a:gd name="connsiteX6-77" fmla="*/ 9525 w 9153525"/>
              <a:gd name="connsiteY6-78" fmla="*/ 1233098 h 5015707"/>
              <a:gd name="connsiteX7-79" fmla="*/ 4894957 w 9153525"/>
              <a:gd name="connsiteY7-80" fmla="*/ 0 h 5015707"/>
              <a:gd name="connsiteX0-81" fmla="*/ 4894957 w 9153525"/>
              <a:gd name="connsiteY0-82" fmla="*/ 0 h 5015707"/>
              <a:gd name="connsiteX1-83" fmla="*/ 9140825 w 9153525"/>
              <a:gd name="connsiteY1-84" fmla="*/ 538294 h 5015707"/>
              <a:gd name="connsiteX2-85" fmla="*/ 9153525 w 9153525"/>
              <a:gd name="connsiteY2-86" fmla="*/ 4582782 h 5015707"/>
              <a:gd name="connsiteX3-87" fmla="*/ 7766785 w 9153525"/>
              <a:gd name="connsiteY3-88" fmla="*/ 5015707 h 5015707"/>
              <a:gd name="connsiteX4-89" fmla="*/ 1976549 w 9153525"/>
              <a:gd name="connsiteY4-90" fmla="*/ 5015707 h 5015707"/>
              <a:gd name="connsiteX5-91" fmla="*/ 0 w 9153525"/>
              <a:gd name="connsiteY5-92" fmla="*/ 4681729 h 5015707"/>
              <a:gd name="connsiteX6-93" fmla="*/ 9525 w 9153525"/>
              <a:gd name="connsiteY6-94" fmla="*/ 1233098 h 5015707"/>
              <a:gd name="connsiteX7-95" fmla="*/ 4894957 w 9153525"/>
              <a:gd name="connsiteY7-96" fmla="*/ 0 h 501570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Lst>
            <a:rect l="l" t="t" r="r" b="b"/>
            <a:pathLst>
              <a:path w="9153525" h="5015707">
                <a:moveTo>
                  <a:pt x="4894957" y="0"/>
                </a:moveTo>
                <a:cubicBezTo>
                  <a:pt x="6562986" y="0"/>
                  <a:pt x="8037072" y="79396"/>
                  <a:pt x="9140825" y="538294"/>
                </a:cubicBezTo>
                <a:cubicBezTo>
                  <a:pt x="9145058" y="1886457"/>
                  <a:pt x="9149292" y="3234619"/>
                  <a:pt x="9153525" y="4582782"/>
                </a:cubicBezTo>
                <a:cubicBezTo>
                  <a:pt x="8743370" y="4753309"/>
                  <a:pt x="8276816" y="4899491"/>
                  <a:pt x="7766785" y="5015707"/>
                </a:cubicBezTo>
                <a:lnTo>
                  <a:pt x="1976549" y="5015707"/>
                </a:lnTo>
                <a:cubicBezTo>
                  <a:pt x="1207329" y="4841697"/>
                  <a:pt x="527425" y="4973531"/>
                  <a:pt x="0" y="4681729"/>
                </a:cubicBezTo>
                <a:cubicBezTo>
                  <a:pt x="0" y="3631669"/>
                  <a:pt x="9525" y="2283158"/>
                  <a:pt x="9525" y="1233098"/>
                </a:cubicBezTo>
                <a:cubicBezTo>
                  <a:pt x="651581" y="557237"/>
                  <a:pt x="2914218" y="0"/>
                  <a:pt x="4894957"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400">
              <a:solidFill>
                <a:prstClr val="white"/>
              </a:solidFill>
              <a:cs typeface="+mn-ea"/>
              <a:sym typeface="+mn-lt"/>
            </a:endParaRPr>
          </a:p>
        </p:txBody>
      </p:sp>
      <p:pic>
        <p:nvPicPr>
          <p:cNvPr id="22" name="Picture 4" descr="E:\丫头\png\小人\卡通类素材\gyk.png">
            <a:extLst>
              <a:ext uri="{FF2B5EF4-FFF2-40B4-BE49-F238E27FC236}">
                <a16:creationId xmlns:a16="http://schemas.microsoft.com/office/drawing/2014/main" id="{DDA45E54-3E9A-760A-D2D0-68503898A5AB}"/>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03238" y="6307138"/>
            <a:ext cx="858837" cy="44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4" descr="E:\丫头\png\小人\卡通类素材\gyk.png">
            <a:extLst>
              <a:ext uri="{FF2B5EF4-FFF2-40B4-BE49-F238E27FC236}">
                <a16:creationId xmlns:a16="http://schemas.microsoft.com/office/drawing/2014/main" id="{B9C49F71-5875-CA8E-C487-28ABFB9A6026}"/>
              </a:ext>
            </a:extLst>
          </p:cNvPr>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rot="1000783">
            <a:off x="1106488" y="6169025"/>
            <a:ext cx="1066800" cy="70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2" descr="E:\丫头\png\小人\卡通类素材\gur.png">
            <a:extLst>
              <a:ext uri="{FF2B5EF4-FFF2-40B4-BE49-F238E27FC236}">
                <a16:creationId xmlns:a16="http://schemas.microsoft.com/office/drawing/2014/main" id="{96F0E40B-08D0-CC28-AD3F-8F19E8F5EFA6}"/>
              </a:ext>
            </a:extLst>
          </p:cNvPr>
          <p:cNvPicPr>
            <a:picLocks noChangeAspect="1" noChangeArrowheads="1"/>
          </p:cNvPicPr>
          <p:nvPr userDrawn="1"/>
        </p:nvPicPr>
        <p:blipFill>
          <a:blip r:embed="rId15">
            <a:extLst>
              <a:ext uri="{28A0092B-C50C-407E-A947-70E740481C1C}">
                <a14:useLocalDpi xmlns:a14="http://schemas.microsoft.com/office/drawing/2010/main" val="0"/>
              </a:ext>
            </a:extLst>
          </a:blip>
          <a:srcRect l="104" r="291" b="9279"/>
          <a:stretch>
            <a:fillRect/>
          </a:stretch>
        </p:blipFill>
        <p:spPr bwMode="auto">
          <a:xfrm rot="10800000" flipH="1" flipV="1">
            <a:off x="-12700" y="5541963"/>
            <a:ext cx="12204700" cy="1316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36531422"/>
      </p:ext>
    </p:extLst>
  </p:cSld>
  <p:clrMapOvr>
    <a:masterClrMapping/>
  </p:clrMapOvr>
  <p:transition spd="slow" advClick="0" advTm="1000">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a:extLst>
              <a:ext uri="{FF2B5EF4-FFF2-40B4-BE49-F238E27FC236}">
                <a16:creationId xmlns:a16="http://schemas.microsoft.com/office/drawing/2014/main" id="{97AB3696-0455-6E15-5B23-1EF06DDB38B6}"/>
              </a:ext>
            </a:extLst>
          </p:cNvPr>
          <p:cNvSpPr>
            <a:spLocks noGrp="1" noChangeArrowheads="1"/>
          </p:cNvSpPr>
          <p:nvPr>
            <p:ph type="dt" sz="half" idx="10"/>
          </p:nvPr>
        </p:nvSpPr>
        <p:spPr>
          <a:ln/>
        </p:spPr>
        <p:txBody>
          <a:bodyPr/>
          <a:lstStyle>
            <a:lvl1pPr>
              <a:defRPr/>
            </a:lvl1pPr>
          </a:lstStyle>
          <a:p>
            <a:pPr>
              <a:defRPr/>
            </a:pPr>
            <a:fld id="{1210F04A-3522-43D4-943A-52D8AEFCDACB}" type="datetimeFigureOut">
              <a:rPr lang="en-US"/>
              <a:pPr>
                <a:defRPr/>
              </a:pPr>
              <a:t>3/19/2023</a:t>
            </a:fld>
            <a:endParaRPr lang="en-US"/>
          </a:p>
        </p:txBody>
      </p:sp>
      <p:sp>
        <p:nvSpPr>
          <p:cNvPr id="5" name="Rectangle 5">
            <a:extLst>
              <a:ext uri="{FF2B5EF4-FFF2-40B4-BE49-F238E27FC236}">
                <a16:creationId xmlns:a16="http://schemas.microsoft.com/office/drawing/2014/main" id="{1AC1D485-00D9-4A33-2920-0E54C04793E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5C52D114-8CCB-340B-B529-AE26560B2221}"/>
              </a:ext>
            </a:extLst>
          </p:cNvPr>
          <p:cNvSpPr>
            <a:spLocks noGrp="1" noChangeArrowheads="1"/>
          </p:cNvSpPr>
          <p:nvPr>
            <p:ph type="sldNum" sz="quarter" idx="12"/>
          </p:nvPr>
        </p:nvSpPr>
        <p:spPr>
          <a:ln/>
        </p:spPr>
        <p:txBody>
          <a:bodyPr/>
          <a:lstStyle>
            <a:lvl1pPr>
              <a:defRPr/>
            </a:lvl1pPr>
          </a:lstStyle>
          <a:p>
            <a:pPr>
              <a:defRPr/>
            </a:pPr>
            <a:fld id="{228F7E24-6621-43DA-BA34-0A893BB00910}" type="slidenum">
              <a:rPr lang="en-US" altLang="vi-VN"/>
              <a:pPr>
                <a:defRPr/>
              </a:pPr>
              <a:t>‹#›</a:t>
            </a:fld>
            <a:endParaRPr lang="en-US" altLang="vi-VN"/>
          </a:p>
        </p:txBody>
      </p:sp>
    </p:spTree>
    <p:extLst>
      <p:ext uri="{BB962C8B-B14F-4D97-AF65-F5344CB8AC3E}">
        <p14:creationId xmlns:p14="http://schemas.microsoft.com/office/powerpoint/2010/main" val="1808411959"/>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仅标题">
    <p:bg>
      <p:bgPr>
        <a:solidFill>
          <a:srgbClr val="10C9EE"/>
        </a:solidFill>
        <a:effectLst/>
      </p:bgPr>
    </p:bg>
    <p:spTree>
      <p:nvGrpSpPr>
        <p:cNvPr id="1" name=""/>
        <p:cNvGrpSpPr/>
        <p:nvPr/>
      </p:nvGrpSpPr>
      <p:grpSpPr>
        <a:xfrm>
          <a:off x="0" y="0"/>
          <a:ext cx="0" cy="0"/>
          <a:chOff x="0" y="0"/>
          <a:chExt cx="0" cy="0"/>
        </a:xfrm>
      </p:grpSpPr>
      <p:pic>
        <p:nvPicPr>
          <p:cNvPr id="2" name="Picture 4" descr="E:\丫头\png\小人\卡通类素材\gyk.png">
            <a:extLst>
              <a:ext uri="{FF2B5EF4-FFF2-40B4-BE49-F238E27FC236}">
                <a16:creationId xmlns:a16="http://schemas.microsoft.com/office/drawing/2014/main" id="{AE163C55-A358-625B-4CC8-8A072E9F388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rot="963390">
            <a:off x="11241088" y="3654425"/>
            <a:ext cx="1038225" cy="681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3" descr="E:\丫头\png\小人\卡通类素材\l;'.png">
            <a:extLst>
              <a:ext uri="{FF2B5EF4-FFF2-40B4-BE49-F238E27FC236}">
                <a16:creationId xmlns:a16="http://schemas.microsoft.com/office/drawing/2014/main" id="{D8748BC9-F46D-3ECD-62DC-BDD76A8F53A9}"/>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159000" y="1030288"/>
            <a:ext cx="5556250" cy="4398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4" descr="E:\丫头\png\小人\卡通类素材\gyk.png">
            <a:extLst>
              <a:ext uri="{FF2B5EF4-FFF2-40B4-BE49-F238E27FC236}">
                <a16:creationId xmlns:a16="http://schemas.microsoft.com/office/drawing/2014/main" id="{DAAD42FC-F2AD-8FF1-7E22-834AB5E90CB0}"/>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rot="20706780">
            <a:off x="5562600" y="3906838"/>
            <a:ext cx="1552575" cy="101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descr="E:\丫头\png\小人\卡通类素材\yunf.png">
            <a:extLst>
              <a:ext uri="{FF2B5EF4-FFF2-40B4-BE49-F238E27FC236}">
                <a16:creationId xmlns:a16="http://schemas.microsoft.com/office/drawing/2014/main" id="{08A75288-1F47-61D9-D4A0-1AE223800DB0}"/>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7440613" y="641350"/>
            <a:ext cx="2936875" cy="1233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0" descr="E:\丫头\png\小人\卡通类素材\shu.png">
            <a:extLst>
              <a:ext uri="{FF2B5EF4-FFF2-40B4-BE49-F238E27FC236}">
                <a16:creationId xmlns:a16="http://schemas.microsoft.com/office/drawing/2014/main" id="{85521C49-6C00-F910-1E76-D9F0F9E16D1C}"/>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8923338" y="47625"/>
            <a:ext cx="3074987" cy="436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descr="E:\丫头\png\小人\卡通类素材\trd.png">
            <a:extLst>
              <a:ext uri="{FF2B5EF4-FFF2-40B4-BE49-F238E27FC236}">
                <a16:creationId xmlns:a16="http://schemas.microsoft.com/office/drawing/2014/main" id="{43E7BBC6-5BBB-2DD7-513E-30BE8174F96A}"/>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b="2316"/>
          <a:stretch>
            <a:fillRect/>
          </a:stretch>
        </p:blipFill>
        <p:spPr bwMode="auto">
          <a:xfrm>
            <a:off x="3600450" y="4002088"/>
            <a:ext cx="8613775" cy="2855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descr="E:\丫头\png\小人\卡通类素材\yunf.png">
            <a:extLst>
              <a:ext uri="{FF2B5EF4-FFF2-40B4-BE49-F238E27FC236}">
                <a16:creationId xmlns:a16="http://schemas.microsoft.com/office/drawing/2014/main" id="{4926E7A2-CF87-F1F6-691D-EF4D6698E62C}"/>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501650" y="1030288"/>
            <a:ext cx="2400300" cy="1008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5" descr="E:\丫头\png\小人\卡通类素材\ad.png">
            <a:extLst>
              <a:ext uri="{FF2B5EF4-FFF2-40B4-BE49-F238E27FC236}">
                <a16:creationId xmlns:a16="http://schemas.microsoft.com/office/drawing/2014/main" id="{95AC7016-985E-AAD1-B632-FA0300E97E0F}"/>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392238" y="471488"/>
            <a:ext cx="2554287" cy="3071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7" descr="E:\丫头\png\小人\卡通类素材\ryf.png">
            <a:extLst>
              <a:ext uri="{FF2B5EF4-FFF2-40B4-BE49-F238E27FC236}">
                <a16:creationId xmlns:a16="http://schemas.microsoft.com/office/drawing/2014/main" id="{FA3FC603-F91D-1908-E874-7CC820901081}"/>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4464050" y="49213"/>
            <a:ext cx="1701800" cy="172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7" descr="E:\丫头\png\小人\卡通类素材\ryf.png">
            <a:extLst>
              <a:ext uri="{FF2B5EF4-FFF2-40B4-BE49-F238E27FC236}">
                <a16:creationId xmlns:a16="http://schemas.microsoft.com/office/drawing/2014/main" id="{F0AB90FA-BE72-908A-04C4-D1CD00EA4A3B}"/>
              </a:ext>
            </a:extLst>
          </p:cNvPr>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5900738" y="4943475"/>
            <a:ext cx="1547812" cy="1951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4" descr="E:\丫头\png\小人\卡通类素材\gyk.png">
            <a:extLst>
              <a:ext uri="{FF2B5EF4-FFF2-40B4-BE49-F238E27FC236}">
                <a16:creationId xmlns:a16="http://schemas.microsoft.com/office/drawing/2014/main" id="{632D13BC-C6AE-66DB-961E-8D59EEAB96AA}"/>
              </a:ext>
            </a:extLst>
          </p:cNvPr>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8039100" y="3543300"/>
            <a:ext cx="1233488" cy="636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4" descr="E:\丫头\png\小人\卡通类素材\gyk.png">
            <a:extLst>
              <a:ext uri="{FF2B5EF4-FFF2-40B4-BE49-F238E27FC236}">
                <a16:creationId xmlns:a16="http://schemas.microsoft.com/office/drawing/2014/main" id="{F6C679EC-852D-CC1A-D248-7204B6231F6D}"/>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rot="504957">
            <a:off x="8743950" y="3338513"/>
            <a:ext cx="1552575" cy="1017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6" descr="E:\丫头\png\小人\卡通类素材\ip'.png">
            <a:extLst>
              <a:ext uri="{FF2B5EF4-FFF2-40B4-BE49-F238E27FC236}">
                <a16:creationId xmlns:a16="http://schemas.microsoft.com/office/drawing/2014/main" id="{0E714990-70AE-BE24-4CF3-6B607602FE58}"/>
              </a:ext>
            </a:extLst>
          </p:cNvPr>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7681913" y="2033588"/>
            <a:ext cx="4078287" cy="4291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9" descr="E:\丫头\png\小人\卡通类素材\yio.png">
            <a:extLst>
              <a:ext uri="{FF2B5EF4-FFF2-40B4-BE49-F238E27FC236}">
                <a16:creationId xmlns:a16="http://schemas.microsoft.com/office/drawing/2014/main" id="{B49BA7C4-9CA9-03F1-B37F-D1CA10079AB4}"/>
              </a:ext>
            </a:extLst>
          </p:cNvPr>
          <p:cNvPicPr>
            <a:picLocks noChangeAspect="1" noChangeArrowheads="1"/>
          </p:cNvPicPr>
          <p:nvPr userDrawn="1"/>
        </p:nvPicPr>
        <p:blipFill>
          <a:blip r:embed="rId12">
            <a:extLst>
              <a:ext uri="{28A0092B-C50C-407E-A947-70E740481C1C}">
                <a14:useLocalDpi xmlns:a14="http://schemas.microsoft.com/office/drawing/2010/main" val="0"/>
              </a:ext>
            </a:extLst>
          </a:blip>
          <a:srcRect/>
          <a:stretch>
            <a:fillRect/>
          </a:stretch>
        </p:blipFill>
        <p:spPr bwMode="auto">
          <a:xfrm rot="505138">
            <a:off x="161925" y="4551363"/>
            <a:ext cx="1377950" cy="2316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0" descr="E:\丫头\png\小人\卡通类素材\ry.png">
            <a:extLst>
              <a:ext uri="{FF2B5EF4-FFF2-40B4-BE49-F238E27FC236}">
                <a16:creationId xmlns:a16="http://schemas.microsoft.com/office/drawing/2014/main" id="{15DDAF96-D078-89D3-0959-30DA0551631A}"/>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114925" y="5699125"/>
            <a:ext cx="1223963" cy="1427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0" descr="E:\丫头\png\小人\卡通类素材\ry.png">
            <a:extLst>
              <a:ext uri="{FF2B5EF4-FFF2-40B4-BE49-F238E27FC236}">
                <a16:creationId xmlns:a16="http://schemas.microsoft.com/office/drawing/2014/main" id="{1C63D5B7-49BB-AF78-7FCC-E7D03AA8BE09}"/>
              </a:ext>
            </a:extLst>
          </p:cNvPr>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7181850" y="4595813"/>
            <a:ext cx="53340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0" descr="E:\丫头\png\小人\卡通类素材\ry.png">
            <a:extLst>
              <a:ext uri="{FF2B5EF4-FFF2-40B4-BE49-F238E27FC236}">
                <a16:creationId xmlns:a16="http://schemas.microsoft.com/office/drawing/2014/main" id="{97B3E255-DCC4-6D94-5CE1-8DC27B6F6AA2}"/>
              </a:ext>
            </a:extLst>
          </p:cNvPr>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8642350" y="5832475"/>
            <a:ext cx="53340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0" descr="E:\丫头\png\小人\卡通类素材\ry.png">
            <a:extLst>
              <a:ext uri="{FF2B5EF4-FFF2-40B4-BE49-F238E27FC236}">
                <a16:creationId xmlns:a16="http://schemas.microsoft.com/office/drawing/2014/main" id="{CC0D34CE-5761-B435-8633-5B5D4C5B12F9}"/>
              </a:ext>
            </a:extLst>
          </p:cNvPr>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4389438" y="6108700"/>
            <a:ext cx="53340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0" descr="E:\丫头\png\小人\卡通类素材\ry.png">
            <a:extLst>
              <a:ext uri="{FF2B5EF4-FFF2-40B4-BE49-F238E27FC236}">
                <a16:creationId xmlns:a16="http://schemas.microsoft.com/office/drawing/2014/main" id="{421A9A82-6B40-DA0C-1326-BA3EA6C22D3A}"/>
              </a:ext>
            </a:extLst>
          </p:cNvPr>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1241088" y="6275388"/>
            <a:ext cx="53340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4" descr="E:\丫头\png\小人\卡通类素材\gyk.png">
            <a:extLst>
              <a:ext uri="{FF2B5EF4-FFF2-40B4-BE49-F238E27FC236}">
                <a16:creationId xmlns:a16="http://schemas.microsoft.com/office/drawing/2014/main" id="{1199EE38-9E3D-ED75-02C6-384B17943F39}"/>
              </a:ext>
            </a:extLst>
          </p:cNvPr>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auto">
          <a:xfrm rot="18896325">
            <a:off x="3140075" y="5905500"/>
            <a:ext cx="1231900"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10" descr="E:\丫头\png\小人\卡通类素材\ry.png">
            <a:extLst>
              <a:ext uri="{FF2B5EF4-FFF2-40B4-BE49-F238E27FC236}">
                <a16:creationId xmlns:a16="http://schemas.microsoft.com/office/drawing/2014/main" id="{F834ED17-23E0-4D50-2B28-B0AE8F23D4D4}"/>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rot="21326347">
            <a:off x="1444625" y="5745163"/>
            <a:ext cx="1182688" cy="137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10" descr="E:\丫头\png\小人\卡通类素材\ry.png">
            <a:extLst>
              <a:ext uri="{FF2B5EF4-FFF2-40B4-BE49-F238E27FC236}">
                <a16:creationId xmlns:a16="http://schemas.microsoft.com/office/drawing/2014/main" id="{2BDA7663-45ED-951B-5CA1-0819140AFA31}"/>
              </a:ext>
            </a:extLst>
          </p:cNvPr>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rot="1377942">
            <a:off x="2257425" y="6378575"/>
            <a:ext cx="515938" cy="60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9" descr="E:\丫头\png\小人\卡通类素材\yio.png">
            <a:extLst>
              <a:ext uri="{FF2B5EF4-FFF2-40B4-BE49-F238E27FC236}">
                <a16:creationId xmlns:a16="http://schemas.microsoft.com/office/drawing/2014/main" id="{9FC0E150-DC06-99BE-E99D-41661A789053}"/>
              </a:ext>
            </a:extLst>
          </p:cNvPr>
          <p:cNvPicPr>
            <a:picLocks noChangeAspect="1" noChangeArrowheads="1"/>
          </p:cNvPicPr>
          <p:nvPr userDrawn="1"/>
        </p:nvPicPr>
        <p:blipFill>
          <a:blip r:embed="rId16">
            <a:extLst>
              <a:ext uri="{28A0092B-C50C-407E-A947-70E740481C1C}">
                <a14:useLocalDpi xmlns:a14="http://schemas.microsoft.com/office/drawing/2010/main" val="0"/>
              </a:ext>
            </a:extLst>
          </a:blip>
          <a:srcRect/>
          <a:stretch>
            <a:fillRect/>
          </a:stretch>
        </p:blipFill>
        <p:spPr bwMode="auto">
          <a:xfrm rot="21094862" flipH="1">
            <a:off x="7521575" y="5537200"/>
            <a:ext cx="771525" cy="129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2" descr="E:\丫头\png\小人\卡通类素材\yunf.png">
            <a:extLst>
              <a:ext uri="{FF2B5EF4-FFF2-40B4-BE49-F238E27FC236}">
                <a16:creationId xmlns:a16="http://schemas.microsoft.com/office/drawing/2014/main" id="{E84AE90E-9257-C700-E09F-8B409B98693A}"/>
              </a:ext>
            </a:extLst>
          </p:cNvPr>
          <p:cNvPicPr>
            <a:picLocks noChangeAspect="1" noChangeArrowheads="1"/>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0" y="3030538"/>
            <a:ext cx="928688" cy="1008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日期占位符 2">
            <a:extLst>
              <a:ext uri="{FF2B5EF4-FFF2-40B4-BE49-F238E27FC236}">
                <a16:creationId xmlns:a16="http://schemas.microsoft.com/office/drawing/2014/main" id="{C6AAFD54-F1DD-B068-F7F0-F57A441357C6}"/>
              </a:ext>
            </a:extLst>
          </p:cNvPr>
          <p:cNvSpPr>
            <a:spLocks noGrp="1"/>
          </p:cNvSpPr>
          <p:nvPr>
            <p:ph type="dt" sz="half" idx="10"/>
          </p:nvPr>
        </p:nvSpPr>
        <p:spPr/>
        <p:txBody>
          <a:bodyPr/>
          <a:lstStyle>
            <a:lvl1pPr>
              <a:defRPr/>
            </a:lvl1pPr>
          </a:lstStyle>
          <a:p>
            <a:pPr>
              <a:defRPr/>
            </a:pPr>
            <a:fld id="{2D804317-6883-413C-9104-C74CD90EFC47}" type="datetimeFigureOut">
              <a:rPr lang="zh-CN" altLang="en-US"/>
              <a:pPr>
                <a:defRPr/>
              </a:pPr>
              <a:t>2023/3/19</a:t>
            </a:fld>
            <a:endParaRPr lang="zh-CN" altLang="en-US"/>
          </a:p>
        </p:txBody>
      </p:sp>
      <p:sp>
        <p:nvSpPr>
          <p:cNvPr id="27" name="页脚占位符 3">
            <a:extLst>
              <a:ext uri="{FF2B5EF4-FFF2-40B4-BE49-F238E27FC236}">
                <a16:creationId xmlns:a16="http://schemas.microsoft.com/office/drawing/2014/main" id="{AD695FE7-9715-61AB-B570-E50D379C0B7A}"/>
              </a:ext>
            </a:extLst>
          </p:cNvPr>
          <p:cNvSpPr>
            <a:spLocks noGrp="1"/>
          </p:cNvSpPr>
          <p:nvPr>
            <p:ph type="ftr" sz="quarter" idx="11"/>
          </p:nvPr>
        </p:nvSpPr>
        <p:spPr/>
        <p:txBody>
          <a:bodyPr/>
          <a:lstStyle>
            <a:lvl1pPr>
              <a:defRPr/>
            </a:lvl1pPr>
          </a:lstStyle>
          <a:p>
            <a:pPr>
              <a:defRPr/>
            </a:pPr>
            <a:endParaRPr lang="zh-CN" altLang="en-US"/>
          </a:p>
        </p:txBody>
      </p:sp>
      <p:sp>
        <p:nvSpPr>
          <p:cNvPr id="28" name="灯片编号占位符 4">
            <a:extLst>
              <a:ext uri="{FF2B5EF4-FFF2-40B4-BE49-F238E27FC236}">
                <a16:creationId xmlns:a16="http://schemas.microsoft.com/office/drawing/2014/main" id="{CD2721C8-8F65-E9B6-51ED-0F32C00AB17D}"/>
              </a:ext>
            </a:extLst>
          </p:cNvPr>
          <p:cNvSpPr>
            <a:spLocks noGrp="1"/>
          </p:cNvSpPr>
          <p:nvPr>
            <p:ph type="sldNum" sz="quarter" idx="12"/>
          </p:nvPr>
        </p:nvSpPr>
        <p:spPr/>
        <p:txBody>
          <a:bodyPr/>
          <a:lstStyle>
            <a:lvl1pPr>
              <a:defRPr smtClean="0"/>
            </a:lvl1pPr>
          </a:lstStyle>
          <a:p>
            <a:pPr>
              <a:defRPr/>
            </a:pPr>
            <a:fld id="{10296A6B-2783-4158-B83E-3A595DC31D58}" type="slidenum">
              <a:rPr lang="zh-CN" altLang="en-US"/>
              <a:pPr>
                <a:defRPr/>
              </a:pPr>
              <a:t>‹#›</a:t>
            </a:fld>
            <a:endParaRPr lang="zh-CN" altLang="en-US"/>
          </a:p>
        </p:txBody>
      </p:sp>
    </p:spTree>
    <p:extLst>
      <p:ext uri="{BB962C8B-B14F-4D97-AF65-F5344CB8AC3E}">
        <p14:creationId xmlns:p14="http://schemas.microsoft.com/office/powerpoint/2010/main" val="3200702946"/>
      </p:ext>
    </p:extLst>
  </p:cSld>
  <p:clrMapOvr>
    <a:masterClrMapping/>
  </p:clrMapOvr>
  <p:transition spd="slow" advClick="0" advTm="1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0" presetClass="path" presetSubtype="0" repeatCount="indefinite" accel="50000" decel="50000" autoRev="1" fill="hold" nodeType="withEffect">
                                  <p:stCondLst>
                                    <p:cond delay="0"/>
                                  </p:stCondLst>
                                  <p:childTnLst>
                                    <p:animMotion origin="layout" path="M -6.66667E-6 3.20988E-6 L -0.02362 0.00031 " pathEditMode="relative" ptsTypes="AA">
                                      <p:cBhvr>
                                        <p:cTn id="9" dur="1500" spd="-100000" fill="hold"/>
                                        <p:tgtEl>
                                          <p:spTgt spid="8"/>
                                        </p:tgtEl>
                                        <p:attrNameLst>
                                          <p:attrName>ppt_x</p:attrName>
                                          <p:attrName>ppt_y</p:attrName>
                                        </p:attrNameLst>
                                      </p:cBhvr>
                                    </p:animMotion>
                                  </p:childTnLst>
                                </p:cTn>
                              </p:par>
                              <p:par>
                                <p:cTn id="10" presetID="10"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0" presetClass="path" presetSubtype="0" repeatCount="indefinite" accel="50000" decel="50000" autoRev="1" fill="hold" nodeType="withEffect">
                                  <p:stCondLst>
                                    <p:cond delay="0"/>
                                  </p:stCondLst>
                                  <p:childTnLst>
                                    <p:animMotion origin="layout" path="M -6.66667E-6 3.20988E-6 L -0.02362 0.00031 " pathEditMode="relative" ptsTypes="AA">
                                      <p:cBhvr>
                                        <p:cTn id="14" dur="1500" fill="hold"/>
                                        <p:tgtEl>
                                          <p:spTgt spid="5"/>
                                        </p:tgtEl>
                                        <p:attrNameLst>
                                          <p:attrName>ppt_x</p:attrName>
                                          <p:attrName>ppt_y</p:attrName>
                                        </p:attrNameLst>
                                      </p:cBhvr>
                                    </p:animMotion>
                                  </p:childTnLst>
                                </p:cTn>
                              </p:par>
                              <p:par>
                                <p:cTn id="15" presetID="10" presetClass="entr" presetSubtype="0" fill="hold" nodeType="with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500"/>
                                        <p:tgtEl>
                                          <p:spTgt spid="25"/>
                                        </p:tgtEl>
                                      </p:cBhvr>
                                    </p:animEffect>
                                  </p:childTnLst>
                                </p:cTn>
                              </p:par>
                              <p:par>
                                <p:cTn id="18" presetID="0" presetClass="path" presetSubtype="0" repeatCount="indefinite" accel="50000" decel="50000" autoRev="1" fill="hold" nodeType="withEffect">
                                  <p:stCondLst>
                                    <p:cond delay="0"/>
                                  </p:stCondLst>
                                  <p:childTnLst>
                                    <p:animMotion origin="layout" path="M -6.66667E-6 3.20988E-6 L -0.02362 0.00031 " pathEditMode="relative" ptsTypes="AA">
                                      <p:cBhvr>
                                        <p:cTn id="19" dur="1500" fill="hold"/>
                                        <p:tgtEl>
                                          <p:spTgt spid="25"/>
                                        </p:tgtEl>
                                        <p:attrNameLst>
                                          <p:attrName>ppt_x</p:attrName>
                                          <p:attrName>ppt_y</p:attrName>
                                        </p:attrNameLst>
                                      </p:cBhvr>
                                    </p:animMotion>
                                  </p:childTnLst>
                                </p:cTn>
                              </p:par>
                              <p:par>
                                <p:cTn id="20" presetID="8" presetClass="emph" presetSubtype="0" repeatCount="indefinite" autoRev="1" fill="hold" nodeType="withEffect">
                                  <p:stCondLst>
                                    <p:cond delay="0"/>
                                  </p:stCondLst>
                                  <p:childTnLst>
                                    <p:animRot by="180000">
                                      <p:cBhvr>
                                        <p:cTn id="21" dur="250" fill="hold"/>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731071264"/>
      </p:ext>
    </p:extLst>
  </p:cSld>
  <p:clrMapOvr>
    <a:masterClrMapping/>
  </p:clrMapOvr>
  <p:transition spd="slow" advClick="0" advTm="1000">
    <p:fade/>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09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3">
            <a:extLst>
              <a:ext uri="{FF2B5EF4-FFF2-40B4-BE49-F238E27FC236}">
                <a16:creationId xmlns:a16="http://schemas.microsoft.com/office/drawing/2014/main" id="{96472BD3-D5B8-E8FA-3D6D-23C01CD340C2}"/>
              </a:ext>
            </a:extLst>
          </p:cNvPr>
          <p:cNvSpPr>
            <a:spLocks noGrp="1"/>
          </p:cNvSpPr>
          <p:nvPr>
            <p:ph type="dt" sz="half" idx="10"/>
          </p:nvPr>
        </p:nvSpPr>
        <p:spPr/>
        <p:txBody>
          <a:bodyPr/>
          <a:lstStyle>
            <a:lvl1pPr>
              <a:defRPr/>
            </a:lvl1pPr>
          </a:lstStyle>
          <a:p>
            <a:pPr>
              <a:defRPr/>
            </a:pPr>
            <a:fld id="{EAD92DF6-0D53-433A-96BB-E305195EE2D6}" type="datetimeFigureOut">
              <a:rPr lang="zh-CN" altLang="en-US"/>
              <a:pPr>
                <a:defRPr/>
              </a:pPr>
              <a:t>2023/3/19</a:t>
            </a:fld>
            <a:endParaRPr lang="zh-CN" altLang="en-US"/>
          </a:p>
        </p:txBody>
      </p:sp>
      <p:sp>
        <p:nvSpPr>
          <p:cNvPr id="6" name="页脚占位符 4">
            <a:extLst>
              <a:ext uri="{FF2B5EF4-FFF2-40B4-BE49-F238E27FC236}">
                <a16:creationId xmlns:a16="http://schemas.microsoft.com/office/drawing/2014/main" id="{6E416516-63B1-DCA5-18F7-DA2C3F2B4610}"/>
              </a:ext>
            </a:extLst>
          </p:cNvPr>
          <p:cNvSpPr>
            <a:spLocks noGrp="1"/>
          </p:cNvSpPr>
          <p:nvPr>
            <p:ph type="ftr" sz="quarter" idx="11"/>
          </p:nvPr>
        </p:nvSpPr>
        <p:spPr/>
        <p:txBody>
          <a:bodyPr/>
          <a:lstStyle>
            <a:lvl1pPr>
              <a:defRPr/>
            </a:lvl1pPr>
          </a:lstStyle>
          <a:p>
            <a:pPr>
              <a:defRPr/>
            </a:pPr>
            <a:endParaRPr lang="zh-CN" altLang="en-US"/>
          </a:p>
        </p:txBody>
      </p:sp>
      <p:sp>
        <p:nvSpPr>
          <p:cNvPr id="7" name="灯片编号占位符 5">
            <a:extLst>
              <a:ext uri="{FF2B5EF4-FFF2-40B4-BE49-F238E27FC236}">
                <a16:creationId xmlns:a16="http://schemas.microsoft.com/office/drawing/2014/main" id="{507EA78C-DE81-5BFE-02AA-8E5A65FA5CFD}"/>
              </a:ext>
            </a:extLst>
          </p:cNvPr>
          <p:cNvSpPr>
            <a:spLocks noGrp="1"/>
          </p:cNvSpPr>
          <p:nvPr>
            <p:ph type="sldNum" sz="quarter" idx="12"/>
          </p:nvPr>
        </p:nvSpPr>
        <p:spPr/>
        <p:txBody>
          <a:bodyPr/>
          <a:lstStyle>
            <a:lvl1pPr>
              <a:defRPr/>
            </a:lvl1pPr>
          </a:lstStyle>
          <a:p>
            <a:pPr>
              <a:defRPr/>
            </a:pPr>
            <a:fld id="{7D37A83D-B040-4797-82B0-056BA72EADFF}" type="slidenum">
              <a:rPr lang="zh-CN" altLang="en-US"/>
              <a:pPr>
                <a:defRPr/>
              </a:pPr>
              <a:t>‹#›</a:t>
            </a:fld>
            <a:endParaRPr lang="zh-CN" altLang="en-US"/>
          </a:p>
        </p:txBody>
      </p:sp>
    </p:spTree>
    <p:extLst>
      <p:ext uri="{BB962C8B-B14F-4D97-AF65-F5344CB8AC3E}">
        <p14:creationId xmlns:p14="http://schemas.microsoft.com/office/powerpoint/2010/main" val="427480064"/>
      </p:ext>
    </p:extLst>
  </p:cSld>
  <p:clrMapOvr>
    <a:masterClrMapping/>
  </p:clrMapOvr>
  <p:transition spd="slow" advClick="0" advTm="1000">
    <p:fade/>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9"/>
            <a:ext cx="10972800" cy="1143000"/>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69" y="1535113"/>
            <a:ext cx="5389033"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zh-CN" altLang="en-US"/>
              <a:t>单击此处编辑母版文本样式</a:t>
            </a:r>
          </a:p>
        </p:txBody>
      </p:sp>
      <p:sp>
        <p:nvSpPr>
          <p:cNvPr id="6" name="内容占位符 5"/>
          <p:cNvSpPr>
            <a:spLocks noGrp="1"/>
          </p:cNvSpPr>
          <p:nvPr>
            <p:ph sz="quarter" idx="4"/>
          </p:nvPr>
        </p:nvSpPr>
        <p:spPr>
          <a:xfrm>
            <a:off x="6193369" y="2174875"/>
            <a:ext cx="5389033"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3">
            <a:extLst>
              <a:ext uri="{FF2B5EF4-FFF2-40B4-BE49-F238E27FC236}">
                <a16:creationId xmlns:a16="http://schemas.microsoft.com/office/drawing/2014/main" id="{72706ACE-A9C6-8534-DA0B-ED67417D7009}"/>
              </a:ext>
            </a:extLst>
          </p:cNvPr>
          <p:cNvSpPr>
            <a:spLocks noGrp="1"/>
          </p:cNvSpPr>
          <p:nvPr>
            <p:ph type="dt" sz="half" idx="10"/>
          </p:nvPr>
        </p:nvSpPr>
        <p:spPr/>
        <p:txBody>
          <a:bodyPr/>
          <a:lstStyle>
            <a:lvl1pPr>
              <a:defRPr/>
            </a:lvl1pPr>
          </a:lstStyle>
          <a:p>
            <a:pPr>
              <a:defRPr/>
            </a:pPr>
            <a:fld id="{1EA7CBA2-A72C-4D4C-9209-A61CBB396681}" type="datetimeFigureOut">
              <a:rPr lang="zh-CN" altLang="en-US"/>
              <a:pPr>
                <a:defRPr/>
              </a:pPr>
              <a:t>2023/3/19</a:t>
            </a:fld>
            <a:endParaRPr lang="zh-CN" altLang="en-US"/>
          </a:p>
        </p:txBody>
      </p:sp>
      <p:sp>
        <p:nvSpPr>
          <p:cNvPr id="8" name="页脚占位符 4">
            <a:extLst>
              <a:ext uri="{FF2B5EF4-FFF2-40B4-BE49-F238E27FC236}">
                <a16:creationId xmlns:a16="http://schemas.microsoft.com/office/drawing/2014/main" id="{EDD54D52-B9C3-5FBA-C23E-7913FAE8DCE2}"/>
              </a:ext>
            </a:extLst>
          </p:cNvPr>
          <p:cNvSpPr>
            <a:spLocks noGrp="1"/>
          </p:cNvSpPr>
          <p:nvPr>
            <p:ph type="ftr" sz="quarter" idx="11"/>
          </p:nvPr>
        </p:nvSpPr>
        <p:spPr/>
        <p:txBody>
          <a:bodyPr/>
          <a:lstStyle>
            <a:lvl1pPr>
              <a:defRPr/>
            </a:lvl1pPr>
          </a:lstStyle>
          <a:p>
            <a:pPr>
              <a:defRPr/>
            </a:pPr>
            <a:endParaRPr lang="zh-CN" altLang="en-US"/>
          </a:p>
        </p:txBody>
      </p:sp>
      <p:sp>
        <p:nvSpPr>
          <p:cNvPr id="9" name="灯片编号占位符 5">
            <a:extLst>
              <a:ext uri="{FF2B5EF4-FFF2-40B4-BE49-F238E27FC236}">
                <a16:creationId xmlns:a16="http://schemas.microsoft.com/office/drawing/2014/main" id="{121122CE-E085-193B-B63A-9DF4CD38616D}"/>
              </a:ext>
            </a:extLst>
          </p:cNvPr>
          <p:cNvSpPr>
            <a:spLocks noGrp="1"/>
          </p:cNvSpPr>
          <p:nvPr>
            <p:ph type="sldNum" sz="quarter" idx="12"/>
          </p:nvPr>
        </p:nvSpPr>
        <p:spPr/>
        <p:txBody>
          <a:bodyPr/>
          <a:lstStyle>
            <a:lvl1pPr>
              <a:defRPr/>
            </a:lvl1pPr>
          </a:lstStyle>
          <a:p>
            <a:pPr>
              <a:defRPr/>
            </a:pPr>
            <a:fld id="{3D08B4AB-B5D0-4D54-8385-D472941FD267}" type="slidenum">
              <a:rPr lang="zh-CN" altLang="en-US"/>
              <a:pPr>
                <a:defRPr/>
              </a:pPr>
              <a:t>‹#›</a:t>
            </a:fld>
            <a:endParaRPr lang="zh-CN" altLang="en-US"/>
          </a:p>
        </p:txBody>
      </p:sp>
    </p:spTree>
    <p:extLst>
      <p:ext uri="{BB962C8B-B14F-4D97-AF65-F5344CB8AC3E}">
        <p14:creationId xmlns:p14="http://schemas.microsoft.com/office/powerpoint/2010/main" val="76715850"/>
      </p:ext>
    </p:extLst>
  </p:cSld>
  <p:clrMapOvr>
    <a:masterClrMapping/>
  </p:clrMapOvr>
  <p:transition spd="slow" advClick="0" advTm="1000">
    <p:fade/>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id="{F0A7C40C-67FB-6D46-9C2B-7952E5898094}"/>
              </a:ext>
            </a:extLst>
          </p:cNvPr>
          <p:cNvSpPr>
            <a:spLocks noGrp="1"/>
          </p:cNvSpPr>
          <p:nvPr>
            <p:ph type="dt" sz="half" idx="10"/>
          </p:nvPr>
        </p:nvSpPr>
        <p:spPr/>
        <p:txBody>
          <a:bodyPr/>
          <a:lstStyle>
            <a:lvl1pPr>
              <a:defRPr/>
            </a:lvl1pPr>
          </a:lstStyle>
          <a:p>
            <a:pPr>
              <a:defRPr/>
            </a:pPr>
            <a:fld id="{75E169DD-CC5B-4BC3-BFCF-881516AD43AA}" type="datetimeFigureOut">
              <a:rPr lang="zh-CN" altLang="en-US"/>
              <a:pPr>
                <a:defRPr/>
              </a:pPr>
              <a:t>2023/3/19</a:t>
            </a:fld>
            <a:endParaRPr lang="zh-CN" altLang="en-US"/>
          </a:p>
        </p:txBody>
      </p:sp>
      <p:sp>
        <p:nvSpPr>
          <p:cNvPr id="3" name="页脚占位符 4">
            <a:extLst>
              <a:ext uri="{FF2B5EF4-FFF2-40B4-BE49-F238E27FC236}">
                <a16:creationId xmlns:a16="http://schemas.microsoft.com/office/drawing/2014/main" id="{E7A3E067-07D2-D472-B2B4-83B4728CB3E9}"/>
              </a:ext>
            </a:extLst>
          </p:cNvPr>
          <p:cNvSpPr>
            <a:spLocks noGrp="1"/>
          </p:cNvSpPr>
          <p:nvPr>
            <p:ph type="ftr" sz="quarter" idx="11"/>
          </p:nvPr>
        </p:nvSpPr>
        <p:spPr/>
        <p:txBody>
          <a:bodyPr/>
          <a:lstStyle>
            <a:lvl1pPr>
              <a:defRPr/>
            </a:lvl1pPr>
          </a:lstStyle>
          <a:p>
            <a:pPr>
              <a:defRPr/>
            </a:pPr>
            <a:endParaRPr lang="zh-CN" altLang="en-US"/>
          </a:p>
        </p:txBody>
      </p:sp>
      <p:sp>
        <p:nvSpPr>
          <p:cNvPr id="4" name="灯片编号占位符 5">
            <a:extLst>
              <a:ext uri="{FF2B5EF4-FFF2-40B4-BE49-F238E27FC236}">
                <a16:creationId xmlns:a16="http://schemas.microsoft.com/office/drawing/2014/main" id="{4C0F0C6A-F231-8D72-852F-4A35FCD4609C}"/>
              </a:ext>
            </a:extLst>
          </p:cNvPr>
          <p:cNvSpPr>
            <a:spLocks noGrp="1"/>
          </p:cNvSpPr>
          <p:nvPr>
            <p:ph type="sldNum" sz="quarter" idx="12"/>
          </p:nvPr>
        </p:nvSpPr>
        <p:spPr/>
        <p:txBody>
          <a:bodyPr/>
          <a:lstStyle>
            <a:lvl1pPr>
              <a:defRPr/>
            </a:lvl1pPr>
          </a:lstStyle>
          <a:p>
            <a:pPr>
              <a:defRPr/>
            </a:pPr>
            <a:fld id="{03C40419-6AAB-4428-9A1F-A57CCB62247E}" type="slidenum">
              <a:rPr lang="zh-CN" altLang="en-US"/>
              <a:pPr>
                <a:defRPr/>
              </a:pPr>
              <a:t>‹#›</a:t>
            </a:fld>
            <a:endParaRPr lang="zh-CN" altLang="en-US"/>
          </a:p>
        </p:txBody>
      </p:sp>
    </p:spTree>
    <p:extLst>
      <p:ext uri="{BB962C8B-B14F-4D97-AF65-F5344CB8AC3E}">
        <p14:creationId xmlns:p14="http://schemas.microsoft.com/office/powerpoint/2010/main" val="2085587725"/>
      </p:ext>
    </p:extLst>
  </p:cSld>
  <p:clrMapOvr>
    <a:masterClrMapping/>
  </p:clrMapOvr>
  <p:transition spd="slow" advClick="0" advTm="1000">
    <p:fade/>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2" y="273049"/>
            <a:ext cx="4011084" cy="1162051"/>
          </a:xfrm>
        </p:spPr>
        <p:txBody>
          <a:bodyPr anchor="b"/>
          <a:lstStyle>
            <a:lvl1pPr algn="l">
              <a:defRPr sz="2665" b="1"/>
            </a:lvl1pPr>
          </a:lstStyle>
          <a:p>
            <a:r>
              <a:rPr lang="zh-CN" altLang="en-US"/>
              <a:t>单击此处编辑母版标题样式</a:t>
            </a:r>
          </a:p>
        </p:txBody>
      </p:sp>
      <p:sp>
        <p:nvSpPr>
          <p:cNvPr id="3" name="内容占位符 2"/>
          <p:cNvSpPr>
            <a:spLocks noGrp="1"/>
          </p:cNvSpPr>
          <p:nvPr>
            <p:ph idx="1"/>
          </p:nvPr>
        </p:nvSpPr>
        <p:spPr>
          <a:xfrm>
            <a:off x="4766733" y="273052"/>
            <a:ext cx="6815667" cy="5853113"/>
          </a:xfrm>
        </p:spPr>
        <p:txBody>
          <a:bodyPr/>
          <a:lstStyle>
            <a:lvl1pPr>
              <a:defRPr sz="4265"/>
            </a:lvl1pPr>
            <a:lvl2pPr>
              <a:defRPr sz="3735"/>
            </a:lvl2pPr>
            <a:lvl3pPr>
              <a:defRPr sz="3200"/>
            </a:lvl3pPr>
            <a:lvl4pPr>
              <a:defRPr sz="2665"/>
            </a:lvl4pPr>
            <a:lvl5pPr>
              <a:defRPr sz="2665"/>
            </a:lvl5pPr>
            <a:lvl6pPr>
              <a:defRPr sz="2665"/>
            </a:lvl6pPr>
            <a:lvl7pPr>
              <a:defRPr sz="2665"/>
            </a:lvl7pPr>
            <a:lvl8pPr>
              <a:defRPr sz="2665"/>
            </a:lvl8pPr>
            <a:lvl9pPr>
              <a:defRPr sz="266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2" y="1435102"/>
            <a:ext cx="4011084" cy="46910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zh-CN" altLang="en-US"/>
              <a:t>单击此处编辑母版文本样式</a:t>
            </a:r>
          </a:p>
        </p:txBody>
      </p:sp>
      <p:sp>
        <p:nvSpPr>
          <p:cNvPr id="5" name="日期占位符 3">
            <a:extLst>
              <a:ext uri="{FF2B5EF4-FFF2-40B4-BE49-F238E27FC236}">
                <a16:creationId xmlns:a16="http://schemas.microsoft.com/office/drawing/2014/main" id="{E2339044-4B14-072A-1E53-09295B179CDE}"/>
              </a:ext>
            </a:extLst>
          </p:cNvPr>
          <p:cNvSpPr>
            <a:spLocks noGrp="1"/>
          </p:cNvSpPr>
          <p:nvPr>
            <p:ph type="dt" sz="half" idx="10"/>
          </p:nvPr>
        </p:nvSpPr>
        <p:spPr/>
        <p:txBody>
          <a:bodyPr/>
          <a:lstStyle>
            <a:lvl1pPr>
              <a:defRPr/>
            </a:lvl1pPr>
          </a:lstStyle>
          <a:p>
            <a:pPr>
              <a:defRPr/>
            </a:pPr>
            <a:fld id="{04ABBFFF-6283-4440-B1C7-525FD2529F04}" type="datetimeFigureOut">
              <a:rPr lang="zh-CN" altLang="en-US"/>
              <a:pPr>
                <a:defRPr/>
              </a:pPr>
              <a:t>2023/3/19</a:t>
            </a:fld>
            <a:endParaRPr lang="zh-CN" altLang="en-US"/>
          </a:p>
        </p:txBody>
      </p:sp>
      <p:sp>
        <p:nvSpPr>
          <p:cNvPr id="6" name="页脚占位符 4">
            <a:extLst>
              <a:ext uri="{FF2B5EF4-FFF2-40B4-BE49-F238E27FC236}">
                <a16:creationId xmlns:a16="http://schemas.microsoft.com/office/drawing/2014/main" id="{9F179AB2-883D-4B8E-A2C2-38247BC09002}"/>
              </a:ext>
            </a:extLst>
          </p:cNvPr>
          <p:cNvSpPr>
            <a:spLocks noGrp="1"/>
          </p:cNvSpPr>
          <p:nvPr>
            <p:ph type="ftr" sz="quarter" idx="11"/>
          </p:nvPr>
        </p:nvSpPr>
        <p:spPr/>
        <p:txBody>
          <a:bodyPr/>
          <a:lstStyle>
            <a:lvl1pPr>
              <a:defRPr/>
            </a:lvl1pPr>
          </a:lstStyle>
          <a:p>
            <a:pPr>
              <a:defRPr/>
            </a:pPr>
            <a:endParaRPr lang="zh-CN" altLang="en-US"/>
          </a:p>
        </p:txBody>
      </p:sp>
      <p:sp>
        <p:nvSpPr>
          <p:cNvPr id="7" name="灯片编号占位符 5">
            <a:extLst>
              <a:ext uri="{FF2B5EF4-FFF2-40B4-BE49-F238E27FC236}">
                <a16:creationId xmlns:a16="http://schemas.microsoft.com/office/drawing/2014/main" id="{93447E06-595A-89CF-6B73-89AFEB470662}"/>
              </a:ext>
            </a:extLst>
          </p:cNvPr>
          <p:cNvSpPr>
            <a:spLocks noGrp="1"/>
          </p:cNvSpPr>
          <p:nvPr>
            <p:ph type="sldNum" sz="quarter" idx="12"/>
          </p:nvPr>
        </p:nvSpPr>
        <p:spPr/>
        <p:txBody>
          <a:bodyPr/>
          <a:lstStyle>
            <a:lvl1pPr>
              <a:defRPr/>
            </a:lvl1pPr>
          </a:lstStyle>
          <a:p>
            <a:pPr>
              <a:defRPr/>
            </a:pPr>
            <a:fld id="{BEB2240F-7513-4E2D-B664-7B8B12AB60B5}" type="slidenum">
              <a:rPr lang="zh-CN" altLang="en-US"/>
              <a:pPr>
                <a:defRPr/>
              </a:pPr>
              <a:t>‹#›</a:t>
            </a:fld>
            <a:endParaRPr lang="zh-CN" altLang="en-US"/>
          </a:p>
        </p:txBody>
      </p:sp>
    </p:spTree>
    <p:extLst>
      <p:ext uri="{BB962C8B-B14F-4D97-AF65-F5344CB8AC3E}">
        <p14:creationId xmlns:p14="http://schemas.microsoft.com/office/powerpoint/2010/main" val="2892243092"/>
      </p:ext>
    </p:extLst>
  </p:cSld>
  <p:clrMapOvr>
    <a:masterClrMapping/>
  </p:clrMapOvr>
  <p:transition spd="slow" advClick="0" advTm="1000">
    <p:fade/>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9"/>
          </a:xfrm>
        </p:spPr>
        <p:txBody>
          <a:bodyPr anchor="b"/>
          <a:lstStyle>
            <a:lvl1pPr algn="l">
              <a:defRPr sz="2665"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p:spPr>
        <p:txBody>
          <a:bodyPr rtlCol="0">
            <a:normAutofit/>
          </a:bodyPr>
          <a:lstStyle>
            <a:lvl1pPr marL="0" indent="0">
              <a:buNone/>
              <a:defRPr sz="4265"/>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pPr lvl="0"/>
            <a:endParaRPr lang="zh-CN" altLang="en-US" noProof="0"/>
          </a:p>
        </p:txBody>
      </p:sp>
      <p:sp>
        <p:nvSpPr>
          <p:cNvPr id="4" name="文本占位符 3"/>
          <p:cNvSpPr>
            <a:spLocks noGrp="1"/>
          </p:cNvSpPr>
          <p:nvPr>
            <p:ph type="body" sz="half" idx="2"/>
          </p:nvPr>
        </p:nvSpPr>
        <p:spPr>
          <a:xfrm>
            <a:off x="2389717" y="5367338"/>
            <a:ext cx="7315200" cy="8048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zh-CN" altLang="en-US"/>
              <a:t>单击此处编辑母版文本样式</a:t>
            </a:r>
          </a:p>
        </p:txBody>
      </p:sp>
      <p:sp>
        <p:nvSpPr>
          <p:cNvPr id="5" name="日期占位符 3">
            <a:extLst>
              <a:ext uri="{FF2B5EF4-FFF2-40B4-BE49-F238E27FC236}">
                <a16:creationId xmlns:a16="http://schemas.microsoft.com/office/drawing/2014/main" id="{05481CEF-0102-46F3-6F18-67CDD71A5D5F}"/>
              </a:ext>
            </a:extLst>
          </p:cNvPr>
          <p:cNvSpPr>
            <a:spLocks noGrp="1"/>
          </p:cNvSpPr>
          <p:nvPr>
            <p:ph type="dt" sz="half" idx="10"/>
          </p:nvPr>
        </p:nvSpPr>
        <p:spPr/>
        <p:txBody>
          <a:bodyPr/>
          <a:lstStyle>
            <a:lvl1pPr>
              <a:defRPr/>
            </a:lvl1pPr>
          </a:lstStyle>
          <a:p>
            <a:pPr>
              <a:defRPr/>
            </a:pPr>
            <a:fld id="{882FBA88-1C2E-4A4C-B860-01FF47DC3331}" type="datetimeFigureOut">
              <a:rPr lang="zh-CN" altLang="en-US"/>
              <a:pPr>
                <a:defRPr/>
              </a:pPr>
              <a:t>2023/3/19</a:t>
            </a:fld>
            <a:endParaRPr lang="zh-CN" altLang="en-US"/>
          </a:p>
        </p:txBody>
      </p:sp>
      <p:sp>
        <p:nvSpPr>
          <p:cNvPr id="6" name="页脚占位符 4">
            <a:extLst>
              <a:ext uri="{FF2B5EF4-FFF2-40B4-BE49-F238E27FC236}">
                <a16:creationId xmlns:a16="http://schemas.microsoft.com/office/drawing/2014/main" id="{13594066-B028-54D5-D2EB-F72434829D9C}"/>
              </a:ext>
            </a:extLst>
          </p:cNvPr>
          <p:cNvSpPr>
            <a:spLocks noGrp="1"/>
          </p:cNvSpPr>
          <p:nvPr>
            <p:ph type="ftr" sz="quarter" idx="11"/>
          </p:nvPr>
        </p:nvSpPr>
        <p:spPr/>
        <p:txBody>
          <a:bodyPr/>
          <a:lstStyle>
            <a:lvl1pPr>
              <a:defRPr/>
            </a:lvl1pPr>
          </a:lstStyle>
          <a:p>
            <a:pPr>
              <a:defRPr/>
            </a:pPr>
            <a:endParaRPr lang="zh-CN" altLang="en-US"/>
          </a:p>
        </p:txBody>
      </p:sp>
      <p:sp>
        <p:nvSpPr>
          <p:cNvPr id="7" name="灯片编号占位符 5">
            <a:extLst>
              <a:ext uri="{FF2B5EF4-FFF2-40B4-BE49-F238E27FC236}">
                <a16:creationId xmlns:a16="http://schemas.microsoft.com/office/drawing/2014/main" id="{28BFEE0E-347A-5FEF-A305-449E59B5B9EA}"/>
              </a:ext>
            </a:extLst>
          </p:cNvPr>
          <p:cNvSpPr>
            <a:spLocks noGrp="1"/>
          </p:cNvSpPr>
          <p:nvPr>
            <p:ph type="sldNum" sz="quarter" idx="12"/>
          </p:nvPr>
        </p:nvSpPr>
        <p:spPr/>
        <p:txBody>
          <a:bodyPr/>
          <a:lstStyle>
            <a:lvl1pPr>
              <a:defRPr/>
            </a:lvl1pPr>
          </a:lstStyle>
          <a:p>
            <a:pPr>
              <a:defRPr/>
            </a:pPr>
            <a:fld id="{B0A82A56-D22E-4A94-985D-3B282F100FBA}" type="slidenum">
              <a:rPr lang="zh-CN" altLang="en-US"/>
              <a:pPr>
                <a:defRPr/>
              </a:pPr>
              <a:t>‹#›</a:t>
            </a:fld>
            <a:endParaRPr lang="zh-CN" altLang="en-US"/>
          </a:p>
        </p:txBody>
      </p:sp>
    </p:spTree>
    <p:extLst>
      <p:ext uri="{BB962C8B-B14F-4D97-AF65-F5344CB8AC3E}">
        <p14:creationId xmlns:p14="http://schemas.microsoft.com/office/powerpoint/2010/main" val="2020671263"/>
      </p:ext>
    </p:extLst>
  </p:cSld>
  <p:clrMapOvr>
    <a:masterClrMapping/>
  </p:clrMapOvr>
  <p:transition spd="slow" advClick="0" advTm="1000">
    <p:fade/>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8DA181B1-87AB-46DE-3068-368738E46ACE}"/>
              </a:ext>
            </a:extLst>
          </p:cNvPr>
          <p:cNvSpPr>
            <a:spLocks noGrp="1"/>
          </p:cNvSpPr>
          <p:nvPr>
            <p:ph type="dt" sz="half" idx="10"/>
          </p:nvPr>
        </p:nvSpPr>
        <p:spPr/>
        <p:txBody>
          <a:bodyPr/>
          <a:lstStyle>
            <a:lvl1pPr>
              <a:defRPr/>
            </a:lvl1pPr>
          </a:lstStyle>
          <a:p>
            <a:pPr>
              <a:defRPr/>
            </a:pPr>
            <a:fld id="{18013FFB-416B-4789-A5C4-0C5A2D3A9B4B}" type="datetimeFigureOut">
              <a:rPr lang="zh-CN" altLang="en-US"/>
              <a:pPr>
                <a:defRPr/>
              </a:pPr>
              <a:t>2023/3/19</a:t>
            </a:fld>
            <a:endParaRPr lang="zh-CN" altLang="en-US"/>
          </a:p>
        </p:txBody>
      </p:sp>
      <p:sp>
        <p:nvSpPr>
          <p:cNvPr id="5" name="页脚占位符 4">
            <a:extLst>
              <a:ext uri="{FF2B5EF4-FFF2-40B4-BE49-F238E27FC236}">
                <a16:creationId xmlns:a16="http://schemas.microsoft.com/office/drawing/2014/main" id="{DBB52D28-6D24-721B-3EAA-7809F1A55ED2}"/>
              </a:ext>
            </a:extLst>
          </p:cNvPr>
          <p:cNvSpPr>
            <a:spLocks noGrp="1"/>
          </p:cNvSpPr>
          <p:nvPr>
            <p:ph type="ftr" sz="quarter" idx="11"/>
          </p:nvPr>
        </p:nvSpPr>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id="{73F3AFB6-6A87-075A-00FA-9671E5357C07}"/>
              </a:ext>
            </a:extLst>
          </p:cNvPr>
          <p:cNvSpPr>
            <a:spLocks noGrp="1"/>
          </p:cNvSpPr>
          <p:nvPr>
            <p:ph type="sldNum" sz="quarter" idx="12"/>
          </p:nvPr>
        </p:nvSpPr>
        <p:spPr/>
        <p:txBody>
          <a:bodyPr/>
          <a:lstStyle>
            <a:lvl1pPr>
              <a:defRPr/>
            </a:lvl1pPr>
          </a:lstStyle>
          <a:p>
            <a:pPr>
              <a:defRPr/>
            </a:pPr>
            <a:fld id="{F877884F-2DFD-40B5-9E2E-668616D72F80}" type="slidenum">
              <a:rPr lang="zh-CN" altLang="en-US"/>
              <a:pPr>
                <a:defRPr/>
              </a:pPr>
              <a:t>‹#›</a:t>
            </a:fld>
            <a:endParaRPr lang="zh-CN" altLang="en-US"/>
          </a:p>
        </p:txBody>
      </p:sp>
    </p:spTree>
    <p:extLst>
      <p:ext uri="{BB962C8B-B14F-4D97-AF65-F5344CB8AC3E}">
        <p14:creationId xmlns:p14="http://schemas.microsoft.com/office/powerpoint/2010/main" val="1325797784"/>
      </p:ext>
    </p:extLst>
  </p:cSld>
  <p:clrMapOvr>
    <a:masterClrMapping/>
  </p:clrMapOvr>
  <p:transition spd="slow" advClick="0" advTm="1000">
    <p:fade/>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06375"/>
            <a:ext cx="2743200" cy="4387851"/>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06375"/>
            <a:ext cx="8026400" cy="4387851"/>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6F6CA884-74D5-6F23-7380-44B2C4A2DCFE}"/>
              </a:ext>
            </a:extLst>
          </p:cNvPr>
          <p:cNvSpPr>
            <a:spLocks noGrp="1"/>
          </p:cNvSpPr>
          <p:nvPr>
            <p:ph type="dt" sz="half" idx="10"/>
          </p:nvPr>
        </p:nvSpPr>
        <p:spPr/>
        <p:txBody>
          <a:bodyPr/>
          <a:lstStyle>
            <a:lvl1pPr>
              <a:defRPr/>
            </a:lvl1pPr>
          </a:lstStyle>
          <a:p>
            <a:pPr>
              <a:defRPr/>
            </a:pPr>
            <a:fld id="{A4854562-86F2-439B-B8F7-771ED006C9AA}" type="datetimeFigureOut">
              <a:rPr lang="zh-CN" altLang="en-US"/>
              <a:pPr>
                <a:defRPr/>
              </a:pPr>
              <a:t>2023/3/19</a:t>
            </a:fld>
            <a:endParaRPr lang="zh-CN" altLang="en-US"/>
          </a:p>
        </p:txBody>
      </p:sp>
      <p:sp>
        <p:nvSpPr>
          <p:cNvPr id="5" name="页脚占位符 4">
            <a:extLst>
              <a:ext uri="{FF2B5EF4-FFF2-40B4-BE49-F238E27FC236}">
                <a16:creationId xmlns:a16="http://schemas.microsoft.com/office/drawing/2014/main" id="{86CA5C5F-A528-7D14-7E33-A82CDF66D9B0}"/>
              </a:ext>
            </a:extLst>
          </p:cNvPr>
          <p:cNvSpPr>
            <a:spLocks noGrp="1"/>
          </p:cNvSpPr>
          <p:nvPr>
            <p:ph type="ftr" sz="quarter" idx="11"/>
          </p:nvPr>
        </p:nvSpPr>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id="{68DEBAD4-C2DE-AED9-FC5C-45A4DB42E3B2}"/>
              </a:ext>
            </a:extLst>
          </p:cNvPr>
          <p:cNvSpPr>
            <a:spLocks noGrp="1"/>
          </p:cNvSpPr>
          <p:nvPr>
            <p:ph type="sldNum" sz="quarter" idx="12"/>
          </p:nvPr>
        </p:nvSpPr>
        <p:spPr/>
        <p:txBody>
          <a:bodyPr/>
          <a:lstStyle>
            <a:lvl1pPr>
              <a:defRPr/>
            </a:lvl1pPr>
          </a:lstStyle>
          <a:p>
            <a:pPr>
              <a:defRPr/>
            </a:pPr>
            <a:fld id="{53241D2E-0FE3-431B-A6A0-39B88033E477}" type="slidenum">
              <a:rPr lang="zh-CN" altLang="en-US"/>
              <a:pPr>
                <a:defRPr/>
              </a:pPr>
              <a:t>‹#›</a:t>
            </a:fld>
            <a:endParaRPr lang="zh-CN" altLang="en-US"/>
          </a:p>
        </p:txBody>
      </p:sp>
    </p:spTree>
    <p:extLst>
      <p:ext uri="{BB962C8B-B14F-4D97-AF65-F5344CB8AC3E}">
        <p14:creationId xmlns:p14="http://schemas.microsoft.com/office/powerpoint/2010/main" val="1014232260"/>
      </p:ext>
    </p:extLst>
  </p:cSld>
  <p:clrMapOvr>
    <a:masterClrMapping/>
  </p:clrMapOvr>
  <p:transition spd="slow" advClick="0" advTm="1000">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8"/>
            <a:ext cx="10363200" cy="1362075"/>
          </a:xfrm>
        </p:spPr>
        <p:txBody>
          <a:bodyPr anchor="t"/>
          <a:lstStyle>
            <a:lvl1pPr algn="l">
              <a:defRPr sz="1688" b="1" cap="all"/>
            </a:lvl1pPr>
          </a:lstStyle>
          <a:p>
            <a:r>
              <a:rPr lang="en-US"/>
              <a:t>Click to edit Master title style</a:t>
            </a:r>
            <a:endParaRPr lang="vi-VN"/>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844"/>
            </a:lvl1pPr>
            <a:lvl2pPr marL="192881" indent="0">
              <a:buNone/>
              <a:defRPr sz="760"/>
            </a:lvl2pPr>
            <a:lvl3pPr marL="385763" indent="0">
              <a:buNone/>
              <a:defRPr sz="675"/>
            </a:lvl3pPr>
            <a:lvl4pPr marL="578644" indent="0">
              <a:buNone/>
              <a:defRPr sz="591"/>
            </a:lvl4pPr>
            <a:lvl5pPr marL="771525" indent="0">
              <a:buNone/>
              <a:defRPr sz="591"/>
            </a:lvl5pPr>
            <a:lvl6pPr marL="964406" indent="0">
              <a:buNone/>
              <a:defRPr sz="591"/>
            </a:lvl6pPr>
            <a:lvl7pPr marL="1157288" indent="0">
              <a:buNone/>
              <a:defRPr sz="591"/>
            </a:lvl7pPr>
            <a:lvl8pPr marL="1350169" indent="0">
              <a:buNone/>
              <a:defRPr sz="591"/>
            </a:lvl8pPr>
            <a:lvl9pPr marL="1543050" indent="0">
              <a:buNone/>
              <a:defRPr sz="591"/>
            </a:lvl9pPr>
          </a:lstStyle>
          <a:p>
            <a:pPr lvl="0"/>
            <a:r>
              <a:rPr lang="en-US"/>
              <a:t>Click to edit Master text styles</a:t>
            </a:r>
          </a:p>
        </p:txBody>
      </p:sp>
      <p:sp>
        <p:nvSpPr>
          <p:cNvPr id="4" name="Rectangle 4">
            <a:extLst>
              <a:ext uri="{FF2B5EF4-FFF2-40B4-BE49-F238E27FC236}">
                <a16:creationId xmlns:a16="http://schemas.microsoft.com/office/drawing/2014/main" id="{D563B7A0-1FD7-4A92-BEAA-4C42ECFA99CB}"/>
              </a:ext>
            </a:extLst>
          </p:cNvPr>
          <p:cNvSpPr>
            <a:spLocks noGrp="1" noChangeArrowheads="1"/>
          </p:cNvSpPr>
          <p:nvPr>
            <p:ph type="dt" sz="half" idx="10"/>
          </p:nvPr>
        </p:nvSpPr>
        <p:spPr>
          <a:ln/>
        </p:spPr>
        <p:txBody>
          <a:bodyPr/>
          <a:lstStyle>
            <a:lvl1pPr>
              <a:defRPr/>
            </a:lvl1pPr>
          </a:lstStyle>
          <a:p>
            <a:pPr>
              <a:defRPr/>
            </a:pPr>
            <a:fld id="{F4F7F932-EB35-40D9-BFE7-2465A73AFE98}" type="datetimeFigureOut">
              <a:rPr lang="en-US"/>
              <a:pPr>
                <a:defRPr/>
              </a:pPr>
              <a:t>3/19/2023</a:t>
            </a:fld>
            <a:endParaRPr lang="en-US"/>
          </a:p>
        </p:txBody>
      </p:sp>
      <p:sp>
        <p:nvSpPr>
          <p:cNvPr id="5" name="Rectangle 5">
            <a:extLst>
              <a:ext uri="{FF2B5EF4-FFF2-40B4-BE49-F238E27FC236}">
                <a16:creationId xmlns:a16="http://schemas.microsoft.com/office/drawing/2014/main" id="{C833FC9D-3F62-4375-1825-89C3561B34A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2CFD456E-B695-4CB9-4010-17B187A6918D}"/>
              </a:ext>
            </a:extLst>
          </p:cNvPr>
          <p:cNvSpPr>
            <a:spLocks noGrp="1" noChangeArrowheads="1"/>
          </p:cNvSpPr>
          <p:nvPr>
            <p:ph type="sldNum" sz="quarter" idx="12"/>
          </p:nvPr>
        </p:nvSpPr>
        <p:spPr>
          <a:ln/>
        </p:spPr>
        <p:txBody>
          <a:bodyPr/>
          <a:lstStyle>
            <a:lvl1pPr>
              <a:defRPr/>
            </a:lvl1pPr>
          </a:lstStyle>
          <a:p>
            <a:pPr>
              <a:defRPr/>
            </a:pPr>
            <a:fld id="{C035A040-8847-4178-B03D-81B44DC6DD09}" type="slidenum">
              <a:rPr lang="en-US" altLang="vi-VN"/>
              <a:pPr>
                <a:defRPr/>
              </a:pPr>
              <a:t>‹#›</a:t>
            </a:fld>
            <a:endParaRPr lang="en-US" altLang="vi-VN"/>
          </a:p>
        </p:txBody>
      </p:sp>
    </p:spTree>
    <p:extLst>
      <p:ext uri="{BB962C8B-B14F-4D97-AF65-F5344CB8AC3E}">
        <p14:creationId xmlns:p14="http://schemas.microsoft.com/office/powerpoint/2010/main" val="290080340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609600" y="1600206"/>
            <a:ext cx="5384800" cy="4525963"/>
          </a:xfrm>
        </p:spPr>
        <p:txBody>
          <a:bodyPr/>
          <a:lstStyle>
            <a:lvl1pPr>
              <a:defRPr sz="1181"/>
            </a:lvl1pPr>
            <a:lvl2pPr>
              <a:defRPr sz="1013"/>
            </a:lvl2pPr>
            <a:lvl3pPr>
              <a:defRPr sz="844"/>
            </a:lvl3pPr>
            <a:lvl4pPr>
              <a:defRPr sz="760"/>
            </a:lvl4pPr>
            <a:lvl5pPr>
              <a:defRPr sz="760"/>
            </a:lvl5pPr>
            <a:lvl6pPr>
              <a:defRPr sz="760"/>
            </a:lvl6pPr>
            <a:lvl7pPr>
              <a:defRPr sz="760"/>
            </a:lvl7pPr>
            <a:lvl8pPr>
              <a:defRPr sz="760"/>
            </a:lvl8pPr>
            <a:lvl9pPr>
              <a:defRPr sz="76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97600" y="1600206"/>
            <a:ext cx="5384800" cy="4525963"/>
          </a:xfrm>
        </p:spPr>
        <p:txBody>
          <a:bodyPr/>
          <a:lstStyle>
            <a:lvl1pPr>
              <a:defRPr sz="1181"/>
            </a:lvl1pPr>
            <a:lvl2pPr>
              <a:defRPr sz="1013"/>
            </a:lvl2pPr>
            <a:lvl3pPr>
              <a:defRPr sz="844"/>
            </a:lvl3pPr>
            <a:lvl4pPr>
              <a:defRPr sz="760"/>
            </a:lvl4pPr>
            <a:lvl5pPr>
              <a:defRPr sz="760"/>
            </a:lvl5pPr>
            <a:lvl6pPr>
              <a:defRPr sz="760"/>
            </a:lvl6pPr>
            <a:lvl7pPr>
              <a:defRPr sz="760"/>
            </a:lvl7pPr>
            <a:lvl8pPr>
              <a:defRPr sz="760"/>
            </a:lvl8pPr>
            <a:lvl9pPr>
              <a:defRPr sz="76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Rectangle 4">
            <a:extLst>
              <a:ext uri="{FF2B5EF4-FFF2-40B4-BE49-F238E27FC236}">
                <a16:creationId xmlns:a16="http://schemas.microsoft.com/office/drawing/2014/main" id="{B44698FD-5C20-070D-2399-3D239F5EF78C}"/>
              </a:ext>
            </a:extLst>
          </p:cNvPr>
          <p:cNvSpPr>
            <a:spLocks noGrp="1" noChangeArrowheads="1"/>
          </p:cNvSpPr>
          <p:nvPr>
            <p:ph type="dt" sz="half" idx="10"/>
          </p:nvPr>
        </p:nvSpPr>
        <p:spPr>
          <a:ln/>
        </p:spPr>
        <p:txBody>
          <a:bodyPr/>
          <a:lstStyle>
            <a:lvl1pPr>
              <a:defRPr/>
            </a:lvl1pPr>
          </a:lstStyle>
          <a:p>
            <a:pPr>
              <a:defRPr/>
            </a:pPr>
            <a:fld id="{8C30B8FF-4364-4C5A-940B-70CCD085C478}" type="datetimeFigureOut">
              <a:rPr lang="en-US"/>
              <a:pPr>
                <a:defRPr/>
              </a:pPr>
              <a:t>3/19/2023</a:t>
            </a:fld>
            <a:endParaRPr lang="en-US"/>
          </a:p>
        </p:txBody>
      </p:sp>
      <p:sp>
        <p:nvSpPr>
          <p:cNvPr id="6" name="Rectangle 5">
            <a:extLst>
              <a:ext uri="{FF2B5EF4-FFF2-40B4-BE49-F238E27FC236}">
                <a16:creationId xmlns:a16="http://schemas.microsoft.com/office/drawing/2014/main" id="{18B28A03-3B2A-A355-0430-9E3BC9B48DF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74C4AE4C-F58C-5186-4A24-DA3C1B2CEA59}"/>
              </a:ext>
            </a:extLst>
          </p:cNvPr>
          <p:cNvSpPr>
            <a:spLocks noGrp="1" noChangeArrowheads="1"/>
          </p:cNvSpPr>
          <p:nvPr>
            <p:ph type="sldNum" sz="quarter" idx="12"/>
          </p:nvPr>
        </p:nvSpPr>
        <p:spPr>
          <a:ln/>
        </p:spPr>
        <p:txBody>
          <a:bodyPr/>
          <a:lstStyle>
            <a:lvl1pPr>
              <a:defRPr/>
            </a:lvl1pPr>
          </a:lstStyle>
          <a:p>
            <a:pPr>
              <a:defRPr/>
            </a:pPr>
            <a:fld id="{7B6F1DA4-628D-475B-80C1-DB52C7D74C13}" type="slidenum">
              <a:rPr lang="en-US" altLang="vi-VN"/>
              <a:pPr>
                <a:defRPr/>
              </a:pPr>
              <a:t>‹#›</a:t>
            </a:fld>
            <a:endParaRPr lang="en-US" altLang="vi-VN"/>
          </a:p>
        </p:txBody>
      </p:sp>
    </p:spTree>
    <p:extLst>
      <p:ext uri="{BB962C8B-B14F-4D97-AF65-F5344CB8AC3E}">
        <p14:creationId xmlns:p14="http://schemas.microsoft.com/office/powerpoint/2010/main" val="24369299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vi-VN"/>
          </a:p>
        </p:txBody>
      </p:sp>
      <p:sp>
        <p:nvSpPr>
          <p:cNvPr id="3" name="Text Placeholder 2"/>
          <p:cNvSpPr>
            <a:spLocks noGrp="1"/>
          </p:cNvSpPr>
          <p:nvPr>
            <p:ph type="body" idx="1"/>
          </p:nvPr>
        </p:nvSpPr>
        <p:spPr>
          <a:xfrm>
            <a:off x="609600" y="1535114"/>
            <a:ext cx="5386917" cy="639763"/>
          </a:xfrm>
        </p:spPr>
        <p:txBody>
          <a:bodyPr anchor="b"/>
          <a:lstStyle>
            <a:lvl1pPr marL="0" indent="0">
              <a:buNone/>
              <a:defRPr sz="1013" b="1"/>
            </a:lvl1pPr>
            <a:lvl2pPr marL="192881" indent="0">
              <a:buNone/>
              <a:defRPr sz="844" b="1"/>
            </a:lvl2pPr>
            <a:lvl3pPr marL="385763" indent="0">
              <a:buNone/>
              <a:defRPr sz="760" b="1"/>
            </a:lvl3pPr>
            <a:lvl4pPr marL="578644" indent="0">
              <a:buNone/>
              <a:defRPr sz="675" b="1"/>
            </a:lvl4pPr>
            <a:lvl5pPr marL="771525" indent="0">
              <a:buNone/>
              <a:defRPr sz="675" b="1"/>
            </a:lvl5pPr>
            <a:lvl6pPr marL="964406" indent="0">
              <a:buNone/>
              <a:defRPr sz="675" b="1"/>
            </a:lvl6pPr>
            <a:lvl7pPr marL="1157288" indent="0">
              <a:buNone/>
              <a:defRPr sz="675" b="1"/>
            </a:lvl7pPr>
            <a:lvl8pPr marL="1350169" indent="0">
              <a:buNone/>
              <a:defRPr sz="675" b="1"/>
            </a:lvl8pPr>
            <a:lvl9pPr marL="1543050" indent="0">
              <a:buNone/>
              <a:defRPr sz="675"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1013"/>
            </a:lvl1pPr>
            <a:lvl2pPr>
              <a:defRPr sz="844"/>
            </a:lvl2pPr>
            <a:lvl3pPr>
              <a:defRPr sz="760"/>
            </a:lvl3pPr>
            <a:lvl4pPr>
              <a:defRPr sz="675"/>
            </a:lvl4pPr>
            <a:lvl5pPr>
              <a:defRPr sz="675"/>
            </a:lvl5pPr>
            <a:lvl6pPr>
              <a:defRPr sz="675"/>
            </a:lvl6pPr>
            <a:lvl7pPr>
              <a:defRPr sz="675"/>
            </a:lvl7pPr>
            <a:lvl8pPr>
              <a:defRPr sz="675"/>
            </a:lvl8pPr>
            <a:lvl9pPr>
              <a:defRPr sz="67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93374" y="1535114"/>
            <a:ext cx="5389033" cy="639763"/>
          </a:xfrm>
        </p:spPr>
        <p:txBody>
          <a:bodyPr anchor="b"/>
          <a:lstStyle>
            <a:lvl1pPr marL="0" indent="0">
              <a:buNone/>
              <a:defRPr sz="1013" b="1"/>
            </a:lvl1pPr>
            <a:lvl2pPr marL="192881" indent="0">
              <a:buNone/>
              <a:defRPr sz="844" b="1"/>
            </a:lvl2pPr>
            <a:lvl3pPr marL="385763" indent="0">
              <a:buNone/>
              <a:defRPr sz="760" b="1"/>
            </a:lvl3pPr>
            <a:lvl4pPr marL="578644" indent="0">
              <a:buNone/>
              <a:defRPr sz="675" b="1"/>
            </a:lvl4pPr>
            <a:lvl5pPr marL="771525" indent="0">
              <a:buNone/>
              <a:defRPr sz="675" b="1"/>
            </a:lvl5pPr>
            <a:lvl6pPr marL="964406" indent="0">
              <a:buNone/>
              <a:defRPr sz="675" b="1"/>
            </a:lvl6pPr>
            <a:lvl7pPr marL="1157288" indent="0">
              <a:buNone/>
              <a:defRPr sz="675" b="1"/>
            </a:lvl7pPr>
            <a:lvl8pPr marL="1350169" indent="0">
              <a:buNone/>
              <a:defRPr sz="675" b="1"/>
            </a:lvl8pPr>
            <a:lvl9pPr marL="1543050" indent="0">
              <a:buNone/>
              <a:defRPr sz="675" b="1"/>
            </a:lvl9pPr>
          </a:lstStyle>
          <a:p>
            <a:pPr lvl="0"/>
            <a:r>
              <a:rPr lang="en-US"/>
              <a:t>Click to edit Master text styles</a:t>
            </a:r>
          </a:p>
        </p:txBody>
      </p:sp>
      <p:sp>
        <p:nvSpPr>
          <p:cNvPr id="6" name="Content Placeholder 5"/>
          <p:cNvSpPr>
            <a:spLocks noGrp="1"/>
          </p:cNvSpPr>
          <p:nvPr>
            <p:ph sz="quarter" idx="4"/>
          </p:nvPr>
        </p:nvSpPr>
        <p:spPr>
          <a:xfrm>
            <a:off x="6193374" y="2174875"/>
            <a:ext cx="5389033" cy="3951288"/>
          </a:xfrm>
        </p:spPr>
        <p:txBody>
          <a:bodyPr/>
          <a:lstStyle>
            <a:lvl1pPr>
              <a:defRPr sz="1013"/>
            </a:lvl1pPr>
            <a:lvl2pPr>
              <a:defRPr sz="844"/>
            </a:lvl2pPr>
            <a:lvl3pPr>
              <a:defRPr sz="760"/>
            </a:lvl3pPr>
            <a:lvl4pPr>
              <a:defRPr sz="675"/>
            </a:lvl4pPr>
            <a:lvl5pPr>
              <a:defRPr sz="675"/>
            </a:lvl5pPr>
            <a:lvl6pPr>
              <a:defRPr sz="675"/>
            </a:lvl6pPr>
            <a:lvl7pPr>
              <a:defRPr sz="675"/>
            </a:lvl7pPr>
            <a:lvl8pPr>
              <a:defRPr sz="675"/>
            </a:lvl8pPr>
            <a:lvl9pPr>
              <a:defRPr sz="67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Rectangle 4">
            <a:extLst>
              <a:ext uri="{FF2B5EF4-FFF2-40B4-BE49-F238E27FC236}">
                <a16:creationId xmlns:a16="http://schemas.microsoft.com/office/drawing/2014/main" id="{01B48F1C-9D86-D858-4E80-A794E2D2BBCC}"/>
              </a:ext>
            </a:extLst>
          </p:cNvPr>
          <p:cNvSpPr>
            <a:spLocks noGrp="1" noChangeArrowheads="1"/>
          </p:cNvSpPr>
          <p:nvPr>
            <p:ph type="dt" sz="half" idx="10"/>
          </p:nvPr>
        </p:nvSpPr>
        <p:spPr>
          <a:ln/>
        </p:spPr>
        <p:txBody>
          <a:bodyPr/>
          <a:lstStyle>
            <a:lvl1pPr>
              <a:defRPr/>
            </a:lvl1pPr>
          </a:lstStyle>
          <a:p>
            <a:pPr>
              <a:defRPr/>
            </a:pPr>
            <a:fld id="{8451866B-BF27-449F-8C7D-CF378355E839}" type="datetimeFigureOut">
              <a:rPr lang="en-US"/>
              <a:pPr>
                <a:defRPr/>
              </a:pPr>
              <a:t>3/19/2023</a:t>
            </a:fld>
            <a:endParaRPr lang="en-US"/>
          </a:p>
        </p:txBody>
      </p:sp>
      <p:sp>
        <p:nvSpPr>
          <p:cNvPr id="8" name="Rectangle 5">
            <a:extLst>
              <a:ext uri="{FF2B5EF4-FFF2-40B4-BE49-F238E27FC236}">
                <a16:creationId xmlns:a16="http://schemas.microsoft.com/office/drawing/2014/main" id="{1F679CA1-9E07-883D-6F12-BA836D4BE10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CD0CE152-632B-8D08-B527-BE15D05B3CE9}"/>
              </a:ext>
            </a:extLst>
          </p:cNvPr>
          <p:cNvSpPr>
            <a:spLocks noGrp="1" noChangeArrowheads="1"/>
          </p:cNvSpPr>
          <p:nvPr>
            <p:ph type="sldNum" sz="quarter" idx="12"/>
          </p:nvPr>
        </p:nvSpPr>
        <p:spPr>
          <a:ln/>
        </p:spPr>
        <p:txBody>
          <a:bodyPr/>
          <a:lstStyle>
            <a:lvl1pPr>
              <a:defRPr/>
            </a:lvl1pPr>
          </a:lstStyle>
          <a:p>
            <a:pPr>
              <a:defRPr/>
            </a:pPr>
            <a:fld id="{3F792093-F6F1-437A-9059-3BE9D5A68179}" type="slidenum">
              <a:rPr lang="en-US" altLang="vi-VN"/>
              <a:pPr>
                <a:defRPr/>
              </a:pPr>
              <a:t>‹#›</a:t>
            </a:fld>
            <a:endParaRPr lang="en-US" altLang="vi-VN"/>
          </a:p>
        </p:txBody>
      </p:sp>
    </p:spTree>
    <p:extLst>
      <p:ext uri="{BB962C8B-B14F-4D97-AF65-F5344CB8AC3E}">
        <p14:creationId xmlns:p14="http://schemas.microsoft.com/office/powerpoint/2010/main" val="427568316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Rectangle 4">
            <a:extLst>
              <a:ext uri="{FF2B5EF4-FFF2-40B4-BE49-F238E27FC236}">
                <a16:creationId xmlns:a16="http://schemas.microsoft.com/office/drawing/2014/main" id="{DCE03274-2E6C-E5A4-2DAE-9B66973FAD45}"/>
              </a:ext>
            </a:extLst>
          </p:cNvPr>
          <p:cNvSpPr>
            <a:spLocks noGrp="1" noChangeArrowheads="1"/>
          </p:cNvSpPr>
          <p:nvPr>
            <p:ph type="dt" sz="half" idx="10"/>
          </p:nvPr>
        </p:nvSpPr>
        <p:spPr>
          <a:ln/>
        </p:spPr>
        <p:txBody>
          <a:bodyPr/>
          <a:lstStyle>
            <a:lvl1pPr>
              <a:defRPr/>
            </a:lvl1pPr>
          </a:lstStyle>
          <a:p>
            <a:pPr>
              <a:defRPr/>
            </a:pPr>
            <a:fld id="{2EF1F728-617A-4C22-898D-51CF4B924547}" type="datetimeFigureOut">
              <a:rPr lang="en-US"/>
              <a:pPr>
                <a:defRPr/>
              </a:pPr>
              <a:t>3/19/2023</a:t>
            </a:fld>
            <a:endParaRPr lang="en-US"/>
          </a:p>
        </p:txBody>
      </p:sp>
      <p:sp>
        <p:nvSpPr>
          <p:cNvPr id="4" name="Rectangle 5">
            <a:extLst>
              <a:ext uri="{FF2B5EF4-FFF2-40B4-BE49-F238E27FC236}">
                <a16:creationId xmlns:a16="http://schemas.microsoft.com/office/drawing/2014/main" id="{982D8653-163E-DBBE-A05B-1A04BD82017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258C2093-7414-7CCB-C4C7-0495F41DCDC9}"/>
              </a:ext>
            </a:extLst>
          </p:cNvPr>
          <p:cNvSpPr>
            <a:spLocks noGrp="1" noChangeArrowheads="1"/>
          </p:cNvSpPr>
          <p:nvPr>
            <p:ph type="sldNum" sz="quarter" idx="12"/>
          </p:nvPr>
        </p:nvSpPr>
        <p:spPr>
          <a:ln/>
        </p:spPr>
        <p:txBody>
          <a:bodyPr/>
          <a:lstStyle>
            <a:lvl1pPr>
              <a:defRPr/>
            </a:lvl1pPr>
          </a:lstStyle>
          <a:p>
            <a:pPr>
              <a:defRPr/>
            </a:pPr>
            <a:fld id="{E0423A4B-F044-47F3-B5F9-596DF03F6F42}" type="slidenum">
              <a:rPr lang="en-US" altLang="vi-VN"/>
              <a:pPr>
                <a:defRPr/>
              </a:pPr>
              <a:t>‹#›</a:t>
            </a:fld>
            <a:endParaRPr lang="en-US" altLang="vi-VN"/>
          </a:p>
        </p:txBody>
      </p:sp>
    </p:spTree>
    <p:extLst>
      <p:ext uri="{BB962C8B-B14F-4D97-AF65-F5344CB8AC3E}">
        <p14:creationId xmlns:p14="http://schemas.microsoft.com/office/powerpoint/2010/main" val="124856869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DFC9C39A-B38E-F45C-C9A8-E079E0A3E016}"/>
              </a:ext>
            </a:extLst>
          </p:cNvPr>
          <p:cNvSpPr>
            <a:spLocks noGrp="1" noChangeArrowheads="1"/>
          </p:cNvSpPr>
          <p:nvPr>
            <p:ph type="dt" sz="half" idx="10"/>
          </p:nvPr>
        </p:nvSpPr>
        <p:spPr>
          <a:ln/>
        </p:spPr>
        <p:txBody>
          <a:bodyPr/>
          <a:lstStyle>
            <a:lvl1pPr>
              <a:defRPr/>
            </a:lvl1pPr>
          </a:lstStyle>
          <a:p>
            <a:pPr>
              <a:defRPr/>
            </a:pPr>
            <a:fld id="{79326081-86A9-442E-AB5B-65FE5C5530F8}" type="datetimeFigureOut">
              <a:rPr lang="en-US"/>
              <a:pPr>
                <a:defRPr/>
              </a:pPr>
              <a:t>3/19/2023</a:t>
            </a:fld>
            <a:endParaRPr lang="en-US"/>
          </a:p>
        </p:txBody>
      </p:sp>
      <p:sp>
        <p:nvSpPr>
          <p:cNvPr id="3" name="Rectangle 5">
            <a:extLst>
              <a:ext uri="{FF2B5EF4-FFF2-40B4-BE49-F238E27FC236}">
                <a16:creationId xmlns:a16="http://schemas.microsoft.com/office/drawing/2014/main" id="{88203C0B-5D45-CC30-7465-41966E7E4E2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7B66B282-C9E5-F2FE-3538-A2E2EA50898E}"/>
              </a:ext>
            </a:extLst>
          </p:cNvPr>
          <p:cNvSpPr>
            <a:spLocks noGrp="1" noChangeArrowheads="1"/>
          </p:cNvSpPr>
          <p:nvPr>
            <p:ph type="sldNum" sz="quarter" idx="12"/>
          </p:nvPr>
        </p:nvSpPr>
        <p:spPr>
          <a:ln/>
        </p:spPr>
        <p:txBody>
          <a:bodyPr/>
          <a:lstStyle>
            <a:lvl1pPr>
              <a:defRPr/>
            </a:lvl1pPr>
          </a:lstStyle>
          <a:p>
            <a:pPr>
              <a:defRPr/>
            </a:pPr>
            <a:fld id="{DBEDCDA5-8222-4382-8942-3860E4F59CDB}" type="slidenum">
              <a:rPr lang="en-US" altLang="vi-VN"/>
              <a:pPr>
                <a:defRPr/>
              </a:pPr>
              <a:t>‹#›</a:t>
            </a:fld>
            <a:endParaRPr lang="en-US" altLang="vi-VN"/>
          </a:p>
        </p:txBody>
      </p:sp>
    </p:spTree>
    <p:extLst>
      <p:ext uri="{BB962C8B-B14F-4D97-AF65-F5344CB8AC3E}">
        <p14:creationId xmlns:p14="http://schemas.microsoft.com/office/powerpoint/2010/main" val="73201175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6" y="273050"/>
            <a:ext cx="4011084" cy="1162051"/>
          </a:xfrm>
        </p:spPr>
        <p:txBody>
          <a:bodyPr anchor="b"/>
          <a:lstStyle>
            <a:lvl1pPr algn="l">
              <a:defRPr sz="844" b="1"/>
            </a:lvl1pPr>
          </a:lstStyle>
          <a:p>
            <a:r>
              <a:rPr lang="en-US"/>
              <a:t>Click to edit Master title style</a:t>
            </a:r>
            <a:endParaRPr lang="vi-VN"/>
          </a:p>
        </p:txBody>
      </p:sp>
      <p:sp>
        <p:nvSpPr>
          <p:cNvPr id="3" name="Content Placeholder 2"/>
          <p:cNvSpPr>
            <a:spLocks noGrp="1"/>
          </p:cNvSpPr>
          <p:nvPr>
            <p:ph idx="1"/>
          </p:nvPr>
        </p:nvSpPr>
        <p:spPr>
          <a:xfrm>
            <a:off x="4766733" y="273058"/>
            <a:ext cx="6815667" cy="5853113"/>
          </a:xfrm>
        </p:spPr>
        <p:txBody>
          <a:bodyPr/>
          <a:lstStyle>
            <a:lvl1pPr>
              <a:defRPr sz="1350"/>
            </a:lvl1pPr>
            <a:lvl2pPr>
              <a:defRPr sz="1181"/>
            </a:lvl2pPr>
            <a:lvl3pPr>
              <a:defRPr sz="1013"/>
            </a:lvl3pPr>
            <a:lvl4pPr>
              <a:defRPr sz="844"/>
            </a:lvl4pPr>
            <a:lvl5pPr>
              <a:defRPr sz="844"/>
            </a:lvl5pPr>
            <a:lvl6pPr>
              <a:defRPr sz="844"/>
            </a:lvl6pPr>
            <a:lvl7pPr>
              <a:defRPr sz="844"/>
            </a:lvl7pPr>
            <a:lvl8pPr>
              <a:defRPr sz="844"/>
            </a:lvl8pPr>
            <a:lvl9pPr>
              <a:defRPr sz="84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609606" y="1435104"/>
            <a:ext cx="4011084" cy="4691063"/>
          </a:xfrm>
        </p:spPr>
        <p:txBody>
          <a:bodyPr/>
          <a:lstStyle>
            <a:lvl1pPr marL="0" indent="0">
              <a:buNone/>
              <a:defRPr sz="591"/>
            </a:lvl1pPr>
            <a:lvl2pPr marL="192881" indent="0">
              <a:buNone/>
              <a:defRPr sz="506"/>
            </a:lvl2pPr>
            <a:lvl3pPr marL="385763" indent="0">
              <a:buNone/>
              <a:defRPr sz="422"/>
            </a:lvl3pPr>
            <a:lvl4pPr marL="578644" indent="0">
              <a:buNone/>
              <a:defRPr sz="380"/>
            </a:lvl4pPr>
            <a:lvl5pPr marL="771525" indent="0">
              <a:buNone/>
              <a:defRPr sz="380"/>
            </a:lvl5pPr>
            <a:lvl6pPr marL="964406" indent="0">
              <a:buNone/>
              <a:defRPr sz="380"/>
            </a:lvl6pPr>
            <a:lvl7pPr marL="1157288" indent="0">
              <a:buNone/>
              <a:defRPr sz="380"/>
            </a:lvl7pPr>
            <a:lvl8pPr marL="1350169" indent="0">
              <a:buNone/>
              <a:defRPr sz="380"/>
            </a:lvl8pPr>
            <a:lvl9pPr marL="1543050" indent="0">
              <a:buNone/>
              <a:defRPr sz="380"/>
            </a:lvl9pPr>
          </a:lstStyle>
          <a:p>
            <a:pPr lvl="0"/>
            <a:r>
              <a:rPr lang="en-US"/>
              <a:t>Click to edit Master text styles</a:t>
            </a:r>
          </a:p>
        </p:txBody>
      </p:sp>
      <p:sp>
        <p:nvSpPr>
          <p:cNvPr id="5" name="Rectangle 4">
            <a:extLst>
              <a:ext uri="{FF2B5EF4-FFF2-40B4-BE49-F238E27FC236}">
                <a16:creationId xmlns:a16="http://schemas.microsoft.com/office/drawing/2014/main" id="{612A3F59-C5DB-9421-231E-0981A60AEC34}"/>
              </a:ext>
            </a:extLst>
          </p:cNvPr>
          <p:cNvSpPr>
            <a:spLocks noGrp="1" noChangeArrowheads="1"/>
          </p:cNvSpPr>
          <p:nvPr>
            <p:ph type="dt" sz="half" idx="10"/>
          </p:nvPr>
        </p:nvSpPr>
        <p:spPr>
          <a:ln/>
        </p:spPr>
        <p:txBody>
          <a:bodyPr/>
          <a:lstStyle>
            <a:lvl1pPr>
              <a:defRPr/>
            </a:lvl1pPr>
          </a:lstStyle>
          <a:p>
            <a:pPr>
              <a:defRPr/>
            </a:pPr>
            <a:fld id="{4C9C27AD-26F8-44B5-9102-43BD37EF914E}" type="datetimeFigureOut">
              <a:rPr lang="en-US"/>
              <a:pPr>
                <a:defRPr/>
              </a:pPr>
              <a:t>3/19/2023</a:t>
            </a:fld>
            <a:endParaRPr lang="en-US"/>
          </a:p>
        </p:txBody>
      </p:sp>
      <p:sp>
        <p:nvSpPr>
          <p:cNvPr id="6" name="Rectangle 5">
            <a:extLst>
              <a:ext uri="{FF2B5EF4-FFF2-40B4-BE49-F238E27FC236}">
                <a16:creationId xmlns:a16="http://schemas.microsoft.com/office/drawing/2014/main" id="{42D92600-6FCE-7508-6669-FB8729D5DCD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8C32F55E-9D5A-8007-0256-C91E7A120FD2}"/>
              </a:ext>
            </a:extLst>
          </p:cNvPr>
          <p:cNvSpPr>
            <a:spLocks noGrp="1" noChangeArrowheads="1"/>
          </p:cNvSpPr>
          <p:nvPr>
            <p:ph type="sldNum" sz="quarter" idx="12"/>
          </p:nvPr>
        </p:nvSpPr>
        <p:spPr>
          <a:ln/>
        </p:spPr>
        <p:txBody>
          <a:bodyPr/>
          <a:lstStyle>
            <a:lvl1pPr>
              <a:defRPr/>
            </a:lvl1pPr>
          </a:lstStyle>
          <a:p>
            <a:pPr>
              <a:defRPr/>
            </a:pPr>
            <a:fld id="{14AE4EDC-AFD2-4348-B4FF-D2050401739C}" type="slidenum">
              <a:rPr lang="en-US" altLang="vi-VN"/>
              <a:pPr>
                <a:defRPr/>
              </a:pPr>
              <a:t>‹#›</a:t>
            </a:fld>
            <a:endParaRPr lang="en-US" altLang="vi-VN"/>
          </a:p>
        </p:txBody>
      </p:sp>
    </p:spTree>
    <p:extLst>
      <p:ext uri="{BB962C8B-B14F-4D97-AF65-F5344CB8AC3E}">
        <p14:creationId xmlns:p14="http://schemas.microsoft.com/office/powerpoint/2010/main" val="19177742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Times New Roman" pitchFamily="18" charset="0"/>
                <a:cs typeface="Times New Roman" pitchFamily="18"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a:latin typeface="Times New Roman" pitchFamily="18" charset="0"/>
                <a:cs typeface="Times New Roman" pitchFamily="18" charset="0"/>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A8A16E8D-BEF3-2083-36CA-6B56C1BCAD34}"/>
              </a:ext>
            </a:extLst>
          </p:cNvPr>
          <p:cNvSpPr>
            <a:spLocks noGrp="1"/>
          </p:cNvSpPr>
          <p:nvPr>
            <p:ph type="dt" sz="half" idx="10"/>
          </p:nvPr>
        </p:nvSpPr>
        <p:spPr/>
        <p:txBody>
          <a:bodyPr/>
          <a:lstStyle>
            <a:lvl1pPr>
              <a:defRPr/>
            </a:lvl1pPr>
          </a:lstStyle>
          <a:p>
            <a:pPr>
              <a:defRPr/>
            </a:pPr>
            <a:fld id="{5A80F73C-629E-4AB2-B3CF-72CA018D674B}" type="datetimeFigureOut">
              <a:rPr lang="en-US"/>
              <a:pPr>
                <a:defRPr/>
              </a:pPr>
              <a:t>3/19/2023</a:t>
            </a:fld>
            <a:endParaRPr lang="en-US"/>
          </a:p>
        </p:txBody>
      </p:sp>
      <p:sp>
        <p:nvSpPr>
          <p:cNvPr id="5" name="Footer Placeholder 4">
            <a:extLst>
              <a:ext uri="{FF2B5EF4-FFF2-40B4-BE49-F238E27FC236}">
                <a16:creationId xmlns:a16="http://schemas.microsoft.com/office/drawing/2014/main" id="{228ED879-097F-93D5-352D-F2A3F5F2541A}"/>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C0DF0F61-2BBA-C1B5-D4E4-53943960225F}"/>
              </a:ext>
            </a:extLst>
          </p:cNvPr>
          <p:cNvSpPr>
            <a:spLocks noGrp="1"/>
          </p:cNvSpPr>
          <p:nvPr>
            <p:ph type="sldNum" sz="quarter" idx="12"/>
          </p:nvPr>
        </p:nvSpPr>
        <p:spPr/>
        <p:txBody>
          <a:bodyPr/>
          <a:lstStyle>
            <a:lvl1pPr>
              <a:defRPr/>
            </a:lvl1pPr>
          </a:lstStyle>
          <a:p>
            <a:pPr>
              <a:defRPr/>
            </a:pPr>
            <a:fld id="{930E2305-34AF-4135-9EEB-64355D0EF328}" type="slidenum">
              <a:rPr lang="en-US" altLang="en-US"/>
              <a:pPr>
                <a:defRPr/>
              </a:pPr>
              <a:t>‹#›</a:t>
            </a:fld>
            <a:endParaRPr lang="en-US" altLang="en-US"/>
          </a:p>
        </p:txBody>
      </p:sp>
    </p:spTree>
    <p:extLst>
      <p:ext uri="{BB962C8B-B14F-4D97-AF65-F5344CB8AC3E}">
        <p14:creationId xmlns:p14="http://schemas.microsoft.com/office/powerpoint/2010/main" val="2653116415"/>
      </p:ext>
    </p:extLst>
  </p:cSld>
  <p:clrMapOvr>
    <a:masterClrMapping/>
  </p:clrMapOvr>
  <p:transition spd="slow">
    <p:split orient="vert"/>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9"/>
          </a:xfrm>
        </p:spPr>
        <p:txBody>
          <a:bodyPr anchor="b"/>
          <a:lstStyle>
            <a:lvl1pPr algn="l">
              <a:defRPr sz="844" b="1"/>
            </a:lvl1pPr>
          </a:lstStyle>
          <a:p>
            <a:r>
              <a:rPr lang="en-US"/>
              <a:t>Click to edit Master title style</a:t>
            </a:r>
            <a:endParaRPr lang="vi-VN"/>
          </a:p>
        </p:txBody>
      </p:sp>
      <p:sp>
        <p:nvSpPr>
          <p:cNvPr id="3" name="Picture Placeholder 2"/>
          <p:cNvSpPr>
            <a:spLocks noGrp="1"/>
          </p:cNvSpPr>
          <p:nvPr>
            <p:ph type="pic" idx="1"/>
          </p:nvPr>
        </p:nvSpPr>
        <p:spPr>
          <a:xfrm>
            <a:off x="2389717" y="612775"/>
            <a:ext cx="7315200" cy="4114800"/>
          </a:xfrm>
        </p:spPr>
        <p:txBody>
          <a:bodyPr/>
          <a:lstStyle>
            <a:lvl1pPr marL="0" indent="0">
              <a:buNone/>
              <a:defRPr sz="1350"/>
            </a:lvl1pPr>
            <a:lvl2pPr marL="192881" indent="0">
              <a:buNone/>
              <a:defRPr sz="1181"/>
            </a:lvl2pPr>
            <a:lvl3pPr marL="385763" indent="0">
              <a:buNone/>
              <a:defRPr sz="1013"/>
            </a:lvl3pPr>
            <a:lvl4pPr marL="578644" indent="0">
              <a:buNone/>
              <a:defRPr sz="844"/>
            </a:lvl4pPr>
            <a:lvl5pPr marL="771525" indent="0">
              <a:buNone/>
              <a:defRPr sz="844"/>
            </a:lvl5pPr>
            <a:lvl6pPr marL="964406" indent="0">
              <a:buNone/>
              <a:defRPr sz="844"/>
            </a:lvl6pPr>
            <a:lvl7pPr marL="1157288" indent="0">
              <a:buNone/>
              <a:defRPr sz="844"/>
            </a:lvl7pPr>
            <a:lvl8pPr marL="1350169" indent="0">
              <a:buNone/>
              <a:defRPr sz="844"/>
            </a:lvl8pPr>
            <a:lvl9pPr marL="1543050" indent="0">
              <a:buNone/>
              <a:defRPr sz="844"/>
            </a:lvl9pPr>
          </a:lstStyle>
          <a:p>
            <a:pPr lvl="0"/>
            <a:endParaRPr lang="vi-VN" noProof="0"/>
          </a:p>
        </p:txBody>
      </p:sp>
      <p:sp>
        <p:nvSpPr>
          <p:cNvPr id="4" name="Text Placeholder 3"/>
          <p:cNvSpPr>
            <a:spLocks noGrp="1"/>
          </p:cNvSpPr>
          <p:nvPr>
            <p:ph type="body" sz="half" idx="2"/>
          </p:nvPr>
        </p:nvSpPr>
        <p:spPr>
          <a:xfrm>
            <a:off x="2389717" y="5367339"/>
            <a:ext cx="7315200" cy="804863"/>
          </a:xfrm>
        </p:spPr>
        <p:txBody>
          <a:bodyPr/>
          <a:lstStyle>
            <a:lvl1pPr marL="0" indent="0">
              <a:buNone/>
              <a:defRPr sz="591"/>
            </a:lvl1pPr>
            <a:lvl2pPr marL="192881" indent="0">
              <a:buNone/>
              <a:defRPr sz="506"/>
            </a:lvl2pPr>
            <a:lvl3pPr marL="385763" indent="0">
              <a:buNone/>
              <a:defRPr sz="422"/>
            </a:lvl3pPr>
            <a:lvl4pPr marL="578644" indent="0">
              <a:buNone/>
              <a:defRPr sz="380"/>
            </a:lvl4pPr>
            <a:lvl5pPr marL="771525" indent="0">
              <a:buNone/>
              <a:defRPr sz="380"/>
            </a:lvl5pPr>
            <a:lvl6pPr marL="964406" indent="0">
              <a:buNone/>
              <a:defRPr sz="380"/>
            </a:lvl6pPr>
            <a:lvl7pPr marL="1157288" indent="0">
              <a:buNone/>
              <a:defRPr sz="380"/>
            </a:lvl7pPr>
            <a:lvl8pPr marL="1350169" indent="0">
              <a:buNone/>
              <a:defRPr sz="380"/>
            </a:lvl8pPr>
            <a:lvl9pPr marL="1543050" indent="0">
              <a:buNone/>
              <a:defRPr sz="380"/>
            </a:lvl9pPr>
          </a:lstStyle>
          <a:p>
            <a:pPr lvl="0"/>
            <a:r>
              <a:rPr lang="en-US"/>
              <a:t>Click to edit Master text styles</a:t>
            </a:r>
          </a:p>
        </p:txBody>
      </p:sp>
      <p:sp>
        <p:nvSpPr>
          <p:cNvPr id="5" name="Rectangle 4">
            <a:extLst>
              <a:ext uri="{FF2B5EF4-FFF2-40B4-BE49-F238E27FC236}">
                <a16:creationId xmlns:a16="http://schemas.microsoft.com/office/drawing/2014/main" id="{54723FFB-88A8-8A82-3CE2-6A818ECB600B}"/>
              </a:ext>
            </a:extLst>
          </p:cNvPr>
          <p:cNvSpPr>
            <a:spLocks noGrp="1" noChangeArrowheads="1"/>
          </p:cNvSpPr>
          <p:nvPr>
            <p:ph type="dt" sz="half" idx="10"/>
          </p:nvPr>
        </p:nvSpPr>
        <p:spPr>
          <a:ln/>
        </p:spPr>
        <p:txBody>
          <a:bodyPr/>
          <a:lstStyle>
            <a:lvl1pPr>
              <a:defRPr/>
            </a:lvl1pPr>
          </a:lstStyle>
          <a:p>
            <a:pPr>
              <a:defRPr/>
            </a:pPr>
            <a:fld id="{CF63A09E-5E52-427F-84A3-65DC9A2F673E}" type="datetimeFigureOut">
              <a:rPr lang="en-US"/>
              <a:pPr>
                <a:defRPr/>
              </a:pPr>
              <a:t>3/19/2023</a:t>
            </a:fld>
            <a:endParaRPr lang="en-US"/>
          </a:p>
        </p:txBody>
      </p:sp>
      <p:sp>
        <p:nvSpPr>
          <p:cNvPr id="6" name="Rectangle 5">
            <a:extLst>
              <a:ext uri="{FF2B5EF4-FFF2-40B4-BE49-F238E27FC236}">
                <a16:creationId xmlns:a16="http://schemas.microsoft.com/office/drawing/2014/main" id="{BCD79F03-B2D2-ED07-96C3-3134BC38D5D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C310099D-1367-3D66-1D8C-422E999F71B3}"/>
              </a:ext>
            </a:extLst>
          </p:cNvPr>
          <p:cNvSpPr>
            <a:spLocks noGrp="1" noChangeArrowheads="1"/>
          </p:cNvSpPr>
          <p:nvPr>
            <p:ph type="sldNum" sz="quarter" idx="12"/>
          </p:nvPr>
        </p:nvSpPr>
        <p:spPr>
          <a:ln/>
        </p:spPr>
        <p:txBody>
          <a:bodyPr/>
          <a:lstStyle>
            <a:lvl1pPr>
              <a:defRPr/>
            </a:lvl1pPr>
          </a:lstStyle>
          <a:p>
            <a:pPr>
              <a:defRPr/>
            </a:pPr>
            <a:fld id="{F4407C5A-89A3-4018-BF71-5CC5D03D4A44}" type="slidenum">
              <a:rPr lang="en-US" altLang="vi-VN"/>
              <a:pPr>
                <a:defRPr/>
              </a:pPr>
              <a:t>‹#›</a:t>
            </a:fld>
            <a:endParaRPr lang="en-US" altLang="vi-VN"/>
          </a:p>
        </p:txBody>
      </p:sp>
    </p:spTree>
    <p:extLst>
      <p:ext uri="{BB962C8B-B14F-4D97-AF65-F5344CB8AC3E}">
        <p14:creationId xmlns:p14="http://schemas.microsoft.com/office/powerpoint/2010/main" val="112632403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a:extLst>
              <a:ext uri="{FF2B5EF4-FFF2-40B4-BE49-F238E27FC236}">
                <a16:creationId xmlns:a16="http://schemas.microsoft.com/office/drawing/2014/main" id="{6C9A46CE-90C7-F051-FBB9-A817D0677A6E}"/>
              </a:ext>
            </a:extLst>
          </p:cNvPr>
          <p:cNvSpPr>
            <a:spLocks noGrp="1" noChangeArrowheads="1"/>
          </p:cNvSpPr>
          <p:nvPr>
            <p:ph type="dt" sz="half" idx="10"/>
          </p:nvPr>
        </p:nvSpPr>
        <p:spPr>
          <a:ln/>
        </p:spPr>
        <p:txBody>
          <a:bodyPr/>
          <a:lstStyle>
            <a:lvl1pPr>
              <a:defRPr/>
            </a:lvl1pPr>
          </a:lstStyle>
          <a:p>
            <a:pPr>
              <a:defRPr/>
            </a:pPr>
            <a:fld id="{FB6C5EA7-F1A6-4125-BCE7-C205E7534CBA}" type="datetimeFigureOut">
              <a:rPr lang="en-US"/>
              <a:pPr>
                <a:defRPr/>
              </a:pPr>
              <a:t>3/19/2023</a:t>
            </a:fld>
            <a:endParaRPr lang="en-US"/>
          </a:p>
        </p:txBody>
      </p:sp>
      <p:sp>
        <p:nvSpPr>
          <p:cNvPr id="5" name="Rectangle 5">
            <a:extLst>
              <a:ext uri="{FF2B5EF4-FFF2-40B4-BE49-F238E27FC236}">
                <a16:creationId xmlns:a16="http://schemas.microsoft.com/office/drawing/2014/main" id="{9FAF1855-C2FA-7144-BCDA-BE216AAE42B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4A86FD01-0E9E-987F-3548-EED03002C1A0}"/>
              </a:ext>
            </a:extLst>
          </p:cNvPr>
          <p:cNvSpPr>
            <a:spLocks noGrp="1" noChangeArrowheads="1"/>
          </p:cNvSpPr>
          <p:nvPr>
            <p:ph type="sldNum" sz="quarter" idx="12"/>
          </p:nvPr>
        </p:nvSpPr>
        <p:spPr>
          <a:ln/>
        </p:spPr>
        <p:txBody>
          <a:bodyPr/>
          <a:lstStyle>
            <a:lvl1pPr>
              <a:defRPr/>
            </a:lvl1pPr>
          </a:lstStyle>
          <a:p>
            <a:pPr>
              <a:defRPr/>
            </a:pPr>
            <a:fld id="{07570EC2-A89B-42A7-8A7E-84904476C34C}" type="slidenum">
              <a:rPr lang="en-US" altLang="vi-VN"/>
              <a:pPr>
                <a:defRPr/>
              </a:pPr>
              <a:t>‹#›</a:t>
            </a:fld>
            <a:endParaRPr lang="en-US" altLang="vi-VN"/>
          </a:p>
        </p:txBody>
      </p:sp>
    </p:spTree>
    <p:extLst>
      <p:ext uri="{BB962C8B-B14F-4D97-AF65-F5344CB8AC3E}">
        <p14:creationId xmlns:p14="http://schemas.microsoft.com/office/powerpoint/2010/main" val="81281175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5"/>
            <a:ext cx="2743200" cy="5851525"/>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609600" y="274645"/>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a:extLst>
              <a:ext uri="{FF2B5EF4-FFF2-40B4-BE49-F238E27FC236}">
                <a16:creationId xmlns:a16="http://schemas.microsoft.com/office/drawing/2014/main" id="{A5F1FD37-AA44-F550-0813-D5D377A7EFB5}"/>
              </a:ext>
            </a:extLst>
          </p:cNvPr>
          <p:cNvSpPr>
            <a:spLocks noGrp="1" noChangeArrowheads="1"/>
          </p:cNvSpPr>
          <p:nvPr>
            <p:ph type="dt" sz="half" idx="10"/>
          </p:nvPr>
        </p:nvSpPr>
        <p:spPr>
          <a:ln/>
        </p:spPr>
        <p:txBody>
          <a:bodyPr/>
          <a:lstStyle>
            <a:lvl1pPr>
              <a:defRPr/>
            </a:lvl1pPr>
          </a:lstStyle>
          <a:p>
            <a:pPr>
              <a:defRPr/>
            </a:pPr>
            <a:fld id="{6B78E156-1944-45D9-AF6B-498BC3A04382}" type="datetimeFigureOut">
              <a:rPr lang="en-US"/>
              <a:pPr>
                <a:defRPr/>
              </a:pPr>
              <a:t>3/19/2023</a:t>
            </a:fld>
            <a:endParaRPr lang="en-US"/>
          </a:p>
        </p:txBody>
      </p:sp>
      <p:sp>
        <p:nvSpPr>
          <p:cNvPr id="5" name="Rectangle 5">
            <a:extLst>
              <a:ext uri="{FF2B5EF4-FFF2-40B4-BE49-F238E27FC236}">
                <a16:creationId xmlns:a16="http://schemas.microsoft.com/office/drawing/2014/main" id="{8FB0791D-E729-CC7A-ECE0-9FFA063B23F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047FA570-E375-F804-E748-08B1F7C16844}"/>
              </a:ext>
            </a:extLst>
          </p:cNvPr>
          <p:cNvSpPr>
            <a:spLocks noGrp="1" noChangeArrowheads="1"/>
          </p:cNvSpPr>
          <p:nvPr>
            <p:ph type="sldNum" sz="quarter" idx="12"/>
          </p:nvPr>
        </p:nvSpPr>
        <p:spPr>
          <a:ln/>
        </p:spPr>
        <p:txBody>
          <a:bodyPr/>
          <a:lstStyle>
            <a:lvl1pPr>
              <a:defRPr/>
            </a:lvl1pPr>
          </a:lstStyle>
          <a:p>
            <a:pPr>
              <a:defRPr/>
            </a:pPr>
            <a:fld id="{A9FC92DC-0C84-440B-95B1-36812EB39274}" type="slidenum">
              <a:rPr lang="en-US" altLang="vi-VN"/>
              <a:pPr>
                <a:defRPr/>
              </a:pPr>
              <a:t>‹#›</a:t>
            </a:fld>
            <a:endParaRPr lang="en-US" altLang="vi-VN"/>
          </a:p>
        </p:txBody>
      </p:sp>
    </p:spTree>
    <p:extLst>
      <p:ext uri="{BB962C8B-B14F-4D97-AF65-F5344CB8AC3E}">
        <p14:creationId xmlns:p14="http://schemas.microsoft.com/office/powerpoint/2010/main" val="269791030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42945364-315B-1778-F653-DA4165ECD664}"/>
              </a:ext>
            </a:extLst>
          </p:cNvPr>
          <p:cNvSpPr>
            <a:spLocks noGrp="1"/>
          </p:cNvSpPr>
          <p:nvPr>
            <p:ph type="dt" sz="half" idx="10"/>
          </p:nvPr>
        </p:nvSpPr>
        <p:spPr/>
        <p:txBody>
          <a:bodyPr/>
          <a:lstStyle>
            <a:lvl1pPr>
              <a:defRPr/>
            </a:lvl1pPr>
          </a:lstStyle>
          <a:p>
            <a:pPr>
              <a:defRPr/>
            </a:pPr>
            <a:fld id="{71629AF0-D031-4DE6-8785-9DB29A3C9E16}" type="datetimeFigureOut">
              <a:rPr lang="zh-CN" altLang="en-US"/>
              <a:pPr>
                <a:defRPr/>
              </a:pPr>
              <a:t>2023/3/19</a:t>
            </a:fld>
            <a:endParaRPr lang="zh-CN" altLang="en-US"/>
          </a:p>
        </p:txBody>
      </p:sp>
      <p:sp>
        <p:nvSpPr>
          <p:cNvPr id="5" name="页脚占位符 4">
            <a:extLst>
              <a:ext uri="{FF2B5EF4-FFF2-40B4-BE49-F238E27FC236}">
                <a16:creationId xmlns:a16="http://schemas.microsoft.com/office/drawing/2014/main" id="{FBA4EC37-84BF-7EF7-FD2A-304D7E166901}"/>
              </a:ext>
            </a:extLst>
          </p:cNvPr>
          <p:cNvSpPr>
            <a:spLocks noGrp="1"/>
          </p:cNvSpPr>
          <p:nvPr>
            <p:ph type="ftr" sz="quarter" idx="11"/>
          </p:nvPr>
        </p:nvSpPr>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id="{B3DAE402-325C-E15D-F4F7-E03CBCE5BE39}"/>
              </a:ext>
            </a:extLst>
          </p:cNvPr>
          <p:cNvSpPr>
            <a:spLocks noGrp="1"/>
          </p:cNvSpPr>
          <p:nvPr>
            <p:ph type="sldNum" sz="quarter" idx="12"/>
          </p:nvPr>
        </p:nvSpPr>
        <p:spPr/>
        <p:txBody>
          <a:bodyPr/>
          <a:lstStyle>
            <a:lvl1pPr>
              <a:defRPr/>
            </a:lvl1pPr>
          </a:lstStyle>
          <a:p>
            <a:pPr>
              <a:defRPr/>
            </a:pPr>
            <a:fld id="{5B088FED-E806-4041-86D2-4655ED5B4C77}" type="slidenum">
              <a:rPr lang="zh-CN" altLang="en-US"/>
              <a:pPr>
                <a:defRPr/>
              </a:pPr>
              <a:t>‹#›</a:t>
            </a:fld>
            <a:endParaRPr lang="zh-CN" altLang="en-US"/>
          </a:p>
        </p:txBody>
      </p:sp>
    </p:spTree>
    <p:extLst>
      <p:ext uri="{BB962C8B-B14F-4D97-AF65-F5344CB8AC3E}">
        <p14:creationId xmlns:p14="http://schemas.microsoft.com/office/powerpoint/2010/main" val="2408520105"/>
      </p:ext>
    </p:extLst>
  </p:cSld>
  <p:clrMapOvr>
    <a:masterClrMapping/>
  </p:clrMapOvr>
  <p:transition spd="slow" advClick="0" advTm="1000">
    <p:push dir="u"/>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日期占位符 3">
            <a:extLst>
              <a:ext uri="{FF2B5EF4-FFF2-40B4-BE49-F238E27FC236}">
                <a16:creationId xmlns:a16="http://schemas.microsoft.com/office/drawing/2014/main" id="{ED7C6699-329A-7C93-8EBF-5FCD8E9F52DF}"/>
              </a:ext>
            </a:extLst>
          </p:cNvPr>
          <p:cNvSpPr>
            <a:spLocks noGrp="1"/>
          </p:cNvSpPr>
          <p:nvPr>
            <p:ph type="dt" sz="half" idx="10"/>
          </p:nvPr>
        </p:nvSpPr>
        <p:spPr/>
        <p:txBody>
          <a:bodyPr/>
          <a:lstStyle>
            <a:lvl1pPr>
              <a:defRPr/>
            </a:lvl1pPr>
          </a:lstStyle>
          <a:p>
            <a:pPr>
              <a:defRPr/>
            </a:pPr>
            <a:fld id="{1EE77357-18F6-4AE7-A341-B132B790F09B}" type="datetimeFigureOut">
              <a:rPr lang="zh-CN" altLang="en-US"/>
              <a:pPr>
                <a:defRPr/>
              </a:pPr>
              <a:t>2023/3/19</a:t>
            </a:fld>
            <a:endParaRPr lang="zh-CN" altLang="en-US"/>
          </a:p>
        </p:txBody>
      </p:sp>
      <p:sp>
        <p:nvSpPr>
          <p:cNvPr id="5" name="页脚占位符 4">
            <a:extLst>
              <a:ext uri="{FF2B5EF4-FFF2-40B4-BE49-F238E27FC236}">
                <a16:creationId xmlns:a16="http://schemas.microsoft.com/office/drawing/2014/main" id="{53F87EC5-2923-D6DF-D150-8F5CF632768F}"/>
              </a:ext>
            </a:extLst>
          </p:cNvPr>
          <p:cNvSpPr>
            <a:spLocks noGrp="1"/>
          </p:cNvSpPr>
          <p:nvPr>
            <p:ph type="ftr" sz="quarter" idx="11"/>
          </p:nvPr>
        </p:nvSpPr>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id="{22D1FE91-9F3B-86A0-D7DC-AA4DE50EE110}"/>
              </a:ext>
            </a:extLst>
          </p:cNvPr>
          <p:cNvSpPr>
            <a:spLocks noGrp="1"/>
          </p:cNvSpPr>
          <p:nvPr>
            <p:ph type="sldNum" sz="quarter" idx="12"/>
          </p:nvPr>
        </p:nvSpPr>
        <p:spPr/>
        <p:txBody>
          <a:bodyPr/>
          <a:lstStyle>
            <a:lvl1pPr>
              <a:defRPr/>
            </a:lvl1pPr>
          </a:lstStyle>
          <a:p>
            <a:pPr>
              <a:defRPr/>
            </a:pPr>
            <a:fld id="{29A2BEBE-D3DD-4C47-93C4-24181A96E19C}" type="slidenum">
              <a:rPr lang="zh-CN" altLang="en-US"/>
              <a:pPr>
                <a:defRPr/>
              </a:pPr>
              <a:t>‹#›</a:t>
            </a:fld>
            <a:endParaRPr lang="zh-CN" altLang="en-US"/>
          </a:p>
        </p:txBody>
      </p:sp>
    </p:spTree>
    <p:extLst>
      <p:ext uri="{BB962C8B-B14F-4D97-AF65-F5344CB8AC3E}">
        <p14:creationId xmlns:p14="http://schemas.microsoft.com/office/powerpoint/2010/main" val="2902328030"/>
      </p:ext>
    </p:extLst>
  </p:cSld>
  <p:clrMapOvr>
    <a:masterClrMapping/>
  </p:clrMapOvr>
  <p:transition spd="slow" advClick="0" advTm="1000">
    <p:push dir="u"/>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ltLang="zh-CN"/>
              <a:t>Edit Master text styles</a:t>
            </a:r>
          </a:p>
        </p:txBody>
      </p:sp>
      <p:sp>
        <p:nvSpPr>
          <p:cNvPr id="4" name="日期占位符 3">
            <a:extLst>
              <a:ext uri="{FF2B5EF4-FFF2-40B4-BE49-F238E27FC236}">
                <a16:creationId xmlns:a16="http://schemas.microsoft.com/office/drawing/2014/main" id="{01DD5A3C-94C1-5F57-3769-C0A2CFB7C5DA}"/>
              </a:ext>
            </a:extLst>
          </p:cNvPr>
          <p:cNvSpPr>
            <a:spLocks noGrp="1"/>
          </p:cNvSpPr>
          <p:nvPr>
            <p:ph type="dt" sz="half" idx="10"/>
          </p:nvPr>
        </p:nvSpPr>
        <p:spPr/>
        <p:txBody>
          <a:bodyPr/>
          <a:lstStyle>
            <a:lvl1pPr>
              <a:defRPr/>
            </a:lvl1pPr>
          </a:lstStyle>
          <a:p>
            <a:pPr>
              <a:defRPr/>
            </a:pPr>
            <a:fld id="{3D7A25BA-BCA7-4806-9B1A-588AB8107FA7}" type="datetimeFigureOut">
              <a:rPr lang="zh-CN" altLang="en-US"/>
              <a:pPr>
                <a:defRPr/>
              </a:pPr>
              <a:t>2023/3/19</a:t>
            </a:fld>
            <a:endParaRPr lang="zh-CN" altLang="en-US"/>
          </a:p>
        </p:txBody>
      </p:sp>
      <p:sp>
        <p:nvSpPr>
          <p:cNvPr id="5" name="页脚占位符 4">
            <a:extLst>
              <a:ext uri="{FF2B5EF4-FFF2-40B4-BE49-F238E27FC236}">
                <a16:creationId xmlns:a16="http://schemas.microsoft.com/office/drawing/2014/main" id="{71731EDC-91E5-0C59-F98B-76147A2D029B}"/>
              </a:ext>
            </a:extLst>
          </p:cNvPr>
          <p:cNvSpPr>
            <a:spLocks noGrp="1"/>
          </p:cNvSpPr>
          <p:nvPr>
            <p:ph type="ftr" sz="quarter" idx="11"/>
          </p:nvPr>
        </p:nvSpPr>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id="{A2C4A211-9271-AADE-9695-BE304C186A8F}"/>
              </a:ext>
            </a:extLst>
          </p:cNvPr>
          <p:cNvSpPr>
            <a:spLocks noGrp="1"/>
          </p:cNvSpPr>
          <p:nvPr>
            <p:ph type="sldNum" sz="quarter" idx="12"/>
          </p:nvPr>
        </p:nvSpPr>
        <p:spPr/>
        <p:txBody>
          <a:bodyPr/>
          <a:lstStyle>
            <a:lvl1pPr>
              <a:defRPr/>
            </a:lvl1pPr>
          </a:lstStyle>
          <a:p>
            <a:pPr>
              <a:defRPr/>
            </a:pPr>
            <a:fld id="{6F8238D7-0BF0-48A4-A33F-A9EE51261B0C}" type="slidenum">
              <a:rPr lang="zh-CN" altLang="en-US"/>
              <a:pPr>
                <a:defRPr/>
              </a:pPr>
              <a:t>‹#›</a:t>
            </a:fld>
            <a:endParaRPr lang="zh-CN" altLang="en-US"/>
          </a:p>
        </p:txBody>
      </p:sp>
    </p:spTree>
    <p:extLst>
      <p:ext uri="{BB962C8B-B14F-4D97-AF65-F5344CB8AC3E}">
        <p14:creationId xmlns:p14="http://schemas.microsoft.com/office/powerpoint/2010/main" val="2977007678"/>
      </p:ext>
    </p:extLst>
  </p:cSld>
  <p:clrMapOvr>
    <a:masterClrMapping/>
  </p:clrMapOvr>
  <p:transition spd="slow" advClick="0" advTm="1000">
    <p:push dir="u"/>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5" name="日期占位符 3">
            <a:extLst>
              <a:ext uri="{FF2B5EF4-FFF2-40B4-BE49-F238E27FC236}">
                <a16:creationId xmlns:a16="http://schemas.microsoft.com/office/drawing/2014/main" id="{8A86FD0F-124C-2D39-D48F-961888EA77AE}"/>
              </a:ext>
            </a:extLst>
          </p:cNvPr>
          <p:cNvSpPr>
            <a:spLocks noGrp="1"/>
          </p:cNvSpPr>
          <p:nvPr>
            <p:ph type="dt" sz="half" idx="10"/>
          </p:nvPr>
        </p:nvSpPr>
        <p:spPr/>
        <p:txBody>
          <a:bodyPr/>
          <a:lstStyle>
            <a:lvl1pPr>
              <a:defRPr/>
            </a:lvl1pPr>
          </a:lstStyle>
          <a:p>
            <a:pPr>
              <a:defRPr/>
            </a:pPr>
            <a:fld id="{8EDCFE0E-037B-4B06-B3D1-F967867B62F8}" type="datetimeFigureOut">
              <a:rPr lang="zh-CN" altLang="en-US"/>
              <a:pPr>
                <a:defRPr/>
              </a:pPr>
              <a:t>2023/3/19</a:t>
            </a:fld>
            <a:endParaRPr lang="zh-CN" altLang="en-US"/>
          </a:p>
        </p:txBody>
      </p:sp>
      <p:sp>
        <p:nvSpPr>
          <p:cNvPr id="6" name="页脚占位符 4">
            <a:extLst>
              <a:ext uri="{FF2B5EF4-FFF2-40B4-BE49-F238E27FC236}">
                <a16:creationId xmlns:a16="http://schemas.microsoft.com/office/drawing/2014/main" id="{C41CF5C1-A819-F74D-0C44-4AF53AC89293}"/>
              </a:ext>
            </a:extLst>
          </p:cNvPr>
          <p:cNvSpPr>
            <a:spLocks noGrp="1"/>
          </p:cNvSpPr>
          <p:nvPr>
            <p:ph type="ftr" sz="quarter" idx="11"/>
          </p:nvPr>
        </p:nvSpPr>
        <p:spPr/>
        <p:txBody>
          <a:bodyPr/>
          <a:lstStyle>
            <a:lvl1pPr>
              <a:defRPr/>
            </a:lvl1pPr>
          </a:lstStyle>
          <a:p>
            <a:pPr>
              <a:defRPr/>
            </a:pPr>
            <a:endParaRPr lang="zh-CN" altLang="en-US"/>
          </a:p>
        </p:txBody>
      </p:sp>
      <p:sp>
        <p:nvSpPr>
          <p:cNvPr id="7" name="灯片编号占位符 5">
            <a:extLst>
              <a:ext uri="{FF2B5EF4-FFF2-40B4-BE49-F238E27FC236}">
                <a16:creationId xmlns:a16="http://schemas.microsoft.com/office/drawing/2014/main" id="{0BBCE84E-7F48-4D20-CF4C-8796C319C517}"/>
              </a:ext>
            </a:extLst>
          </p:cNvPr>
          <p:cNvSpPr>
            <a:spLocks noGrp="1"/>
          </p:cNvSpPr>
          <p:nvPr>
            <p:ph type="sldNum" sz="quarter" idx="12"/>
          </p:nvPr>
        </p:nvSpPr>
        <p:spPr/>
        <p:txBody>
          <a:bodyPr/>
          <a:lstStyle>
            <a:lvl1pPr>
              <a:defRPr/>
            </a:lvl1pPr>
          </a:lstStyle>
          <a:p>
            <a:pPr>
              <a:defRPr/>
            </a:pPr>
            <a:fld id="{5FD4DC1A-EE5D-4103-987B-8D90560C4C4E}" type="slidenum">
              <a:rPr lang="zh-CN" altLang="en-US"/>
              <a:pPr>
                <a:defRPr/>
              </a:pPr>
              <a:t>‹#›</a:t>
            </a:fld>
            <a:endParaRPr lang="zh-CN" altLang="en-US"/>
          </a:p>
        </p:txBody>
      </p:sp>
    </p:spTree>
    <p:extLst>
      <p:ext uri="{BB962C8B-B14F-4D97-AF65-F5344CB8AC3E}">
        <p14:creationId xmlns:p14="http://schemas.microsoft.com/office/powerpoint/2010/main" val="3409134003"/>
      </p:ext>
    </p:extLst>
  </p:cSld>
  <p:clrMapOvr>
    <a:masterClrMapping/>
  </p:clrMapOvr>
  <p:transition spd="slow" advClick="0" advTm="1000">
    <p:push dir="u"/>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a:t>Edit Master text styles</a:t>
            </a:r>
          </a:p>
        </p:txBody>
      </p:sp>
      <p:sp>
        <p:nvSpPr>
          <p:cNvPr id="4" name="内容占位符 3"/>
          <p:cNvSpPr>
            <a:spLocks noGrp="1"/>
          </p:cNvSpPr>
          <p:nvPr>
            <p:ph sz="half" idx="2"/>
          </p:nvPr>
        </p:nvSpPr>
        <p:spPr>
          <a:xfrm>
            <a:off x="839788" y="2505075"/>
            <a:ext cx="5157787" cy="3684588"/>
          </a:xfrm>
        </p:spPr>
        <p:txBody>
          <a:bodyPr/>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a:t>Edit Master text styles</a:t>
            </a:r>
          </a:p>
        </p:txBody>
      </p:sp>
      <p:sp>
        <p:nvSpPr>
          <p:cNvPr id="6" name="内容占位符 5"/>
          <p:cNvSpPr>
            <a:spLocks noGrp="1"/>
          </p:cNvSpPr>
          <p:nvPr>
            <p:ph sz="quarter" idx="4"/>
          </p:nvPr>
        </p:nvSpPr>
        <p:spPr>
          <a:xfrm>
            <a:off x="6172200" y="2505075"/>
            <a:ext cx="5183188" cy="3684588"/>
          </a:xfrm>
        </p:spPr>
        <p:txBody>
          <a:bodyPr/>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7" name="日期占位符 3">
            <a:extLst>
              <a:ext uri="{FF2B5EF4-FFF2-40B4-BE49-F238E27FC236}">
                <a16:creationId xmlns:a16="http://schemas.microsoft.com/office/drawing/2014/main" id="{7CE07224-AC7A-AD38-686E-9418801AFA08}"/>
              </a:ext>
            </a:extLst>
          </p:cNvPr>
          <p:cNvSpPr>
            <a:spLocks noGrp="1"/>
          </p:cNvSpPr>
          <p:nvPr>
            <p:ph type="dt" sz="half" idx="10"/>
          </p:nvPr>
        </p:nvSpPr>
        <p:spPr/>
        <p:txBody>
          <a:bodyPr/>
          <a:lstStyle>
            <a:lvl1pPr>
              <a:defRPr/>
            </a:lvl1pPr>
          </a:lstStyle>
          <a:p>
            <a:pPr>
              <a:defRPr/>
            </a:pPr>
            <a:fld id="{E1772183-34F2-479D-B0FA-275D1A1EB6FA}" type="datetimeFigureOut">
              <a:rPr lang="zh-CN" altLang="en-US"/>
              <a:pPr>
                <a:defRPr/>
              </a:pPr>
              <a:t>2023/3/19</a:t>
            </a:fld>
            <a:endParaRPr lang="zh-CN" altLang="en-US"/>
          </a:p>
        </p:txBody>
      </p:sp>
      <p:sp>
        <p:nvSpPr>
          <p:cNvPr id="8" name="页脚占位符 4">
            <a:extLst>
              <a:ext uri="{FF2B5EF4-FFF2-40B4-BE49-F238E27FC236}">
                <a16:creationId xmlns:a16="http://schemas.microsoft.com/office/drawing/2014/main" id="{4D579250-BCB6-343B-3524-4FF1F8D42CF1}"/>
              </a:ext>
            </a:extLst>
          </p:cNvPr>
          <p:cNvSpPr>
            <a:spLocks noGrp="1"/>
          </p:cNvSpPr>
          <p:nvPr>
            <p:ph type="ftr" sz="quarter" idx="11"/>
          </p:nvPr>
        </p:nvSpPr>
        <p:spPr/>
        <p:txBody>
          <a:bodyPr/>
          <a:lstStyle>
            <a:lvl1pPr>
              <a:defRPr/>
            </a:lvl1pPr>
          </a:lstStyle>
          <a:p>
            <a:pPr>
              <a:defRPr/>
            </a:pPr>
            <a:endParaRPr lang="zh-CN" altLang="en-US"/>
          </a:p>
        </p:txBody>
      </p:sp>
      <p:sp>
        <p:nvSpPr>
          <p:cNvPr id="9" name="灯片编号占位符 5">
            <a:extLst>
              <a:ext uri="{FF2B5EF4-FFF2-40B4-BE49-F238E27FC236}">
                <a16:creationId xmlns:a16="http://schemas.microsoft.com/office/drawing/2014/main" id="{06C1FB39-B43F-428F-7F00-0CB07529F3E3}"/>
              </a:ext>
            </a:extLst>
          </p:cNvPr>
          <p:cNvSpPr>
            <a:spLocks noGrp="1"/>
          </p:cNvSpPr>
          <p:nvPr>
            <p:ph type="sldNum" sz="quarter" idx="12"/>
          </p:nvPr>
        </p:nvSpPr>
        <p:spPr/>
        <p:txBody>
          <a:bodyPr/>
          <a:lstStyle>
            <a:lvl1pPr>
              <a:defRPr/>
            </a:lvl1pPr>
          </a:lstStyle>
          <a:p>
            <a:pPr>
              <a:defRPr/>
            </a:pPr>
            <a:fld id="{3AAC0470-0283-4EFB-A166-6B37BAF649E2}" type="slidenum">
              <a:rPr lang="zh-CN" altLang="en-US"/>
              <a:pPr>
                <a:defRPr/>
              </a:pPr>
              <a:t>‹#›</a:t>
            </a:fld>
            <a:endParaRPr lang="zh-CN" altLang="en-US"/>
          </a:p>
        </p:txBody>
      </p:sp>
    </p:spTree>
    <p:extLst>
      <p:ext uri="{BB962C8B-B14F-4D97-AF65-F5344CB8AC3E}">
        <p14:creationId xmlns:p14="http://schemas.microsoft.com/office/powerpoint/2010/main" val="3092427275"/>
      </p:ext>
    </p:extLst>
  </p:cSld>
  <p:clrMapOvr>
    <a:masterClrMapping/>
  </p:clrMapOvr>
  <p:transition spd="slow" advClick="0" advTm="1000">
    <p:push dir="u"/>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3">
            <a:extLst>
              <a:ext uri="{FF2B5EF4-FFF2-40B4-BE49-F238E27FC236}">
                <a16:creationId xmlns:a16="http://schemas.microsoft.com/office/drawing/2014/main" id="{CEE7500E-AD03-D013-0A33-7960EF67DCD0}"/>
              </a:ext>
            </a:extLst>
          </p:cNvPr>
          <p:cNvSpPr>
            <a:spLocks noGrp="1"/>
          </p:cNvSpPr>
          <p:nvPr>
            <p:ph type="dt" sz="half" idx="10"/>
          </p:nvPr>
        </p:nvSpPr>
        <p:spPr/>
        <p:txBody>
          <a:bodyPr/>
          <a:lstStyle>
            <a:lvl1pPr>
              <a:defRPr/>
            </a:lvl1pPr>
          </a:lstStyle>
          <a:p>
            <a:pPr>
              <a:defRPr/>
            </a:pPr>
            <a:fld id="{CEFCA6A7-78DF-43F2-BF05-7AF11CC08FFF}" type="datetimeFigureOut">
              <a:rPr lang="zh-CN" altLang="en-US"/>
              <a:pPr>
                <a:defRPr/>
              </a:pPr>
              <a:t>2023/3/19</a:t>
            </a:fld>
            <a:endParaRPr lang="zh-CN" altLang="en-US"/>
          </a:p>
        </p:txBody>
      </p:sp>
      <p:sp>
        <p:nvSpPr>
          <p:cNvPr id="4" name="页脚占位符 4">
            <a:extLst>
              <a:ext uri="{FF2B5EF4-FFF2-40B4-BE49-F238E27FC236}">
                <a16:creationId xmlns:a16="http://schemas.microsoft.com/office/drawing/2014/main" id="{78A4C00B-34F6-9754-85EF-7104AF766B2B}"/>
              </a:ext>
            </a:extLst>
          </p:cNvPr>
          <p:cNvSpPr>
            <a:spLocks noGrp="1"/>
          </p:cNvSpPr>
          <p:nvPr>
            <p:ph type="ftr" sz="quarter" idx="11"/>
          </p:nvPr>
        </p:nvSpPr>
        <p:spPr/>
        <p:txBody>
          <a:bodyPr/>
          <a:lstStyle>
            <a:lvl1pPr>
              <a:defRPr/>
            </a:lvl1pPr>
          </a:lstStyle>
          <a:p>
            <a:pPr>
              <a:defRPr/>
            </a:pPr>
            <a:endParaRPr lang="zh-CN" altLang="en-US"/>
          </a:p>
        </p:txBody>
      </p:sp>
      <p:sp>
        <p:nvSpPr>
          <p:cNvPr id="5" name="灯片编号占位符 5">
            <a:extLst>
              <a:ext uri="{FF2B5EF4-FFF2-40B4-BE49-F238E27FC236}">
                <a16:creationId xmlns:a16="http://schemas.microsoft.com/office/drawing/2014/main" id="{93DF85D9-9D70-0586-9791-EA92FA44213C}"/>
              </a:ext>
            </a:extLst>
          </p:cNvPr>
          <p:cNvSpPr>
            <a:spLocks noGrp="1"/>
          </p:cNvSpPr>
          <p:nvPr>
            <p:ph type="sldNum" sz="quarter" idx="12"/>
          </p:nvPr>
        </p:nvSpPr>
        <p:spPr/>
        <p:txBody>
          <a:bodyPr/>
          <a:lstStyle>
            <a:lvl1pPr>
              <a:defRPr/>
            </a:lvl1pPr>
          </a:lstStyle>
          <a:p>
            <a:pPr>
              <a:defRPr/>
            </a:pPr>
            <a:fld id="{CE6B503F-FA08-45FD-98E9-9A27C09544E1}" type="slidenum">
              <a:rPr lang="zh-CN" altLang="en-US"/>
              <a:pPr>
                <a:defRPr/>
              </a:pPr>
              <a:t>‹#›</a:t>
            </a:fld>
            <a:endParaRPr lang="zh-CN" altLang="en-US"/>
          </a:p>
        </p:txBody>
      </p:sp>
    </p:spTree>
    <p:extLst>
      <p:ext uri="{BB962C8B-B14F-4D97-AF65-F5344CB8AC3E}">
        <p14:creationId xmlns:p14="http://schemas.microsoft.com/office/powerpoint/2010/main" val="4161548408"/>
      </p:ext>
    </p:extLst>
  </p:cSld>
  <p:clrMapOvr>
    <a:masterClrMapping/>
  </p:clrMapOvr>
  <p:transition spd="slow" advClick="0" advTm="1000">
    <p:push dir="u"/>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id="{E800FD68-2B3E-791D-C853-C79284B2D496}"/>
              </a:ext>
            </a:extLst>
          </p:cNvPr>
          <p:cNvSpPr>
            <a:spLocks noGrp="1"/>
          </p:cNvSpPr>
          <p:nvPr>
            <p:ph type="dt" sz="half" idx="10"/>
          </p:nvPr>
        </p:nvSpPr>
        <p:spPr/>
        <p:txBody>
          <a:bodyPr/>
          <a:lstStyle>
            <a:lvl1pPr>
              <a:defRPr/>
            </a:lvl1pPr>
          </a:lstStyle>
          <a:p>
            <a:pPr>
              <a:defRPr/>
            </a:pPr>
            <a:fld id="{EDA19E2D-D8F0-451D-AE7F-C53E40ABF993}" type="datetimeFigureOut">
              <a:rPr lang="zh-CN" altLang="en-US"/>
              <a:pPr>
                <a:defRPr/>
              </a:pPr>
              <a:t>2023/3/19</a:t>
            </a:fld>
            <a:endParaRPr lang="zh-CN" altLang="en-US"/>
          </a:p>
        </p:txBody>
      </p:sp>
      <p:sp>
        <p:nvSpPr>
          <p:cNvPr id="3" name="页脚占位符 4">
            <a:extLst>
              <a:ext uri="{FF2B5EF4-FFF2-40B4-BE49-F238E27FC236}">
                <a16:creationId xmlns:a16="http://schemas.microsoft.com/office/drawing/2014/main" id="{40DB1350-8C8F-5A11-8336-E05874707003}"/>
              </a:ext>
            </a:extLst>
          </p:cNvPr>
          <p:cNvSpPr>
            <a:spLocks noGrp="1"/>
          </p:cNvSpPr>
          <p:nvPr>
            <p:ph type="ftr" sz="quarter" idx="11"/>
          </p:nvPr>
        </p:nvSpPr>
        <p:spPr/>
        <p:txBody>
          <a:bodyPr/>
          <a:lstStyle>
            <a:lvl1pPr>
              <a:defRPr/>
            </a:lvl1pPr>
          </a:lstStyle>
          <a:p>
            <a:pPr>
              <a:defRPr/>
            </a:pPr>
            <a:endParaRPr lang="zh-CN" altLang="en-US"/>
          </a:p>
        </p:txBody>
      </p:sp>
      <p:sp>
        <p:nvSpPr>
          <p:cNvPr id="4" name="灯片编号占位符 5">
            <a:extLst>
              <a:ext uri="{FF2B5EF4-FFF2-40B4-BE49-F238E27FC236}">
                <a16:creationId xmlns:a16="http://schemas.microsoft.com/office/drawing/2014/main" id="{E07368B5-139B-C3B2-A26D-F684107F3D4B}"/>
              </a:ext>
            </a:extLst>
          </p:cNvPr>
          <p:cNvSpPr>
            <a:spLocks noGrp="1"/>
          </p:cNvSpPr>
          <p:nvPr>
            <p:ph type="sldNum" sz="quarter" idx="12"/>
          </p:nvPr>
        </p:nvSpPr>
        <p:spPr/>
        <p:txBody>
          <a:bodyPr/>
          <a:lstStyle>
            <a:lvl1pPr>
              <a:defRPr/>
            </a:lvl1pPr>
          </a:lstStyle>
          <a:p>
            <a:pPr>
              <a:defRPr/>
            </a:pPr>
            <a:fld id="{E9205091-3676-4D6D-8DDE-9BEF9F01B682}" type="slidenum">
              <a:rPr lang="zh-CN" altLang="en-US"/>
              <a:pPr>
                <a:defRPr/>
              </a:pPr>
              <a:t>‹#›</a:t>
            </a:fld>
            <a:endParaRPr lang="zh-CN" altLang="en-US"/>
          </a:p>
        </p:txBody>
      </p:sp>
    </p:spTree>
    <p:extLst>
      <p:ext uri="{BB962C8B-B14F-4D97-AF65-F5344CB8AC3E}">
        <p14:creationId xmlns:p14="http://schemas.microsoft.com/office/powerpoint/2010/main" val="1643614468"/>
      </p:ext>
    </p:extLst>
  </p:cSld>
  <p:clrMapOvr>
    <a:masterClrMapping/>
  </p:clrMapOvr>
  <p:transition spd="slow" advClick="0" advTm="1000">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0A6C638-6988-6A9C-98C1-428CB5B719FB}"/>
              </a:ext>
            </a:extLst>
          </p:cNvPr>
          <p:cNvSpPr>
            <a:spLocks noGrp="1"/>
          </p:cNvSpPr>
          <p:nvPr>
            <p:ph type="dt" sz="half" idx="10"/>
          </p:nvPr>
        </p:nvSpPr>
        <p:spPr/>
        <p:txBody>
          <a:bodyPr/>
          <a:lstStyle>
            <a:lvl1pPr>
              <a:defRPr/>
            </a:lvl1pPr>
          </a:lstStyle>
          <a:p>
            <a:pPr>
              <a:defRPr/>
            </a:pPr>
            <a:fld id="{1C347EE0-CB47-4F57-9488-A00D11A4439E}" type="datetimeFigureOut">
              <a:rPr lang="en-US"/>
              <a:pPr>
                <a:defRPr/>
              </a:pPr>
              <a:t>3/19/2023</a:t>
            </a:fld>
            <a:endParaRPr lang="en-US"/>
          </a:p>
        </p:txBody>
      </p:sp>
      <p:sp>
        <p:nvSpPr>
          <p:cNvPr id="5" name="Footer Placeholder 4">
            <a:extLst>
              <a:ext uri="{FF2B5EF4-FFF2-40B4-BE49-F238E27FC236}">
                <a16:creationId xmlns:a16="http://schemas.microsoft.com/office/drawing/2014/main" id="{9CDA695E-203B-4284-81E5-258879FBE649}"/>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C0472C94-90CF-3CAF-D555-2F2C4001A636}"/>
              </a:ext>
            </a:extLst>
          </p:cNvPr>
          <p:cNvSpPr>
            <a:spLocks noGrp="1"/>
          </p:cNvSpPr>
          <p:nvPr>
            <p:ph type="sldNum" sz="quarter" idx="12"/>
          </p:nvPr>
        </p:nvSpPr>
        <p:spPr/>
        <p:txBody>
          <a:bodyPr/>
          <a:lstStyle>
            <a:lvl1pPr>
              <a:defRPr/>
            </a:lvl1pPr>
          </a:lstStyle>
          <a:p>
            <a:pPr>
              <a:defRPr/>
            </a:pPr>
            <a:fld id="{73F9F0E0-B139-4B07-B543-7B8F21F346EF}" type="slidenum">
              <a:rPr lang="en-US" altLang="en-US"/>
              <a:pPr>
                <a:defRPr/>
              </a:pPr>
              <a:t>‹#›</a:t>
            </a:fld>
            <a:endParaRPr lang="en-US" altLang="en-US"/>
          </a:p>
        </p:txBody>
      </p:sp>
    </p:spTree>
    <p:extLst>
      <p:ext uri="{BB962C8B-B14F-4D97-AF65-F5344CB8AC3E}">
        <p14:creationId xmlns:p14="http://schemas.microsoft.com/office/powerpoint/2010/main" val="2107898166"/>
      </p:ext>
    </p:extLst>
  </p:cSld>
  <p:clrMapOvr>
    <a:masterClrMapping/>
  </p:clrMapOvr>
  <p:transition spd="slow">
    <p:split orient="vert"/>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ltLang="zh-CN"/>
              <a:t>Edit Master text styles</a:t>
            </a:r>
          </a:p>
        </p:txBody>
      </p:sp>
      <p:sp>
        <p:nvSpPr>
          <p:cNvPr id="5" name="日期占位符 3">
            <a:extLst>
              <a:ext uri="{FF2B5EF4-FFF2-40B4-BE49-F238E27FC236}">
                <a16:creationId xmlns:a16="http://schemas.microsoft.com/office/drawing/2014/main" id="{451166B5-FD90-C2EC-CCD3-FBEB429594EF}"/>
              </a:ext>
            </a:extLst>
          </p:cNvPr>
          <p:cNvSpPr>
            <a:spLocks noGrp="1"/>
          </p:cNvSpPr>
          <p:nvPr>
            <p:ph type="dt" sz="half" idx="10"/>
          </p:nvPr>
        </p:nvSpPr>
        <p:spPr/>
        <p:txBody>
          <a:bodyPr/>
          <a:lstStyle>
            <a:lvl1pPr>
              <a:defRPr/>
            </a:lvl1pPr>
          </a:lstStyle>
          <a:p>
            <a:pPr>
              <a:defRPr/>
            </a:pPr>
            <a:fld id="{EAD8489F-2592-4AAC-A75E-CF3AA98D89B6}" type="datetimeFigureOut">
              <a:rPr lang="zh-CN" altLang="en-US"/>
              <a:pPr>
                <a:defRPr/>
              </a:pPr>
              <a:t>2023/3/19</a:t>
            </a:fld>
            <a:endParaRPr lang="zh-CN" altLang="en-US"/>
          </a:p>
        </p:txBody>
      </p:sp>
      <p:sp>
        <p:nvSpPr>
          <p:cNvPr id="6" name="页脚占位符 4">
            <a:extLst>
              <a:ext uri="{FF2B5EF4-FFF2-40B4-BE49-F238E27FC236}">
                <a16:creationId xmlns:a16="http://schemas.microsoft.com/office/drawing/2014/main" id="{1530FB09-9A0D-7264-2D3A-DF146A5E8B87}"/>
              </a:ext>
            </a:extLst>
          </p:cNvPr>
          <p:cNvSpPr>
            <a:spLocks noGrp="1"/>
          </p:cNvSpPr>
          <p:nvPr>
            <p:ph type="ftr" sz="quarter" idx="11"/>
          </p:nvPr>
        </p:nvSpPr>
        <p:spPr/>
        <p:txBody>
          <a:bodyPr/>
          <a:lstStyle>
            <a:lvl1pPr>
              <a:defRPr/>
            </a:lvl1pPr>
          </a:lstStyle>
          <a:p>
            <a:pPr>
              <a:defRPr/>
            </a:pPr>
            <a:endParaRPr lang="zh-CN" altLang="en-US"/>
          </a:p>
        </p:txBody>
      </p:sp>
      <p:sp>
        <p:nvSpPr>
          <p:cNvPr id="7" name="灯片编号占位符 5">
            <a:extLst>
              <a:ext uri="{FF2B5EF4-FFF2-40B4-BE49-F238E27FC236}">
                <a16:creationId xmlns:a16="http://schemas.microsoft.com/office/drawing/2014/main" id="{3334BE99-2A38-5633-E896-C8F881CCBB13}"/>
              </a:ext>
            </a:extLst>
          </p:cNvPr>
          <p:cNvSpPr>
            <a:spLocks noGrp="1"/>
          </p:cNvSpPr>
          <p:nvPr>
            <p:ph type="sldNum" sz="quarter" idx="12"/>
          </p:nvPr>
        </p:nvSpPr>
        <p:spPr/>
        <p:txBody>
          <a:bodyPr/>
          <a:lstStyle>
            <a:lvl1pPr>
              <a:defRPr/>
            </a:lvl1pPr>
          </a:lstStyle>
          <a:p>
            <a:pPr>
              <a:defRPr/>
            </a:pPr>
            <a:fld id="{5E14E4B2-71F0-4C78-99A8-A95799732312}" type="slidenum">
              <a:rPr lang="zh-CN" altLang="en-US"/>
              <a:pPr>
                <a:defRPr/>
              </a:pPr>
              <a:t>‹#›</a:t>
            </a:fld>
            <a:endParaRPr lang="zh-CN" altLang="en-US"/>
          </a:p>
        </p:txBody>
      </p:sp>
    </p:spTree>
    <p:extLst>
      <p:ext uri="{BB962C8B-B14F-4D97-AF65-F5344CB8AC3E}">
        <p14:creationId xmlns:p14="http://schemas.microsoft.com/office/powerpoint/2010/main" val="3162390823"/>
      </p:ext>
    </p:extLst>
  </p:cSld>
  <p:clrMapOvr>
    <a:masterClrMapping/>
  </p:clrMapOvr>
  <p:transition spd="slow" advClick="0" advTm="1000">
    <p:push dir="u"/>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ltLang="zh-CN"/>
              <a:t>Edit Master text styles</a:t>
            </a:r>
          </a:p>
        </p:txBody>
      </p:sp>
      <p:sp>
        <p:nvSpPr>
          <p:cNvPr id="5" name="日期占位符 3">
            <a:extLst>
              <a:ext uri="{FF2B5EF4-FFF2-40B4-BE49-F238E27FC236}">
                <a16:creationId xmlns:a16="http://schemas.microsoft.com/office/drawing/2014/main" id="{72F9315C-5387-BAC4-33A8-370D6C2A56C7}"/>
              </a:ext>
            </a:extLst>
          </p:cNvPr>
          <p:cNvSpPr>
            <a:spLocks noGrp="1"/>
          </p:cNvSpPr>
          <p:nvPr>
            <p:ph type="dt" sz="half" idx="10"/>
          </p:nvPr>
        </p:nvSpPr>
        <p:spPr/>
        <p:txBody>
          <a:bodyPr/>
          <a:lstStyle>
            <a:lvl1pPr>
              <a:defRPr/>
            </a:lvl1pPr>
          </a:lstStyle>
          <a:p>
            <a:pPr>
              <a:defRPr/>
            </a:pPr>
            <a:fld id="{CC983C85-5848-4265-8363-A3F78241B99A}" type="datetimeFigureOut">
              <a:rPr lang="zh-CN" altLang="en-US"/>
              <a:pPr>
                <a:defRPr/>
              </a:pPr>
              <a:t>2023/3/19</a:t>
            </a:fld>
            <a:endParaRPr lang="zh-CN" altLang="en-US"/>
          </a:p>
        </p:txBody>
      </p:sp>
      <p:sp>
        <p:nvSpPr>
          <p:cNvPr id="6" name="页脚占位符 4">
            <a:extLst>
              <a:ext uri="{FF2B5EF4-FFF2-40B4-BE49-F238E27FC236}">
                <a16:creationId xmlns:a16="http://schemas.microsoft.com/office/drawing/2014/main" id="{006B1222-2E57-3043-3477-D0B8BFC8F484}"/>
              </a:ext>
            </a:extLst>
          </p:cNvPr>
          <p:cNvSpPr>
            <a:spLocks noGrp="1"/>
          </p:cNvSpPr>
          <p:nvPr>
            <p:ph type="ftr" sz="quarter" idx="11"/>
          </p:nvPr>
        </p:nvSpPr>
        <p:spPr/>
        <p:txBody>
          <a:bodyPr/>
          <a:lstStyle>
            <a:lvl1pPr>
              <a:defRPr/>
            </a:lvl1pPr>
          </a:lstStyle>
          <a:p>
            <a:pPr>
              <a:defRPr/>
            </a:pPr>
            <a:endParaRPr lang="zh-CN" altLang="en-US"/>
          </a:p>
        </p:txBody>
      </p:sp>
      <p:sp>
        <p:nvSpPr>
          <p:cNvPr id="7" name="灯片编号占位符 5">
            <a:extLst>
              <a:ext uri="{FF2B5EF4-FFF2-40B4-BE49-F238E27FC236}">
                <a16:creationId xmlns:a16="http://schemas.microsoft.com/office/drawing/2014/main" id="{22ADD08B-9F65-6E14-BD2C-B183B9DDA43D}"/>
              </a:ext>
            </a:extLst>
          </p:cNvPr>
          <p:cNvSpPr>
            <a:spLocks noGrp="1"/>
          </p:cNvSpPr>
          <p:nvPr>
            <p:ph type="sldNum" sz="quarter" idx="12"/>
          </p:nvPr>
        </p:nvSpPr>
        <p:spPr/>
        <p:txBody>
          <a:bodyPr/>
          <a:lstStyle>
            <a:lvl1pPr>
              <a:defRPr/>
            </a:lvl1pPr>
          </a:lstStyle>
          <a:p>
            <a:pPr>
              <a:defRPr/>
            </a:pPr>
            <a:fld id="{F435FA01-CEFB-4955-B3FC-5767C1EDF814}" type="slidenum">
              <a:rPr lang="zh-CN" altLang="en-US"/>
              <a:pPr>
                <a:defRPr/>
              </a:pPr>
              <a:t>‹#›</a:t>
            </a:fld>
            <a:endParaRPr lang="zh-CN" altLang="en-US"/>
          </a:p>
        </p:txBody>
      </p:sp>
    </p:spTree>
    <p:extLst>
      <p:ext uri="{BB962C8B-B14F-4D97-AF65-F5344CB8AC3E}">
        <p14:creationId xmlns:p14="http://schemas.microsoft.com/office/powerpoint/2010/main" val="3352427643"/>
      </p:ext>
    </p:extLst>
  </p:cSld>
  <p:clrMapOvr>
    <a:masterClrMapping/>
  </p:clrMapOvr>
  <p:transition spd="slow" advClick="0" advTm="1000">
    <p:push dir="u"/>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日期占位符 3">
            <a:extLst>
              <a:ext uri="{FF2B5EF4-FFF2-40B4-BE49-F238E27FC236}">
                <a16:creationId xmlns:a16="http://schemas.microsoft.com/office/drawing/2014/main" id="{25ABFDE2-D523-473F-31C5-EFB9D672D4AA}"/>
              </a:ext>
            </a:extLst>
          </p:cNvPr>
          <p:cNvSpPr>
            <a:spLocks noGrp="1"/>
          </p:cNvSpPr>
          <p:nvPr>
            <p:ph type="dt" sz="half" idx="10"/>
          </p:nvPr>
        </p:nvSpPr>
        <p:spPr/>
        <p:txBody>
          <a:bodyPr/>
          <a:lstStyle>
            <a:lvl1pPr>
              <a:defRPr/>
            </a:lvl1pPr>
          </a:lstStyle>
          <a:p>
            <a:pPr>
              <a:defRPr/>
            </a:pPr>
            <a:fld id="{B8367168-4812-40FA-B650-91EF80399111}" type="datetimeFigureOut">
              <a:rPr lang="zh-CN" altLang="en-US"/>
              <a:pPr>
                <a:defRPr/>
              </a:pPr>
              <a:t>2023/3/19</a:t>
            </a:fld>
            <a:endParaRPr lang="zh-CN" altLang="en-US"/>
          </a:p>
        </p:txBody>
      </p:sp>
      <p:sp>
        <p:nvSpPr>
          <p:cNvPr id="5" name="页脚占位符 4">
            <a:extLst>
              <a:ext uri="{FF2B5EF4-FFF2-40B4-BE49-F238E27FC236}">
                <a16:creationId xmlns:a16="http://schemas.microsoft.com/office/drawing/2014/main" id="{953AAC46-F85D-6B78-744B-F0A7C4125CEF}"/>
              </a:ext>
            </a:extLst>
          </p:cNvPr>
          <p:cNvSpPr>
            <a:spLocks noGrp="1"/>
          </p:cNvSpPr>
          <p:nvPr>
            <p:ph type="ftr" sz="quarter" idx="11"/>
          </p:nvPr>
        </p:nvSpPr>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id="{E9980DA2-84A9-72E8-9537-63E06849C702}"/>
              </a:ext>
            </a:extLst>
          </p:cNvPr>
          <p:cNvSpPr>
            <a:spLocks noGrp="1"/>
          </p:cNvSpPr>
          <p:nvPr>
            <p:ph type="sldNum" sz="quarter" idx="12"/>
          </p:nvPr>
        </p:nvSpPr>
        <p:spPr/>
        <p:txBody>
          <a:bodyPr/>
          <a:lstStyle>
            <a:lvl1pPr>
              <a:defRPr/>
            </a:lvl1pPr>
          </a:lstStyle>
          <a:p>
            <a:pPr>
              <a:defRPr/>
            </a:pPr>
            <a:fld id="{72A3E5C8-FF1E-4EEB-92B2-FC8796A3C770}" type="slidenum">
              <a:rPr lang="zh-CN" altLang="en-US"/>
              <a:pPr>
                <a:defRPr/>
              </a:pPr>
              <a:t>‹#›</a:t>
            </a:fld>
            <a:endParaRPr lang="zh-CN" altLang="en-US"/>
          </a:p>
        </p:txBody>
      </p:sp>
    </p:spTree>
    <p:extLst>
      <p:ext uri="{BB962C8B-B14F-4D97-AF65-F5344CB8AC3E}">
        <p14:creationId xmlns:p14="http://schemas.microsoft.com/office/powerpoint/2010/main" val="3183965640"/>
      </p:ext>
    </p:extLst>
  </p:cSld>
  <p:clrMapOvr>
    <a:masterClrMapping/>
  </p:clrMapOvr>
  <p:transition spd="slow" advClick="0" advTm="1000">
    <p:push dir="u"/>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日期占位符 3">
            <a:extLst>
              <a:ext uri="{FF2B5EF4-FFF2-40B4-BE49-F238E27FC236}">
                <a16:creationId xmlns:a16="http://schemas.microsoft.com/office/drawing/2014/main" id="{8AD46AC7-F463-057E-24C9-0EFB756D620C}"/>
              </a:ext>
            </a:extLst>
          </p:cNvPr>
          <p:cNvSpPr>
            <a:spLocks noGrp="1"/>
          </p:cNvSpPr>
          <p:nvPr>
            <p:ph type="dt" sz="half" idx="10"/>
          </p:nvPr>
        </p:nvSpPr>
        <p:spPr/>
        <p:txBody>
          <a:bodyPr/>
          <a:lstStyle>
            <a:lvl1pPr>
              <a:defRPr/>
            </a:lvl1pPr>
          </a:lstStyle>
          <a:p>
            <a:pPr>
              <a:defRPr/>
            </a:pPr>
            <a:fld id="{380F01BA-EAC2-4266-962B-E0699647D00C}" type="datetimeFigureOut">
              <a:rPr lang="zh-CN" altLang="en-US"/>
              <a:pPr>
                <a:defRPr/>
              </a:pPr>
              <a:t>2023/3/19</a:t>
            </a:fld>
            <a:endParaRPr lang="zh-CN" altLang="en-US"/>
          </a:p>
        </p:txBody>
      </p:sp>
      <p:sp>
        <p:nvSpPr>
          <p:cNvPr id="5" name="页脚占位符 4">
            <a:extLst>
              <a:ext uri="{FF2B5EF4-FFF2-40B4-BE49-F238E27FC236}">
                <a16:creationId xmlns:a16="http://schemas.microsoft.com/office/drawing/2014/main" id="{F86B449F-438F-1C32-0345-AECE3AB003FB}"/>
              </a:ext>
            </a:extLst>
          </p:cNvPr>
          <p:cNvSpPr>
            <a:spLocks noGrp="1"/>
          </p:cNvSpPr>
          <p:nvPr>
            <p:ph type="ftr" sz="quarter" idx="11"/>
          </p:nvPr>
        </p:nvSpPr>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id="{9C1C38F0-D73D-92DD-6271-CEE3F4CC95B9}"/>
              </a:ext>
            </a:extLst>
          </p:cNvPr>
          <p:cNvSpPr>
            <a:spLocks noGrp="1"/>
          </p:cNvSpPr>
          <p:nvPr>
            <p:ph type="sldNum" sz="quarter" idx="12"/>
          </p:nvPr>
        </p:nvSpPr>
        <p:spPr/>
        <p:txBody>
          <a:bodyPr/>
          <a:lstStyle>
            <a:lvl1pPr>
              <a:defRPr/>
            </a:lvl1pPr>
          </a:lstStyle>
          <a:p>
            <a:pPr>
              <a:defRPr/>
            </a:pPr>
            <a:fld id="{EB2E4E15-F497-422C-8399-E06F5A7A03FD}" type="slidenum">
              <a:rPr lang="zh-CN" altLang="en-US"/>
              <a:pPr>
                <a:defRPr/>
              </a:pPr>
              <a:t>‹#›</a:t>
            </a:fld>
            <a:endParaRPr lang="zh-CN" altLang="en-US"/>
          </a:p>
        </p:txBody>
      </p:sp>
    </p:spTree>
    <p:extLst>
      <p:ext uri="{BB962C8B-B14F-4D97-AF65-F5344CB8AC3E}">
        <p14:creationId xmlns:p14="http://schemas.microsoft.com/office/powerpoint/2010/main" val="3912463245"/>
      </p:ext>
    </p:extLst>
  </p:cSld>
  <p:clrMapOvr>
    <a:masterClrMapping/>
  </p:clrMapOvr>
  <p:transition spd="slow" advClick="0" advTm="1000">
    <p:push dir="u"/>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747483881"/>
      </p:ext>
    </p:extLst>
  </p:cSld>
  <p:clrMapOvr>
    <a:masterClrMapping/>
  </p:clrMapOvr>
  <p:transition spd="slow" advClick="0" advTm="1000">
    <p:push dir="u"/>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329932927"/>
      </p:ext>
    </p:extLst>
  </p:cSld>
  <p:clrMapOvr>
    <a:masterClrMapping/>
  </p:clrMapOvr>
  <p:transition spd="slow" advClick="0" advTm="1000">
    <p:push dir="u"/>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750046995"/>
      </p:ext>
    </p:extLst>
  </p:cSld>
  <p:clrMapOvr>
    <a:masterClrMapping/>
  </p:clrMapOvr>
  <p:transition spd="slow" advClick="0" advTm="1000">
    <p:push dir="u"/>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tx2"/>
        </a:solidFill>
        <a:effectLst/>
      </p:bgPr>
    </p:bg>
    <p:spTree>
      <p:nvGrpSpPr>
        <p:cNvPr id="1" name="Shape 8"/>
        <p:cNvGrpSpPr/>
        <p:nvPr/>
      </p:nvGrpSpPr>
      <p:grpSpPr>
        <a:xfrm>
          <a:off x="0" y="0"/>
          <a:ext cx="0" cy="0"/>
          <a:chOff x="0" y="0"/>
          <a:chExt cx="0" cy="0"/>
        </a:xfrm>
      </p:grpSpPr>
      <p:sp>
        <p:nvSpPr>
          <p:cNvPr id="2" name="Google Shape;9;p2">
            <a:extLst>
              <a:ext uri="{FF2B5EF4-FFF2-40B4-BE49-F238E27FC236}">
                <a16:creationId xmlns:a16="http://schemas.microsoft.com/office/drawing/2014/main" id="{9A75378C-ABE7-37E1-0075-3F036A1B47B1}"/>
              </a:ext>
            </a:extLst>
          </p:cNvPr>
          <p:cNvSpPr>
            <a:spLocks noChangeArrowheads="1"/>
          </p:cNvSpPr>
          <p:nvPr/>
        </p:nvSpPr>
        <p:spPr bwMode="auto">
          <a:xfrm>
            <a:off x="2565400" y="592138"/>
            <a:ext cx="7073900" cy="7073900"/>
          </a:xfrm>
          <a:prstGeom prst="ellipse">
            <a:avLst/>
          </a:prstGeom>
          <a:solidFill>
            <a:schemeClr val="bg1"/>
          </a:solidFill>
          <a:ln>
            <a:noFill/>
          </a:ln>
        </p:spPr>
        <p:txBody>
          <a:bodyPr lIns="121900" tIns="121900" rIns="121900" bIns="12190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defRPr/>
            </a:pPr>
            <a:endParaRPr lang="en-US" altLang="en-US">
              <a:solidFill>
                <a:srgbClr val="000000"/>
              </a:solidFill>
              <a:latin typeface="Arial" panose="020B0604020202020204" pitchFamily="34" charset="0"/>
            </a:endParaRPr>
          </a:p>
        </p:txBody>
      </p:sp>
      <p:sp>
        <p:nvSpPr>
          <p:cNvPr id="10" name="Google Shape;10;p2"/>
          <p:cNvSpPr txBox="1">
            <a:spLocks noGrp="1"/>
          </p:cNvSpPr>
          <p:nvPr>
            <p:ph type="subTitle" idx="1"/>
          </p:nvPr>
        </p:nvSpPr>
        <p:spPr>
          <a:xfrm>
            <a:off x="4705900" y="5190567"/>
            <a:ext cx="2780400" cy="652400"/>
          </a:xfrm>
          <a:prstGeom prst="rect">
            <a:avLst/>
          </a:prstGeom>
        </p:spPr>
        <p:txBody>
          <a:bodyPr spcFirstLastPara="1" anchor="ctr">
            <a:noAutofit/>
          </a:bodyPr>
          <a:lstStyle>
            <a:lvl1pPr lvl="0" algn="ctr" rtl="0">
              <a:lnSpc>
                <a:spcPct val="100000"/>
              </a:lnSpc>
              <a:spcBef>
                <a:spcPts val="0"/>
              </a:spcBef>
              <a:spcAft>
                <a:spcPts val="0"/>
              </a:spcAft>
              <a:buClr>
                <a:schemeClr val="dk1"/>
              </a:buClr>
              <a:buSzPts val="2000"/>
              <a:buNone/>
              <a:defRPr>
                <a:solidFill>
                  <a:schemeClr val="dk1"/>
                </a:solidFill>
              </a:defRPr>
            </a:lvl1pPr>
            <a:lvl2pPr lvl="1" rtl="0">
              <a:lnSpc>
                <a:spcPct val="100000"/>
              </a:lnSpc>
              <a:spcBef>
                <a:spcPts val="0"/>
              </a:spcBef>
              <a:spcAft>
                <a:spcPts val="0"/>
              </a:spcAft>
              <a:buClr>
                <a:schemeClr val="dk1"/>
              </a:buClr>
              <a:buSzPts val="2800"/>
              <a:buNone/>
              <a:defRPr sz="3735">
                <a:solidFill>
                  <a:schemeClr val="dk1"/>
                </a:solidFill>
              </a:defRPr>
            </a:lvl2pPr>
            <a:lvl3pPr lvl="2" rtl="0">
              <a:lnSpc>
                <a:spcPct val="100000"/>
              </a:lnSpc>
              <a:spcBef>
                <a:spcPts val="0"/>
              </a:spcBef>
              <a:spcAft>
                <a:spcPts val="0"/>
              </a:spcAft>
              <a:buClr>
                <a:schemeClr val="dk1"/>
              </a:buClr>
              <a:buSzPts val="2800"/>
              <a:buNone/>
              <a:defRPr sz="3735">
                <a:solidFill>
                  <a:schemeClr val="dk1"/>
                </a:solidFill>
              </a:defRPr>
            </a:lvl3pPr>
            <a:lvl4pPr lvl="3" rtl="0">
              <a:lnSpc>
                <a:spcPct val="100000"/>
              </a:lnSpc>
              <a:spcBef>
                <a:spcPts val="0"/>
              </a:spcBef>
              <a:spcAft>
                <a:spcPts val="0"/>
              </a:spcAft>
              <a:buClr>
                <a:schemeClr val="dk1"/>
              </a:buClr>
              <a:buSzPts val="2800"/>
              <a:buNone/>
              <a:defRPr sz="3735">
                <a:solidFill>
                  <a:schemeClr val="dk1"/>
                </a:solidFill>
              </a:defRPr>
            </a:lvl4pPr>
            <a:lvl5pPr lvl="4" rtl="0">
              <a:lnSpc>
                <a:spcPct val="100000"/>
              </a:lnSpc>
              <a:spcBef>
                <a:spcPts val="0"/>
              </a:spcBef>
              <a:spcAft>
                <a:spcPts val="0"/>
              </a:spcAft>
              <a:buClr>
                <a:schemeClr val="dk1"/>
              </a:buClr>
              <a:buSzPts val="2800"/>
              <a:buNone/>
              <a:defRPr sz="3735">
                <a:solidFill>
                  <a:schemeClr val="dk1"/>
                </a:solidFill>
              </a:defRPr>
            </a:lvl5pPr>
            <a:lvl6pPr lvl="5" rtl="0">
              <a:lnSpc>
                <a:spcPct val="100000"/>
              </a:lnSpc>
              <a:spcBef>
                <a:spcPts val="0"/>
              </a:spcBef>
              <a:spcAft>
                <a:spcPts val="0"/>
              </a:spcAft>
              <a:buClr>
                <a:schemeClr val="dk1"/>
              </a:buClr>
              <a:buSzPts val="2800"/>
              <a:buNone/>
              <a:defRPr sz="3735">
                <a:solidFill>
                  <a:schemeClr val="dk1"/>
                </a:solidFill>
              </a:defRPr>
            </a:lvl6pPr>
            <a:lvl7pPr lvl="6" rtl="0">
              <a:lnSpc>
                <a:spcPct val="100000"/>
              </a:lnSpc>
              <a:spcBef>
                <a:spcPts val="0"/>
              </a:spcBef>
              <a:spcAft>
                <a:spcPts val="0"/>
              </a:spcAft>
              <a:buClr>
                <a:schemeClr val="dk1"/>
              </a:buClr>
              <a:buSzPts val="2800"/>
              <a:buNone/>
              <a:defRPr sz="3735">
                <a:solidFill>
                  <a:schemeClr val="dk1"/>
                </a:solidFill>
              </a:defRPr>
            </a:lvl7pPr>
            <a:lvl8pPr lvl="7" rtl="0">
              <a:lnSpc>
                <a:spcPct val="100000"/>
              </a:lnSpc>
              <a:spcBef>
                <a:spcPts val="0"/>
              </a:spcBef>
              <a:spcAft>
                <a:spcPts val="0"/>
              </a:spcAft>
              <a:buClr>
                <a:schemeClr val="dk1"/>
              </a:buClr>
              <a:buSzPts val="2800"/>
              <a:buNone/>
              <a:defRPr sz="3735">
                <a:solidFill>
                  <a:schemeClr val="dk1"/>
                </a:solidFill>
              </a:defRPr>
            </a:lvl8pPr>
            <a:lvl9pPr lvl="8" rtl="0">
              <a:lnSpc>
                <a:spcPct val="100000"/>
              </a:lnSpc>
              <a:spcBef>
                <a:spcPts val="0"/>
              </a:spcBef>
              <a:spcAft>
                <a:spcPts val="0"/>
              </a:spcAft>
              <a:buClr>
                <a:schemeClr val="dk1"/>
              </a:buClr>
              <a:buSzPts val="2800"/>
              <a:buNone/>
              <a:defRPr sz="3735">
                <a:solidFill>
                  <a:schemeClr val="dk1"/>
                </a:solidFill>
              </a:defRPr>
            </a:lvl9pPr>
          </a:lstStyle>
          <a:p>
            <a:endParaRPr/>
          </a:p>
        </p:txBody>
      </p:sp>
      <p:sp>
        <p:nvSpPr>
          <p:cNvPr id="11" name="Google Shape;11;p2"/>
          <p:cNvSpPr txBox="1">
            <a:spLocks noGrp="1"/>
          </p:cNvSpPr>
          <p:nvPr>
            <p:ph type="title"/>
          </p:nvPr>
        </p:nvSpPr>
        <p:spPr>
          <a:xfrm>
            <a:off x="4079467" y="1130563"/>
            <a:ext cx="4047600" cy="2454000"/>
          </a:xfrm>
          <a:prstGeom prst="rect">
            <a:avLst/>
          </a:prstGeom>
        </p:spPr>
        <p:txBody>
          <a:bodyPr spcFirstLastPara="1" anchor="ctr">
            <a:noAutofit/>
          </a:bodyPr>
          <a:lstStyle>
            <a:lvl1pPr lvl="0" algn="ctr" rtl="0">
              <a:lnSpc>
                <a:spcPct val="80000"/>
              </a:lnSpc>
              <a:spcBef>
                <a:spcPts val="0"/>
              </a:spcBef>
              <a:spcAft>
                <a:spcPts val="0"/>
              </a:spcAft>
              <a:buSzPts val="3600"/>
              <a:buNone/>
              <a:defRPr sz="6665" b="1"/>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Tree>
    <p:extLst>
      <p:ext uri="{BB962C8B-B14F-4D97-AF65-F5344CB8AC3E}">
        <p14:creationId xmlns:p14="http://schemas.microsoft.com/office/powerpoint/2010/main" val="279212336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2"/>
        <p:cNvGrpSpPr/>
        <p:nvPr/>
      </p:nvGrpSpPr>
      <p:grpSpPr>
        <a:xfrm>
          <a:off x="0" y="0"/>
          <a:ext cx="0" cy="0"/>
          <a:chOff x="0" y="0"/>
          <a:chExt cx="0" cy="0"/>
        </a:xfrm>
      </p:grpSpPr>
      <p:sp>
        <p:nvSpPr>
          <p:cNvPr id="2" name="Google Shape;13;p3">
            <a:extLst>
              <a:ext uri="{FF2B5EF4-FFF2-40B4-BE49-F238E27FC236}">
                <a16:creationId xmlns:a16="http://schemas.microsoft.com/office/drawing/2014/main" id="{98DC5DCA-D10F-403B-A586-AAF38231670C}"/>
              </a:ext>
            </a:extLst>
          </p:cNvPr>
          <p:cNvSpPr>
            <a:spLocks noChangeArrowheads="1"/>
          </p:cNvSpPr>
          <p:nvPr/>
        </p:nvSpPr>
        <p:spPr bwMode="auto">
          <a:xfrm>
            <a:off x="-1588" y="3429000"/>
            <a:ext cx="12212638" cy="2468563"/>
          </a:xfrm>
          <a:prstGeom prst="rect">
            <a:avLst/>
          </a:prstGeom>
          <a:solidFill>
            <a:schemeClr val="accent2"/>
          </a:solidFill>
          <a:ln>
            <a:noFill/>
          </a:ln>
        </p:spPr>
        <p:txBody>
          <a:bodyPr lIns="121900" tIns="121900" rIns="121900" bIns="12190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defRPr/>
            </a:pPr>
            <a:endParaRPr lang="en-US" altLang="en-US">
              <a:solidFill>
                <a:srgbClr val="000000"/>
              </a:solidFill>
              <a:latin typeface="Arial" panose="020B0604020202020204" pitchFamily="34" charset="0"/>
            </a:endParaRPr>
          </a:p>
        </p:txBody>
      </p:sp>
      <p:grpSp>
        <p:nvGrpSpPr>
          <p:cNvPr id="3" name="Google Shape;14;p3">
            <a:extLst>
              <a:ext uri="{FF2B5EF4-FFF2-40B4-BE49-F238E27FC236}">
                <a16:creationId xmlns:a16="http://schemas.microsoft.com/office/drawing/2014/main" id="{3CB2BE22-C3A1-FBD5-1662-A762101E8D36}"/>
              </a:ext>
            </a:extLst>
          </p:cNvPr>
          <p:cNvGrpSpPr>
            <a:grpSpLocks/>
          </p:cNvGrpSpPr>
          <p:nvPr/>
        </p:nvGrpSpPr>
        <p:grpSpPr bwMode="auto">
          <a:xfrm>
            <a:off x="-1588" y="5897563"/>
            <a:ext cx="12199938" cy="960437"/>
            <a:chOff x="6554556" y="4623505"/>
            <a:chExt cx="7127825" cy="720905"/>
          </a:xfrm>
        </p:grpSpPr>
        <p:sp>
          <p:nvSpPr>
            <p:cNvPr id="4" name="Google Shape;15;p3">
              <a:extLst>
                <a:ext uri="{FF2B5EF4-FFF2-40B4-BE49-F238E27FC236}">
                  <a16:creationId xmlns:a16="http://schemas.microsoft.com/office/drawing/2014/main" id="{961FD41B-F44D-1592-D292-C2215EB22F8B}"/>
                </a:ext>
              </a:extLst>
            </p:cNvPr>
            <p:cNvSpPr>
              <a:spLocks/>
            </p:cNvSpPr>
            <p:nvPr/>
          </p:nvSpPr>
          <p:spPr bwMode="auto">
            <a:xfrm>
              <a:off x="6554556" y="4623505"/>
              <a:ext cx="7127825" cy="588345"/>
            </a:xfrm>
            <a:custGeom>
              <a:avLst/>
              <a:gdLst>
                <a:gd name="T0" fmla="*/ 25 w 285113"/>
                <a:gd name="T1" fmla="*/ 0 h 18815"/>
                <a:gd name="T2" fmla="*/ 25 w 285113"/>
                <a:gd name="T3" fmla="*/ 147313 h 18815"/>
                <a:gd name="T4" fmla="*/ 6311675 w 285113"/>
                <a:gd name="T5" fmla="*/ 511358 h 18815"/>
                <a:gd name="T6" fmla="*/ 7127800 w 285113"/>
                <a:gd name="T7" fmla="*/ 588345 h 18815"/>
                <a:gd name="T8" fmla="*/ 7127800 w 285113"/>
                <a:gd name="T9" fmla="*/ 0 h 18815"/>
                <a:gd name="T10" fmla="*/ 25 w 285113"/>
                <a:gd name="T11" fmla="*/ 0 h 1881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lnTo>
                    <a:pt x="1" y="0"/>
                  </a:lnTo>
                  <a:close/>
                </a:path>
              </a:pathLst>
            </a:custGeom>
            <a:solidFill>
              <a:srgbClr val="B3AAD3"/>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 name="Google Shape;16;p3">
              <a:extLst>
                <a:ext uri="{FF2B5EF4-FFF2-40B4-BE49-F238E27FC236}">
                  <a16:creationId xmlns:a16="http://schemas.microsoft.com/office/drawing/2014/main" id="{DD28A1D8-6337-1C72-787E-9A56C7CA8CE3}"/>
                </a:ext>
              </a:extLst>
            </p:cNvPr>
            <p:cNvSpPr>
              <a:spLocks/>
            </p:cNvSpPr>
            <p:nvPr/>
          </p:nvSpPr>
          <p:spPr bwMode="auto">
            <a:xfrm>
              <a:off x="6554556" y="4761756"/>
              <a:ext cx="7127825" cy="582654"/>
            </a:xfrm>
            <a:custGeom>
              <a:avLst/>
              <a:gdLst>
                <a:gd name="T0" fmla="*/ 25 w 285113"/>
                <a:gd name="T1" fmla="*/ 0 h 18633"/>
                <a:gd name="T2" fmla="*/ 25 w 285113"/>
                <a:gd name="T3" fmla="*/ 582654 h 18633"/>
                <a:gd name="T4" fmla="*/ 7127800 w 285113"/>
                <a:gd name="T5" fmla="*/ 582654 h 18633"/>
                <a:gd name="T6" fmla="*/ 7127800 w 285113"/>
                <a:gd name="T7" fmla="*/ 441032 h 18633"/>
                <a:gd name="T8" fmla="*/ 6311675 w 285113"/>
                <a:gd name="T9" fmla="*/ 364045 h 18633"/>
                <a:gd name="T10" fmla="*/ 25 w 285113"/>
                <a:gd name="T11" fmla="*/ 0 h 1863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C2B9DB"/>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grpSp>
      <p:sp>
        <p:nvSpPr>
          <p:cNvPr id="17" name="Google Shape;17;p3"/>
          <p:cNvSpPr txBox="1">
            <a:spLocks noGrp="1"/>
          </p:cNvSpPr>
          <p:nvPr>
            <p:ph type="subTitle" idx="1"/>
          </p:nvPr>
        </p:nvSpPr>
        <p:spPr>
          <a:xfrm>
            <a:off x="961200" y="1727241"/>
            <a:ext cx="5134800" cy="728000"/>
          </a:xfrm>
          <a:prstGeom prst="rect">
            <a:avLst/>
          </a:prstGeom>
        </p:spPr>
        <p:txBody>
          <a:bodyPr spcFirstLastPara="1">
            <a:noAutofit/>
          </a:bodyPr>
          <a:lstStyle>
            <a:lvl1pPr lvl="0" algn="ctr" rtl="0">
              <a:lnSpc>
                <a:spcPct val="100000"/>
              </a:lnSpc>
              <a:spcBef>
                <a:spcPts val="0"/>
              </a:spcBef>
              <a:spcAft>
                <a:spcPts val="0"/>
              </a:spcAft>
              <a:buSzPts val="2000"/>
              <a:buNone/>
              <a:defRPr sz="3335"/>
            </a:lvl1pPr>
            <a:lvl2pPr lvl="1" rtl="0">
              <a:lnSpc>
                <a:spcPct val="100000"/>
              </a:lnSpc>
              <a:spcBef>
                <a:spcPts val="0"/>
              </a:spcBef>
              <a:spcAft>
                <a:spcPts val="0"/>
              </a:spcAft>
              <a:buSzPts val="2800"/>
              <a:buNone/>
              <a:defRPr sz="3735"/>
            </a:lvl2pPr>
            <a:lvl3pPr lvl="2" rtl="0">
              <a:lnSpc>
                <a:spcPct val="100000"/>
              </a:lnSpc>
              <a:spcBef>
                <a:spcPts val="0"/>
              </a:spcBef>
              <a:spcAft>
                <a:spcPts val="0"/>
              </a:spcAft>
              <a:buSzPts val="2800"/>
              <a:buNone/>
              <a:defRPr sz="3735"/>
            </a:lvl3pPr>
            <a:lvl4pPr lvl="3" rtl="0">
              <a:lnSpc>
                <a:spcPct val="100000"/>
              </a:lnSpc>
              <a:spcBef>
                <a:spcPts val="0"/>
              </a:spcBef>
              <a:spcAft>
                <a:spcPts val="0"/>
              </a:spcAft>
              <a:buSzPts val="2800"/>
              <a:buNone/>
              <a:defRPr sz="3735"/>
            </a:lvl4pPr>
            <a:lvl5pPr lvl="4" rtl="0">
              <a:lnSpc>
                <a:spcPct val="100000"/>
              </a:lnSpc>
              <a:spcBef>
                <a:spcPts val="0"/>
              </a:spcBef>
              <a:spcAft>
                <a:spcPts val="0"/>
              </a:spcAft>
              <a:buSzPts val="2800"/>
              <a:buNone/>
              <a:defRPr sz="3735"/>
            </a:lvl5pPr>
            <a:lvl6pPr lvl="5" rtl="0">
              <a:lnSpc>
                <a:spcPct val="100000"/>
              </a:lnSpc>
              <a:spcBef>
                <a:spcPts val="0"/>
              </a:spcBef>
              <a:spcAft>
                <a:spcPts val="0"/>
              </a:spcAft>
              <a:buSzPts val="2800"/>
              <a:buNone/>
              <a:defRPr sz="3735"/>
            </a:lvl6pPr>
            <a:lvl7pPr lvl="6" rtl="0">
              <a:lnSpc>
                <a:spcPct val="100000"/>
              </a:lnSpc>
              <a:spcBef>
                <a:spcPts val="0"/>
              </a:spcBef>
              <a:spcAft>
                <a:spcPts val="0"/>
              </a:spcAft>
              <a:buSzPts val="2800"/>
              <a:buNone/>
              <a:defRPr sz="3735"/>
            </a:lvl7pPr>
            <a:lvl8pPr lvl="7" rtl="0">
              <a:lnSpc>
                <a:spcPct val="100000"/>
              </a:lnSpc>
              <a:spcBef>
                <a:spcPts val="0"/>
              </a:spcBef>
              <a:spcAft>
                <a:spcPts val="0"/>
              </a:spcAft>
              <a:buSzPts val="2800"/>
              <a:buNone/>
              <a:defRPr sz="3735"/>
            </a:lvl8pPr>
            <a:lvl9pPr lvl="8" rtl="0">
              <a:lnSpc>
                <a:spcPct val="100000"/>
              </a:lnSpc>
              <a:spcBef>
                <a:spcPts val="0"/>
              </a:spcBef>
              <a:spcAft>
                <a:spcPts val="0"/>
              </a:spcAft>
              <a:buSzPts val="2800"/>
              <a:buNone/>
              <a:defRPr sz="3735"/>
            </a:lvl9pPr>
          </a:lstStyle>
          <a:p>
            <a:endParaRPr/>
          </a:p>
        </p:txBody>
      </p:sp>
      <p:sp>
        <p:nvSpPr>
          <p:cNvPr id="18" name="Google Shape;18;p3"/>
          <p:cNvSpPr txBox="1">
            <a:spLocks noGrp="1"/>
          </p:cNvSpPr>
          <p:nvPr>
            <p:ph type="title"/>
          </p:nvPr>
        </p:nvSpPr>
        <p:spPr>
          <a:xfrm>
            <a:off x="961200" y="739901"/>
            <a:ext cx="5134800" cy="1122400"/>
          </a:xfrm>
          <a:prstGeom prst="rect">
            <a:avLst/>
          </a:prstGeom>
        </p:spPr>
        <p:txBody>
          <a:bodyPr spcFirstLastPara="1" anchor="ctr">
            <a:noAutofit/>
          </a:bodyPr>
          <a:lstStyle>
            <a:lvl1pPr lvl="0" algn="ctr" rtl="0">
              <a:spcBef>
                <a:spcPts val="0"/>
              </a:spcBef>
              <a:spcAft>
                <a:spcPts val="0"/>
              </a:spcAft>
              <a:buSzPts val="3600"/>
              <a:buNone/>
              <a:defRPr sz="8000" b="1"/>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Tree>
    <p:extLst>
      <p:ext uri="{BB962C8B-B14F-4D97-AF65-F5344CB8AC3E}">
        <p14:creationId xmlns:p14="http://schemas.microsoft.com/office/powerpoint/2010/main" val="412956477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9"/>
        <p:cNvGrpSpPr/>
        <p:nvPr/>
      </p:nvGrpSpPr>
      <p:grpSpPr>
        <a:xfrm>
          <a:off x="0" y="0"/>
          <a:ext cx="0" cy="0"/>
          <a:chOff x="0" y="0"/>
          <a:chExt cx="0" cy="0"/>
        </a:xfrm>
      </p:grpSpPr>
      <p:grpSp>
        <p:nvGrpSpPr>
          <p:cNvPr id="2" name="Google Shape;20;p4">
            <a:extLst>
              <a:ext uri="{FF2B5EF4-FFF2-40B4-BE49-F238E27FC236}">
                <a16:creationId xmlns:a16="http://schemas.microsoft.com/office/drawing/2014/main" id="{89CF2533-A954-CF12-59D9-30C93D67779A}"/>
              </a:ext>
            </a:extLst>
          </p:cNvPr>
          <p:cNvGrpSpPr>
            <a:grpSpLocks/>
          </p:cNvGrpSpPr>
          <p:nvPr/>
        </p:nvGrpSpPr>
        <p:grpSpPr bwMode="auto">
          <a:xfrm>
            <a:off x="-323850" y="417513"/>
            <a:ext cx="12726988" cy="1166812"/>
            <a:chOff x="-242443" y="237150"/>
            <a:chExt cx="9544819" cy="874613"/>
          </a:xfrm>
        </p:grpSpPr>
        <p:sp>
          <p:nvSpPr>
            <p:cNvPr id="3" name="Google Shape;21;p4">
              <a:extLst>
                <a:ext uri="{FF2B5EF4-FFF2-40B4-BE49-F238E27FC236}">
                  <a16:creationId xmlns:a16="http://schemas.microsoft.com/office/drawing/2014/main" id="{F4A98E33-60E4-AB2D-6D41-8D27A661689F}"/>
                </a:ext>
              </a:extLst>
            </p:cNvPr>
            <p:cNvSpPr/>
            <p:nvPr/>
          </p:nvSpPr>
          <p:spPr>
            <a:xfrm>
              <a:off x="7626050" y="408503"/>
              <a:ext cx="808398" cy="646143"/>
            </a:xfrm>
            <a:custGeom>
              <a:avLst/>
              <a:gdLst/>
              <a:ahLst/>
              <a:cxnLst/>
              <a:rect l="l" t="t" r="r" b="b"/>
              <a:pathLst>
                <a:path w="61461" h="49059" extrusionOk="0">
                  <a:moveTo>
                    <a:pt x="23010" y="0"/>
                  </a:moveTo>
                  <a:cubicBezTo>
                    <a:pt x="16201" y="0"/>
                    <a:pt x="10669" y="5502"/>
                    <a:pt x="10669" y="12311"/>
                  </a:cubicBezTo>
                  <a:cubicBezTo>
                    <a:pt x="10669" y="13374"/>
                    <a:pt x="10821" y="14408"/>
                    <a:pt x="11065" y="15381"/>
                  </a:cubicBezTo>
                  <a:lnTo>
                    <a:pt x="10669" y="15381"/>
                  </a:lnTo>
                  <a:cubicBezTo>
                    <a:pt x="4773" y="15381"/>
                    <a:pt x="1" y="20153"/>
                    <a:pt x="1" y="26049"/>
                  </a:cubicBezTo>
                  <a:cubicBezTo>
                    <a:pt x="1" y="31399"/>
                    <a:pt x="3922" y="35837"/>
                    <a:pt x="9058" y="36627"/>
                  </a:cubicBezTo>
                  <a:cubicBezTo>
                    <a:pt x="9058" y="36657"/>
                    <a:pt x="9058" y="36718"/>
                    <a:pt x="9058" y="36749"/>
                  </a:cubicBezTo>
                  <a:cubicBezTo>
                    <a:pt x="9058" y="43557"/>
                    <a:pt x="14560" y="49059"/>
                    <a:pt x="21369" y="49059"/>
                  </a:cubicBezTo>
                  <a:cubicBezTo>
                    <a:pt x="25503" y="49059"/>
                    <a:pt x="29150" y="47022"/>
                    <a:pt x="31399" y="43892"/>
                  </a:cubicBezTo>
                  <a:cubicBezTo>
                    <a:pt x="33101" y="46080"/>
                    <a:pt x="35776" y="47478"/>
                    <a:pt x="38755" y="47478"/>
                  </a:cubicBezTo>
                  <a:cubicBezTo>
                    <a:pt x="43740" y="47478"/>
                    <a:pt x="47813" y="43588"/>
                    <a:pt x="48117" y="38694"/>
                  </a:cubicBezTo>
                  <a:cubicBezTo>
                    <a:pt x="49302" y="39271"/>
                    <a:pt x="50670" y="39575"/>
                    <a:pt x="52099" y="39575"/>
                  </a:cubicBezTo>
                  <a:cubicBezTo>
                    <a:pt x="57266" y="39575"/>
                    <a:pt x="61461" y="35381"/>
                    <a:pt x="61461" y="30214"/>
                  </a:cubicBezTo>
                  <a:cubicBezTo>
                    <a:pt x="61461" y="25593"/>
                    <a:pt x="58087" y="21733"/>
                    <a:pt x="53649" y="21004"/>
                  </a:cubicBezTo>
                  <a:cubicBezTo>
                    <a:pt x="53892" y="20031"/>
                    <a:pt x="54044" y="18967"/>
                    <a:pt x="54044" y="17903"/>
                  </a:cubicBezTo>
                  <a:cubicBezTo>
                    <a:pt x="54044" y="11125"/>
                    <a:pt x="48542" y="5593"/>
                    <a:pt x="41734" y="5593"/>
                  </a:cubicBezTo>
                  <a:cubicBezTo>
                    <a:pt x="39029" y="5593"/>
                    <a:pt x="36536" y="6475"/>
                    <a:pt x="34500" y="7934"/>
                  </a:cubicBezTo>
                  <a:cubicBezTo>
                    <a:pt x="32737" y="3283"/>
                    <a:pt x="28269" y="0"/>
                    <a:pt x="23010" y="0"/>
                  </a:cubicBezTo>
                  <a:close/>
                </a:path>
              </a:pathLst>
            </a:custGeom>
            <a:solidFill>
              <a:schemeClr val="accent4"/>
            </a:solidFill>
            <a:ln>
              <a:noFill/>
            </a:ln>
          </p:spPr>
          <p:txBody>
            <a:bodyPr spcFirstLastPara="1" lIns="91425" tIns="91425" rIns="91425" bIns="91425" anchor="ctr"/>
            <a:lstStyle/>
            <a:p>
              <a:pPr>
                <a:spcBef>
                  <a:spcPts val="0"/>
                </a:spcBef>
                <a:spcAft>
                  <a:spcPts val="0"/>
                </a:spcAft>
                <a:defRPr/>
              </a:pPr>
              <a:endParaRPr>
                <a:solidFill>
                  <a:srgbClr val="000000"/>
                </a:solidFill>
                <a:latin typeface="Arial" panose="020B0604020202020204" pitchFamily="34" charset="0"/>
              </a:endParaRPr>
            </a:p>
          </p:txBody>
        </p:sp>
        <p:sp>
          <p:nvSpPr>
            <p:cNvPr id="4" name="Google Shape;22;p4">
              <a:extLst>
                <a:ext uri="{FF2B5EF4-FFF2-40B4-BE49-F238E27FC236}">
                  <a16:creationId xmlns:a16="http://schemas.microsoft.com/office/drawing/2014/main" id="{FD4527D5-F1C8-0F64-A5AB-F14D0FB51A42}"/>
                </a:ext>
              </a:extLst>
            </p:cNvPr>
            <p:cNvSpPr>
              <a:spLocks/>
            </p:cNvSpPr>
            <p:nvPr/>
          </p:nvSpPr>
          <p:spPr bwMode="auto">
            <a:xfrm>
              <a:off x="855672" y="238550"/>
              <a:ext cx="599324" cy="348163"/>
            </a:xfrm>
            <a:custGeom>
              <a:avLst/>
              <a:gdLst>
                <a:gd name="T0" fmla="*/ 193548 w 61218"/>
                <a:gd name="T1" fmla="*/ 10 h 35554"/>
                <a:gd name="T2" fmla="*/ 187478 w 61218"/>
                <a:gd name="T3" fmla="*/ 215 h 35554"/>
                <a:gd name="T4" fmla="*/ 106838 w 61218"/>
                <a:gd name="T5" fmla="*/ 93372 h 35554"/>
                <a:gd name="T6" fmla="*/ 107132 w 61218"/>
                <a:gd name="T7" fmla="*/ 96349 h 35554"/>
                <a:gd name="T8" fmla="*/ 91693 w 61218"/>
                <a:gd name="T9" fmla="*/ 94870 h 35554"/>
                <a:gd name="T10" fmla="*/ 84214 w 61218"/>
                <a:gd name="T11" fmla="*/ 95164 h 35554"/>
                <a:gd name="T12" fmla="*/ 3573 w 61218"/>
                <a:gd name="T13" fmla="*/ 188026 h 35554"/>
                <a:gd name="T14" fmla="*/ 90636 w 61218"/>
                <a:gd name="T15" fmla="*/ 269196 h 35554"/>
                <a:gd name="T16" fmla="*/ 96715 w 61218"/>
                <a:gd name="T17" fmla="*/ 268991 h 35554"/>
                <a:gd name="T18" fmla="*/ 109814 w 61218"/>
                <a:gd name="T19" fmla="*/ 266905 h 35554"/>
                <a:gd name="T20" fmla="*/ 215125 w 61218"/>
                <a:gd name="T21" fmla="*/ 348163 h 35554"/>
                <a:gd name="T22" fmla="*/ 223183 w 61218"/>
                <a:gd name="T23" fmla="*/ 347869 h 35554"/>
                <a:gd name="T24" fmla="*/ 313055 w 61218"/>
                <a:gd name="T25" fmla="*/ 288341 h 35554"/>
                <a:gd name="T26" fmla="*/ 387185 w 61218"/>
                <a:gd name="T27" fmla="*/ 336157 h 35554"/>
                <a:gd name="T28" fmla="*/ 392804 w 61218"/>
                <a:gd name="T29" fmla="*/ 335962 h 35554"/>
                <a:gd name="T30" fmla="*/ 457673 w 61218"/>
                <a:gd name="T31" fmla="*/ 294882 h 35554"/>
                <a:gd name="T32" fmla="*/ 505056 w 61218"/>
                <a:gd name="T33" fmla="*/ 308533 h 35554"/>
                <a:gd name="T34" fmla="*/ 511831 w 61218"/>
                <a:gd name="T35" fmla="*/ 308278 h 35554"/>
                <a:gd name="T36" fmla="*/ 595751 w 61218"/>
                <a:gd name="T37" fmla="*/ 211841 h 35554"/>
                <a:gd name="T38" fmla="*/ 512125 w 61218"/>
                <a:gd name="T39" fmla="*/ 128204 h 35554"/>
                <a:gd name="T40" fmla="*/ 512428 w 61218"/>
                <a:gd name="T41" fmla="*/ 115699 h 35554"/>
                <a:gd name="T42" fmla="*/ 431367 w 61218"/>
                <a:gd name="T43" fmla="*/ 40512 h 35554"/>
                <a:gd name="T44" fmla="*/ 425835 w 61218"/>
                <a:gd name="T45" fmla="*/ 40688 h 35554"/>
                <a:gd name="T46" fmla="*/ 384169 w 61218"/>
                <a:gd name="T47" fmla="*/ 56170 h 35554"/>
                <a:gd name="T48" fmla="*/ 318968 w 61218"/>
                <a:gd name="T49" fmla="*/ 34127 h 35554"/>
                <a:gd name="T50" fmla="*/ 310676 w 61218"/>
                <a:gd name="T51" fmla="*/ 34440 h 35554"/>
                <a:gd name="T52" fmla="*/ 270204 w 61218"/>
                <a:gd name="T53" fmla="*/ 45153 h 35554"/>
                <a:gd name="T54" fmla="*/ 193548 w 61218"/>
                <a:gd name="T55" fmla="*/ 10 h 35554"/>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 name="Google Shape;23;p4">
              <a:extLst>
                <a:ext uri="{FF2B5EF4-FFF2-40B4-BE49-F238E27FC236}">
                  <a16:creationId xmlns:a16="http://schemas.microsoft.com/office/drawing/2014/main" id="{7AE7E9D5-B5B0-19CA-3A42-383A9A17A242}"/>
                </a:ext>
              </a:extLst>
            </p:cNvPr>
            <p:cNvSpPr>
              <a:spLocks/>
            </p:cNvSpPr>
            <p:nvPr/>
          </p:nvSpPr>
          <p:spPr bwMode="auto">
            <a:xfrm>
              <a:off x="8585054" y="237150"/>
              <a:ext cx="717322" cy="416604"/>
            </a:xfrm>
            <a:custGeom>
              <a:avLst/>
              <a:gdLst>
                <a:gd name="T0" fmla="*/ 231655 w 61218"/>
                <a:gd name="T1" fmla="*/ 12 h 35554"/>
                <a:gd name="T2" fmla="*/ 224390 w 61218"/>
                <a:gd name="T3" fmla="*/ 258 h 35554"/>
                <a:gd name="T4" fmla="*/ 127873 w 61218"/>
                <a:gd name="T5" fmla="*/ 111726 h 35554"/>
                <a:gd name="T6" fmla="*/ 128225 w 61218"/>
                <a:gd name="T7" fmla="*/ 115288 h 35554"/>
                <a:gd name="T8" fmla="*/ 109746 w 61218"/>
                <a:gd name="T9" fmla="*/ 113519 h 35554"/>
                <a:gd name="T10" fmla="*/ 100794 w 61218"/>
                <a:gd name="T11" fmla="*/ 113871 h 35554"/>
                <a:gd name="T12" fmla="*/ 4277 w 61218"/>
                <a:gd name="T13" fmla="*/ 224988 h 35554"/>
                <a:gd name="T14" fmla="*/ 108481 w 61218"/>
                <a:gd name="T15" fmla="*/ 322114 h 35554"/>
                <a:gd name="T16" fmla="*/ 115757 w 61218"/>
                <a:gd name="T17" fmla="*/ 321868 h 35554"/>
                <a:gd name="T18" fmla="*/ 131435 w 61218"/>
                <a:gd name="T19" fmla="*/ 319372 h 35554"/>
                <a:gd name="T20" fmla="*/ 257480 w 61218"/>
                <a:gd name="T21" fmla="*/ 416604 h 35554"/>
                <a:gd name="T22" fmla="*/ 267124 w 61218"/>
                <a:gd name="T23" fmla="*/ 416252 h 35554"/>
                <a:gd name="T24" fmla="*/ 374691 w 61218"/>
                <a:gd name="T25" fmla="*/ 345022 h 35554"/>
                <a:gd name="T26" fmla="*/ 463415 w 61218"/>
                <a:gd name="T27" fmla="*/ 402238 h 35554"/>
                <a:gd name="T28" fmla="*/ 470141 w 61218"/>
                <a:gd name="T29" fmla="*/ 402004 h 35554"/>
                <a:gd name="T30" fmla="*/ 547781 w 61218"/>
                <a:gd name="T31" fmla="*/ 352849 h 35554"/>
                <a:gd name="T32" fmla="*/ 604494 w 61218"/>
                <a:gd name="T33" fmla="*/ 369183 h 35554"/>
                <a:gd name="T34" fmla="*/ 612603 w 61218"/>
                <a:gd name="T35" fmla="*/ 368879 h 35554"/>
                <a:gd name="T36" fmla="*/ 713045 w 61218"/>
                <a:gd name="T37" fmla="*/ 253485 h 35554"/>
                <a:gd name="T38" fmla="*/ 612954 w 61218"/>
                <a:gd name="T39" fmla="*/ 153406 h 35554"/>
                <a:gd name="T40" fmla="*/ 613317 w 61218"/>
                <a:gd name="T41" fmla="*/ 138442 h 35554"/>
                <a:gd name="T42" fmla="*/ 516297 w 61218"/>
                <a:gd name="T43" fmla="*/ 48475 h 35554"/>
                <a:gd name="T44" fmla="*/ 509676 w 61218"/>
                <a:gd name="T45" fmla="*/ 48686 h 35554"/>
                <a:gd name="T46" fmla="*/ 459806 w 61218"/>
                <a:gd name="T47" fmla="*/ 67212 h 35554"/>
                <a:gd name="T48" fmla="*/ 381768 w 61218"/>
                <a:gd name="T49" fmla="*/ 40835 h 35554"/>
                <a:gd name="T50" fmla="*/ 371843 w 61218"/>
                <a:gd name="T51" fmla="*/ 41210 h 35554"/>
                <a:gd name="T52" fmla="*/ 323403 w 61218"/>
                <a:gd name="T53" fmla="*/ 54029 h 35554"/>
                <a:gd name="T54" fmla="*/ 231655 w 61218"/>
                <a:gd name="T55" fmla="*/ 12 h 35554"/>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 name="Google Shape;24;p4">
              <a:extLst>
                <a:ext uri="{FF2B5EF4-FFF2-40B4-BE49-F238E27FC236}">
                  <a16:creationId xmlns:a16="http://schemas.microsoft.com/office/drawing/2014/main" id="{0A07AF0D-0350-2BE8-2105-175517A1CE08}"/>
                </a:ext>
              </a:extLst>
            </p:cNvPr>
            <p:cNvSpPr>
              <a:spLocks/>
            </p:cNvSpPr>
            <p:nvPr/>
          </p:nvSpPr>
          <p:spPr bwMode="auto">
            <a:xfrm>
              <a:off x="-242443" y="427082"/>
              <a:ext cx="1178906" cy="684681"/>
            </a:xfrm>
            <a:custGeom>
              <a:avLst/>
              <a:gdLst>
                <a:gd name="T0" fmla="*/ 380721 w 61218"/>
                <a:gd name="T1" fmla="*/ 19 h 35554"/>
                <a:gd name="T2" fmla="*/ 368781 w 61218"/>
                <a:gd name="T3" fmla="*/ 424 h 35554"/>
                <a:gd name="T4" fmla="*/ 210157 w 61218"/>
                <a:gd name="T5" fmla="*/ 183620 h 35554"/>
                <a:gd name="T6" fmla="*/ 210735 w 61218"/>
                <a:gd name="T7" fmla="*/ 189474 h 35554"/>
                <a:gd name="T8" fmla="*/ 180366 w 61218"/>
                <a:gd name="T9" fmla="*/ 186567 h 35554"/>
                <a:gd name="T10" fmla="*/ 165653 w 61218"/>
                <a:gd name="T11" fmla="*/ 187144 h 35554"/>
                <a:gd name="T12" fmla="*/ 7029 w 61218"/>
                <a:gd name="T13" fmla="*/ 369763 h 35554"/>
                <a:gd name="T14" fmla="*/ 178286 w 61218"/>
                <a:gd name="T15" fmla="*/ 529389 h 35554"/>
                <a:gd name="T16" fmla="*/ 190245 w 61218"/>
                <a:gd name="T17" fmla="*/ 528984 h 35554"/>
                <a:gd name="T18" fmla="*/ 216011 w 61218"/>
                <a:gd name="T19" fmla="*/ 524882 h 35554"/>
                <a:gd name="T20" fmla="*/ 423164 w 61218"/>
                <a:gd name="T21" fmla="*/ 684681 h 35554"/>
                <a:gd name="T22" fmla="*/ 439013 w 61218"/>
                <a:gd name="T23" fmla="*/ 684103 h 35554"/>
                <a:gd name="T24" fmla="*/ 615797 w 61218"/>
                <a:gd name="T25" fmla="*/ 567037 h 35554"/>
                <a:gd name="T26" fmla="*/ 761615 w 61218"/>
                <a:gd name="T27" fmla="*/ 661071 h 35554"/>
                <a:gd name="T28" fmla="*/ 772669 w 61218"/>
                <a:gd name="T29" fmla="*/ 660686 h 35554"/>
                <a:gd name="T30" fmla="*/ 900269 w 61218"/>
                <a:gd name="T31" fmla="*/ 579901 h 35554"/>
                <a:gd name="T32" fmla="*/ 993475 w 61218"/>
                <a:gd name="T33" fmla="*/ 606746 h 35554"/>
                <a:gd name="T34" fmla="*/ 1006802 w 61218"/>
                <a:gd name="T35" fmla="*/ 606245 h 35554"/>
                <a:gd name="T36" fmla="*/ 1171877 w 61218"/>
                <a:gd name="T37" fmla="*/ 416597 h 35554"/>
                <a:gd name="T38" fmla="*/ 1007379 w 61218"/>
                <a:gd name="T39" fmla="*/ 252119 h 35554"/>
                <a:gd name="T40" fmla="*/ 1007976 w 61218"/>
                <a:gd name="T41" fmla="*/ 227527 h 35554"/>
                <a:gd name="T42" fmla="*/ 848524 w 61218"/>
                <a:gd name="T43" fmla="*/ 79668 h 35554"/>
                <a:gd name="T44" fmla="*/ 837644 w 61218"/>
                <a:gd name="T45" fmla="*/ 80015 h 35554"/>
                <a:gd name="T46" fmla="*/ 755684 w 61218"/>
                <a:gd name="T47" fmla="*/ 110461 h 35554"/>
                <a:gd name="T48" fmla="*/ 627429 w 61218"/>
                <a:gd name="T49" fmla="*/ 67112 h 35554"/>
                <a:gd name="T50" fmla="*/ 611118 w 61218"/>
                <a:gd name="T51" fmla="*/ 67729 h 35554"/>
                <a:gd name="T52" fmla="*/ 531507 w 61218"/>
                <a:gd name="T53" fmla="*/ 88796 h 35554"/>
                <a:gd name="T54" fmla="*/ 380721 w 61218"/>
                <a:gd name="T55" fmla="*/ 19 h 35554"/>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grpSp>
      <p:sp>
        <p:nvSpPr>
          <p:cNvPr id="7" name="Google Shape;26;p4">
            <a:extLst>
              <a:ext uri="{FF2B5EF4-FFF2-40B4-BE49-F238E27FC236}">
                <a16:creationId xmlns:a16="http://schemas.microsoft.com/office/drawing/2014/main" id="{88039984-8A95-AB29-ACA9-D4247043EEBC}"/>
              </a:ext>
            </a:extLst>
          </p:cNvPr>
          <p:cNvSpPr>
            <a:spLocks/>
          </p:cNvSpPr>
          <p:nvPr/>
        </p:nvSpPr>
        <p:spPr bwMode="auto">
          <a:xfrm>
            <a:off x="-1588" y="6081713"/>
            <a:ext cx="12199938" cy="776287"/>
          </a:xfrm>
          <a:custGeom>
            <a:avLst/>
            <a:gdLst>
              <a:gd name="T0" fmla="*/ 43 w 285113"/>
              <a:gd name="T1" fmla="*/ 0 h 18633"/>
              <a:gd name="T2" fmla="*/ 43 w 285113"/>
              <a:gd name="T3" fmla="*/ 776287 h 18633"/>
              <a:gd name="T4" fmla="*/ 12199895 w 285113"/>
              <a:gd name="T5" fmla="*/ 776287 h 18633"/>
              <a:gd name="T6" fmla="*/ 12199895 w 285113"/>
              <a:gd name="T7" fmla="*/ 587600 h 18633"/>
              <a:gd name="T8" fmla="*/ 10803021 w 285113"/>
              <a:gd name="T9" fmla="*/ 485028 h 18633"/>
              <a:gd name="T10" fmla="*/ 43 w 285113"/>
              <a:gd name="T11" fmla="*/ 0 h 1863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C2B9DB"/>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endParaRPr lang="en-US"/>
          </a:p>
        </p:txBody>
      </p:sp>
      <p:grpSp>
        <p:nvGrpSpPr>
          <p:cNvPr id="8" name="Google Shape;27;p4">
            <a:extLst>
              <a:ext uri="{FF2B5EF4-FFF2-40B4-BE49-F238E27FC236}">
                <a16:creationId xmlns:a16="http://schemas.microsoft.com/office/drawing/2014/main" id="{15B4E723-E159-48F8-0F32-7FA7732C6ED4}"/>
              </a:ext>
            </a:extLst>
          </p:cNvPr>
          <p:cNvGrpSpPr>
            <a:grpSpLocks/>
          </p:cNvGrpSpPr>
          <p:nvPr/>
        </p:nvGrpSpPr>
        <p:grpSpPr bwMode="auto">
          <a:xfrm>
            <a:off x="-1588" y="5897563"/>
            <a:ext cx="12199938" cy="960437"/>
            <a:chOff x="6554556" y="4623505"/>
            <a:chExt cx="7127825" cy="720905"/>
          </a:xfrm>
        </p:grpSpPr>
        <p:sp>
          <p:nvSpPr>
            <p:cNvPr id="9" name="Google Shape;28;p4">
              <a:extLst>
                <a:ext uri="{FF2B5EF4-FFF2-40B4-BE49-F238E27FC236}">
                  <a16:creationId xmlns:a16="http://schemas.microsoft.com/office/drawing/2014/main" id="{2CCE1C4B-289A-D34E-3D09-1E9EC7763CC0}"/>
                </a:ext>
              </a:extLst>
            </p:cNvPr>
            <p:cNvSpPr>
              <a:spLocks/>
            </p:cNvSpPr>
            <p:nvPr/>
          </p:nvSpPr>
          <p:spPr bwMode="auto">
            <a:xfrm>
              <a:off x="6554556" y="4623505"/>
              <a:ext cx="7127825" cy="588345"/>
            </a:xfrm>
            <a:custGeom>
              <a:avLst/>
              <a:gdLst>
                <a:gd name="T0" fmla="*/ 25 w 285113"/>
                <a:gd name="T1" fmla="*/ 0 h 18815"/>
                <a:gd name="T2" fmla="*/ 25 w 285113"/>
                <a:gd name="T3" fmla="*/ 147313 h 18815"/>
                <a:gd name="T4" fmla="*/ 6311675 w 285113"/>
                <a:gd name="T5" fmla="*/ 511358 h 18815"/>
                <a:gd name="T6" fmla="*/ 7127800 w 285113"/>
                <a:gd name="T7" fmla="*/ 588345 h 18815"/>
                <a:gd name="T8" fmla="*/ 7127800 w 285113"/>
                <a:gd name="T9" fmla="*/ 0 h 18815"/>
                <a:gd name="T10" fmla="*/ 25 w 285113"/>
                <a:gd name="T11" fmla="*/ 0 h 1881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lnTo>
                    <a:pt x="1" y="0"/>
                  </a:lnTo>
                  <a:close/>
                </a:path>
              </a:pathLst>
            </a:custGeom>
            <a:solidFill>
              <a:srgbClr val="B3AAD3"/>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0" name="Google Shape;29;p4">
              <a:extLst>
                <a:ext uri="{FF2B5EF4-FFF2-40B4-BE49-F238E27FC236}">
                  <a16:creationId xmlns:a16="http://schemas.microsoft.com/office/drawing/2014/main" id="{621C0A1D-FD7E-D395-5F57-9351BF19ECB5}"/>
                </a:ext>
              </a:extLst>
            </p:cNvPr>
            <p:cNvSpPr>
              <a:spLocks/>
            </p:cNvSpPr>
            <p:nvPr/>
          </p:nvSpPr>
          <p:spPr bwMode="auto">
            <a:xfrm>
              <a:off x="6554556" y="4761756"/>
              <a:ext cx="7127825" cy="582654"/>
            </a:xfrm>
            <a:custGeom>
              <a:avLst/>
              <a:gdLst>
                <a:gd name="T0" fmla="*/ 25 w 285113"/>
                <a:gd name="T1" fmla="*/ 0 h 18633"/>
                <a:gd name="T2" fmla="*/ 25 w 285113"/>
                <a:gd name="T3" fmla="*/ 582654 h 18633"/>
                <a:gd name="T4" fmla="*/ 7127800 w 285113"/>
                <a:gd name="T5" fmla="*/ 582654 h 18633"/>
                <a:gd name="T6" fmla="*/ 7127800 w 285113"/>
                <a:gd name="T7" fmla="*/ 441032 h 18633"/>
                <a:gd name="T8" fmla="*/ 6311675 w 285113"/>
                <a:gd name="T9" fmla="*/ 364045 h 18633"/>
                <a:gd name="T10" fmla="*/ 25 w 285113"/>
                <a:gd name="T11" fmla="*/ 0 h 1863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C2B9DB"/>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grpSp>
      <p:sp>
        <p:nvSpPr>
          <p:cNvPr id="25" name="Google Shape;25;p4"/>
          <p:cNvSpPr txBox="1">
            <a:spLocks noGrp="1"/>
          </p:cNvSpPr>
          <p:nvPr>
            <p:ph type="body" idx="1"/>
          </p:nvPr>
        </p:nvSpPr>
        <p:spPr>
          <a:xfrm>
            <a:off x="817400" y="1765167"/>
            <a:ext cx="10572400" cy="3830400"/>
          </a:xfrm>
          <a:prstGeom prst="rect">
            <a:avLst/>
          </a:prstGeom>
        </p:spPr>
        <p:txBody>
          <a:bodyPr spcFirstLastPara="1">
            <a:noAutofit/>
          </a:bodyPr>
          <a:lstStyle>
            <a:lvl1pPr marL="609600" lvl="0" indent="-406400" rtl="0">
              <a:spcBef>
                <a:spcPts val="0"/>
              </a:spcBef>
              <a:spcAft>
                <a:spcPts val="0"/>
              </a:spcAft>
              <a:buClr>
                <a:srgbClr val="434343"/>
              </a:buClr>
              <a:buSzPts val="1200"/>
              <a:buAutoNum type="arabicPeriod"/>
              <a:defRPr sz="1600"/>
            </a:lvl1pPr>
            <a:lvl2pPr marL="1219200" lvl="1" indent="-406400" rtl="0">
              <a:spcBef>
                <a:spcPts val="2135"/>
              </a:spcBef>
              <a:spcAft>
                <a:spcPts val="0"/>
              </a:spcAft>
              <a:buClr>
                <a:srgbClr val="434343"/>
              </a:buClr>
              <a:buSzPts val="1200"/>
              <a:buFont typeface="Roboto Condensed Light"/>
              <a:buAutoNum type="alphaLcPeriod"/>
              <a:defRPr sz="1600"/>
            </a:lvl2pPr>
            <a:lvl3pPr marL="1828800" lvl="2" indent="-406400" rtl="0">
              <a:spcBef>
                <a:spcPts val="2135"/>
              </a:spcBef>
              <a:spcAft>
                <a:spcPts val="0"/>
              </a:spcAft>
              <a:buClr>
                <a:srgbClr val="434343"/>
              </a:buClr>
              <a:buSzPts val="1200"/>
              <a:buFont typeface="Roboto Condensed Light"/>
              <a:buAutoNum type="romanLcPeriod"/>
              <a:defRPr sz="1600"/>
            </a:lvl3pPr>
            <a:lvl4pPr marL="2438400" lvl="3" indent="-406400" rtl="0">
              <a:spcBef>
                <a:spcPts val="2135"/>
              </a:spcBef>
              <a:spcAft>
                <a:spcPts val="0"/>
              </a:spcAft>
              <a:buClr>
                <a:srgbClr val="434343"/>
              </a:buClr>
              <a:buSzPts val="1200"/>
              <a:buFont typeface="Roboto Condensed Light"/>
              <a:buAutoNum type="arabicPeriod"/>
              <a:defRPr sz="1600"/>
            </a:lvl4pPr>
            <a:lvl5pPr marL="3048000" lvl="4" indent="-406400" rtl="0">
              <a:spcBef>
                <a:spcPts val="2135"/>
              </a:spcBef>
              <a:spcAft>
                <a:spcPts val="0"/>
              </a:spcAft>
              <a:buClr>
                <a:srgbClr val="434343"/>
              </a:buClr>
              <a:buSzPts val="1200"/>
              <a:buFont typeface="Roboto Condensed Light"/>
              <a:buAutoNum type="alphaLcPeriod"/>
              <a:defRPr sz="1600"/>
            </a:lvl5pPr>
            <a:lvl6pPr marL="3657600" lvl="5" indent="-406400" rtl="0">
              <a:spcBef>
                <a:spcPts val="2135"/>
              </a:spcBef>
              <a:spcAft>
                <a:spcPts val="0"/>
              </a:spcAft>
              <a:buClr>
                <a:srgbClr val="434343"/>
              </a:buClr>
              <a:buSzPts val="1200"/>
              <a:buFont typeface="Roboto Condensed Light"/>
              <a:buAutoNum type="romanLcPeriod"/>
              <a:defRPr sz="1600"/>
            </a:lvl6pPr>
            <a:lvl7pPr marL="4267200" lvl="6" indent="-406400" rtl="0">
              <a:spcBef>
                <a:spcPts val="2135"/>
              </a:spcBef>
              <a:spcAft>
                <a:spcPts val="0"/>
              </a:spcAft>
              <a:buClr>
                <a:srgbClr val="434343"/>
              </a:buClr>
              <a:buSzPts val="1200"/>
              <a:buFont typeface="Roboto Condensed Light"/>
              <a:buAutoNum type="arabicPeriod"/>
              <a:defRPr sz="1600"/>
            </a:lvl7pPr>
            <a:lvl8pPr marL="4876800" lvl="7" indent="-406400" rtl="0">
              <a:spcBef>
                <a:spcPts val="2135"/>
              </a:spcBef>
              <a:spcAft>
                <a:spcPts val="0"/>
              </a:spcAft>
              <a:buClr>
                <a:srgbClr val="434343"/>
              </a:buClr>
              <a:buSzPts val="1200"/>
              <a:buFont typeface="Roboto Condensed Light"/>
              <a:buAutoNum type="alphaLcPeriod"/>
              <a:defRPr sz="1600"/>
            </a:lvl8pPr>
            <a:lvl9pPr marL="5486400" lvl="8" indent="-406400" rtl="0">
              <a:spcBef>
                <a:spcPts val="2135"/>
              </a:spcBef>
              <a:spcAft>
                <a:spcPts val="2135"/>
              </a:spcAft>
              <a:buClr>
                <a:srgbClr val="434343"/>
              </a:buClr>
              <a:buSzPts val="1200"/>
              <a:buFont typeface="Roboto Condensed Light"/>
              <a:buAutoNum type="romanLcPeriod"/>
              <a:defRPr sz="1600"/>
            </a:lvl9pPr>
          </a:lstStyle>
          <a:p>
            <a:endParaRPr/>
          </a:p>
        </p:txBody>
      </p:sp>
      <p:sp>
        <p:nvSpPr>
          <p:cNvPr id="30" name="Google Shape;30;p4"/>
          <p:cNvSpPr txBox="1">
            <a:spLocks noGrp="1"/>
          </p:cNvSpPr>
          <p:nvPr>
            <p:ph type="title"/>
          </p:nvPr>
        </p:nvSpPr>
        <p:spPr>
          <a:xfrm>
            <a:off x="961200" y="813012"/>
            <a:ext cx="10284800" cy="767200"/>
          </a:xfrm>
          <a:prstGeom prst="rect">
            <a:avLst/>
          </a:prstGeom>
        </p:spPr>
        <p:txBody>
          <a:bodyPr spcFirstLastPara="1" anchor="ctr">
            <a:noAutofit/>
          </a:bodyPr>
          <a:lstStyle>
            <a:lvl1pPr lvl="0" algn="ctr" rtl="0">
              <a:spcBef>
                <a:spcPts val="0"/>
              </a:spcBef>
              <a:spcAft>
                <a:spcPts val="0"/>
              </a:spcAft>
              <a:buSzPts val="3500"/>
              <a:buNone/>
              <a:defRPr sz="5335" b="1"/>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Tree>
    <p:extLst>
      <p:ext uri="{BB962C8B-B14F-4D97-AF65-F5344CB8AC3E}">
        <p14:creationId xmlns:p14="http://schemas.microsoft.com/office/powerpoint/2010/main" val="14006917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23942EB6-249A-5471-4491-BDCEF39C3D8F}"/>
              </a:ext>
            </a:extLst>
          </p:cNvPr>
          <p:cNvSpPr>
            <a:spLocks noGrp="1"/>
          </p:cNvSpPr>
          <p:nvPr>
            <p:ph type="dt" sz="half" idx="10"/>
          </p:nvPr>
        </p:nvSpPr>
        <p:spPr/>
        <p:txBody>
          <a:bodyPr/>
          <a:lstStyle>
            <a:lvl1pPr>
              <a:defRPr/>
            </a:lvl1pPr>
          </a:lstStyle>
          <a:p>
            <a:pPr>
              <a:defRPr/>
            </a:pPr>
            <a:fld id="{25983B07-AD26-4929-8D1D-AA7D333DAAAB}" type="datetimeFigureOut">
              <a:rPr lang="en-US"/>
              <a:pPr>
                <a:defRPr/>
              </a:pPr>
              <a:t>3/19/2023</a:t>
            </a:fld>
            <a:endParaRPr lang="en-US"/>
          </a:p>
        </p:txBody>
      </p:sp>
      <p:sp>
        <p:nvSpPr>
          <p:cNvPr id="6" name="Footer Placeholder 4">
            <a:extLst>
              <a:ext uri="{FF2B5EF4-FFF2-40B4-BE49-F238E27FC236}">
                <a16:creationId xmlns:a16="http://schemas.microsoft.com/office/drawing/2014/main" id="{3D2EE9BA-03DD-5D3B-A008-4015DBAE76B2}"/>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08A70594-0FDC-2ABE-2718-4B130D10D0E8}"/>
              </a:ext>
            </a:extLst>
          </p:cNvPr>
          <p:cNvSpPr>
            <a:spLocks noGrp="1"/>
          </p:cNvSpPr>
          <p:nvPr>
            <p:ph type="sldNum" sz="quarter" idx="12"/>
          </p:nvPr>
        </p:nvSpPr>
        <p:spPr/>
        <p:txBody>
          <a:bodyPr/>
          <a:lstStyle>
            <a:lvl1pPr>
              <a:defRPr/>
            </a:lvl1pPr>
          </a:lstStyle>
          <a:p>
            <a:pPr>
              <a:defRPr/>
            </a:pPr>
            <a:fld id="{BCFAC414-AF31-49CD-A269-7F309FBF9D1B}" type="slidenum">
              <a:rPr lang="en-US" altLang="en-US"/>
              <a:pPr>
                <a:defRPr/>
              </a:pPr>
              <a:t>‹#›</a:t>
            </a:fld>
            <a:endParaRPr lang="en-US" altLang="en-US"/>
          </a:p>
        </p:txBody>
      </p:sp>
    </p:spTree>
    <p:extLst>
      <p:ext uri="{BB962C8B-B14F-4D97-AF65-F5344CB8AC3E}">
        <p14:creationId xmlns:p14="http://schemas.microsoft.com/office/powerpoint/2010/main" val="1969741276"/>
      </p:ext>
    </p:extLst>
  </p:cSld>
  <p:clrMapOvr>
    <a:masterClrMapping/>
  </p:clrMapOvr>
  <p:transition spd="slow">
    <p:split orient="vert"/>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solidFill>
          <a:srgbClr val="C2B9DB"/>
        </a:solidFill>
        <a:effectLst/>
      </p:bgPr>
    </p:bg>
    <p:spTree>
      <p:nvGrpSpPr>
        <p:cNvPr id="1" name="Shape 31"/>
        <p:cNvGrpSpPr/>
        <p:nvPr/>
      </p:nvGrpSpPr>
      <p:grpSpPr>
        <a:xfrm>
          <a:off x="0" y="0"/>
          <a:ext cx="0" cy="0"/>
          <a:chOff x="0" y="0"/>
          <a:chExt cx="0" cy="0"/>
        </a:xfrm>
      </p:grpSpPr>
      <p:sp>
        <p:nvSpPr>
          <p:cNvPr id="2" name="Google Shape;35;p5">
            <a:extLst>
              <a:ext uri="{FF2B5EF4-FFF2-40B4-BE49-F238E27FC236}">
                <a16:creationId xmlns:a16="http://schemas.microsoft.com/office/drawing/2014/main" id="{613FD908-36DC-8DE0-C84D-09ADAD4C97C7}"/>
              </a:ext>
            </a:extLst>
          </p:cNvPr>
          <p:cNvSpPr>
            <a:spLocks/>
          </p:cNvSpPr>
          <p:nvPr/>
        </p:nvSpPr>
        <p:spPr bwMode="auto">
          <a:xfrm>
            <a:off x="9791700" y="1085850"/>
            <a:ext cx="677863" cy="539750"/>
          </a:xfrm>
          <a:custGeom>
            <a:avLst/>
            <a:gdLst>
              <a:gd name="T0" fmla="*/ 253781 w 61461"/>
              <a:gd name="T1" fmla="*/ 0 h 49059"/>
              <a:gd name="T2" fmla="*/ 117670 w 61461"/>
              <a:gd name="T3" fmla="*/ 135446 h 49059"/>
              <a:gd name="T4" fmla="*/ 122038 w 61461"/>
              <a:gd name="T5" fmla="*/ 169223 h 49059"/>
              <a:gd name="T6" fmla="*/ 117670 w 61461"/>
              <a:gd name="T7" fmla="*/ 169223 h 49059"/>
              <a:gd name="T8" fmla="*/ 11 w 61461"/>
              <a:gd name="T9" fmla="*/ 286593 h 49059"/>
              <a:gd name="T10" fmla="*/ 99902 w 61461"/>
              <a:gd name="T11" fmla="*/ 402972 h 49059"/>
              <a:gd name="T12" fmla="*/ 99902 w 61461"/>
              <a:gd name="T13" fmla="*/ 404315 h 49059"/>
              <a:gd name="T14" fmla="*/ 235682 w 61461"/>
              <a:gd name="T15" fmla="*/ 539750 h 49059"/>
              <a:gd name="T16" fmla="*/ 346304 w 61461"/>
              <a:gd name="T17" fmla="*/ 482902 h 49059"/>
              <a:gd name="T18" fmla="*/ 427435 w 61461"/>
              <a:gd name="T19" fmla="*/ 522356 h 49059"/>
              <a:gd name="T20" fmla="*/ 530690 w 61461"/>
              <a:gd name="T21" fmla="*/ 425714 h 49059"/>
              <a:gd name="T22" fmla="*/ 574608 w 61461"/>
              <a:gd name="T23" fmla="*/ 435406 h 49059"/>
              <a:gd name="T24" fmla="*/ 677863 w 61461"/>
              <a:gd name="T25" fmla="*/ 332416 h 49059"/>
              <a:gd name="T26" fmla="*/ 591703 w 61461"/>
              <a:gd name="T27" fmla="*/ 231087 h 49059"/>
              <a:gd name="T28" fmla="*/ 596060 w 61461"/>
              <a:gd name="T29" fmla="*/ 196970 h 49059"/>
              <a:gd name="T30" fmla="*/ 460291 w 61461"/>
              <a:gd name="T31" fmla="*/ 61535 h 49059"/>
              <a:gd name="T32" fmla="*/ 380506 w 61461"/>
              <a:gd name="T33" fmla="*/ 87290 h 49059"/>
              <a:gd name="T34" fmla="*/ 253781 w 61461"/>
              <a:gd name="T35" fmla="*/ 0 h 4905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61461" h="49059" extrusionOk="0">
                <a:moveTo>
                  <a:pt x="23010" y="0"/>
                </a:moveTo>
                <a:cubicBezTo>
                  <a:pt x="16201" y="0"/>
                  <a:pt x="10669" y="5502"/>
                  <a:pt x="10669" y="12311"/>
                </a:cubicBezTo>
                <a:cubicBezTo>
                  <a:pt x="10669" y="13374"/>
                  <a:pt x="10821" y="14408"/>
                  <a:pt x="11065" y="15381"/>
                </a:cubicBezTo>
                <a:lnTo>
                  <a:pt x="10669" y="15381"/>
                </a:lnTo>
                <a:cubicBezTo>
                  <a:pt x="4773" y="15381"/>
                  <a:pt x="1" y="20153"/>
                  <a:pt x="1" y="26049"/>
                </a:cubicBezTo>
                <a:cubicBezTo>
                  <a:pt x="1" y="31399"/>
                  <a:pt x="3922" y="35837"/>
                  <a:pt x="9058" y="36627"/>
                </a:cubicBezTo>
                <a:cubicBezTo>
                  <a:pt x="9058" y="36657"/>
                  <a:pt x="9058" y="36718"/>
                  <a:pt x="9058" y="36749"/>
                </a:cubicBezTo>
                <a:cubicBezTo>
                  <a:pt x="9058" y="43557"/>
                  <a:pt x="14560" y="49059"/>
                  <a:pt x="21369" y="49059"/>
                </a:cubicBezTo>
                <a:cubicBezTo>
                  <a:pt x="25503" y="49059"/>
                  <a:pt x="29150" y="47022"/>
                  <a:pt x="31399" y="43892"/>
                </a:cubicBezTo>
                <a:cubicBezTo>
                  <a:pt x="33101" y="46080"/>
                  <a:pt x="35776" y="47478"/>
                  <a:pt x="38755" y="47478"/>
                </a:cubicBezTo>
                <a:cubicBezTo>
                  <a:pt x="43740" y="47478"/>
                  <a:pt x="47813" y="43588"/>
                  <a:pt x="48117" y="38694"/>
                </a:cubicBezTo>
                <a:cubicBezTo>
                  <a:pt x="49302" y="39271"/>
                  <a:pt x="50670" y="39575"/>
                  <a:pt x="52099" y="39575"/>
                </a:cubicBezTo>
                <a:cubicBezTo>
                  <a:pt x="57266" y="39575"/>
                  <a:pt x="61461" y="35381"/>
                  <a:pt x="61461" y="30214"/>
                </a:cubicBezTo>
                <a:cubicBezTo>
                  <a:pt x="61461" y="25593"/>
                  <a:pt x="58087" y="21733"/>
                  <a:pt x="53649" y="21004"/>
                </a:cubicBezTo>
                <a:cubicBezTo>
                  <a:pt x="53892" y="20031"/>
                  <a:pt x="54044" y="18967"/>
                  <a:pt x="54044" y="17903"/>
                </a:cubicBezTo>
                <a:cubicBezTo>
                  <a:pt x="54044" y="11125"/>
                  <a:pt x="48542" y="5593"/>
                  <a:pt x="41734" y="5593"/>
                </a:cubicBezTo>
                <a:cubicBezTo>
                  <a:pt x="39029" y="5593"/>
                  <a:pt x="36536" y="6475"/>
                  <a:pt x="34500" y="7934"/>
                </a:cubicBezTo>
                <a:cubicBezTo>
                  <a:pt x="32737" y="3283"/>
                  <a:pt x="28269" y="0"/>
                  <a:pt x="23010"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endParaRPr lang="en-US"/>
          </a:p>
        </p:txBody>
      </p:sp>
      <p:sp>
        <p:nvSpPr>
          <p:cNvPr id="3" name="Google Shape;36;p5">
            <a:extLst>
              <a:ext uri="{FF2B5EF4-FFF2-40B4-BE49-F238E27FC236}">
                <a16:creationId xmlns:a16="http://schemas.microsoft.com/office/drawing/2014/main" id="{9085E30E-E2A7-BD6D-D0BA-A82EF6616AD9}"/>
              </a:ext>
            </a:extLst>
          </p:cNvPr>
          <p:cNvSpPr>
            <a:spLocks/>
          </p:cNvSpPr>
          <p:nvPr/>
        </p:nvSpPr>
        <p:spPr bwMode="auto">
          <a:xfrm>
            <a:off x="10556875" y="484188"/>
            <a:ext cx="2068513" cy="1201737"/>
          </a:xfrm>
          <a:custGeom>
            <a:avLst/>
            <a:gdLst>
              <a:gd name="T0" fmla="*/ 668014 w 61218"/>
              <a:gd name="T1" fmla="*/ 34 h 35554"/>
              <a:gd name="T2" fmla="*/ 647065 w 61218"/>
              <a:gd name="T3" fmla="*/ 744 h 35554"/>
              <a:gd name="T4" fmla="*/ 368743 w 61218"/>
              <a:gd name="T5" fmla="*/ 322286 h 35554"/>
              <a:gd name="T6" fmla="*/ 369756 w 61218"/>
              <a:gd name="T7" fmla="*/ 332561 h 35554"/>
              <a:gd name="T8" fmla="*/ 316471 w 61218"/>
              <a:gd name="T9" fmla="*/ 327458 h 35554"/>
              <a:gd name="T10" fmla="*/ 290656 w 61218"/>
              <a:gd name="T11" fmla="*/ 328472 h 35554"/>
              <a:gd name="T12" fmla="*/ 12333 w 61218"/>
              <a:gd name="T13" fmla="*/ 649000 h 35554"/>
              <a:gd name="T14" fmla="*/ 312821 w 61218"/>
              <a:gd name="T15" fmla="*/ 929171 h 35554"/>
              <a:gd name="T16" fmla="*/ 333804 w 61218"/>
              <a:gd name="T17" fmla="*/ 928461 h 35554"/>
              <a:gd name="T18" fmla="*/ 379015 w 61218"/>
              <a:gd name="T19" fmla="*/ 921262 h 35554"/>
              <a:gd name="T20" fmla="*/ 742486 w 61218"/>
              <a:gd name="T21" fmla="*/ 1201737 h 35554"/>
              <a:gd name="T22" fmla="*/ 770295 w 61218"/>
              <a:gd name="T23" fmla="*/ 1200723 h 35554"/>
              <a:gd name="T24" fmla="*/ 1080480 w 61218"/>
              <a:gd name="T25" fmla="*/ 995251 h 35554"/>
              <a:gd name="T26" fmla="*/ 1336333 w 61218"/>
              <a:gd name="T27" fmla="*/ 1160298 h 35554"/>
              <a:gd name="T28" fmla="*/ 1355728 w 61218"/>
              <a:gd name="T29" fmla="*/ 1159622 h 35554"/>
              <a:gd name="T30" fmla="*/ 1579616 w 61218"/>
              <a:gd name="T31" fmla="*/ 1017829 h 35554"/>
              <a:gd name="T32" fmla="*/ 1743156 w 61218"/>
              <a:gd name="T33" fmla="*/ 1064947 h 35554"/>
              <a:gd name="T34" fmla="*/ 1766538 w 61218"/>
              <a:gd name="T35" fmla="*/ 1064068 h 35554"/>
              <a:gd name="T36" fmla="*/ 2056180 w 61218"/>
              <a:gd name="T37" fmla="*/ 731203 h 35554"/>
              <a:gd name="T38" fmla="*/ 1767552 w 61218"/>
              <a:gd name="T39" fmla="*/ 442514 h 35554"/>
              <a:gd name="T40" fmla="*/ 1768599 w 61218"/>
              <a:gd name="T41" fmla="*/ 399351 h 35554"/>
              <a:gd name="T42" fmla="*/ 1488824 w 61218"/>
              <a:gd name="T43" fmla="*/ 139832 h 35554"/>
              <a:gd name="T44" fmla="*/ 1469733 w 61218"/>
              <a:gd name="T45" fmla="*/ 140440 h 35554"/>
              <a:gd name="T46" fmla="*/ 1325926 w 61218"/>
              <a:gd name="T47" fmla="*/ 193879 h 35554"/>
              <a:gd name="T48" fmla="*/ 1100889 w 61218"/>
              <a:gd name="T49" fmla="*/ 117794 h 35554"/>
              <a:gd name="T50" fmla="*/ 1072269 w 61218"/>
              <a:gd name="T51" fmla="*/ 118876 h 35554"/>
              <a:gd name="T52" fmla="*/ 932585 w 61218"/>
              <a:gd name="T53" fmla="*/ 155853 h 35554"/>
              <a:gd name="T54" fmla="*/ 668014 w 61218"/>
              <a:gd name="T55" fmla="*/ 34 h 35554"/>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endParaRPr lang="en-US"/>
          </a:p>
        </p:txBody>
      </p:sp>
      <p:sp>
        <p:nvSpPr>
          <p:cNvPr id="4" name="Google Shape;37;p5">
            <a:extLst>
              <a:ext uri="{FF2B5EF4-FFF2-40B4-BE49-F238E27FC236}">
                <a16:creationId xmlns:a16="http://schemas.microsoft.com/office/drawing/2014/main" id="{413EEC7C-8B6C-2194-2519-916EA5A944D3}"/>
              </a:ext>
            </a:extLst>
          </p:cNvPr>
          <p:cNvSpPr>
            <a:spLocks/>
          </p:cNvSpPr>
          <p:nvPr/>
        </p:nvSpPr>
        <p:spPr bwMode="auto">
          <a:xfrm>
            <a:off x="539750" y="884238"/>
            <a:ext cx="1482725" cy="860425"/>
          </a:xfrm>
          <a:custGeom>
            <a:avLst/>
            <a:gdLst>
              <a:gd name="T0" fmla="*/ 478837 w 61218"/>
              <a:gd name="T1" fmla="*/ 24 h 35554"/>
              <a:gd name="T2" fmla="*/ 463821 w 61218"/>
              <a:gd name="T3" fmla="*/ 532 h 35554"/>
              <a:gd name="T4" fmla="*/ 264317 w 61218"/>
              <a:gd name="T5" fmla="*/ 230752 h 35554"/>
              <a:gd name="T6" fmla="*/ 265044 w 61218"/>
              <a:gd name="T7" fmla="*/ 238109 h 35554"/>
              <a:gd name="T8" fmla="*/ 226848 w 61218"/>
              <a:gd name="T9" fmla="*/ 234455 h 35554"/>
              <a:gd name="T10" fmla="*/ 208344 w 61218"/>
              <a:gd name="T11" fmla="*/ 235181 h 35554"/>
              <a:gd name="T12" fmla="*/ 8840 w 61218"/>
              <a:gd name="T13" fmla="*/ 464674 h 35554"/>
              <a:gd name="T14" fmla="*/ 224233 w 61218"/>
              <a:gd name="T15" fmla="*/ 665272 h 35554"/>
              <a:gd name="T16" fmla="*/ 239273 w 61218"/>
              <a:gd name="T17" fmla="*/ 664764 h 35554"/>
              <a:gd name="T18" fmla="*/ 271680 w 61218"/>
              <a:gd name="T19" fmla="*/ 659609 h 35554"/>
              <a:gd name="T20" fmla="*/ 532219 w 61218"/>
              <a:gd name="T21" fmla="*/ 860425 h 35554"/>
              <a:gd name="T22" fmla="*/ 552153 w 61218"/>
              <a:gd name="T23" fmla="*/ 859699 h 35554"/>
              <a:gd name="T24" fmla="*/ 774496 w 61218"/>
              <a:gd name="T25" fmla="*/ 712584 h 35554"/>
              <a:gd name="T26" fmla="*/ 957893 w 61218"/>
              <a:gd name="T27" fmla="*/ 830755 h 35554"/>
              <a:gd name="T28" fmla="*/ 971795 w 61218"/>
              <a:gd name="T29" fmla="*/ 830271 h 35554"/>
              <a:gd name="T30" fmla="*/ 1132280 w 61218"/>
              <a:gd name="T31" fmla="*/ 728750 h 35554"/>
              <a:gd name="T32" fmla="*/ 1249507 w 61218"/>
              <a:gd name="T33" fmla="*/ 762486 h 35554"/>
              <a:gd name="T34" fmla="*/ 1266267 w 61218"/>
              <a:gd name="T35" fmla="*/ 761856 h 35554"/>
              <a:gd name="T36" fmla="*/ 1473885 w 61218"/>
              <a:gd name="T37" fmla="*/ 523530 h 35554"/>
              <a:gd name="T38" fmla="*/ 1266994 w 61218"/>
              <a:gd name="T39" fmla="*/ 316833 h 35554"/>
              <a:gd name="T40" fmla="*/ 1267745 w 61218"/>
              <a:gd name="T41" fmla="*/ 285929 h 35554"/>
              <a:gd name="T42" fmla="*/ 1067200 w 61218"/>
              <a:gd name="T43" fmla="*/ 100118 h 35554"/>
              <a:gd name="T44" fmla="*/ 1053515 w 61218"/>
              <a:gd name="T45" fmla="*/ 100553 h 35554"/>
              <a:gd name="T46" fmla="*/ 950433 w 61218"/>
              <a:gd name="T47" fmla="*/ 138814 h 35554"/>
              <a:gd name="T48" fmla="*/ 789125 w 61218"/>
              <a:gd name="T49" fmla="*/ 84339 h 35554"/>
              <a:gd name="T50" fmla="*/ 768610 w 61218"/>
              <a:gd name="T51" fmla="*/ 85113 h 35554"/>
              <a:gd name="T52" fmla="*/ 668483 w 61218"/>
              <a:gd name="T53" fmla="*/ 111589 h 35554"/>
              <a:gd name="T54" fmla="*/ 478837 w 61218"/>
              <a:gd name="T55" fmla="*/ 24 h 35554"/>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endParaRPr lang="en-US"/>
          </a:p>
        </p:txBody>
      </p:sp>
      <p:sp>
        <p:nvSpPr>
          <p:cNvPr id="5" name="Google Shape;38;p5">
            <a:extLst>
              <a:ext uri="{FF2B5EF4-FFF2-40B4-BE49-F238E27FC236}">
                <a16:creationId xmlns:a16="http://schemas.microsoft.com/office/drawing/2014/main" id="{7DF290A5-C1FA-D237-4268-F5DF22D4B0DA}"/>
              </a:ext>
            </a:extLst>
          </p:cNvPr>
          <p:cNvSpPr>
            <a:spLocks/>
          </p:cNvSpPr>
          <p:nvPr/>
        </p:nvSpPr>
        <p:spPr bwMode="auto">
          <a:xfrm>
            <a:off x="1835150" y="484188"/>
            <a:ext cx="638175" cy="509587"/>
          </a:xfrm>
          <a:custGeom>
            <a:avLst/>
            <a:gdLst>
              <a:gd name="T0" fmla="*/ 238922 w 61461"/>
              <a:gd name="T1" fmla="*/ 0 h 49059"/>
              <a:gd name="T2" fmla="*/ 110781 w 61461"/>
              <a:gd name="T3" fmla="*/ 127877 h 49059"/>
              <a:gd name="T4" fmla="*/ 114892 w 61461"/>
              <a:gd name="T5" fmla="*/ 159766 h 49059"/>
              <a:gd name="T6" fmla="*/ 110781 w 61461"/>
              <a:gd name="T7" fmla="*/ 159766 h 49059"/>
              <a:gd name="T8" fmla="*/ 10 w 61461"/>
              <a:gd name="T9" fmla="*/ 270577 h 49059"/>
              <a:gd name="T10" fmla="*/ 94053 w 61461"/>
              <a:gd name="T11" fmla="*/ 380453 h 49059"/>
              <a:gd name="T12" fmla="*/ 94053 w 61461"/>
              <a:gd name="T13" fmla="*/ 381720 h 49059"/>
              <a:gd name="T14" fmla="*/ 221883 w 61461"/>
              <a:gd name="T15" fmla="*/ 509587 h 49059"/>
              <a:gd name="T16" fmla="*/ 326029 w 61461"/>
              <a:gd name="T17" fmla="*/ 455916 h 49059"/>
              <a:gd name="T18" fmla="*/ 402409 w 61461"/>
              <a:gd name="T19" fmla="*/ 493165 h 49059"/>
              <a:gd name="T20" fmla="*/ 499619 w 61461"/>
              <a:gd name="T21" fmla="*/ 401923 h 49059"/>
              <a:gd name="T22" fmla="*/ 540965 w 61461"/>
              <a:gd name="T23" fmla="*/ 411075 h 49059"/>
              <a:gd name="T24" fmla="*/ 638175 w 61461"/>
              <a:gd name="T25" fmla="*/ 313840 h 49059"/>
              <a:gd name="T26" fmla="*/ 557060 w 61461"/>
              <a:gd name="T27" fmla="*/ 218173 h 49059"/>
              <a:gd name="T28" fmla="*/ 561161 w 61461"/>
              <a:gd name="T29" fmla="*/ 185963 h 49059"/>
              <a:gd name="T30" fmla="*/ 433341 w 61461"/>
              <a:gd name="T31" fmla="*/ 58096 h 49059"/>
              <a:gd name="T32" fmla="*/ 358228 w 61461"/>
              <a:gd name="T33" fmla="*/ 82412 h 49059"/>
              <a:gd name="T34" fmla="*/ 238922 w 61461"/>
              <a:gd name="T35" fmla="*/ 0 h 4905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61461" h="49059" extrusionOk="0">
                <a:moveTo>
                  <a:pt x="23010" y="0"/>
                </a:moveTo>
                <a:cubicBezTo>
                  <a:pt x="16201" y="0"/>
                  <a:pt x="10669" y="5502"/>
                  <a:pt x="10669" y="12311"/>
                </a:cubicBezTo>
                <a:cubicBezTo>
                  <a:pt x="10669" y="13374"/>
                  <a:pt x="10821" y="14408"/>
                  <a:pt x="11065" y="15381"/>
                </a:cubicBezTo>
                <a:lnTo>
                  <a:pt x="10669" y="15381"/>
                </a:lnTo>
                <a:cubicBezTo>
                  <a:pt x="4773" y="15381"/>
                  <a:pt x="1" y="20153"/>
                  <a:pt x="1" y="26049"/>
                </a:cubicBezTo>
                <a:cubicBezTo>
                  <a:pt x="1" y="31399"/>
                  <a:pt x="3922" y="35837"/>
                  <a:pt x="9058" y="36627"/>
                </a:cubicBezTo>
                <a:cubicBezTo>
                  <a:pt x="9058" y="36657"/>
                  <a:pt x="9058" y="36718"/>
                  <a:pt x="9058" y="36749"/>
                </a:cubicBezTo>
                <a:cubicBezTo>
                  <a:pt x="9058" y="43557"/>
                  <a:pt x="14560" y="49059"/>
                  <a:pt x="21369" y="49059"/>
                </a:cubicBezTo>
                <a:cubicBezTo>
                  <a:pt x="25503" y="49059"/>
                  <a:pt x="29150" y="47022"/>
                  <a:pt x="31399" y="43892"/>
                </a:cubicBezTo>
                <a:cubicBezTo>
                  <a:pt x="33101" y="46080"/>
                  <a:pt x="35776" y="47478"/>
                  <a:pt x="38755" y="47478"/>
                </a:cubicBezTo>
                <a:cubicBezTo>
                  <a:pt x="43740" y="47478"/>
                  <a:pt x="47813" y="43588"/>
                  <a:pt x="48117" y="38694"/>
                </a:cubicBezTo>
                <a:cubicBezTo>
                  <a:pt x="49302" y="39271"/>
                  <a:pt x="50670" y="39575"/>
                  <a:pt x="52099" y="39575"/>
                </a:cubicBezTo>
                <a:cubicBezTo>
                  <a:pt x="57266" y="39575"/>
                  <a:pt x="61461" y="35381"/>
                  <a:pt x="61461" y="30214"/>
                </a:cubicBezTo>
                <a:cubicBezTo>
                  <a:pt x="61461" y="25593"/>
                  <a:pt x="58087" y="21733"/>
                  <a:pt x="53649" y="21004"/>
                </a:cubicBezTo>
                <a:cubicBezTo>
                  <a:pt x="53892" y="20031"/>
                  <a:pt x="54044" y="18967"/>
                  <a:pt x="54044" y="17903"/>
                </a:cubicBezTo>
                <a:cubicBezTo>
                  <a:pt x="54044" y="11125"/>
                  <a:pt x="48542" y="5593"/>
                  <a:pt x="41734" y="5593"/>
                </a:cubicBezTo>
                <a:cubicBezTo>
                  <a:pt x="39029" y="5593"/>
                  <a:pt x="36536" y="6475"/>
                  <a:pt x="34500" y="7934"/>
                </a:cubicBezTo>
                <a:cubicBezTo>
                  <a:pt x="32737" y="3283"/>
                  <a:pt x="28269" y="0"/>
                  <a:pt x="23010"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endParaRPr lang="en-US"/>
          </a:p>
        </p:txBody>
      </p:sp>
      <p:sp>
        <p:nvSpPr>
          <p:cNvPr id="6" name="Google Shape;39;p5">
            <a:extLst>
              <a:ext uri="{FF2B5EF4-FFF2-40B4-BE49-F238E27FC236}">
                <a16:creationId xmlns:a16="http://schemas.microsoft.com/office/drawing/2014/main" id="{F4354269-2618-3D32-449B-D938EBEFD225}"/>
              </a:ext>
            </a:extLst>
          </p:cNvPr>
          <p:cNvSpPr>
            <a:spLocks/>
          </p:cNvSpPr>
          <p:nvPr/>
        </p:nvSpPr>
        <p:spPr bwMode="auto">
          <a:xfrm rot="10800000">
            <a:off x="10267950" y="1935163"/>
            <a:ext cx="1370013" cy="796925"/>
          </a:xfrm>
          <a:custGeom>
            <a:avLst/>
            <a:gdLst>
              <a:gd name="T0" fmla="*/ 442438 w 61218"/>
              <a:gd name="T1" fmla="*/ 22 h 35554"/>
              <a:gd name="T2" fmla="*/ 428563 w 61218"/>
              <a:gd name="T3" fmla="*/ 493 h 35554"/>
              <a:gd name="T4" fmla="*/ 244225 w 61218"/>
              <a:gd name="T5" fmla="*/ 213722 h 35554"/>
              <a:gd name="T6" fmla="*/ 244896 w 61218"/>
              <a:gd name="T7" fmla="*/ 220536 h 35554"/>
              <a:gd name="T8" fmla="*/ 209604 w 61218"/>
              <a:gd name="T9" fmla="*/ 217152 h 35554"/>
              <a:gd name="T10" fmla="*/ 192506 w 61218"/>
              <a:gd name="T11" fmla="*/ 217824 h 35554"/>
              <a:gd name="T12" fmla="*/ 8168 w 61218"/>
              <a:gd name="T13" fmla="*/ 430381 h 35554"/>
              <a:gd name="T14" fmla="*/ 207187 w 61218"/>
              <a:gd name="T15" fmla="*/ 616175 h 35554"/>
              <a:gd name="T16" fmla="*/ 221085 w 61218"/>
              <a:gd name="T17" fmla="*/ 615704 h 35554"/>
              <a:gd name="T18" fmla="*/ 251028 w 61218"/>
              <a:gd name="T19" fmla="*/ 610930 h 35554"/>
              <a:gd name="T20" fmla="*/ 491762 w 61218"/>
              <a:gd name="T21" fmla="*/ 796925 h 35554"/>
              <a:gd name="T22" fmla="*/ 510180 w 61218"/>
              <a:gd name="T23" fmla="*/ 796253 h 35554"/>
              <a:gd name="T24" fmla="*/ 715621 w 61218"/>
              <a:gd name="T25" fmla="*/ 659995 h 35554"/>
              <a:gd name="T26" fmla="*/ 885077 w 61218"/>
              <a:gd name="T27" fmla="*/ 769445 h 35554"/>
              <a:gd name="T28" fmla="*/ 897923 w 61218"/>
              <a:gd name="T29" fmla="*/ 768997 h 35554"/>
              <a:gd name="T30" fmla="*/ 1046208 w 61218"/>
              <a:gd name="T31" fmla="*/ 674968 h 35554"/>
              <a:gd name="T32" fmla="*/ 1154523 w 61218"/>
              <a:gd name="T33" fmla="*/ 706214 h 35554"/>
              <a:gd name="T34" fmla="*/ 1170010 w 61218"/>
              <a:gd name="T35" fmla="*/ 705631 h 35554"/>
              <a:gd name="T36" fmla="*/ 1361845 w 61218"/>
              <a:gd name="T37" fmla="*/ 484893 h 35554"/>
              <a:gd name="T38" fmla="*/ 1170681 w 61218"/>
              <a:gd name="T39" fmla="*/ 293451 h 35554"/>
              <a:gd name="T40" fmla="*/ 1171375 w 61218"/>
              <a:gd name="T41" fmla="*/ 264827 h 35554"/>
              <a:gd name="T42" fmla="*/ 986075 w 61218"/>
              <a:gd name="T43" fmla="*/ 92729 h 35554"/>
              <a:gd name="T44" fmla="*/ 973430 w 61218"/>
              <a:gd name="T45" fmla="*/ 93132 h 35554"/>
              <a:gd name="T46" fmla="*/ 878184 w 61218"/>
              <a:gd name="T47" fmla="*/ 128570 h 35554"/>
              <a:gd name="T48" fmla="*/ 729138 w 61218"/>
              <a:gd name="T49" fmla="*/ 78115 h 35554"/>
              <a:gd name="T50" fmla="*/ 710183 w 61218"/>
              <a:gd name="T51" fmla="*/ 78832 h 35554"/>
              <a:gd name="T52" fmla="*/ 617667 w 61218"/>
              <a:gd name="T53" fmla="*/ 103353 h 35554"/>
              <a:gd name="T54" fmla="*/ 442438 w 61218"/>
              <a:gd name="T55" fmla="*/ 22 h 35554"/>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endParaRPr lang="en-US"/>
          </a:p>
        </p:txBody>
      </p:sp>
      <p:sp>
        <p:nvSpPr>
          <p:cNvPr id="32" name="Google Shape;32;p5"/>
          <p:cNvSpPr txBox="1">
            <a:spLocks noGrp="1"/>
          </p:cNvSpPr>
          <p:nvPr>
            <p:ph type="body" idx="1"/>
          </p:nvPr>
        </p:nvSpPr>
        <p:spPr>
          <a:xfrm>
            <a:off x="2309851" y="3437533"/>
            <a:ext cx="4760400" cy="2356400"/>
          </a:xfrm>
          <a:prstGeom prst="rect">
            <a:avLst/>
          </a:prstGeom>
        </p:spPr>
        <p:txBody>
          <a:bodyPr spcFirstLastPara="1">
            <a:noAutofit/>
          </a:bodyPr>
          <a:lstStyle>
            <a:lvl1pPr marL="609600" marR="67945" lvl="0" indent="-423545">
              <a:lnSpc>
                <a:spcPct val="150000"/>
              </a:lnSpc>
              <a:spcBef>
                <a:spcPts val="0"/>
              </a:spcBef>
              <a:spcAft>
                <a:spcPts val="0"/>
              </a:spcAft>
              <a:buSzPts val="1400"/>
              <a:buChar char="●"/>
              <a:defRPr sz="1600"/>
            </a:lvl1pPr>
            <a:lvl2pPr marL="1219200" lvl="1" indent="-406400">
              <a:spcBef>
                <a:spcPts val="0"/>
              </a:spcBef>
              <a:spcAft>
                <a:spcPts val="0"/>
              </a:spcAft>
              <a:buSzPts val="1200"/>
              <a:buChar char="○"/>
              <a:defRPr sz="1600"/>
            </a:lvl2pPr>
            <a:lvl3pPr marL="1828800" lvl="2" indent="-406400">
              <a:spcBef>
                <a:spcPts val="2135"/>
              </a:spcBef>
              <a:spcAft>
                <a:spcPts val="0"/>
              </a:spcAft>
              <a:buSzPts val="1200"/>
              <a:buChar char="■"/>
              <a:defRPr sz="1600"/>
            </a:lvl3pPr>
            <a:lvl4pPr marL="2438400" lvl="3" indent="-406400">
              <a:spcBef>
                <a:spcPts val="2135"/>
              </a:spcBef>
              <a:spcAft>
                <a:spcPts val="0"/>
              </a:spcAft>
              <a:buSzPts val="1200"/>
              <a:buChar char="●"/>
              <a:defRPr sz="1600"/>
            </a:lvl4pPr>
            <a:lvl5pPr marL="3048000" lvl="4" indent="-406400">
              <a:spcBef>
                <a:spcPts val="2135"/>
              </a:spcBef>
              <a:spcAft>
                <a:spcPts val="0"/>
              </a:spcAft>
              <a:buSzPts val="1200"/>
              <a:buChar char="○"/>
              <a:defRPr sz="1600"/>
            </a:lvl5pPr>
            <a:lvl6pPr marL="3657600" lvl="5" indent="-406400">
              <a:spcBef>
                <a:spcPts val="2135"/>
              </a:spcBef>
              <a:spcAft>
                <a:spcPts val="0"/>
              </a:spcAft>
              <a:buSzPts val="1200"/>
              <a:buChar char="■"/>
              <a:defRPr sz="1600"/>
            </a:lvl6pPr>
            <a:lvl7pPr marL="4267200" lvl="6" indent="-406400">
              <a:spcBef>
                <a:spcPts val="2135"/>
              </a:spcBef>
              <a:spcAft>
                <a:spcPts val="0"/>
              </a:spcAft>
              <a:buSzPts val="1200"/>
              <a:buChar char="●"/>
              <a:defRPr sz="1600"/>
            </a:lvl7pPr>
            <a:lvl8pPr marL="4876800" lvl="7" indent="-406400">
              <a:spcBef>
                <a:spcPts val="2135"/>
              </a:spcBef>
              <a:spcAft>
                <a:spcPts val="0"/>
              </a:spcAft>
              <a:buSzPts val="1200"/>
              <a:buChar char="○"/>
              <a:defRPr sz="1600"/>
            </a:lvl8pPr>
            <a:lvl9pPr marL="5486400" lvl="8" indent="-406400">
              <a:spcBef>
                <a:spcPts val="2135"/>
              </a:spcBef>
              <a:spcAft>
                <a:spcPts val="2135"/>
              </a:spcAft>
              <a:buSzPts val="1200"/>
              <a:buChar char="■"/>
              <a:defRPr sz="1600"/>
            </a:lvl9pPr>
          </a:lstStyle>
          <a:p>
            <a:endParaRPr/>
          </a:p>
        </p:txBody>
      </p:sp>
      <p:sp>
        <p:nvSpPr>
          <p:cNvPr id="33" name="Google Shape;33;p5"/>
          <p:cNvSpPr txBox="1">
            <a:spLocks noGrp="1"/>
          </p:cNvSpPr>
          <p:nvPr>
            <p:ph type="body" idx="2"/>
          </p:nvPr>
        </p:nvSpPr>
        <p:spPr>
          <a:xfrm>
            <a:off x="7070251" y="3437533"/>
            <a:ext cx="4322800" cy="2356400"/>
          </a:xfrm>
          <a:prstGeom prst="rect">
            <a:avLst/>
          </a:prstGeom>
        </p:spPr>
        <p:txBody>
          <a:bodyPr spcFirstLastPara="1">
            <a:noAutofit/>
          </a:bodyPr>
          <a:lstStyle>
            <a:lvl1pPr marL="609600" marR="67945" lvl="0" indent="-423545">
              <a:lnSpc>
                <a:spcPct val="150000"/>
              </a:lnSpc>
              <a:spcBef>
                <a:spcPts val="0"/>
              </a:spcBef>
              <a:spcAft>
                <a:spcPts val="0"/>
              </a:spcAft>
              <a:buSzPts val="1400"/>
              <a:buChar char="●"/>
              <a:defRPr sz="1600"/>
            </a:lvl1pPr>
            <a:lvl2pPr marL="1219200" lvl="1" indent="-406400">
              <a:spcBef>
                <a:spcPts val="0"/>
              </a:spcBef>
              <a:spcAft>
                <a:spcPts val="0"/>
              </a:spcAft>
              <a:buSzPts val="1200"/>
              <a:buChar char="○"/>
              <a:defRPr sz="1600"/>
            </a:lvl2pPr>
            <a:lvl3pPr marL="1828800" lvl="2" indent="-406400">
              <a:spcBef>
                <a:spcPts val="2135"/>
              </a:spcBef>
              <a:spcAft>
                <a:spcPts val="0"/>
              </a:spcAft>
              <a:buSzPts val="1200"/>
              <a:buChar char="■"/>
              <a:defRPr sz="1600"/>
            </a:lvl3pPr>
            <a:lvl4pPr marL="2438400" lvl="3" indent="-406400">
              <a:spcBef>
                <a:spcPts val="2135"/>
              </a:spcBef>
              <a:spcAft>
                <a:spcPts val="0"/>
              </a:spcAft>
              <a:buSzPts val="1200"/>
              <a:buChar char="●"/>
              <a:defRPr sz="1600"/>
            </a:lvl4pPr>
            <a:lvl5pPr marL="3048000" lvl="4" indent="-406400">
              <a:spcBef>
                <a:spcPts val="2135"/>
              </a:spcBef>
              <a:spcAft>
                <a:spcPts val="0"/>
              </a:spcAft>
              <a:buSzPts val="1200"/>
              <a:buChar char="○"/>
              <a:defRPr sz="1600"/>
            </a:lvl5pPr>
            <a:lvl6pPr marL="3657600" lvl="5" indent="-406400">
              <a:spcBef>
                <a:spcPts val="2135"/>
              </a:spcBef>
              <a:spcAft>
                <a:spcPts val="0"/>
              </a:spcAft>
              <a:buSzPts val="1200"/>
              <a:buChar char="■"/>
              <a:defRPr sz="1600"/>
            </a:lvl6pPr>
            <a:lvl7pPr marL="4267200" lvl="6" indent="-406400">
              <a:spcBef>
                <a:spcPts val="2135"/>
              </a:spcBef>
              <a:spcAft>
                <a:spcPts val="0"/>
              </a:spcAft>
              <a:buSzPts val="1200"/>
              <a:buChar char="●"/>
              <a:defRPr sz="1600"/>
            </a:lvl7pPr>
            <a:lvl8pPr marL="4876800" lvl="7" indent="-406400">
              <a:spcBef>
                <a:spcPts val="2135"/>
              </a:spcBef>
              <a:spcAft>
                <a:spcPts val="0"/>
              </a:spcAft>
              <a:buSzPts val="1200"/>
              <a:buChar char="○"/>
              <a:defRPr sz="1600"/>
            </a:lvl8pPr>
            <a:lvl9pPr marL="5486400" lvl="8" indent="-406400">
              <a:spcBef>
                <a:spcPts val="2135"/>
              </a:spcBef>
              <a:spcAft>
                <a:spcPts val="2135"/>
              </a:spcAft>
              <a:buSzPts val="1200"/>
              <a:buChar char="■"/>
              <a:defRPr sz="1600"/>
            </a:lvl9pPr>
          </a:lstStyle>
          <a:p>
            <a:endParaRPr/>
          </a:p>
        </p:txBody>
      </p:sp>
      <p:sp>
        <p:nvSpPr>
          <p:cNvPr id="34" name="Google Shape;34;p5"/>
          <p:cNvSpPr txBox="1">
            <a:spLocks noGrp="1"/>
          </p:cNvSpPr>
          <p:nvPr>
            <p:ph type="title"/>
          </p:nvPr>
        </p:nvSpPr>
        <p:spPr>
          <a:xfrm>
            <a:off x="961200" y="813012"/>
            <a:ext cx="10284800" cy="767200"/>
          </a:xfrm>
          <a:prstGeom prst="rect">
            <a:avLst/>
          </a:prstGeom>
        </p:spPr>
        <p:txBody>
          <a:bodyPr spcFirstLastPara="1" anchor="ctr">
            <a:noAutofit/>
          </a:bodyPr>
          <a:lstStyle>
            <a:lvl1pPr lvl="0" algn="ctr" rtl="0">
              <a:spcBef>
                <a:spcPts val="0"/>
              </a:spcBef>
              <a:spcAft>
                <a:spcPts val="0"/>
              </a:spcAft>
              <a:buSzPts val="3500"/>
              <a:buNone/>
              <a:defRPr sz="5335" b="1"/>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Tree>
    <p:extLst>
      <p:ext uri="{BB962C8B-B14F-4D97-AF65-F5344CB8AC3E}">
        <p14:creationId xmlns:p14="http://schemas.microsoft.com/office/powerpoint/2010/main" val="383997080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0"/>
        <p:cNvGrpSpPr/>
        <p:nvPr/>
      </p:nvGrpSpPr>
      <p:grpSpPr>
        <a:xfrm>
          <a:off x="0" y="0"/>
          <a:ext cx="0" cy="0"/>
          <a:chOff x="0" y="0"/>
          <a:chExt cx="0" cy="0"/>
        </a:xfrm>
      </p:grpSpPr>
      <p:sp>
        <p:nvSpPr>
          <p:cNvPr id="2" name="Google Shape;41;p6">
            <a:extLst>
              <a:ext uri="{FF2B5EF4-FFF2-40B4-BE49-F238E27FC236}">
                <a16:creationId xmlns:a16="http://schemas.microsoft.com/office/drawing/2014/main" id="{C3413610-B2C9-D164-F9E6-6FE83A01ACE4}"/>
              </a:ext>
            </a:extLst>
          </p:cNvPr>
          <p:cNvSpPr/>
          <p:nvPr/>
        </p:nvSpPr>
        <p:spPr>
          <a:xfrm>
            <a:off x="-1588" y="488950"/>
            <a:ext cx="12195176" cy="1446213"/>
          </a:xfrm>
          <a:prstGeom prst="roundRect">
            <a:avLst>
              <a:gd name="adj" fmla="val 16667"/>
            </a:avLst>
          </a:prstGeom>
          <a:solidFill>
            <a:schemeClr val="accent3"/>
          </a:solidFill>
          <a:ln>
            <a:noFill/>
          </a:ln>
        </p:spPr>
        <p:txBody>
          <a:bodyPr spcFirstLastPara="1" lIns="121900" tIns="121900" rIns="121900" bIns="121900" anchor="ctr"/>
          <a:lstStyle/>
          <a:p>
            <a:pPr>
              <a:spcBef>
                <a:spcPts val="0"/>
              </a:spcBef>
              <a:spcAft>
                <a:spcPts val="0"/>
              </a:spcAft>
              <a:defRPr/>
            </a:pPr>
            <a:endParaRPr>
              <a:solidFill>
                <a:srgbClr val="000000"/>
              </a:solidFill>
              <a:latin typeface="Arial" panose="020B0604020202020204" pitchFamily="34" charset="0"/>
            </a:endParaRPr>
          </a:p>
        </p:txBody>
      </p:sp>
      <p:sp>
        <p:nvSpPr>
          <p:cNvPr id="42" name="Google Shape;42;p6"/>
          <p:cNvSpPr txBox="1">
            <a:spLocks noGrp="1"/>
          </p:cNvSpPr>
          <p:nvPr>
            <p:ph type="title"/>
          </p:nvPr>
        </p:nvSpPr>
        <p:spPr>
          <a:xfrm>
            <a:off x="961200" y="813012"/>
            <a:ext cx="10284800" cy="767200"/>
          </a:xfrm>
          <a:prstGeom prst="rect">
            <a:avLst/>
          </a:prstGeom>
        </p:spPr>
        <p:txBody>
          <a:bodyPr spcFirstLastPara="1" anchor="ctr">
            <a:noAutofit/>
          </a:bodyPr>
          <a:lstStyle>
            <a:lvl1pPr lvl="0" algn="ctr" rtl="0">
              <a:spcBef>
                <a:spcPts val="0"/>
              </a:spcBef>
              <a:spcAft>
                <a:spcPts val="0"/>
              </a:spcAft>
              <a:buSzPts val="3500"/>
              <a:buAutoNum type="arabicPeriod"/>
              <a:defRPr sz="5335"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spTree>
    <p:extLst>
      <p:ext uri="{BB962C8B-B14F-4D97-AF65-F5344CB8AC3E}">
        <p14:creationId xmlns:p14="http://schemas.microsoft.com/office/powerpoint/2010/main" val="215417671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43"/>
        <p:cNvGrpSpPr/>
        <p:nvPr/>
      </p:nvGrpSpPr>
      <p:grpSpPr>
        <a:xfrm>
          <a:off x="0" y="0"/>
          <a:ext cx="0" cy="0"/>
          <a:chOff x="0" y="0"/>
          <a:chExt cx="0" cy="0"/>
        </a:xfrm>
      </p:grpSpPr>
      <p:sp>
        <p:nvSpPr>
          <p:cNvPr id="2" name="Google Shape;44;p7">
            <a:extLst>
              <a:ext uri="{FF2B5EF4-FFF2-40B4-BE49-F238E27FC236}">
                <a16:creationId xmlns:a16="http://schemas.microsoft.com/office/drawing/2014/main" id="{EE74D6BE-DCE9-50A6-C220-B10A223A018D}"/>
              </a:ext>
            </a:extLst>
          </p:cNvPr>
          <p:cNvSpPr>
            <a:spLocks noChangeArrowheads="1"/>
          </p:cNvSpPr>
          <p:nvPr/>
        </p:nvSpPr>
        <p:spPr bwMode="auto">
          <a:xfrm>
            <a:off x="-1588" y="488950"/>
            <a:ext cx="12195176" cy="1446213"/>
          </a:xfrm>
          <a:prstGeom prst="roundRect">
            <a:avLst>
              <a:gd name="adj" fmla="val 16667"/>
            </a:avLst>
          </a:prstGeom>
          <a:solidFill>
            <a:schemeClr val="accent2"/>
          </a:solidFill>
          <a:ln>
            <a:noFill/>
          </a:ln>
        </p:spPr>
        <p:txBody>
          <a:bodyPr lIns="121900" tIns="121900" rIns="121900" bIns="12190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defRPr/>
            </a:pPr>
            <a:endParaRPr lang="en-US" altLang="en-US">
              <a:solidFill>
                <a:srgbClr val="000000"/>
              </a:solidFill>
              <a:latin typeface="Arial" panose="020B0604020202020204" pitchFamily="34" charset="0"/>
            </a:endParaRPr>
          </a:p>
        </p:txBody>
      </p:sp>
      <p:grpSp>
        <p:nvGrpSpPr>
          <p:cNvPr id="3" name="Google Shape;46;p7">
            <a:extLst>
              <a:ext uri="{FF2B5EF4-FFF2-40B4-BE49-F238E27FC236}">
                <a16:creationId xmlns:a16="http://schemas.microsoft.com/office/drawing/2014/main" id="{FDF462D0-F610-DA09-0AEB-E3F4B7C826F6}"/>
              </a:ext>
            </a:extLst>
          </p:cNvPr>
          <p:cNvGrpSpPr>
            <a:grpSpLocks/>
          </p:cNvGrpSpPr>
          <p:nvPr/>
        </p:nvGrpSpPr>
        <p:grpSpPr bwMode="auto">
          <a:xfrm>
            <a:off x="-1588" y="5897563"/>
            <a:ext cx="12192001" cy="960437"/>
            <a:chOff x="6554556" y="4623505"/>
            <a:chExt cx="7127825" cy="720905"/>
          </a:xfrm>
        </p:grpSpPr>
        <p:sp>
          <p:nvSpPr>
            <p:cNvPr id="4" name="Google Shape;47;p7">
              <a:extLst>
                <a:ext uri="{FF2B5EF4-FFF2-40B4-BE49-F238E27FC236}">
                  <a16:creationId xmlns:a16="http://schemas.microsoft.com/office/drawing/2014/main" id="{C2233FC4-1A33-EE29-1BB4-F8B69ACCB6EB}"/>
                </a:ext>
              </a:extLst>
            </p:cNvPr>
            <p:cNvSpPr/>
            <p:nvPr/>
          </p:nvSpPr>
          <p:spPr>
            <a:xfrm>
              <a:off x="6554556" y="4623505"/>
              <a:ext cx="7127825" cy="588640"/>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4"/>
            </a:solidFill>
            <a:ln>
              <a:noFill/>
            </a:ln>
          </p:spPr>
          <p:txBody>
            <a:bodyPr spcFirstLastPara="1" lIns="91425" tIns="91425" rIns="91425" bIns="91425" anchor="ctr"/>
            <a:lstStyle/>
            <a:p>
              <a:pPr>
                <a:spcBef>
                  <a:spcPts val="0"/>
                </a:spcBef>
                <a:spcAft>
                  <a:spcPts val="0"/>
                </a:spcAft>
                <a:defRPr/>
              </a:pPr>
              <a:endParaRPr>
                <a:solidFill>
                  <a:srgbClr val="000000"/>
                </a:solidFill>
                <a:latin typeface="Arial" panose="020B0604020202020204" pitchFamily="34" charset="0"/>
              </a:endParaRPr>
            </a:p>
          </p:txBody>
        </p:sp>
        <p:sp>
          <p:nvSpPr>
            <p:cNvPr id="5" name="Google Shape;48;p7">
              <a:extLst>
                <a:ext uri="{FF2B5EF4-FFF2-40B4-BE49-F238E27FC236}">
                  <a16:creationId xmlns:a16="http://schemas.microsoft.com/office/drawing/2014/main" id="{8C983E43-804A-2B18-FC8E-3861B58F54CD}"/>
                </a:ext>
              </a:extLst>
            </p:cNvPr>
            <p:cNvSpPr>
              <a:spLocks/>
            </p:cNvSpPr>
            <p:nvPr/>
          </p:nvSpPr>
          <p:spPr bwMode="auto">
            <a:xfrm>
              <a:off x="6554556" y="4761756"/>
              <a:ext cx="7127825" cy="582654"/>
            </a:xfrm>
            <a:custGeom>
              <a:avLst/>
              <a:gdLst>
                <a:gd name="T0" fmla="*/ 25 w 285113"/>
                <a:gd name="T1" fmla="*/ 0 h 18633"/>
                <a:gd name="T2" fmla="*/ 25 w 285113"/>
                <a:gd name="T3" fmla="*/ 582654 h 18633"/>
                <a:gd name="T4" fmla="*/ 7127800 w 285113"/>
                <a:gd name="T5" fmla="*/ 582654 h 18633"/>
                <a:gd name="T6" fmla="*/ 7127800 w 285113"/>
                <a:gd name="T7" fmla="*/ 441032 h 18633"/>
                <a:gd name="T8" fmla="*/ 6311675 w 285113"/>
                <a:gd name="T9" fmla="*/ 364045 h 18633"/>
                <a:gd name="T10" fmla="*/ 25 w 285113"/>
                <a:gd name="T11" fmla="*/ 0 h 1863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grpSp>
      <p:sp>
        <p:nvSpPr>
          <p:cNvPr id="45" name="Google Shape;45;p7"/>
          <p:cNvSpPr txBox="1">
            <a:spLocks noGrp="1"/>
          </p:cNvSpPr>
          <p:nvPr>
            <p:ph type="title"/>
          </p:nvPr>
        </p:nvSpPr>
        <p:spPr>
          <a:xfrm>
            <a:off x="961200" y="813012"/>
            <a:ext cx="10284800" cy="767200"/>
          </a:xfrm>
          <a:prstGeom prst="rect">
            <a:avLst/>
          </a:prstGeom>
        </p:spPr>
        <p:txBody>
          <a:bodyPr spcFirstLastPara="1" anchor="ctr">
            <a:noAutofit/>
          </a:bodyPr>
          <a:lstStyle>
            <a:lvl1pPr lvl="0" algn="ctr" rtl="0">
              <a:spcBef>
                <a:spcPts val="0"/>
              </a:spcBef>
              <a:spcAft>
                <a:spcPts val="0"/>
              </a:spcAft>
              <a:buSzPts val="3500"/>
              <a:buAutoNum type="arabicPeriod"/>
              <a:defRPr sz="5335"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sp>
        <p:nvSpPr>
          <p:cNvPr id="49" name="Google Shape;49;p7"/>
          <p:cNvSpPr txBox="1">
            <a:spLocks noGrp="1"/>
          </p:cNvSpPr>
          <p:nvPr>
            <p:ph type="title" idx="2"/>
          </p:nvPr>
        </p:nvSpPr>
        <p:spPr>
          <a:xfrm>
            <a:off x="1931967" y="2498333"/>
            <a:ext cx="8328400" cy="2832000"/>
          </a:xfrm>
          <a:prstGeom prst="rect">
            <a:avLst/>
          </a:prstGeom>
        </p:spPr>
        <p:txBody>
          <a:bodyPr spcFirstLastPara="1" anchor="ctr">
            <a:noAutofit/>
          </a:bodyPr>
          <a:lstStyle>
            <a:lvl1pPr lvl="0" algn="ctr" rtl="0">
              <a:lnSpc>
                <a:spcPct val="115000"/>
              </a:lnSpc>
              <a:spcBef>
                <a:spcPts val="0"/>
              </a:spcBef>
              <a:spcAft>
                <a:spcPts val="0"/>
              </a:spcAft>
              <a:buSzPts val="2400"/>
              <a:buNone/>
              <a:defRPr sz="3335" b="0">
                <a:latin typeface="Lato"/>
                <a:ea typeface="Lato"/>
                <a:cs typeface="Lato"/>
                <a:sym typeface="Lato"/>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383039847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50"/>
        <p:cNvGrpSpPr/>
        <p:nvPr/>
      </p:nvGrpSpPr>
      <p:grpSpPr>
        <a:xfrm>
          <a:off x="0" y="0"/>
          <a:ext cx="0" cy="0"/>
          <a:chOff x="0" y="0"/>
          <a:chExt cx="0" cy="0"/>
        </a:xfrm>
      </p:grpSpPr>
      <p:sp>
        <p:nvSpPr>
          <p:cNvPr id="51" name="Google Shape;51;p8"/>
          <p:cNvSpPr txBox="1">
            <a:spLocks noGrp="1"/>
          </p:cNvSpPr>
          <p:nvPr>
            <p:ph type="title"/>
          </p:nvPr>
        </p:nvSpPr>
        <p:spPr>
          <a:xfrm>
            <a:off x="1850800" y="1578467"/>
            <a:ext cx="8490400" cy="3498000"/>
          </a:xfrm>
          <a:prstGeom prst="rect">
            <a:avLst/>
          </a:prstGeom>
        </p:spPr>
        <p:txBody>
          <a:bodyPr spcFirstLastPara="1" anchor="ctr">
            <a:noAutofit/>
          </a:bodyPr>
          <a:lstStyle>
            <a:lvl1pPr lvl="0" algn="ctr">
              <a:spcBef>
                <a:spcPts val="0"/>
              </a:spcBef>
              <a:spcAft>
                <a:spcPts val="0"/>
              </a:spcAft>
              <a:buSzPts val="4800"/>
              <a:buNone/>
              <a:defRPr sz="6400"/>
            </a:lvl1pPr>
            <a:lvl2pPr lvl="1" algn="ctr">
              <a:spcBef>
                <a:spcPts val="0"/>
              </a:spcBef>
              <a:spcAft>
                <a:spcPts val="0"/>
              </a:spcAft>
              <a:buSzPts val="4800"/>
              <a:buNone/>
              <a:defRPr sz="6400"/>
            </a:lvl2pPr>
            <a:lvl3pPr lvl="2" algn="ctr">
              <a:spcBef>
                <a:spcPts val="0"/>
              </a:spcBef>
              <a:spcAft>
                <a:spcPts val="0"/>
              </a:spcAft>
              <a:buSzPts val="4800"/>
              <a:buNone/>
              <a:defRPr sz="6400"/>
            </a:lvl3pPr>
            <a:lvl4pPr lvl="3" algn="ctr">
              <a:spcBef>
                <a:spcPts val="0"/>
              </a:spcBef>
              <a:spcAft>
                <a:spcPts val="0"/>
              </a:spcAft>
              <a:buSzPts val="4800"/>
              <a:buNone/>
              <a:defRPr sz="6400"/>
            </a:lvl4pPr>
            <a:lvl5pPr lvl="4" algn="ctr">
              <a:spcBef>
                <a:spcPts val="0"/>
              </a:spcBef>
              <a:spcAft>
                <a:spcPts val="0"/>
              </a:spcAft>
              <a:buSzPts val="4800"/>
              <a:buNone/>
              <a:defRPr sz="6400"/>
            </a:lvl5pPr>
            <a:lvl6pPr lvl="5" algn="ctr">
              <a:spcBef>
                <a:spcPts val="0"/>
              </a:spcBef>
              <a:spcAft>
                <a:spcPts val="0"/>
              </a:spcAft>
              <a:buSzPts val="4800"/>
              <a:buNone/>
              <a:defRPr sz="6400"/>
            </a:lvl6pPr>
            <a:lvl7pPr lvl="6" algn="ctr">
              <a:spcBef>
                <a:spcPts val="0"/>
              </a:spcBef>
              <a:spcAft>
                <a:spcPts val="0"/>
              </a:spcAft>
              <a:buSzPts val="4800"/>
              <a:buNone/>
              <a:defRPr sz="6400"/>
            </a:lvl7pPr>
            <a:lvl8pPr lvl="7" algn="ctr">
              <a:spcBef>
                <a:spcPts val="0"/>
              </a:spcBef>
              <a:spcAft>
                <a:spcPts val="0"/>
              </a:spcAft>
              <a:buSzPts val="4800"/>
              <a:buNone/>
              <a:defRPr sz="6400"/>
            </a:lvl8pPr>
            <a:lvl9pPr lvl="8" algn="ctr">
              <a:spcBef>
                <a:spcPts val="0"/>
              </a:spcBef>
              <a:spcAft>
                <a:spcPts val="0"/>
              </a:spcAft>
              <a:buSzPts val="4800"/>
              <a:buNone/>
              <a:defRPr sz="6400"/>
            </a:lvl9pPr>
          </a:lstStyle>
          <a:p>
            <a:endParaRPr/>
          </a:p>
        </p:txBody>
      </p:sp>
    </p:spTree>
    <p:extLst>
      <p:ext uri="{BB962C8B-B14F-4D97-AF65-F5344CB8AC3E}">
        <p14:creationId xmlns:p14="http://schemas.microsoft.com/office/powerpoint/2010/main" val="392462226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52"/>
        <p:cNvGrpSpPr/>
        <p:nvPr/>
      </p:nvGrpSpPr>
      <p:grpSpPr>
        <a:xfrm>
          <a:off x="0" y="0"/>
          <a:ext cx="0" cy="0"/>
          <a:chOff x="0" y="0"/>
          <a:chExt cx="0" cy="0"/>
        </a:xfrm>
      </p:grpSpPr>
      <p:sp>
        <p:nvSpPr>
          <p:cNvPr id="2" name="Google Shape;53;p9">
            <a:extLst>
              <a:ext uri="{FF2B5EF4-FFF2-40B4-BE49-F238E27FC236}">
                <a16:creationId xmlns:a16="http://schemas.microsoft.com/office/drawing/2014/main" id="{68499391-2B4F-351D-25A0-882A5344E739}"/>
              </a:ext>
            </a:extLst>
          </p:cNvPr>
          <p:cNvSpPr/>
          <p:nvPr/>
        </p:nvSpPr>
        <p:spPr>
          <a:xfrm>
            <a:off x="6096000" y="0"/>
            <a:ext cx="6096000" cy="6858000"/>
          </a:xfrm>
          <a:prstGeom prst="rect">
            <a:avLst/>
          </a:prstGeom>
          <a:solidFill>
            <a:schemeClr val="accent3"/>
          </a:solidFill>
          <a:ln>
            <a:noFill/>
          </a:ln>
        </p:spPr>
        <p:txBody>
          <a:bodyPr spcFirstLastPara="1" lIns="121900" tIns="121900" rIns="121900" bIns="121900" anchor="ctr"/>
          <a:lstStyle/>
          <a:p>
            <a:pPr>
              <a:spcBef>
                <a:spcPts val="0"/>
              </a:spcBef>
              <a:spcAft>
                <a:spcPts val="0"/>
              </a:spcAft>
              <a:defRPr/>
            </a:pPr>
            <a:endParaRPr>
              <a:solidFill>
                <a:srgbClr val="000000"/>
              </a:solidFill>
              <a:latin typeface="Arial" panose="020B0604020202020204" pitchFamily="34" charset="0"/>
            </a:endParaRPr>
          </a:p>
        </p:txBody>
      </p:sp>
      <p:sp>
        <p:nvSpPr>
          <p:cNvPr id="54" name="Google Shape;54;p9"/>
          <p:cNvSpPr txBox="1">
            <a:spLocks noGrp="1"/>
          </p:cNvSpPr>
          <p:nvPr>
            <p:ph type="title"/>
          </p:nvPr>
        </p:nvSpPr>
        <p:spPr>
          <a:xfrm>
            <a:off x="789233" y="1644233"/>
            <a:ext cx="4370400" cy="1976400"/>
          </a:xfrm>
          <a:prstGeom prst="rect">
            <a:avLst/>
          </a:prstGeom>
        </p:spPr>
        <p:txBody>
          <a:bodyPr spcFirstLastPara="1" anchor="b">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55" name="Google Shape;55;p9"/>
          <p:cNvSpPr txBox="1">
            <a:spLocks noGrp="1"/>
          </p:cNvSpPr>
          <p:nvPr>
            <p:ph type="subTitle" idx="1"/>
          </p:nvPr>
        </p:nvSpPr>
        <p:spPr>
          <a:xfrm>
            <a:off x="789233" y="3737433"/>
            <a:ext cx="4370400" cy="1646800"/>
          </a:xfrm>
          <a:prstGeom prst="rect">
            <a:avLst/>
          </a:prstGeom>
        </p:spPr>
        <p:txBody>
          <a:bodyPr spcFirstLastPara="1">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56" name="Google Shape;56;p9"/>
          <p:cNvSpPr txBox="1">
            <a:spLocks noGrp="1"/>
          </p:cNvSpPr>
          <p:nvPr>
            <p:ph type="body" idx="2"/>
          </p:nvPr>
        </p:nvSpPr>
        <p:spPr>
          <a:xfrm>
            <a:off x="6586000" y="965433"/>
            <a:ext cx="5116000" cy="4926800"/>
          </a:xfrm>
          <a:prstGeom prst="rect">
            <a:avLst/>
          </a:prstGeom>
        </p:spPr>
        <p:txBody>
          <a:bodyPr spcFirstLastPara="1" anchor="ctr">
            <a:noAutofit/>
          </a:bodyPr>
          <a:lstStyle>
            <a:lvl1pPr marL="609600" lvl="0" indent="-474345">
              <a:spcBef>
                <a:spcPts val="0"/>
              </a:spcBef>
              <a:spcAft>
                <a:spcPts val="0"/>
              </a:spcAft>
              <a:buSzPts val="2000"/>
              <a:buChar char="●"/>
              <a:defRPr/>
            </a:lvl1pPr>
            <a:lvl2pPr marL="1219200" lvl="1" indent="-474345">
              <a:spcBef>
                <a:spcPts val="2135"/>
              </a:spcBef>
              <a:spcAft>
                <a:spcPts val="0"/>
              </a:spcAft>
              <a:buSzPts val="2000"/>
              <a:buChar char="○"/>
              <a:defRPr/>
            </a:lvl2pPr>
            <a:lvl3pPr marL="1828800" lvl="2" indent="-474345">
              <a:spcBef>
                <a:spcPts val="2135"/>
              </a:spcBef>
              <a:spcAft>
                <a:spcPts val="0"/>
              </a:spcAft>
              <a:buSzPts val="2000"/>
              <a:buChar char="■"/>
              <a:defRPr/>
            </a:lvl3pPr>
            <a:lvl4pPr marL="2438400" lvl="3" indent="-474345">
              <a:spcBef>
                <a:spcPts val="2135"/>
              </a:spcBef>
              <a:spcAft>
                <a:spcPts val="0"/>
              </a:spcAft>
              <a:buSzPts val="2000"/>
              <a:buChar char="●"/>
              <a:defRPr/>
            </a:lvl4pPr>
            <a:lvl5pPr marL="3048000" lvl="4" indent="-474345">
              <a:spcBef>
                <a:spcPts val="2135"/>
              </a:spcBef>
              <a:spcAft>
                <a:spcPts val="0"/>
              </a:spcAft>
              <a:buSzPts val="2000"/>
              <a:buChar char="○"/>
              <a:defRPr/>
            </a:lvl5pPr>
            <a:lvl6pPr marL="3657600" lvl="5" indent="-474345">
              <a:spcBef>
                <a:spcPts val="2135"/>
              </a:spcBef>
              <a:spcAft>
                <a:spcPts val="0"/>
              </a:spcAft>
              <a:buSzPts val="2000"/>
              <a:buChar char="■"/>
              <a:defRPr/>
            </a:lvl6pPr>
            <a:lvl7pPr marL="4267200" lvl="6" indent="-474345">
              <a:spcBef>
                <a:spcPts val="2135"/>
              </a:spcBef>
              <a:spcAft>
                <a:spcPts val="0"/>
              </a:spcAft>
              <a:buSzPts val="2000"/>
              <a:buChar char="●"/>
              <a:defRPr/>
            </a:lvl7pPr>
            <a:lvl8pPr marL="4876800" lvl="7" indent="-474345">
              <a:spcBef>
                <a:spcPts val="2135"/>
              </a:spcBef>
              <a:spcAft>
                <a:spcPts val="0"/>
              </a:spcAft>
              <a:buSzPts val="2000"/>
              <a:buChar char="○"/>
              <a:defRPr/>
            </a:lvl8pPr>
            <a:lvl9pPr marL="5486400" lvl="8" indent="-474345">
              <a:spcBef>
                <a:spcPts val="2135"/>
              </a:spcBef>
              <a:spcAft>
                <a:spcPts val="2135"/>
              </a:spcAft>
              <a:buSzPts val="2000"/>
              <a:buChar char="■"/>
              <a:defRPr/>
            </a:lvl9pPr>
          </a:lstStyle>
          <a:p>
            <a:endParaRPr/>
          </a:p>
        </p:txBody>
      </p:sp>
    </p:spTree>
    <p:extLst>
      <p:ext uri="{BB962C8B-B14F-4D97-AF65-F5344CB8AC3E}">
        <p14:creationId xmlns:p14="http://schemas.microsoft.com/office/powerpoint/2010/main" val="221160207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57"/>
        <p:cNvGrpSpPr/>
        <p:nvPr/>
      </p:nvGrpSpPr>
      <p:grpSpPr>
        <a:xfrm>
          <a:off x="0" y="0"/>
          <a:ext cx="0" cy="0"/>
          <a:chOff x="0" y="0"/>
          <a:chExt cx="0" cy="0"/>
        </a:xfrm>
      </p:grpSpPr>
      <p:sp>
        <p:nvSpPr>
          <p:cNvPr id="58" name="Google Shape;58;p10"/>
          <p:cNvSpPr txBox="1">
            <a:spLocks noGrp="1"/>
          </p:cNvSpPr>
          <p:nvPr>
            <p:ph type="body" idx="1"/>
          </p:nvPr>
        </p:nvSpPr>
        <p:spPr>
          <a:xfrm>
            <a:off x="745460" y="5372719"/>
            <a:ext cx="8713600" cy="806800"/>
          </a:xfrm>
          <a:prstGeom prst="rect">
            <a:avLst/>
          </a:prstGeom>
        </p:spPr>
        <p:txBody>
          <a:bodyPr spcFirstLastPara="1" anchor="ctr">
            <a:noAutofit/>
          </a:bodyPr>
          <a:lstStyle>
            <a:lvl1pPr marL="609600" lvl="0" indent="-304800">
              <a:lnSpc>
                <a:spcPct val="100000"/>
              </a:lnSpc>
              <a:spcBef>
                <a:spcPts val="0"/>
              </a:spcBef>
              <a:spcAft>
                <a:spcPts val="0"/>
              </a:spcAft>
              <a:buSzPts val="2000"/>
              <a:buNone/>
              <a:defRPr/>
            </a:lvl1pPr>
          </a:lstStyle>
          <a:p>
            <a:endParaRPr/>
          </a:p>
        </p:txBody>
      </p:sp>
    </p:spTree>
    <p:extLst>
      <p:ext uri="{BB962C8B-B14F-4D97-AF65-F5344CB8AC3E}">
        <p14:creationId xmlns:p14="http://schemas.microsoft.com/office/powerpoint/2010/main" val="305777331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59"/>
        <p:cNvGrpSpPr/>
        <p:nvPr/>
      </p:nvGrpSpPr>
      <p:grpSpPr>
        <a:xfrm>
          <a:off x="0" y="0"/>
          <a:ext cx="0" cy="0"/>
          <a:chOff x="0" y="0"/>
          <a:chExt cx="0" cy="0"/>
        </a:xfrm>
      </p:grpSpPr>
      <p:sp>
        <p:nvSpPr>
          <p:cNvPr id="2" name="Google Shape;61;p11">
            <a:extLst>
              <a:ext uri="{FF2B5EF4-FFF2-40B4-BE49-F238E27FC236}">
                <a16:creationId xmlns:a16="http://schemas.microsoft.com/office/drawing/2014/main" id="{B081DB37-0D93-8A05-E41D-D76B5CE17FAF}"/>
              </a:ext>
            </a:extLst>
          </p:cNvPr>
          <p:cNvSpPr>
            <a:spLocks noChangeArrowheads="1"/>
          </p:cNvSpPr>
          <p:nvPr/>
        </p:nvSpPr>
        <p:spPr bwMode="auto">
          <a:xfrm>
            <a:off x="-1588" y="488950"/>
            <a:ext cx="12195176" cy="1446213"/>
          </a:xfrm>
          <a:prstGeom prst="roundRect">
            <a:avLst>
              <a:gd name="adj" fmla="val 16667"/>
            </a:avLst>
          </a:prstGeom>
          <a:solidFill>
            <a:schemeClr val="tx2"/>
          </a:solidFill>
          <a:ln>
            <a:noFill/>
          </a:ln>
        </p:spPr>
        <p:txBody>
          <a:bodyPr lIns="121900" tIns="121900" rIns="121900" bIns="12190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defRPr/>
            </a:pPr>
            <a:endParaRPr lang="en-US" altLang="en-US">
              <a:solidFill>
                <a:srgbClr val="000000"/>
              </a:solidFill>
              <a:latin typeface="Arial" panose="020B0604020202020204" pitchFamily="34" charset="0"/>
            </a:endParaRPr>
          </a:p>
        </p:txBody>
      </p:sp>
      <p:grpSp>
        <p:nvGrpSpPr>
          <p:cNvPr id="3" name="Google Shape;63;p11">
            <a:extLst>
              <a:ext uri="{FF2B5EF4-FFF2-40B4-BE49-F238E27FC236}">
                <a16:creationId xmlns:a16="http://schemas.microsoft.com/office/drawing/2014/main" id="{A5D0DE79-C544-54A2-7CEB-A84135C22869}"/>
              </a:ext>
            </a:extLst>
          </p:cNvPr>
          <p:cNvGrpSpPr>
            <a:grpSpLocks/>
          </p:cNvGrpSpPr>
          <p:nvPr/>
        </p:nvGrpSpPr>
        <p:grpSpPr bwMode="auto">
          <a:xfrm>
            <a:off x="-1588" y="5897563"/>
            <a:ext cx="12192001" cy="960437"/>
            <a:chOff x="6554556" y="4623505"/>
            <a:chExt cx="7127825" cy="720905"/>
          </a:xfrm>
        </p:grpSpPr>
        <p:sp>
          <p:nvSpPr>
            <p:cNvPr id="4" name="Google Shape;64;p11">
              <a:extLst>
                <a:ext uri="{FF2B5EF4-FFF2-40B4-BE49-F238E27FC236}">
                  <a16:creationId xmlns:a16="http://schemas.microsoft.com/office/drawing/2014/main" id="{9A3D090D-72F3-615A-0437-5C39C3758433}"/>
                </a:ext>
              </a:extLst>
            </p:cNvPr>
            <p:cNvSpPr>
              <a:spLocks/>
            </p:cNvSpPr>
            <p:nvPr/>
          </p:nvSpPr>
          <p:spPr bwMode="auto">
            <a:xfrm>
              <a:off x="6554556" y="4623505"/>
              <a:ext cx="7127825" cy="588345"/>
            </a:xfrm>
            <a:custGeom>
              <a:avLst/>
              <a:gdLst>
                <a:gd name="T0" fmla="*/ 25 w 285113"/>
                <a:gd name="T1" fmla="*/ 0 h 18815"/>
                <a:gd name="T2" fmla="*/ 25 w 285113"/>
                <a:gd name="T3" fmla="*/ 147313 h 18815"/>
                <a:gd name="T4" fmla="*/ 6311675 w 285113"/>
                <a:gd name="T5" fmla="*/ 511358 h 18815"/>
                <a:gd name="T6" fmla="*/ 7127800 w 285113"/>
                <a:gd name="T7" fmla="*/ 588345 h 18815"/>
                <a:gd name="T8" fmla="*/ 7127800 w 285113"/>
                <a:gd name="T9" fmla="*/ 0 h 18815"/>
                <a:gd name="T10" fmla="*/ 25 w 285113"/>
                <a:gd name="T11" fmla="*/ 0 h 1881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lnTo>
                    <a:pt x="1" y="0"/>
                  </a:lnTo>
                  <a:close/>
                </a:path>
              </a:pathLst>
            </a:custGeom>
            <a:solidFill>
              <a:srgbClr val="62CFE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 name="Google Shape;65;p11">
              <a:extLst>
                <a:ext uri="{FF2B5EF4-FFF2-40B4-BE49-F238E27FC236}">
                  <a16:creationId xmlns:a16="http://schemas.microsoft.com/office/drawing/2014/main" id="{D5D04ED5-E557-301A-641D-7414850D83F0}"/>
                </a:ext>
              </a:extLst>
            </p:cNvPr>
            <p:cNvSpPr>
              <a:spLocks/>
            </p:cNvSpPr>
            <p:nvPr/>
          </p:nvSpPr>
          <p:spPr bwMode="auto">
            <a:xfrm>
              <a:off x="6554556" y="4761756"/>
              <a:ext cx="7127825" cy="582654"/>
            </a:xfrm>
            <a:custGeom>
              <a:avLst/>
              <a:gdLst>
                <a:gd name="T0" fmla="*/ 25 w 285113"/>
                <a:gd name="T1" fmla="*/ 0 h 18633"/>
                <a:gd name="T2" fmla="*/ 25 w 285113"/>
                <a:gd name="T3" fmla="*/ 582654 h 18633"/>
                <a:gd name="T4" fmla="*/ 7127800 w 285113"/>
                <a:gd name="T5" fmla="*/ 582654 h 18633"/>
                <a:gd name="T6" fmla="*/ 7127800 w 285113"/>
                <a:gd name="T7" fmla="*/ 441032 h 18633"/>
                <a:gd name="T8" fmla="*/ 6311675 w 285113"/>
                <a:gd name="T9" fmla="*/ 364045 h 18633"/>
                <a:gd name="T10" fmla="*/ 25 w 285113"/>
                <a:gd name="T11" fmla="*/ 0 h 1863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grpSp>
      <p:sp>
        <p:nvSpPr>
          <p:cNvPr id="60" name="Google Shape;60;p11"/>
          <p:cNvSpPr txBox="1">
            <a:spLocks noGrp="1"/>
          </p:cNvSpPr>
          <p:nvPr>
            <p:ph type="title"/>
          </p:nvPr>
        </p:nvSpPr>
        <p:spPr>
          <a:xfrm>
            <a:off x="3238367" y="2611800"/>
            <a:ext cx="5715200" cy="2618000"/>
          </a:xfrm>
          <a:prstGeom prst="rect">
            <a:avLst/>
          </a:prstGeom>
        </p:spPr>
        <p:txBody>
          <a:bodyPr spcFirstLastPara="1" anchor="b">
            <a:noAutofit/>
          </a:bodyPr>
          <a:lstStyle>
            <a:lvl1pPr lvl="0" algn="ctr">
              <a:spcBef>
                <a:spcPts val="0"/>
              </a:spcBef>
              <a:spcAft>
                <a:spcPts val="0"/>
              </a:spcAft>
              <a:buSzPts val="12000"/>
              <a:buNone/>
              <a:defRPr sz="17335">
                <a:solidFill>
                  <a:schemeClr val="dk2"/>
                </a:solidFill>
              </a:defRPr>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rPr lang="en-US"/>
              <a:t>Click to edit Master title style</a:t>
            </a:r>
            <a:endParaRPr/>
          </a:p>
        </p:txBody>
      </p:sp>
      <p:sp>
        <p:nvSpPr>
          <p:cNvPr id="62" name="Google Shape;62;p11"/>
          <p:cNvSpPr txBox="1">
            <a:spLocks noGrp="1"/>
          </p:cNvSpPr>
          <p:nvPr>
            <p:ph type="title" idx="2"/>
          </p:nvPr>
        </p:nvSpPr>
        <p:spPr>
          <a:xfrm>
            <a:off x="961200" y="813012"/>
            <a:ext cx="10284800" cy="767200"/>
          </a:xfrm>
          <a:prstGeom prst="rect">
            <a:avLst/>
          </a:prstGeom>
        </p:spPr>
        <p:txBody>
          <a:bodyPr spcFirstLastPara="1" anchor="ctr">
            <a:noAutofit/>
          </a:bodyPr>
          <a:lstStyle>
            <a:lvl1pPr lvl="0" algn="ctr" rtl="0">
              <a:spcBef>
                <a:spcPts val="0"/>
              </a:spcBef>
              <a:spcAft>
                <a:spcPts val="0"/>
              </a:spcAft>
              <a:buSzPts val="3500"/>
              <a:buAutoNum type="arabicPeriod"/>
              <a:defRPr sz="5335"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spTree>
    <p:extLst>
      <p:ext uri="{BB962C8B-B14F-4D97-AF65-F5344CB8AC3E}">
        <p14:creationId xmlns:p14="http://schemas.microsoft.com/office/powerpoint/2010/main" val="335000162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6"/>
        <p:cNvGrpSpPr/>
        <p:nvPr/>
      </p:nvGrpSpPr>
      <p:grpSpPr>
        <a:xfrm>
          <a:off x="0" y="0"/>
          <a:ext cx="0" cy="0"/>
          <a:chOff x="0" y="0"/>
          <a:chExt cx="0" cy="0"/>
        </a:xfrm>
      </p:grpSpPr>
    </p:spTree>
    <p:extLst>
      <p:ext uri="{BB962C8B-B14F-4D97-AF65-F5344CB8AC3E}">
        <p14:creationId xmlns:p14="http://schemas.microsoft.com/office/powerpoint/2010/main" val="398488968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accent2"/>
        </a:solidFill>
        <a:effectLst/>
      </p:bgPr>
    </p:bg>
    <p:spTree>
      <p:nvGrpSpPr>
        <p:cNvPr id="1" name="Shape 67"/>
        <p:cNvGrpSpPr/>
        <p:nvPr/>
      </p:nvGrpSpPr>
      <p:grpSpPr>
        <a:xfrm>
          <a:off x="0" y="0"/>
          <a:ext cx="0" cy="0"/>
          <a:chOff x="0" y="0"/>
          <a:chExt cx="0" cy="0"/>
        </a:xfrm>
      </p:grpSpPr>
    </p:spTree>
    <p:extLst>
      <p:ext uri="{BB962C8B-B14F-4D97-AF65-F5344CB8AC3E}">
        <p14:creationId xmlns:p14="http://schemas.microsoft.com/office/powerpoint/2010/main" val="199144669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tx2"/>
        </a:solidFill>
        <a:effectLst/>
      </p:bgPr>
    </p:bg>
    <p:spTree>
      <p:nvGrpSpPr>
        <p:cNvPr id="1" name="Shape 68"/>
        <p:cNvGrpSpPr/>
        <p:nvPr/>
      </p:nvGrpSpPr>
      <p:grpSpPr>
        <a:xfrm>
          <a:off x="0" y="0"/>
          <a:ext cx="0" cy="0"/>
          <a:chOff x="0" y="0"/>
          <a:chExt cx="0" cy="0"/>
        </a:xfrm>
      </p:grpSpPr>
    </p:spTree>
    <p:extLst>
      <p:ext uri="{BB962C8B-B14F-4D97-AF65-F5344CB8AC3E}">
        <p14:creationId xmlns:p14="http://schemas.microsoft.com/office/powerpoint/2010/main" val="26475533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5BA6994E-0E5F-CCCE-B411-0CEBCA799610}"/>
              </a:ext>
            </a:extLst>
          </p:cNvPr>
          <p:cNvSpPr>
            <a:spLocks noGrp="1"/>
          </p:cNvSpPr>
          <p:nvPr>
            <p:ph type="dt" sz="half" idx="10"/>
          </p:nvPr>
        </p:nvSpPr>
        <p:spPr/>
        <p:txBody>
          <a:bodyPr/>
          <a:lstStyle>
            <a:lvl1pPr>
              <a:defRPr/>
            </a:lvl1pPr>
          </a:lstStyle>
          <a:p>
            <a:pPr>
              <a:defRPr/>
            </a:pPr>
            <a:fld id="{5358A8DD-DEB3-4000-81BD-8A94E69297BB}" type="datetimeFigureOut">
              <a:rPr lang="en-US"/>
              <a:pPr>
                <a:defRPr/>
              </a:pPr>
              <a:t>3/19/2023</a:t>
            </a:fld>
            <a:endParaRPr lang="en-US"/>
          </a:p>
        </p:txBody>
      </p:sp>
      <p:sp>
        <p:nvSpPr>
          <p:cNvPr id="8" name="Footer Placeholder 4">
            <a:extLst>
              <a:ext uri="{FF2B5EF4-FFF2-40B4-BE49-F238E27FC236}">
                <a16:creationId xmlns:a16="http://schemas.microsoft.com/office/drawing/2014/main" id="{9320C403-6197-1606-4E57-EFFBAEE09DE6}"/>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745BC53C-CBBE-321A-6119-A3E6DE68F8B0}"/>
              </a:ext>
            </a:extLst>
          </p:cNvPr>
          <p:cNvSpPr>
            <a:spLocks noGrp="1"/>
          </p:cNvSpPr>
          <p:nvPr>
            <p:ph type="sldNum" sz="quarter" idx="12"/>
          </p:nvPr>
        </p:nvSpPr>
        <p:spPr/>
        <p:txBody>
          <a:bodyPr/>
          <a:lstStyle>
            <a:lvl1pPr>
              <a:defRPr/>
            </a:lvl1pPr>
          </a:lstStyle>
          <a:p>
            <a:pPr>
              <a:defRPr/>
            </a:pPr>
            <a:fld id="{23ABE098-97FB-40BF-B89C-A8E3E6A42E97}" type="slidenum">
              <a:rPr lang="en-US" altLang="en-US"/>
              <a:pPr>
                <a:defRPr/>
              </a:pPr>
              <a:t>‹#›</a:t>
            </a:fld>
            <a:endParaRPr lang="en-US" altLang="en-US"/>
          </a:p>
        </p:txBody>
      </p:sp>
    </p:spTree>
    <p:extLst>
      <p:ext uri="{BB962C8B-B14F-4D97-AF65-F5344CB8AC3E}">
        <p14:creationId xmlns:p14="http://schemas.microsoft.com/office/powerpoint/2010/main" val="1879849907"/>
      </p:ext>
    </p:extLst>
  </p:cSld>
  <p:clrMapOvr>
    <a:masterClrMapping/>
  </p:clrMapOvr>
  <p:transition spd="slow">
    <p:split orient="vert"/>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Background 3">
  <p:cSld name="Background 3">
    <p:bg>
      <p:bgPr>
        <a:solidFill>
          <a:schemeClr val="bg2"/>
        </a:solidFill>
        <a:effectLst/>
      </p:bgPr>
    </p:bg>
    <p:spTree>
      <p:nvGrpSpPr>
        <p:cNvPr id="1" name="Shape 69"/>
        <p:cNvGrpSpPr/>
        <p:nvPr/>
      </p:nvGrpSpPr>
      <p:grpSpPr>
        <a:xfrm>
          <a:off x="0" y="0"/>
          <a:ext cx="0" cy="0"/>
          <a:chOff x="0" y="0"/>
          <a:chExt cx="0" cy="0"/>
        </a:xfrm>
      </p:grpSpPr>
    </p:spTree>
    <p:extLst>
      <p:ext uri="{BB962C8B-B14F-4D97-AF65-F5344CB8AC3E}">
        <p14:creationId xmlns:p14="http://schemas.microsoft.com/office/powerpoint/2010/main" val="38676351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Background 4">
  <p:cSld name="Background 4">
    <p:bg>
      <p:bgPr>
        <a:solidFill>
          <a:schemeClr val="accent1"/>
        </a:solidFill>
        <a:effectLst/>
      </p:bgPr>
    </p:bg>
    <p:spTree>
      <p:nvGrpSpPr>
        <p:cNvPr id="1" name="Shape 70"/>
        <p:cNvGrpSpPr/>
        <p:nvPr/>
      </p:nvGrpSpPr>
      <p:grpSpPr>
        <a:xfrm>
          <a:off x="0" y="0"/>
          <a:ext cx="0" cy="0"/>
          <a:chOff x="0" y="0"/>
          <a:chExt cx="0" cy="0"/>
        </a:xfrm>
      </p:grpSpPr>
    </p:spTree>
    <p:extLst>
      <p:ext uri="{BB962C8B-B14F-4D97-AF65-F5344CB8AC3E}">
        <p14:creationId xmlns:p14="http://schemas.microsoft.com/office/powerpoint/2010/main" val="182423160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Background 5">
  <p:cSld name="Background 5">
    <p:bg>
      <p:bgPr>
        <a:solidFill>
          <a:srgbClr val="C2B9DB"/>
        </a:solidFill>
        <a:effectLst/>
      </p:bgPr>
    </p:bg>
    <p:spTree>
      <p:nvGrpSpPr>
        <p:cNvPr id="1" name="Shape 71"/>
        <p:cNvGrpSpPr/>
        <p:nvPr/>
      </p:nvGrpSpPr>
      <p:grpSpPr>
        <a:xfrm>
          <a:off x="0" y="0"/>
          <a:ext cx="0" cy="0"/>
          <a:chOff x="0" y="0"/>
          <a:chExt cx="0" cy="0"/>
        </a:xfrm>
      </p:grpSpPr>
    </p:spTree>
    <p:extLst>
      <p:ext uri="{BB962C8B-B14F-4D97-AF65-F5344CB8AC3E}">
        <p14:creationId xmlns:p14="http://schemas.microsoft.com/office/powerpoint/2010/main" val="1397844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able of Contents">
  <p:cSld name="Table of Contents">
    <p:bg>
      <p:bgPr>
        <a:solidFill>
          <a:srgbClr val="C2B9DB"/>
        </a:solidFill>
        <a:effectLst/>
      </p:bgPr>
    </p:bg>
    <p:spTree>
      <p:nvGrpSpPr>
        <p:cNvPr id="1" name="Shape 72"/>
        <p:cNvGrpSpPr/>
        <p:nvPr/>
      </p:nvGrpSpPr>
      <p:grpSpPr>
        <a:xfrm>
          <a:off x="0" y="0"/>
          <a:ext cx="0" cy="0"/>
          <a:chOff x="0" y="0"/>
          <a:chExt cx="0" cy="0"/>
        </a:xfrm>
      </p:grpSpPr>
      <p:sp>
        <p:nvSpPr>
          <p:cNvPr id="73" name="Google Shape;73;p18"/>
          <p:cNvSpPr txBox="1">
            <a:spLocks noGrp="1"/>
          </p:cNvSpPr>
          <p:nvPr>
            <p:ph type="title"/>
          </p:nvPr>
        </p:nvSpPr>
        <p:spPr>
          <a:xfrm>
            <a:off x="961200" y="813012"/>
            <a:ext cx="10284800" cy="767200"/>
          </a:xfrm>
          <a:prstGeom prst="rect">
            <a:avLst/>
          </a:prstGeom>
        </p:spPr>
        <p:txBody>
          <a:bodyPr spcFirstLastPara="1" anchor="ctr">
            <a:noAutofit/>
          </a:bodyPr>
          <a:lstStyle>
            <a:lvl1pPr lvl="0" algn="ctr" rtl="0">
              <a:spcBef>
                <a:spcPts val="0"/>
              </a:spcBef>
              <a:spcAft>
                <a:spcPts val="0"/>
              </a:spcAft>
              <a:buSzPts val="3500"/>
              <a:buNone/>
              <a:defRPr sz="5335" b="1"/>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74" name="Google Shape;74;p18">
            <a:hlinkClick r:id="" action="ppaction://noaction"/>
          </p:cNvPr>
          <p:cNvSpPr txBox="1">
            <a:spLocks noGrp="1"/>
          </p:cNvSpPr>
          <p:nvPr>
            <p:ph type="title" idx="2"/>
          </p:nvPr>
        </p:nvSpPr>
        <p:spPr>
          <a:xfrm>
            <a:off x="961200" y="2225233"/>
            <a:ext cx="2304400" cy="579600"/>
          </a:xfrm>
          <a:prstGeom prst="rect">
            <a:avLst/>
          </a:prstGeom>
        </p:spPr>
        <p:txBody>
          <a:bodyPr spcFirstLastPara="1" anchor="ctr">
            <a:noAutofit/>
          </a:bodyPr>
          <a:lstStyle>
            <a:lvl1pPr lvl="0" algn="ctr" rtl="0">
              <a:spcBef>
                <a:spcPts val="0"/>
              </a:spcBef>
              <a:spcAft>
                <a:spcPts val="0"/>
              </a:spcAft>
              <a:buSzPts val="2400"/>
              <a:buNone/>
              <a:defRPr sz="2665" b="1"/>
            </a:lvl1pPr>
            <a:lvl2pPr lvl="1" algn="ctr" rtl="0">
              <a:lnSpc>
                <a:spcPct val="80000"/>
              </a:lnSpc>
              <a:spcBef>
                <a:spcPts val="0"/>
              </a:spcBef>
              <a:spcAft>
                <a:spcPts val="0"/>
              </a:spcAft>
              <a:buSzPts val="2400"/>
              <a:buNone/>
              <a:defRPr sz="3200"/>
            </a:lvl2pPr>
            <a:lvl3pPr lvl="2" algn="ctr" rtl="0">
              <a:lnSpc>
                <a:spcPct val="80000"/>
              </a:lnSpc>
              <a:spcBef>
                <a:spcPts val="0"/>
              </a:spcBef>
              <a:spcAft>
                <a:spcPts val="0"/>
              </a:spcAft>
              <a:buSzPts val="2400"/>
              <a:buNone/>
              <a:defRPr sz="3200"/>
            </a:lvl3pPr>
            <a:lvl4pPr lvl="3" algn="ctr" rtl="0">
              <a:lnSpc>
                <a:spcPct val="80000"/>
              </a:lnSpc>
              <a:spcBef>
                <a:spcPts val="0"/>
              </a:spcBef>
              <a:spcAft>
                <a:spcPts val="0"/>
              </a:spcAft>
              <a:buSzPts val="2400"/>
              <a:buNone/>
              <a:defRPr sz="3200"/>
            </a:lvl4pPr>
            <a:lvl5pPr lvl="4" algn="ctr" rtl="0">
              <a:lnSpc>
                <a:spcPct val="80000"/>
              </a:lnSpc>
              <a:spcBef>
                <a:spcPts val="0"/>
              </a:spcBef>
              <a:spcAft>
                <a:spcPts val="0"/>
              </a:spcAft>
              <a:buSzPts val="2400"/>
              <a:buNone/>
              <a:defRPr sz="3200"/>
            </a:lvl5pPr>
            <a:lvl6pPr lvl="5" algn="ctr" rtl="0">
              <a:lnSpc>
                <a:spcPct val="80000"/>
              </a:lnSpc>
              <a:spcBef>
                <a:spcPts val="0"/>
              </a:spcBef>
              <a:spcAft>
                <a:spcPts val="0"/>
              </a:spcAft>
              <a:buSzPts val="2400"/>
              <a:buNone/>
              <a:defRPr sz="3200"/>
            </a:lvl6pPr>
            <a:lvl7pPr lvl="6" algn="ctr" rtl="0">
              <a:lnSpc>
                <a:spcPct val="80000"/>
              </a:lnSpc>
              <a:spcBef>
                <a:spcPts val="0"/>
              </a:spcBef>
              <a:spcAft>
                <a:spcPts val="0"/>
              </a:spcAft>
              <a:buSzPts val="2400"/>
              <a:buNone/>
              <a:defRPr sz="3200"/>
            </a:lvl7pPr>
            <a:lvl8pPr lvl="7" algn="ctr" rtl="0">
              <a:lnSpc>
                <a:spcPct val="80000"/>
              </a:lnSpc>
              <a:spcBef>
                <a:spcPts val="0"/>
              </a:spcBef>
              <a:spcAft>
                <a:spcPts val="0"/>
              </a:spcAft>
              <a:buSzPts val="2400"/>
              <a:buNone/>
              <a:defRPr sz="3200"/>
            </a:lvl8pPr>
            <a:lvl9pPr lvl="8" algn="ctr" rtl="0">
              <a:lnSpc>
                <a:spcPct val="80000"/>
              </a:lnSpc>
              <a:spcBef>
                <a:spcPts val="0"/>
              </a:spcBef>
              <a:spcAft>
                <a:spcPts val="0"/>
              </a:spcAft>
              <a:buSzPts val="2400"/>
              <a:buNone/>
              <a:defRPr sz="3200"/>
            </a:lvl9pPr>
          </a:lstStyle>
          <a:p>
            <a:endParaRPr/>
          </a:p>
        </p:txBody>
      </p:sp>
      <p:sp>
        <p:nvSpPr>
          <p:cNvPr id="75" name="Google Shape;75;p18">
            <a:hlinkClick r:id="" action="ppaction://noaction"/>
          </p:cNvPr>
          <p:cNvSpPr txBox="1">
            <a:spLocks noGrp="1"/>
          </p:cNvSpPr>
          <p:nvPr>
            <p:ph type="title" idx="3"/>
          </p:nvPr>
        </p:nvSpPr>
        <p:spPr>
          <a:xfrm>
            <a:off x="3620233" y="2225233"/>
            <a:ext cx="2304400" cy="579600"/>
          </a:xfrm>
          <a:prstGeom prst="rect">
            <a:avLst/>
          </a:prstGeom>
        </p:spPr>
        <p:txBody>
          <a:bodyPr spcFirstLastPara="1" anchor="ctr">
            <a:noAutofit/>
          </a:bodyPr>
          <a:lstStyle>
            <a:lvl1pPr lvl="0" algn="ctr" rtl="0">
              <a:spcBef>
                <a:spcPts val="0"/>
              </a:spcBef>
              <a:spcAft>
                <a:spcPts val="0"/>
              </a:spcAft>
              <a:buSzPts val="2400"/>
              <a:buNone/>
              <a:defRPr sz="2665" b="1"/>
            </a:lvl1pPr>
            <a:lvl2pPr lvl="1" algn="ctr" rtl="0">
              <a:lnSpc>
                <a:spcPct val="80000"/>
              </a:lnSpc>
              <a:spcBef>
                <a:spcPts val="0"/>
              </a:spcBef>
              <a:spcAft>
                <a:spcPts val="0"/>
              </a:spcAft>
              <a:buSzPts val="2400"/>
              <a:buNone/>
              <a:defRPr sz="3200"/>
            </a:lvl2pPr>
            <a:lvl3pPr lvl="2" algn="ctr" rtl="0">
              <a:lnSpc>
                <a:spcPct val="80000"/>
              </a:lnSpc>
              <a:spcBef>
                <a:spcPts val="0"/>
              </a:spcBef>
              <a:spcAft>
                <a:spcPts val="0"/>
              </a:spcAft>
              <a:buSzPts val="2400"/>
              <a:buNone/>
              <a:defRPr sz="3200"/>
            </a:lvl3pPr>
            <a:lvl4pPr lvl="3" algn="ctr" rtl="0">
              <a:lnSpc>
                <a:spcPct val="80000"/>
              </a:lnSpc>
              <a:spcBef>
                <a:spcPts val="0"/>
              </a:spcBef>
              <a:spcAft>
                <a:spcPts val="0"/>
              </a:spcAft>
              <a:buSzPts val="2400"/>
              <a:buNone/>
              <a:defRPr sz="3200"/>
            </a:lvl4pPr>
            <a:lvl5pPr lvl="4" algn="ctr" rtl="0">
              <a:lnSpc>
                <a:spcPct val="80000"/>
              </a:lnSpc>
              <a:spcBef>
                <a:spcPts val="0"/>
              </a:spcBef>
              <a:spcAft>
                <a:spcPts val="0"/>
              </a:spcAft>
              <a:buSzPts val="2400"/>
              <a:buNone/>
              <a:defRPr sz="3200"/>
            </a:lvl5pPr>
            <a:lvl6pPr lvl="5" algn="ctr" rtl="0">
              <a:lnSpc>
                <a:spcPct val="80000"/>
              </a:lnSpc>
              <a:spcBef>
                <a:spcPts val="0"/>
              </a:spcBef>
              <a:spcAft>
                <a:spcPts val="0"/>
              </a:spcAft>
              <a:buSzPts val="2400"/>
              <a:buNone/>
              <a:defRPr sz="3200"/>
            </a:lvl6pPr>
            <a:lvl7pPr lvl="6" algn="ctr" rtl="0">
              <a:lnSpc>
                <a:spcPct val="80000"/>
              </a:lnSpc>
              <a:spcBef>
                <a:spcPts val="0"/>
              </a:spcBef>
              <a:spcAft>
                <a:spcPts val="0"/>
              </a:spcAft>
              <a:buSzPts val="2400"/>
              <a:buNone/>
              <a:defRPr sz="3200"/>
            </a:lvl7pPr>
            <a:lvl8pPr lvl="7" algn="ctr" rtl="0">
              <a:lnSpc>
                <a:spcPct val="80000"/>
              </a:lnSpc>
              <a:spcBef>
                <a:spcPts val="0"/>
              </a:spcBef>
              <a:spcAft>
                <a:spcPts val="0"/>
              </a:spcAft>
              <a:buSzPts val="2400"/>
              <a:buNone/>
              <a:defRPr sz="3200"/>
            </a:lvl8pPr>
            <a:lvl9pPr lvl="8" algn="ctr" rtl="0">
              <a:lnSpc>
                <a:spcPct val="80000"/>
              </a:lnSpc>
              <a:spcBef>
                <a:spcPts val="0"/>
              </a:spcBef>
              <a:spcAft>
                <a:spcPts val="0"/>
              </a:spcAft>
              <a:buSzPts val="2400"/>
              <a:buNone/>
              <a:defRPr sz="3200"/>
            </a:lvl9pPr>
          </a:lstStyle>
          <a:p>
            <a:endParaRPr/>
          </a:p>
        </p:txBody>
      </p:sp>
      <p:sp>
        <p:nvSpPr>
          <p:cNvPr id="76" name="Google Shape;76;p18">
            <a:hlinkClick r:id="" action="ppaction://noaction"/>
          </p:cNvPr>
          <p:cNvSpPr txBox="1">
            <a:spLocks noGrp="1"/>
          </p:cNvSpPr>
          <p:nvPr>
            <p:ph type="title" idx="4"/>
          </p:nvPr>
        </p:nvSpPr>
        <p:spPr>
          <a:xfrm>
            <a:off x="6279267" y="2225233"/>
            <a:ext cx="2304400" cy="579600"/>
          </a:xfrm>
          <a:prstGeom prst="rect">
            <a:avLst/>
          </a:prstGeom>
        </p:spPr>
        <p:txBody>
          <a:bodyPr spcFirstLastPara="1" anchor="ctr">
            <a:noAutofit/>
          </a:bodyPr>
          <a:lstStyle>
            <a:lvl1pPr lvl="0" algn="ctr" rtl="0">
              <a:spcBef>
                <a:spcPts val="0"/>
              </a:spcBef>
              <a:spcAft>
                <a:spcPts val="0"/>
              </a:spcAft>
              <a:buSzPts val="2400"/>
              <a:buNone/>
              <a:defRPr sz="2665" b="1"/>
            </a:lvl1pPr>
            <a:lvl2pPr lvl="1" algn="ctr" rtl="0">
              <a:lnSpc>
                <a:spcPct val="80000"/>
              </a:lnSpc>
              <a:spcBef>
                <a:spcPts val="0"/>
              </a:spcBef>
              <a:spcAft>
                <a:spcPts val="0"/>
              </a:spcAft>
              <a:buSzPts val="2400"/>
              <a:buNone/>
              <a:defRPr sz="3200"/>
            </a:lvl2pPr>
            <a:lvl3pPr lvl="2" algn="ctr" rtl="0">
              <a:lnSpc>
                <a:spcPct val="80000"/>
              </a:lnSpc>
              <a:spcBef>
                <a:spcPts val="0"/>
              </a:spcBef>
              <a:spcAft>
                <a:spcPts val="0"/>
              </a:spcAft>
              <a:buSzPts val="2400"/>
              <a:buNone/>
              <a:defRPr sz="3200"/>
            </a:lvl3pPr>
            <a:lvl4pPr lvl="3" algn="ctr" rtl="0">
              <a:lnSpc>
                <a:spcPct val="80000"/>
              </a:lnSpc>
              <a:spcBef>
                <a:spcPts val="0"/>
              </a:spcBef>
              <a:spcAft>
                <a:spcPts val="0"/>
              </a:spcAft>
              <a:buSzPts val="2400"/>
              <a:buNone/>
              <a:defRPr sz="3200"/>
            </a:lvl4pPr>
            <a:lvl5pPr lvl="4" algn="ctr" rtl="0">
              <a:lnSpc>
                <a:spcPct val="80000"/>
              </a:lnSpc>
              <a:spcBef>
                <a:spcPts val="0"/>
              </a:spcBef>
              <a:spcAft>
                <a:spcPts val="0"/>
              </a:spcAft>
              <a:buSzPts val="2400"/>
              <a:buNone/>
              <a:defRPr sz="3200"/>
            </a:lvl5pPr>
            <a:lvl6pPr lvl="5" algn="ctr" rtl="0">
              <a:lnSpc>
                <a:spcPct val="80000"/>
              </a:lnSpc>
              <a:spcBef>
                <a:spcPts val="0"/>
              </a:spcBef>
              <a:spcAft>
                <a:spcPts val="0"/>
              </a:spcAft>
              <a:buSzPts val="2400"/>
              <a:buNone/>
              <a:defRPr sz="3200"/>
            </a:lvl6pPr>
            <a:lvl7pPr lvl="6" algn="ctr" rtl="0">
              <a:lnSpc>
                <a:spcPct val="80000"/>
              </a:lnSpc>
              <a:spcBef>
                <a:spcPts val="0"/>
              </a:spcBef>
              <a:spcAft>
                <a:spcPts val="0"/>
              </a:spcAft>
              <a:buSzPts val="2400"/>
              <a:buNone/>
              <a:defRPr sz="3200"/>
            </a:lvl7pPr>
            <a:lvl8pPr lvl="7" algn="ctr" rtl="0">
              <a:lnSpc>
                <a:spcPct val="80000"/>
              </a:lnSpc>
              <a:spcBef>
                <a:spcPts val="0"/>
              </a:spcBef>
              <a:spcAft>
                <a:spcPts val="0"/>
              </a:spcAft>
              <a:buSzPts val="2400"/>
              <a:buNone/>
              <a:defRPr sz="3200"/>
            </a:lvl8pPr>
            <a:lvl9pPr lvl="8" algn="ctr" rtl="0">
              <a:lnSpc>
                <a:spcPct val="80000"/>
              </a:lnSpc>
              <a:spcBef>
                <a:spcPts val="0"/>
              </a:spcBef>
              <a:spcAft>
                <a:spcPts val="0"/>
              </a:spcAft>
              <a:buSzPts val="2400"/>
              <a:buNone/>
              <a:defRPr sz="3200"/>
            </a:lvl9pPr>
          </a:lstStyle>
          <a:p>
            <a:endParaRPr/>
          </a:p>
        </p:txBody>
      </p:sp>
      <p:sp>
        <p:nvSpPr>
          <p:cNvPr id="77" name="Google Shape;77;p18">
            <a:hlinkClick r:id="" action="ppaction://noaction"/>
          </p:cNvPr>
          <p:cNvSpPr txBox="1">
            <a:spLocks noGrp="1"/>
          </p:cNvSpPr>
          <p:nvPr>
            <p:ph type="title" idx="5"/>
          </p:nvPr>
        </p:nvSpPr>
        <p:spPr>
          <a:xfrm>
            <a:off x="8938301" y="2225233"/>
            <a:ext cx="2304400" cy="579600"/>
          </a:xfrm>
          <a:prstGeom prst="rect">
            <a:avLst/>
          </a:prstGeom>
        </p:spPr>
        <p:txBody>
          <a:bodyPr spcFirstLastPara="1" anchor="ctr">
            <a:noAutofit/>
          </a:bodyPr>
          <a:lstStyle>
            <a:lvl1pPr lvl="0" algn="ctr" rtl="0">
              <a:spcBef>
                <a:spcPts val="0"/>
              </a:spcBef>
              <a:spcAft>
                <a:spcPts val="0"/>
              </a:spcAft>
              <a:buSzPts val="2400"/>
              <a:buNone/>
              <a:defRPr sz="2665" b="1"/>
            </a:lvl1pPr>
            <a:lvl2pPr lvl="1" algn="ctr" rtl="0">
              <a:lnSpc>
                <a:spcPct val="80000"/>
              </a:lnSpc>
              <a:spcBef>
                <a:spcPts val="0"/>
              </a:spcBef>
              <a:spcAft>
                <a:spcPts val="0"/>
              </a:spcAft>
              <a:buSzPts val="2400"/>
              <a:buNone/>
              <a:defRPr sz="3200"/>
            </a:lvl2pPr>
            <a:lvl3pPr lvl="2" algn="ctr" rtl="0">
              <a:lnSpc>
                <a:spcPct val="80000"/>
              </a:lnSpc>
              <a:spcBef>
                <a:spcPts val="0"/>
              </a:spcBef>
              <a:spcAft>
                <a:spcPts val="0"/>
              </a:spcAft>
              <a:buSzPts val="2400"/>
              <a:buNone/>
              <a:defRPr sz="3200"/>
            </a:lvl3pPr>
            <a:lvl4pPr lvl="3" algn="ctr" rtl="0">
              <a:lnSpc>
                <a:spcPct val="80000"/>
              </a:lnSpc>
              <a:spcBef>
                <a:spcPts val="0"/>
              </a:spcBef>
              <a:spcAft>
                <a:spcPts val="0"/>
              </a:spcAft>
              <a:buSzPts val="2400"/>
              <a:buNone/>
              <a:defRPr sz="3200"/>
            </a:lvl4pPr>
            <a:lvl5pPr lvl="4" algn="ctr" rtl="0">
              <a:lnSpc>
                <a:spcPct val="80000"/>
              </a:lnSpc>
              <a:spcBef>
                <a:spcPts val="0"/>
              </a:spcBef>
              <a:spcAft>
                <a:spcPts val="0"/>
              </a:spcAft>
              <a:buSzPts val="2400"/>
              <a:buNone/>
              <a:defRPr sz="3200"/>
            </a:lvl5pPr>
            <a:lvl6pPr lvl="5" algn="ctr" rtl="0">
              <a:lnSpc>
                <a:spcPct val="80000"/>
              </a:lnSpc>
              <a:spcBef>
                <a:spcPts val="0"/>
              </a:spcBef>
              <a:spcAft>
                <a:spcPts val="0"/>
              </a:spcAft>
              <a:buSzPts val="2400"/>
              <a:buNone/>
              <a:defRPr sz="3200"/>
            </a:lvl6pPr>
            <a:lvl7pPr lvl="6" algn="ctr" rtl="0">
              <a:lnSpc>
                <a:spcPct val="80000"/>
              </a:lnSpc>
              <a:spcBef>
                <a:spcPts val="0"/>
              </a:spcBef>
              <a:spcAft>
                <a:spcPts val="0"/>
              </a:spcAft>
              <a:buSzPts val="2400"/>
              <a:buNone/>
              <a:defRPr sz="3200"/>
            </a:lvl7pPr>
            <a:lvl8pPr lvl="7" algn="ctr" rtl="0">
              <a:lnSpc>
                <a:spcPct val="80000"/>
              </a:lnSpc>
              <a:spcBef>
                <a:spcPts val="0"/>
              </a:spcBef>
              <a:spcAft>
                <a:spcPts val="0"/>
              </a:spcAft>
              <a:buSzPts val="2400"/>
              <a:buNone/>
              <a:defRPr sz="3200"/>
            </a:lvl8pPr>
            <a:lvl9pPr lvl="8" algn="ctr" rtl="0">
              <a:lnSpc>
                <a:spcPct val="80000"/>
              </a:lnSpc>
              <a:spcBef>
                <a:spcPts val="0"/>
              </a:spcBef>
              <a:spcAft>
                <a:spcPts val="0"/>
              </a:spcAft>
              <a:buSzPts val="2400"/>
              <a:buNone/>
              <a:defRPr sz="3200"/>
            </a:lvl9pPr>
          </a:lstStyle>
          <a:p>
            <a:endParaRPr/>
          </a:p>
        </p:txBody>
      </p:sp>
      <p:sp>
        <p:nvSpPr>
          <p:cNvPr id="78" name="Google Shape;78;p18">
            <a:hlinkClick r:id="" action="ppaction://noaction"/>
          </p:cNvPr>
          <p:cNvSpPr txBox="1">
            <a:spLocks noGrp="1"/>
          </p:cNvSpPr>
          <p:nvPr>
            <p:ph type="subTitle" idx="1"/>
          </p:nvPr>
        </p:nvSpPr>
        <p:spPr>
          <a:xfrm>
            <a:off x="2132267" y="5344400"/>
            <a:ext cx="7942400" cy="702400"/>
          </a:xfrm>
          <a:prstGeom prst="rect">
            <a:avLst/>
          </a:prstGeom>
        </p:spPr>
        <p:txBody>
          <a:bodyPr spcFirstLastPara="1">
            <a:noAutofit/>
          </a:bodyPr>
          <a:lstStyle>
            <a:lvl1pPr lvl="0" algn="ctr" rtl="0">
              <a:lnSpc>
                <a:spcPct val="100000"/>
              </a:lnSpc>
              <a:spcBef>
                <a:spcPts val="0"/>
              </a:spcBef>
              <a:spcAft>
                <a:spcPts val="0"/>
              </a:spcAft>
              <a:buSzPts val="2000"/>
              <a:buNone/>
              <a:defRPr sz="1600"/>
            </a:lvl1pPr>
            <a:lvl2pPr lvl="1" rtl="0">
              <a:lnSpc>
                <a:spcPct val="100000"/>
              </a:lnSpc>
              <a:spcBef>
                <a:spcPts val="0"/>
              </a:spcBef>
              <a:spcAft>
                <a:spcPts val="0"/>
              </a:spcAft>
              <a:buSzPts val="2800"/>
              <a:buNone/>
              <a:defRPr sz="3735"/>
            </a:lvl2pPr>
            <a:lvl3pPr lvl="2" rtl="0">
              <a:lnSpc>
                <a:spcPct val="100000"/>
              </a:lnSpc>
              <a:spcBef>
                <a:spcPts val="0"/>
              </a:spcBef>
              <a:spcAft>
                <a:spcPts val="0"/>
              </a:spcAft>
              <a:buSzPts val="2800"/>
              <a:buNone/>
              <a:defRPr sz="3735"/>
            </a:lvl3pPr>
            <a:lvl4pPr lvl="3" rtl="0">
              <a:lnSpc>
                <a:spcPct val="100000"/>
              </a:lnSpc>
              <a:spcBef>
                <a:spcPts val="0"/>
              </a:spcBef>
              <a:spcAft>
                <a:spcPts val="0"/>
              </a:spcAft>
              <a:buSzPts val="2800"/>
              <a:buNone/>
              <a:defRPr sz="3735"/>
            </a:lvl4pPr>
            <a:lvl5pPr lvl="4" rtl="0">
              <a:lnSpc>
                <a:spcPct val="100000"/>
              </a:lnSpc>
              <a:spcBef>
                <a:spcPts val="0"/>
              </a:spcBef>
              <a:spcAft>
                <a:spcPts val="0"/>
              </a:spcAft>
              <a:buSzPts val="2800"/>
              <a:buNone/>
              <a:defRPr sz="3735"/>
            </a:lvl5pPr>
            <a:lvl6pPr lvl="5" rtl="0">
              <a:lnSpc>
                <a:spcPct val="100000"/>
              </a:lnSpc>
              <a:spcBef>
                <a:spcPts val="0"/>
              </a:spcBef>
              <a:spcAft>
                <a:spcPts val="0"/>
              </a:spcAft>
              <a:buSzPts val="2800"/>
              <a:buNone/>
              <a:defRPr sz="3735"/>
            </a:lvl6pPr>
            <a:lvl7pPr lvl="6" rtl="0">
              <a:lnSpc>
                <a:spcPct val="100000"/>
              </a:lnSpc>
              <a:spcBef>
                <a:spcPts val="0"/>
              </a:spcBef>
              <a:spcAft>
                <a:spcPts val="0"/>
              </a:spcAft>
              <a:buSzPts val="2800"/>
              <a:buNone/>
              <a:defRPr sz="3735"/>
            </a:lvl7pPr>
            <a:lvl8pPr lvl="7" rtl="0">
              <a:lnSpc>
                <a:spcPct val="100000"/>
              </a:lnSpc>
              <a:spcBef>
                <a:spcPts val="0"/>
              </a:spcBef>
              <a:spcAft>
                <a:spcPts val="0"/>
              </a:spcAft>
              <a:buSzPts val="2800"/>
              <a:buNone/>
              <a:defRPr sz="3735"/>
            </a:lvl8pPr>
            <a:lvl9pPr lvl="8" rtl="0">
              <a:lnSpc>
                <a:spcPct val="100000"/>
              </a:lnSpc>
              <a:spcBef>
                <a:spcPts val="0"/>
              </a:spcBef>
              <a:spcAft>
                <a:spcPts val="0"/>
              </a:spcAft>
              <a:buSzPts val="2800"/>
              <a:buNone/>
              <a:defRPr sz="3735"/>
            </a:lvl9pPr>
          </a:lstStyle>
          <a:p>
            <a:endParaRPr/>
          </a:p>
        </p:txBody>
      </p:sp>
    </p:spTree>
    <p:extLst>
      <p:ext uri="{BB962C8B-B14F-4D97-AF65-F5344CB8AC3E}">
        <p14:creationId xmlns:p14="http://schemas.microsoft.com/office/powerpoint/2010/main" val="35993698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and Body1">
  <p:cSld name="Title and Body1">
    <p:spTree>
      <p:nvGrpSpPr>
        <p:cNvPr id="1" name="Shape 79"/>
        <p:cNvGrpSpPr/>
        <p:nvPr/>
      </p:nvGrpSpPr>
      <p:grpSpPr>
        <a:xfrm>
          <a:off x="0" y="0"/>
          <a:ext cx="0" cy="0"/>
          <a:chOff x="0" y="0"/>
          <a:chExt cx="0" cy="0"/>
        </a:xfrm>
      </p:grpSpPr>
      <p:sp>
        <p:nvSpPr>
          <p:cNvPr id="2" name="Google Shape;80;p19">
            <a:extLst>
              <a:ext uri="{FF2B5EF4-FFF2-40B4-BE49-F238E27FC236}">
                <a16:creationId xmlns:a16="http://schemas.microsoft.com/office/drawing/2014/main" id="{0AF0AE7B-A539-B0EC-FE4F-A5F25D6F7BE3}"/>
              </a:ext>
            </a:extLst>
          </p:cNvPr>
          <p:cNvSpPr>
            <a:spLocks noChangeArrowheads="1"/>
          </p:cNvSpPr>
          <p:nvPr/>
        </p:nvSpPr>
        <p:spPr bwMode="auto">
          <a:xfrm>
            <a:off x="-1588" y="488950"/>
            <a:ext cx="12195176" cy="1446213"/>
          </a:xfrm>
          <a:prstGeom prst="roundRect">
            <a:avLst>
              <a:gd name="adj" fmla="val 16667"/>
            </a:avLst>
          </a:prstGeom>
          <a:solidFill>
            <a:schemeClr val="accent2"/>
          </a:solidFill>
          <a:ln>
            <a:noFill/>
          </a:ln>
        </p:spPr>
        <p:txBody>
          <a:bodyPr lIns="121900" tIns="121900" rIns="121900" bIns="12190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defRPr/>
            </a:pPr>
            <a:endParaRPr lang="en-US" altLang="en-US">
              <a:solidFill>
                <a:srgbClr val="000000"/>
              </a:solidFill>
              <a:latin typeface="Arial" panose="020B0604020202020204" pitchFamily="34" charset="0"/>
            </a:endParaRPr>
          </a:p>
        </p:txBody>
      </p:sp>
      <p:grpSp>
        <p:nvGrpSpPr>
          <p:cNvPr id="3" name="Google Shape;82;p19">
            <a:extLst>
              <a:ext uri="{FF2B5EF4-FFF2-40B4-BE49-F238E27FC236}">
                <a16:creationId xmlns:a16="http://schemas.microsoft.com/office/drawing/2014/main" id="{EE0D62A4-B4C8-2EDE-F0BB-565CC5B73D74}"/>
              </a:ext>
            </a:extLst>
          </p:cNvPr>
          <p:cNvGrpSpPr>
            <a:grpSpLocks/>
          </p:cNvGrpSpPr>
          <p:nvPr/>
        </p:nvGrpSpPr>
        <p:grpSpPr bwMode="auto">
          <a:xfrm>
            <a:off x="-1588" y="5897563"/>
            <a:ext cx="12192001" cy="960437"/>
            <a:chOff x="6554556" y="4623505"/>
            <a:chExt cx="7127825" cy="720905"/>
          </a:xfrm>
        </p:grpSpPr>
        <p:sp>
          <p:nvSpPr>
            <p:cNvPr id="4" name="Google Shape;83;p19">
              <a:extLst>
                <a:ext uri="{FF2B5EF4-FFF2-40B4-BE49-F238E27FC236}">
                  <a16:creationId xmlns:a16="http://schemas.microsoft.com/office/drawing/2014/main" id="{04BFCF4A-C1D9-A151-66C3-BB58966F3DDA}"/>
                </a:ext>
              </a:extLst>
            </p:cNvPr>
            <p:cNvSpPr/>
            <p:nvPr/>
          </p:nvSpPr>
          <p:spPr>
            <a:xfrm>
              <a:off x="6554556" y="4623505"/>
              <a:ext cx="7127825" cy="588640"/>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4"/>
            </a:solidFill>
            <a:ln>
              <a:noFill/>
            </a:ln>
          </p:spPr>
          <p:txBody>
            <a:bodyPr spcFirstLastPara="1" lIns="91425" tIns="91425" rIns="91425" bIns="91425" anchor="ctr"/>
            <a:lstStyle/>
            <a:p>
              <a:pPr>
                <a:spcBef>
                  <a:spcPts val="0"/>
                </a:spcBef>
                <a:spcAft>
                  <a:spcPts val="0"/>
                </a:spcAft>
                <a:defRPr/>
              </a:pPr>
              <a:endParaRPr>
                <a:solidFill>
                  <a:srgbClr val="000000"/>
                </a:solidFill>
                <a:latin typeface="Arial" panose="020B0604020202020204" pitchFamily="34" charset="0"/>
              </a:endParaRPr>
            </a:p>
          </p:txBody>
        </p:sp>
        <p:sp>
          <p:nvSpPr>
            <p:cNvPr id="5" name="Google Shape;84;p19">
              <a:extLst>
                <a:ext uri="{FF2B5EF4-FFF2-40B4-BE49-F238E27FC236}">
                  <a16:creationId xmlns:a16="http://schemas.microsoft.com/office/drawing/2014/main" id="{40EA326C-902C-986C-CD1C-808FBBF96AC8}"/>
                </a:ext>
              </a:extLst>
            </p:cNvPr>
            <p:cNvSpPr>
              <a:spLocks/>
            </p:cNvSpPr>
            <p:nvPr/>
          </p:nvSpPr>
          <p:spPr bwMode="auto">
            <a:xfrm>
              <a:off x="6554556" y="4761756"/>
              <a:ext cx="7127825" cy="582654"/>
            </a:xfrm>
            <a:custGeom>
              <a:avLst/>
              <a:gdLst>
                <a:gd name="T0" fmla="*/ 25 w 285113"/>
                <a:gd name="T1" fmla="*/ 0 h 18633"/>
                <a:gd name="T2" fmla="*/ 25 w 285113"/>
                <a:gd name="T3" fmla="*/ 582654 h 18633"/>
                <a:gd name="T4" fmla="*/ 7127800 w 285113"/>
                <a:gd name="T5" fmla="*/ 582654 h 18633"/>
                <a:gd name="T6" fmla="*/ 7127800 w 285113"/>
                <a:gd name="T7" fmla="*/ 441032 h 18633"/>
                <a:gd name="T8" fmla="*/ 6311675 w 285113"/>
                <a:gd name="T9" fmla="*/ 364045 h 18633"/>
                <a:gd name="T10" fmla="*/ 25 w 285113"/>
                <a:gd name="T11" fmla="*/ 0 h 1863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grpSp>
      <p:sp>
        <p:nvSpPr>
          <p:cNvPr id="81" name="Google Shape;81;p19"/>
          <p:cNvSpPr txBox="1">
            <a:spLocks noGrp="1"/>
          </p:cNvSpPr>
          <p:nvPr>
            <p:ph type="title"/>
          </p:nvPr>
        </p:nvSpPr>
        <p:spPr>
          <a:xfrm>
            <a:off x="961200" y="813012"/>
            <a:ext cx="10284800" cy="767200"/>
          </a:xfrm>
          <a:prstGeom prst="rect">
            <a:avLst/>
          </a:prstGeom>
        </p:spPr>
        <p:txBody>
          <a:bodyPr spcFirstLastPara="1" anchor="ctr">
            <a:noAutofit/>
          </a:bodyPr>
          <a:lstStyle>
            <a:lvl1pPr lvl="0" algn="ctr" rtl="0">
              <a:spcBef>
                <a:spcPts val="0"/>
              </a:spcBef>
              <a:spcAft>
                <a:spcPts val="0"/>
              </a:spcAft>
              <a:buSzPts val="3500"/>
              <a:buAutoNum type="arabicPeriod"/>
              <a:defRPr sz="5335"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sp>
        <p:nvSpPr>
          <p:cNvPr id="85" name="Google Shape;85;p19"/>
          <p:cNvSpPr txBox="1">
            <a:spLocks noGrp="1"/>
          </p:cNvSpPr>
          <p:nvPr>
            <p:ph type="title" idx="2"/>
          </p:nvPr>
        </p:nvSpPr>
        <p:spPr>
          <a:xfrm>
            <a:off x="814700" y="3114333"/>
            <a:ext cx="3479200" cy="1604800"/>
          </a:xfrm>
          <a:prstGeom prst="rect">
            <a:avLst/>
          </a:prstGeom>
        </p:spPr>
        <p:txBody>
          <a:bodyPr spcFirstLastPara="1" anchor="ctr">
            <a:noAutofit/>
          </a:bodyPr>
          <a:lstStyle>
            <a:lvl1pPr lvl="0" rtl="0">
              <a:spcBef>
                <a:spcPts val="0"/>
              </a:spcBef>
              <a:spcAft>
                <a:spcPts val="0"/>
              </a:spcAft>
              <a:buSzPts val="2400"/>
              <a:buNone/>
              <a:defRPr sz="2665" b="0">
                <a:latin typeface="Lato"/>
                <a:ea typeface="Lato"/>
                <a:cs typeface="Lato"/>
                <a:sym typeface="Lato"/>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86" name="Google Shape;86;p19">
            <a:hlinkClick r:id="" action="ppaction://noaction"/>
          </p:cNvPr>
          <p:cNvSpPr txBox="1">
            <a:spLocks noGrp="1"/>
          </p:cNvSpPr>
          <p:nvPr>
            <p:ph type="title" idx="3"/>
          </p:nvPr>
        </p:nvSpPr>
        <p:spPr>
          <a:xfrm>
            <a:off x="6319400" y="2524367"/>
            <a:ext cx="1891200" cy="813600"/>
          </a:xfrm>
          <a:prstGeom prst="rect">
            <a:avLst/>
          </a:prstGeom>
        </p:spPr>
        <p:txBody>
          <a:bodyPr spcFirstLastPara="1">
            <a:noAutofit/>
          </a:bodyPr>
          <a:lstStyle>
            <a:lvl1pPr lvl="0" rtl="0">
              <a:spcBef>
                <a:spcPts val="0"/>
              </a:spcBef>
              <a:spcAft>
                <a:spcPts val="0"/>
              </a:spcAft>
              <a:buSzPts val="1600"/>
              <a:buNone/>
              <a:defRPr sz="3335" b="0">
                <a:latin typeface="Lato"/>
                <a:ea typeface="Lato"/>
                <a:cs typeface="Lato"/>
                <a:sym typeface="Lato"/>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87" name="Google Shape;87;p19">
            <a:hlinkClick r:id="" action="ppaction://noaction"/>
          </p:cNvPr>
          <p:cNvSpPr txBox="1">
            <a:spLocks noGrp="1"/>
          </p:cNvSpPr>
          <p:nvPr>
            <p:ph type="title" idx="4"/>
          </p:nvPr>
        </p:nvSpPr>
        <p:spPr>
          <a:xfrm>
            <a:off x="6319400" y="3509933"/>
            <a:ext cx="1891200" cy="813600"/>
          </a:xfrm>
          <a:prstGeom prst="rect">
            <a:avLst/>
          </a:prstGeom>
        </p:spPr>
        <p:txBody>
          <a:bodyPr spcFirstLastPara="1">
            <a:noAutofit/>
          </a:bodyPr>
          <a:lstStyle>
            <a:lvl1pPr lvl="0" rtl="0">
              <a:spcBef>
                <a:spcPts val="0"/>
              </a:spcBef>
              <a:spcAft>
                <a:spcPts val="0"/>
              </a:spcAft>
              <a:buSzPts val="1600"/>
              <a:buNone/>
              <a:defRPr sz="3335" b="0">
                <a:latin typeface="Lato"/>
                <a:ea typeface="Lato"/>
                <a:cs typeface="Lato"/>
                <a:sym typeface="Lato"/>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88" name="Google Shape;88;p19">
            <a:hlinkClick r:id="" action="ppaction://noaction"/>
          </p:cNvPr>
          <p:cNvSpPr txBox="1">
            <a:spLocks noGrp="1"/>
          </p:cNvSpPr>
          <p:nvPr>
            <p:ph type="title" idx="5"/>
          </p:nvPr>
        </p:nvSpPr>
        <p:spPr>
          <a:xfrm>
            <a:off x="6319400" y="4495500"/>
            <a:ext cx="1891200" cy="813600"/>
          </a:xfrm>
          <a:prstGeom prst="rect">
            <a:avLst/>
          </a:prstGeom>
        </p:spPr>
        <p:txBody>
          <a:bodyPr spcFirstLastPara="1">
            <a:noAutofit/>
          </a:bodyPr>
          <a:lstStyle>
            <a:lvl1pPr lvl="0" rtl="0">
              <a:spcBef>
                <a:spcPts val="0"/>
              </a:spcBef>
              <a:spcAft>
                <a:spcPts val="0"/>
              </a:spcAft>
              <a:buSzPts val="1600"/>
              <a:buNone/>
              <a:defRPr sz="3335" b="0">
                <a:latin typeface="Lato"/>
                <a:ea typeface="Lato"/>
                <a:cs typeface="Lato"/>
                <a:sym typeface="Lato"/>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363010908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and Body2">
  <p:cSld name="Title and Body2">
    <p:spTree>
      <p:nvGrpSpPr>
        <p:cNvPr id="1" name="Shape 89"/>
        <p:cNvGrpSpPr/>
        <p:nvPr/>
      </p:nvGrpSpPr>
      <p:grpSpPr>
        <a:xfrm>
          <a:off x="0" y="0"/>
          <a:ext cx="0" cy="0"/>
          <a:chOff x="0" y="0"/>
          <a:chExt cx="0" cy="0"/>
        </a:xfrm>
      </p:grpSpPr>
      <p:sp>
        <p:nvSpPr>
          <p:cNvPr id="2" name="Google Shape;91;p20">
            <a:extLst>
              <a:ext uri="{FF2B5EF4-FFF2-40B4-BE49-F238E27FC236}">
                <a16:creationId xmlns:a16="http://schemas.microsoft.com/office/drawing/2014/main" id="{E5578A85-B147-D713-781F-9403D4DF6140}"/>
              </a:ext>
            </a:extLst>
          </p:cNvPr>
          <p:cNvSpPr>
            <a:spLocks noChangeArrowheads="1"/>
          </p:cNvSpPr>
          <p:nvPr/>
        </p:nvSpPr>
        <p:spPr bwMode="auto">
          <a:xfrm>
            <a:off x="-1588" y="488950"/>
            <a:ext cx="12195176" cy="1446213"/>
          </a:xfrm>
          <a:prstGeom prst="roundRect">
            <a:avLst>
              <a:gd name="adj" fmla="val 16667"/>
            </a:avLst>
          </a:prstGeom>
          <a:solidFill>
            <a:schemeClr val="accent2"/>
          </a:solidFill>
          <a:ln>
            <a:noFill/>
          </a:ln>
        </p:spPr>
        <p:txBody>
          <a:bodyPr lIns="121900" tIns="121900" rIns="121900" bIns="12190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defRPr/>
            </a:pPr>
            <a:endParaRPr lang="en-US" altLang="en-US">
              <a:solidFill>
                <a:srgbClr val="000000"/>
              </a:solidFill>
              <a:latin typeface="Arial" panose="020B0604020202020204" pitchFamily="34" charset="0"/>
            </a:endParaRPr>
          </a:p>
        </p:txBody>
      </p:sp>
      <p:grpSp>
        <p:nvGrpSpPr>
          <p:cNvPr id="3" name="Google Shape;93;p20">
            <a:extLst>
              <a:ext uri="{FF2B5EF4-FFF2-40B4-BE49-F238E27FC236}">
                <a16:creationId xmlns:a16="http://schemas.microsoft.com/office/drawing/2014/main" id="{143CF32C-7DE9-36A3-4548-C7B4791CACE1}"/>
              </a:ext>
            </a:extLst>
          </p:cNvPr>
          <p:cNvGrpSpPr>
            <a:grpSpLocks/>
          </p:cNvGrpSpPr>
          <p:nvPr/>
        </p:nvGrpSpPr>
        <p:grpSpPr bwMode="auto">
          <a:xfrm>
            <a:off x="-1588" y="5897563"/>
            <a:ext cx="12192001" cy="960437"/>
            <a:chOff x="6554556" y="4623505"/>
            <a:chExt cx="7127825" cy="720905"/>
          </a:xfrm>
        </p:grpSpPr>
        <p:sp>
          <p:nvSpPr>
            <p:cNvPr id="4" name="Google Shape;94;p20">
              <a:extLst>
                <a:ext uri="{FF2B5EF4-FFF2-40B4-BE49-F238E27FC236}">
                  <a16:creationId xmlns:a16="http://schemas.microsoft.com/office/drawing/2014/main" id="{4E1FB624-BF43-F730-B8FC-50261F319600}"/>
                </a:ext>
              </a:extLst>
            </p:cNvPr>
            <p:cNvSpPr/>
            <p:nvPr/>
          </p:nvSpPr>
          <p:spPr>
            <a:xfrm>
              <a:off x="6554556" y="4623505"/>
              <a:ext cx="7127825" cy="588640"/>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4"/>
            </a:solidFill>
            <a:ln>
              <a:noFill/>
            </a:ln>
          </p:spPr>
          <p:txBody>
            <a:bodyPr spcFirstLastPara="1" lIns="91425" tIns="91425" rIns="91425" bIns="91425" anchor="ctr"/>
            <a:lstStyle/>
            <a:p>
              <a:pPr>
                <a:spcBef>
                  <a:spcPts val="0"/>
                </a:spcBef>
                <a:spcAft>
                  <a:spcPts val="0"/>
                </a:spcAft>
                <a:defRPr/>
              </a:pPr>
              <a:endParaRPr>
                <a:solidFill>
                  <a:srgbClr val="000000"/>
                </a:solidFill>
                <a:latin typeface="Arial" panose="020B0604020202020204" pitchFamily="34" charset="0"/>
              </a:endParaRPr>
            </a:p>
          </p:txBody>
        </p:sp>
        <p:sp>
          <p:nvSpPr>
            <p:cNvPr id="5" name="Google Shape;95;p20">
              <a:extLst>
                <a:ext uri="{FF2B5EF4-FFF2-40B4-BE49-F238E27FC236}">
                  <a16:creationId xmlns:a16="http://schemas.microsoft.com/office/drawing/2014/main" id="{8B6D8E71-91B0-06C2-3FD9-D7784AA750C2}"/>
                </a:ext>
              </a:extLst>
            </p:cNvPr>
            <p:cNvSpPr>
              <a:spLocks/>
            </p:cNvSpPr>
            <p:nvPr/>
          </p:nvSpPr>
          <p:spPr bwMode="auto">
            <a:xfrm>
              <a:off x="6554556" y="4761756"/>
              <a:ext cx="7127825" cy="582654"/>
            </a:xfrm>
            <a:custGeom>
              <a:avLst/>
              <a:gdLst>
                <a:gd name="T0" fmla="*/ 25 w 285113"/>
                <a:gd name="T1" fmla="*/ 0 h 18633"/>
                <a:gd name="T2" fmla="*/ 25 w 285113"/>
                <a:gd name="T3" fmla="*/ 582654 h 18633"/>
                <a:gd name="T4" fmla="*/ 7127800 w 285113"/>
                <a:gd name="T5" fmla="*/ 582654 h 18633"/>
                <a:gd name="T6" fmla="*/ 7127800 w 285113"/>
                <a:gd name="T7" fmla="*/ 441032 h 18633"/>
                <a:gd name="T8" fmla="*/ 6311675 w 285113"/>
                <a:gd name="T9" fmla="*/ 364045 h 18633"/>
                <a:gd name="T10" fmla="*/ 25 w 285113"/>
                <a:gd name="T11" fmla="*/ 0 h 1863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grpSp>
      <p:sp>
        <p:nvSpPr>
          <p:cNvPr id="90" name="Google Shape;90;p20"/>
          <p:cNvSpPr txBox="1">
            <a:spLocks noGrp="1"/>
          </p:cNvSpPr>
          <p:nvPr>
            <p:ph type="body" idx="1"/>
          </p:nvPr>
        </p:nvSpPr>
        <p:spPr>
          <a:xfrm>
            <a:off x="713597" y="2801733"/>
            <a:ext cx="6130800" cy="2345600"/>
          </a:xfrm>
          <a:prstGeom prst="rect">
            <a:avLst/>
          </a:prstGeom>
        </p:spPr>
        <p:txBody>
          <a:bodyPr spcFirstLastPara="1">
            <a:noAutofit/>
          </a:bodyPr>
          <a:lstStyle>
            <a:lvl1pPr marL="609600" lvl="0" indent="-474345" rtl="0">
              <a:lnSpc>
                <a:spcPct val="100000"/>
              </a:lnSpc>
              <a:spcBef>
                <a:spcPts val="0"/>
              </a:spcBef>
              <a:spcAft>
                <a:spcPts val="0"/>
              </a:spcAft>
              <a:buSzPts val="2000"/>
              <a:buChar char="●"/>
              <a:defRPr/>
            </a:lvl1pPr>
            <a:lvl2pPr marL="1219200" lvl="1" indent="-457200" algn="ctr" rtl="0">
              <a:spcBef>
                <a:spcPts val="0"/>
              </a:spcBef>
              <a:spcAft>
                <a:spcPts val="0"/>
              </a:spcAft>
              <a:buSzPts val="1800"/>
              <a:buChar char="○"/>
              <a:defRPr sz="2400"/>
            </a:lvl2pPr>
            <a:lvl3pPr marL="1828800" lvl="2" indent="-457200" algn="ctr" rtl="0">
              <a:spcBef>
                <a:spcPts val="2135"/>
              </a:spcBef>
              <a:spcAft>
                <a:spcPts val="0"/>
              </a:spcAft>
              <a:buSzPts val="1800"/>
              <a:buChar char="■"/>
              <a:defRPr sz="2400"/>
            </a:lvl3pPr>
            <a:lvl4pPr marL="2438400" lvl="3" indent="-457200" algn="ctr" rtl="0">
              <a:spcBef>
                <a:spcPts val="2135"/>
              </a:spcBef>
              <a:spcAft>
                <a:spcPts val="0"/>
              </a:spcAft>
              <a:buSzPts val="1800"/>
              <a:buChar char="●"/>
              <a:defRPr sz="2400"/>
            </a:lvl4pPr>
            <a:lvl5pPr marL="3048000" lvl="4" indent="-457200" algn="ctr" rtl="0">
              <a:spcBef>
                <a:spcPts val="2135"/>
              </a:spcBef>
              <a:spcAft>
                <a:spcPts val="0"/>
              </a:spcAft>
              <a:buSzPts val="1800"/>
              <a:buChar char="○"/>
              <a:defRPr sz="2400"/>
            </a:lvl5pPr>
            <a:lvl6pPr marL="3657600" lvl="5" indent="-457200" algn="ctr" rtl="0">
              <a:spcBef>
                <a:spcPts val="2135"/>
              </a:spcBef>
              <a:spcAft>
                <a:spcPts val="0"/>
              </a:spcAft>
              <a:buSzPts val="1800"/>
              <a:buChar char="■"/>
              <a:defRPr sz="2400"/>
            </a:lvl6pPr>
            <a:lvl7pPr marL="4267200" lvl="6" indent="-457200" algn="ctr" rtl="0">
              <a:spcBef>
                <a:spcPts val="2135"/>
              </a:spcBef>
              <a:spcAft>
                <a:spcPts val="0"/>
              </a:spcAft>
              <a:buSzPts val="1800"/>
              <a:buChar char="●"/>
              <a:defRPr sz="2400"/>
            </a:lvl7pPr>
            <a:lvl8pPr marL="4876800" lvl="7" indent="-457200" algn="ctr" rtl="0">
              <a:spcBef>
                <a:spcPts val="2135"/>
              </a:spcBef>
              <a:spcAft>
                <a:spcPts val="0"/>
              </a:spcAft>
              <a:buSzPts val="1800"/>
              <a:buChar char="○"/>
              <a:defRPr sz="2400"/>
            </a:lvl8pPr>
            <a:lvl9pPr marL="5486400" lvl="8" indent="-457200" algn="ctr" rtl="0">
              <a:spcBef>
                <a:spcPts val="2135"/>
              </a:spcBef>
              <a:spcAft>
                <a:spcPts val="2135"/>
              </a:spcAft>
              <a:buSzPts val="1800"/>
              <a:buChar char="■"/>
              <a:defRPr sz="2400"/>
            </a:lvl9pPr>
          </a:lstStyle>
          <a:p>
            <a:endParaRPr/>
          </a:p>
        </p:txBody>
      </p:sp>
      <p:sp>
        <p:nvSpPr>
          <p:cNvPr id="92" name="Google Shape;92;p20"/>
          <p:cNvSpPr txBox="1">
            <a:spLocks noGrp="1"/>
          </p:cNvSpPr>
          <p:nvPr>
            <p:ph type="title"/>
          </p:nvPr>
        </p:nvSpPr>
        <p:spPr>
          <a:xfrm>
            <a:off x="961200" y="813012"/>
            <a:ext cx="10284800" cy="767200"/>
          </a:xfrm>
          <a:prstGeom prst="rect">
            <a:avLst/>
          </a:prstGeom>
        </p:spPr>
        <p:txBody>
          <a:bodyPr spcFirstLastPara="1" anchor="ctr">
            <a:noAutofit/>
          </a:bodyPr>
          <a:lstStyle>
            <a:lvl1pPr lvl="0" algn="ctr" rtl="0">
              <a:spcBef>
                <a:spcPts val="0"/>
              </a:spcBef>
              <a:spcAft>
                <a:spcPts val="0"/>
              </a:spcAft>
              <a:buSzPts val="3500"/>
              <a:buAutoNum type="arabicPeriod"/>
              <a:defRPr sz="5335"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spTree>
    <p:extLst>
      <p:ext uri="{BB962C8B-B14F-4D97-AF65-F5344CB8AC3E}">
        <p14:creationId xmlns:p14="http://schemas.microsoft.com/office/powerpoint/2010/main" val="359956916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and Body3">
  <p:cSld name="Title and Body3">
    <p:spTree>
      <p:nvGrpSpPr>
        <p:cNvPr id="1" name="Shape 96"/>
        <p:cNvGrpSpPr/>
        <p:nvPr/>
      </p:nvGrpSpPr>
      <p:grpSpPr>
        <a:xfrm>
          <a:off x="0" y="0"/>
          <a:ext cx="0" cy="0"/>
          <a:chOff x="0" y="0"/>
          <a:chExt cx="0" cy="0"/>
        </a:xfrm>
      </p:grpSpPr>
      <p:sp>
        <p:nvSpPr>
          <p:cNvPr id="2" name="Google Shape;97;p21">
            <a:extLst>
              <a:ext uri="{FF2B5EF4-FFF2-40B4-BE49-F238E27FC236}">
                <a16:creationId xmlns:a16="http://schemas.microsoft.com/office/drawing/2014/main" id="{8BFE5400-E7F4-C8DD-EFF5-B5818262C4B8}"/>
              </a:ext>
            </a:extLst>
          </p:cNvPr>
          <p:cNvSpPr/>
          <p:nvPr/>
        </p:nvSpPr>
        <p:spPr>
          <a:xfrm>
            <a:off x="-9525" y="850900"/>
            <a:ext cx="12211050" cy="733425"/>
          </a:xfrm>
          <a:prstGeom prst="roundRect">
            <a:avLst>
              <a:gd name="adj" fmla="val 16667"/>
            </a:avLst>
          </a:prstGeom>
          <a:solidFill>
            <a:schemeClr val="accent3"/>
          </a:solidFill>
          <a:ln>
            <a:noFill/>
          </a:ln>
        </p:spPr>
        <p:txBody>
          <a:bodyPr spcFirstLastPara="1" lIns="121900" tIns="121900" rIns="121900" bIns="121900" anchor="ctr"/>
          <a:lstStyle/>
          <a:p>
            <a:pPr>
              <a:spcBef>
                <a:spcPts val="0"/>
              </a:spcBef>
              <a:spcAft>
                <a:spcPts val="0"/>
              </a:spcAft>
              <a:defRPr/>
            </a:pPr>
            <a:endParaRPr>
              <a:solidFill>
                <a:srgbClr val="000000"/>
              </a:solidFill>
              <a:latin typeface="Arial" panose="020B0604020202020204" pitchFamily="34" charset="0"/>
            </a:endParaRPr>
          </a:p>
        </p:txBody>
      </p:sp>
      <p:grpSp>
        <p:nvGrpSpPr>
          <p:cNvPr id="3" name="Google Shape;98;p21">
            <a:extLst>
              <a:ext uri="{FF2B5EF4-FFF2-40B4-BE49-F238E27FC236}">
                <a16:creationId xmlns:a16="http://schemas.microsoft.com/office/drawing/2014/main" id="{89CCF8AB-9DFE-0054-69BC-19759F44420C}"/>
              </a:ext>
            </a:extLst>
          </p:cNvPr>
          <p:cNvGrpSpPr>
            <a:grpSpLocks/>
          </p:cNvGrpSpPr>
          <p:nvPr/>
        </p:nvGrpSpPr>
        <p:grpSpPr bwMode="auto">
          <a:xfrm>
            <a:off x="-1588" y="5897563"/>
            <a:ext cx="12192001" cy="960437"/>
            <a:chOff x="6554556" y="4623505"/>
            <a:chExt cx="7127825" cy="720905"/>
          </a:xfrm>
        </p:grpSpPr>
        <p:sp>
          <p:nvSpPr>
            <p:cNvPr id="4" name="Google Shape;99;p21">
              <a:extLst>
                <a:ext uri="{FF2B5EF4-FFF2-40B4-BE49-F238E27FC236}">
                  <a16:creationId xmlns:a16="http://schemas.microsoft.com/office/drawing/2014/main" id="{220445C2-445F-500D-9D0E-89D56339FEC2}"/>
                </a:ext>
              </a:extLst>
            </p:cNvPr>
            <p:cNvSpPr/>
            <p:nvPr/>
          </p:nvSpPr>
          <p:spPr>
            <a:xfrm>
              <a:off x="6554556" y="4623505"/>
              <a:ext cx="7127825" cy="588640"/>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4"/>
            </a:solidFill>
            <a:ln>
              <a:noFill/>
            </a:ln>
          </p:spPr>
          <p:txBody>
            <a:bodyPr spcFirstLastPara="1" lIns="91425" tIns="91425" rIns="91425" bIns="91425" anchor="ctr"/>
            <a:lstStyle/>
            <a:p>
              <a:pPr>
                <a:spcBef>
                  <a:spcPts val="0"/>
                </a:spcBef>
                <a:spcAft>
                  <a:spcPts val="0"/>
                </a:spcAft>
                <a:defRPr/>
              </a:pPr>
              <a:endParaRPr>
                <a:solidFill>
                  <a:srgbClr val="000000"/>
                </a:solidFill>
                <a:latin typeface="Arial" panose="020B0604020202020204" pitchFamily="34" charset="0"/>
              </a:endParaRPr>
            </a:p>
          </p:txBody>
        </p:sp>
        <p:sp>
          <p:nvSpPr>
            <p:cNvPr id="5" name="Google Shape;100;p21">
              <a:extLst>
                <a:ext uri="{FF2B5EF4-FFF2-40B4-BE49-F238E27FC236}">
                  <a16:creationId xmlns:a16="http://schemas.microsoft.com/office/drawing/2014/main" id="{9D812EA2-2268-DF90-C060-7C74D1182621}"/>
                </a:ext>
              </a:extLst>
            </p:cNvPr>
            <p:cNvSpPr>
              <a:spLocks/>
            </p:cNvSpPr>
            <p:nvPr/>
          </p:nvSpPr>
          <p:spPr bwMode="auto">
            <a:xfrm>
              <a:off x="6554556" y="4761756"/>
              <a:ext cx="7127825" cy="582654"/>
            </a:xfrm>
            <a:custGeom>
              <a:avLst/>
              <a:gdLst>
                <a:gd name="T0" fmla="*/ 25 w 285113"/>
                <a:gd name="T1" fmla="*/ 0 h 18633"/>
                <a:gd name="T2" fmla="*/ 25 w 285113"/>
                <a:gd name="T3" fmla="*/ 582654 h 18633"/>
                <a:gd name="T4" fmla="*/ 7127800 w 285113"/>
                <a:gd name="T5" fmla="*/ 582654 h 18633"/>
                <a:gd name="T6" fmla="*/ 7127800 w 285113"/>
                <a:gd name="T7" fmla="*/ 441032 h 18633"/>
                <a:gd name="T8" fmla="*/ 6311675 w 285113"/>
                <a:gd name="T9" fmla="*/ 364045 h 18633"/>
                <a:gd name="T10" fmla="*/ 25 w 285113"/>
                <a:gd name="T11" fmla="*/ 0 h 1863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grpSp>
      <p:sp>
        <p:nvSpPr>
          <p:cNvPr id="101" name="Google Shape;101;p21">
            <a:hlinkClick r:id="" action="ppaction://noaction"/>
          </p:cNvPr>
          <p:cNvSpPr txBox="1">
            <a:spLocks noGrp="1"/>
          </p:cNvSpPr>
          <p:nvPr>
            <p:ph type="title"/>
          </p:nvPr>
        </p:nvSpPr>
        <p:spPr>
          <a:xfrm>
            <a:off x="6806500" y="2957600"/>
            <a:ext cx="2886400" cy="1512800"/>
          </a:xfrm>
          <a:prstGeom prst="rect">
            <a:avLst/>
          </a:prstGeom>
        </p:spPr>
        <p:txBody>
          <a:bodyPr spcFirstLastPara="1" anchor="ctr">
            <a:noAutofit/>
          </a:bodyPr>
          <a:lstStyle>
            <a:lvl1pPr lvl="0" algn="ctr" rtl="0">
              <a:spcBef>
                <a:spcPts val="0"/>
              </a:spcBef>
              <a:spcAft>
                <a:spcPts val="0"/>
              </a:spcAft>
              <a:buSzPts val="1600"/>
              <a:buNone/>
              <a:defRPr sz="4935" b="1"/>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02" name="Google Shape;102;p21"/>
          <p:cNvSpPr txBox="1">
            <a:spLocks noGrp="1"/>
          </p:cNvSpPr>
          <p:nvPr>
            <p:ph type="subTitle" idx="1"/>
          </p:nvPr>
        </p:nvSpPr>
        <p:spPr>
          <a:xfrm>
            <a:off x="2115800" y="853833"/>
            <a:ext cx="7960400" cy="728000"/>
          </a:xfrm>
          <a:prstGeom prst="rect">
            <a:avLst/>
          </a:prstGeom>
        </p:spPr>
        <p:txBody>
          <a:bodyPr spcFirstLastPara="1" anchor="ctr">
            <a:noAutofit/>
          </a:bodyPr>
          <a:lstStyle>
            <a:lvl1pPr lvl="0" algn="ctr" rtl="0">
              <a:spcBef>
                <a:spcPts val="0"/>
              </a:spcBef>
              <a:spcAft>
                <a:spcPts val="0"/>
              </a:spcAft>
              <a:buSzPts val="2000"/>
              <a:buNone/>
              <a:defRPr/>
            </a:lvl1pPr>
            <a:lvl2pPr lvl="1" rtl="0">
              <a:lnSpc>
                <a:spcPct val="100000"/>
              </a:lnSpc>
              <a:spcBef>
                <a:spcPts val="0"/>
              </a:spcBef>
              <a:spcAft>
                <a:spcPts val="0"/>
              </a:spcAft>
              <a:buSzPts val="2800"/>
              <a:buNone/>
              <a:defRPr sz="3735"/>
            </a:lvl2pPr>
            <a:lvl3pPr lvl="2" rtl="0">
              <a:lnSpc>
                <a:spcPct val="100000"/>
              </a:lnSpc>
              <a:spcBef>
                <a:spcPts val="0"/>
              </a:spcBef>
              <a:spcAft>
                <a:spcPts val="0"/>
              </a:spcAft>
              <a:buSzPts val="2800"/>
              <a:buNone/>
              <a:defRPr sz="3735"/>
            </a:lvl3pPr>
            <a:lvl4pPr lvl="3" rtl="0">
              <a:lnSpc>
                <a:spcPct val="100000"/>
              </a:lnSpc>
              <a:spcBef>
                <a:spcPts val="0"/>
              </a:spcBef>
              <a:spcAft>
                <a:spcPts val="0"/>
              </a:spcAft>
              <a:buSzPts val="2800"/>
              <a:buNone/>
              <a:defRPr sz="3735"/>
            </a:lvl4pPr>
            <a:lvl5pPr lvl="4" rtl="0">
              <a:lnSpc>
                <a:spcPct val="100000"/>
              </a:lnSpc>
              <a:spcBef>
                <a:spcPts val="0"/>
              </a:spcBef>
              <a:spcAft>
                <a:spcPts val="0"/>
              </a:spcAft>
              <a:buSzPts val="2800"/>
              <a:buNone/>
              <a:defRPr sz="3735"/>
            </a:lvl5pPr>
            <a:lvl6pPr lvl="5" rtl="0">
              <a:lnSpc>
                <a:spcPct val="100000"/>
              </a:lnSpc>
              <a:spcBef>
                <a:spcPts val="0"/>
              </a:spcBef>
              <a:spcAft>
                <a:spcPts val="0"/>
              </a:spcAft>
              <a:buSzPts val="2800"/>
              <a:buNone/>
              <a:defRPr sz="3735"/>
            </a:lvl6pPr>
            <a:lvl7pPr lvl="6" rtl="0">
              <a:lnSpc>
                <a:spcPct val="100000"/>
              </a:lnSpc>
              <a:spcBef>
                <a:spcPts val="0"/>
              </a:spcBef>
              <a:spcAft>
                <a:spcPts val="0"/>
              </a:spcAft>
              <a:buSzPts val="2800"/>
              <a:buNone/>
              <a:defRPr sz="3735"/>
            </a:lvl7pPr>
            <a:lvl8pPr lvl="7" rtl="0">
              <a:lnSpc>
                <a:spcPct val="100000"/>
              </a:lnSpc>
              <a:spcBef>
                <a:spcPts val="0"/>
              </a:spcBef>
              <a:spcAft>
                <a:spcPts val="0"/>
              </a:spcAft>
              <a:buSzPts val="2800"/>
              <a:buNone/>
              <a:defRPr sz="3735"/>
            </a:lvl8pPr>
            <a:lvl9pPr lvl="8" rtl="0">
              <a:lnSpc>
                <a:spcPct val="100000"/>
              </a:lnSpc>
              <a:spcBef>
                <a:spcPts val="0"/>
              </a:spcBef>
              <a:spcAft>
                <a:spcPts val="0"/>
              </a:spcAft>
              <a:buSzPts val="2800"/>
              <a:buNone/>
              <a:defRPr sz="3735"/>
            </a:lvl9pPr>
          </a:lstStyle>
          <a:p>
            <a:endParaRPr/>
          </a:p>
        </p:txBody>
      </p:sp>
    </p:spTree>
    <p:extLst>
      <p:ext uri="{BB962C8B-B14F-4D97-AF65-F5344CB8AC3E}">
        <p14:creationId xmlns:p14="http://schemas.microsoft.com/office/powerpoint/2010/main" val="154084637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Section Header1">
  <p:cSld name="Section Header1">
    <p:spTree>
      <p:nvGrpSpPr>
        <p:cNvPr id="1" name="Shape 103"/>
        <p:cNvGrpSpPr/>
        <p:nvPr/>
      </p:nvGrpSpPr>
      <p:grpSpPr>
        <a:xfrm>
          <a:off x="0" y="0"/>
          <a:ext cx="0" cy="0"/>
          <a:chOff x="0" y="0"/>
          <a:chExt cx="0" cy="0"/>
        </a:xfrm>
      </p:grpSpPr>
      <p:sp>
        <p:nvSpPr>
          <p:cNvPr id="2" name="Google Shape;104;p22">
            <a:extLst>
              <a:ext uri="{FF2B5EF4-FFF2-40B4-BE49-F238E27FC236}">
                <a16:creationId xmlns:a16="http://schemas.microsoft.com/office/drawing/2014/main" id="{7BF1E177-1CA3-C034-5B5F-CEB46F6CAD74}"/>
              </a:ext>
            </a:extLst>
          </p:cNvPr>
          <p:cNvSpPr>
            <a:spLocks noChangeArrowheads="1"/>
          </p:cNvSpPr>
          <p:nvPr/>
        </p:nvSpPr>
        <p:spPr bwMode="auto">
          <a:xfrm>
            <a:off x="-1588" y="3429000"/>
            <a:ext cx="12212638" cy="2468563"/>
          </a:xfrm>
          <a:prstGeom prst="rect">
            <a:avLst/>
          </a:prstGeom>
          <a:solidFill>
            <a:schemeClr val="tx2"/>
          </a:solidFill>
          <a:ln>
            <a:noFill/>
          </a:ln>
        </p:spPr>
        <p:txBody>
          <a:bodyPr lIns="121900" tIns="121900" rIns="121900" bIns="12190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defRPr/>
            </a:pPr>
            <a:endParaRPr lang="en-US" altLang="en-US">
              <a:solidFill>
                <a:srgbClr val="000000"/>
              </a:solidFill>
              <a:latin typeface="Arial" panose="020B0604020202020204" pitchFamily="34" charset="0"/>
            </a:endParaRPr>
          </a:p>
        </p:txBody>
      </p:sp>
      <p:grpSp>
        <p:nvGrpSpPr>
          <p:cNvPr id="3" name="Google Shape;105;p22">
            <a:extLst>
              <a:ext uri="{FF2B5EF4-FFF2-40B4-BE49-F238E27FC236}">
                <a16:creationId xmlns:a16="http://schemas.microsoft.com/office/drawing/2014/main" id="{4FB7CB0B-3A94-0D8B-2B63-BBF60FC665DB}"/>
              </a:ext>
            </a:extLst>
          </p:cNvPr>
          <p:cNvGrpSpPr>
            <a:grpSpLocks/>
          </p:cNvGrpSpPr>
          <p:nvPr/>
        </p:nvGrpSpPr>
        <p:grpSpPr bwMode="auto">
          <a:xfrm>
            <a:off x="-1588" y="5897563"/>
            <a:ext cx="12199938" cy="960437"/>
            <a:chOff x="6554556" y="4623505"/>
            <a:chExt cx="7127825" cy="720905"/>
          </a:xfrm>
        </p:grpSpPr>
        <p:sp>
          <p:nvSpPr>
            <p:cNvPr id="4" name="Google Shape;106;p22">
              <a:extLst>
                <a:ext uri="{FF2B5EF4-FFF2-40B4-BE49-F238E27FC236}">
                  <a16:creationId xmlns:a16="http://schemas.microsoft.com/office/drawing/2014/main" id="{2C805C9E-A11F-4F2A-7D3C-77B9C996191D}"/>
                </a:ext>
              </a:extLst>
            </p:cNvPr>
            <p:cNvSpPr>
              <a:spLocks/>
            </p:cNvSpPr>
            <p:nvPr/>
          </p:nvSpPr>
          <p:spPr bwMode="auto">
            <a:xfrm>
              <a:off x="6554556" y="4623505"/>
              <a:ext cx="7127825" cy="588345"/>
            </a:xfrm>
            <a:custGeom>
              <a:avLst/>
              <a:gdLst>
                <a:gd name="T0" fmla="*/ 25 w 285113"/>
                <a:gd name="T1" fmla="*/ 0 h 18815"/>
                <a:gd name="T2" fmla="*/ 25 w 285113"/>
                <a:gd name="T3" fmla="*/ 147313 h 18815"/>
                <a:gd name="T4" fmla="*/ 6311675 w 285113"/>
                <a:gd name="T5" fmla="*/ 511358 h 18815"/>
                <a:gd name="T6" fmla="*/ 7127800 w 285113"/>
                <a:gd name="T7" fmla="*/ 588345 h 18815"/>
                <a:gd name="T8" fmla="*/ 7127800 w 285113"/>
                <a:gd name="T9" fmla="*/ 0 h 18815"/>
                <a:gd name="T10" fmla="*/ 25 w 285113"/>
                <a:gd name="T11" fmla="*/ 0 h 1881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lnTo>
                    <a:pt x="1" y="0"/>
                  </a:lnTo>
                  <a:close/>
                </a:path>
              </a:pathLst>
            </a:custGeom>
            <a:solidFill>
              <a:srgbClr val="B3AAD3"/>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 name="Google Shape;107;p22">
              <a:extLst>
                <a:ext uri="{FF2B5EF4-FFF2-40B4-BE49-F238E27FC236}">
                  <a16:creationId xmlns:a16="http://schemas.microsoft.com/office/drawing/2014/main" id="{4F77F9AD-B525-3EA7-C5E2-0A503E04007F}"/>
                </a:ext>
              </a:extLst>
            </p:cNvPr>
            <p:cNvSpPr>
              <a:spLocks/>
            </p:cNvSpPr>
            <p:nvPr/>
          </p:nvSpPr>
          <p:spPr bwMode="auto">
            <a:xfrm>
              <a:off x="6554556" y="4761756"/>
              <a:ext cx="7127825" cy="582654"/>
            </a:xfrm>
            <a:custGeom>
              <a:avLst/>
              <a:gdLst>
                <a:gd name="T0" fmla="*/ 25 w 285113"/>
                <a:gd name="T1" fmla="*/ 0 h 18633"/>
                <a:gd name="T2" fmla="*/ 25 w 285113"/>
                <a:gd name="T3" fmla="*/ 582654 h 18633"/>
                <a:gd name="T4" fmla="*/ 7127800 w 285113"/>
                <a:gd name="T5" fmla="*/ 582654 h 18633"/>
                <a:gd name="T6" fmla="*/ 7127800 w 285113"/>
                <a:gd name="T7" fmla="*/ 441032 h 18633"/>
                <a:gd name="T8" fmla="*/ 6311675 w 285113"/>
                <a:gd name="T9" fmla="*/ 364045 h 18633"/>
                <a:gd name="T10" fmla="*/ 25 w 285113"/>
                <a:gd name="T11" fmla="*/ 0 h 1863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C2B9DB"/>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grpSp>
      <p:sp>
        <p:nvSpPr>
          <p:cNvPr id="108" name="Google Shape;108;p22"/>
          <p:cNvSpPr txBox="1">
            <a:spLocks noGrp="1"/>
          </p:cNvSpPr>
          <p:nvPr>
            <p:ph type="title"/>
          </p:nvPr>
        </p:nvSpPr>
        <p:spPr>
          <a:xfrm>
            <a:off x="961200" y="739901"/>
            <a:ext cx="5134800" cy="1122400"/>
          </a:xfrm>
          <a:prstGeom prst="rect">
            <a:avLst/>
          </a:prstGeom>
        </p:spPr>
        <p:txBody>
          <a:bodyPr spcFirstLastPara="1" anchor="ctr">
            <a:noAutofit/>
          </a:bodyPr>
          <a:lstStyle>
            <a:lvl1pPr lvl="0" algn="ctr" rtl="0">
              <a:spcBef>
                <a:spcPts val="0"/>
              </a:spcBef>
              <a:spcAft>
                <a:spcPts val="0"/>
              </a:spcAft>
              <a:buSzPts val="3600"/>
              <a:buNone/>
              <a:defRPr sz="8000" b="1"/>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09" name="Google Shape;109;p22"/>
          <p:cNvSpPr txBox="1">
            <a:spLocks noGrp="1"/>
          </p:cNvSpPr>
          <p:nvPr>
            <p:ph type="subTitle" idx="1"/>
          </p:nvPr>
        </p:nvSpPr>
        <p:spPr>
          <a:xfrm>
            <a:off x="961200" y="1727108"/>
            <a:ext cx="5134800" cy="728000"/>
          </a:xfrm>
          <a:prstGeom prst="rect">
            <a:avLst/>
          </a:prstGeom>
        </p:spPr>
        <p:txBody>
          <a:bodyPr spcFirstLastPara="1">
            <a:noAutofit/>
          </a:bodyPr>
          <a:lstStyle>
            <a:lvl1pPr lvl="0" algn="ctr" rtl="0">
              <a:lnSpc>
                <a:spcPct val="100000"/>
              </a:lnSpc>
              <a:spcBef>
                <a:spcPts val="0"/>
              </a:spcBef>
              <a:spcAft>
                <a:spcPts val="0"/>
              </a:spcAft>
              <a:buSzPts val="2000"/>
              <a:buNone/>
              <a:defRPr sz="3335"/>
            </a:lvl1pPr>
            <a:lvl2pPr lvl="1" rtl="0">
              <a:lnSpc>
                <a:spcPct val="100000"/>
              </a:lnSpc>
              <a:spcBef>
                <a:spcPts val="0"/>
              </a:spcBef>
              <a:spcAft>
                <a:spcPts val="0"/>
              </a:spcAft>
              <a:buSzPts val="2800"/>
              <a:buNone/>
              <a:defRPr sz="3735"/>
            </a:lvl2pPr>
            <a:lvl3pPr lvl="2" rtl="0">
              <a:lnSpc>
                <a:spcPct val="100000"/>
              </a:lnSpc>
              <a:spcBef>
                <a:spcPts val="0"/>
              </a:spcBef>
              <a:spcAft>
                <a:spcPts val="0"/>
              </a:spcAft>
              <a:buSzPts val="2800"/>
              <a:buNone/>
              <a:defRPr sz="3735"/>
            </a:lvl3pPr>
            <a:lvl4pPr lvl="3" rtl="0">
              <a:lnSpc>
                <a:spcPct val="100000"/>
              </a:lnSpc>
              <a:spcBef>
                <a:spcPts val="0"/>
              </a:spcBef>
              <a:spcAft>
                <a:spcPts val="0"/>
              </a:spcAft>
              <a:buSzPts val="2800"/>
              <a:buNone/>
              <a:defRPr sz="3735"/>
            </a:lvl4pPr>
            <a:lvl5pPr lvl="4" rtl="0">
              <a:lnSpc>
                <a:spcPct val="100000"/>
              </a:lnSpc>
              <a:spcBef>
                <a:spcPts val="0"/>
              </a:spcBef>
              <a:spcAft>
                <a:spcPts val="0"/>
              </a:spcAft>
              <a:buSzPts val="2800"/>
              <a:buNone/>
              <a:defRPr sz="3735"/>
            </a:lvl5pPr>
            <a:lvl6pPr lvl="5" rtl="0">
              <a:lnSpc>
                <a:spcPct val="100000"/>
              </a:lnSpc>
              <a:spcBef>
                <a:spcPts val="0"/>
              </a:spcBef>
              <a:spcAft>
                <a:spcPts val="0"/>
              </a:spcAft>
              <a:buSzPts val="2800"/>
              <a:buNone/>
              <a:defRPr sz="3735"/>
            </a:lvl6pPr>
            <a:lvl7pPr lvl="6" rtl="0">
              <a:lnSpc>
                <a:spcPct val="100000"/>
              </a:lnSpc>
              <a:spcBef>
                <a:spcPts val="0"/>
              </a:spcBef>
              <a:spcAft>
                <a:spcPts val="0"/>
              </a:spcAft>
              <a:buSzPts val="2800"/>
              <a:buNone/>
              <a:defRPr sz="3735"/>
            </a:lvl7pPr>
            <a:lvl8pPr lvl="7" rtl="0">
              <a:lnSpc>
                <a:spcPct val="100000"/>
              </a:lnSpc>
              <a:spcBef>
                <a:spcPts val="0"/>
              </a:spcBef>
              <a:spcAft>
                <a:spcPts val="0"/>
              </a:spcAft>
              <a:buSzPts val="2800"/>
              <a:buNone/>
              <a:defRPr sz="3735"/>
            </a:lvl8pPr>
            <a:lvl9pPr lvl="8" rtl="0">
              <a:lnSpc>
                <a:spcPct val="100000"/>
              </a:lnSpc>
              <a:spcBef>
                <a:spcPts val="0"/>
              </a:spcBef>
              <a:spcAft>
                <a:spcPts val="0"/>
              </a:spcAft>
              <a:buSzPts val="2800"/>
              <a:buNone/>
              <a:defRPr sz="3735"/>
            </a:lvl9pPr>
          </a:lstStyle>
          <a:p>
            <a:endParaRPr/>
          </a:p>
        </p:txBody>
      </p:sp>
    </p:spTree>
    <p:extLst>
      <p:ext uri="{BB962C8B-B14F-4D97-AF65-F5344CB8AC3E}">
        <p14:creationId xmlns:p14="http://schemas.microsoft.com/office/powerpoint/2010/main" val="174872227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Only Title 1">
  <p:cSld name="Only Title 1">
    <p:spTree>
      <p:nvGrpSpPr>
        <p:cNvPr id="1" name="Shape 110"/>
        <p:cNvGrpSpPr/>
        <p:nvPr/>
      </p:nvGrpSpPr>
      <p:grpSpPr>
        <a:xfrm>
          <a:off x="0" y="0"/>
          <a:ext cx="0" cy="0"/>
          <a:chOff x="0" y="0"/>
          <a:chExt cx="0" cy="0"/>
        </a:xfrm>
      </p:grpSpPr>
      <p:sp>
        <p:nvSpPr>
          <p:cNvPr id="2" name="Google Shape;111;p23">
            <a:extLst>
              <a:ext uri="{FF2B5EF4-FFF2-40B4-BE49-F238E27FC236}">
                <a16:creationId xmlns:a16="http://schemas.microsoft.com/office/drawing/2014/main" id="{F19A018C-A938-0397-E05B-41A208E91690}"/>
              </a:ext>
            </a:extLst>
          </p:cNvPr>
          <p:cNvSpPr>
            <a:spLocks noChangeArrowheads="1"/>
          </p:cNvSpPr>
          <p:nvPr/>
        </p:nvSpPr>
        <p:spPr bwMode="auto">
          <a:xfrm>
            <a:off x="-1588" y="488950"/>
            <a:ext cx="12195176" cy="1446213"/>
          </a:xfrm>
          <a:prstGeom prst="roundRect">
            <a:avLst>
              <a:gd name="adj" fmla="val 16667"/>
            </a:avLst>
          </a:prstGeom>
          <a:solidFill>
            <a:schemeClr val="tx2"/>
          </a:solidFill>
          <a:ln>
            <a:noFill/>
          </a:ln>
        </p:spPr>
        <p:txBody>
          <a:bodyPr lIns="121900" tIns="121900" rIns="121900" bIns="12190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defRPr/>
            </a:pPr>
            <a:endParaRPr lang="en-US" altLang="en-US">
              <a:solidFill>
                <a:srgbClr val="000000"/>
              </a:solidFill>
              <a:latin typeface="Arial" panose="020B0604020202020204" pitchFamily="34" charset="0"/>
            </a:endParaRPr>
          </a:p>
        </p:txBody>
      </p:sp>
      <p:grpSp>
        <p:nvGrpSpPr>
          <p:cNvPr id="3" name="Google Shape;113;p23">
            <a:extLst>
              <a:ext uri="{FF2B5EF4-FFF2-40B4-BE49-F238E27FC236}">
                <a16:creationId xmlns:a16="http://schemas.microsoft.com/office/drawing/2014/main" id="{8195D01F-FF31-D984-734F-3229E3FBE40C}"/>
              </a:ext>
            </a:extLst>
          </p:cNvPr>
          <p:cNvGrpSpPr>
            <a:grpSpLocks/>
          </p:cNvGrpSpPr>
          <p:nvPr/>
        </p:nvGrpSpPr>
        <p:grpSpPr bwMode="auto">
          <a:xfrm>
            <a:off x="-1588" y="5897563"/>
            <a:ext cx="12192001" cy="960437"/>
            <a:chOff x="6554556" y="4623505"/>
            <a:chExt cx="7127825" cy="720905"/>
          </a:xfrm>
        </p:grpSpPr>
        <p:sp>
          <p:nvSpPr>
            <p:cNvPr id="4" name="Google Shape;114;p23">
              <a:extLst>
                <a:ext uri="{FF2B5EF4-FFF2-40B4-BE49-F238E27FC236}">
                  <a16:creationId xmlns:a16="http://schemas.microsoft.com/office/drawing/2014/main" id="{F59E53B1-ECD3-C23B-0614-56C6D58A6650}"/>
                </a:ext>
              </a:extLst>
            </p:cNvPr>
            <p:cNvSpPr>
              <a:spLocks/>
            </p:cNvSpPr>
            <p:nvPr/>
          </p:nvSpPr>
          <p:spPr bwMode="auto">
            <a:xfrm>
              <a:off x="6554556" y="4623505"/>
              <a:ext cx="7127825" cy="588345"/>
            </a:xfrm>
            <a:custGeom>
              <a:avLst/>
              <a:gdLst>
                <a:gd name="T0" fmla="*/ 25 w 285113"/>
                <a:gd name="T1" fmla="*/ 0 h 18815"/>
                <a:gd name="T2" fmla="*/ 25 w 285113"/>
                <a:gd name="T3" fmla="*/ 147313 h 18815"/>
                <a:gd name="T4" fmla="*/ 6311675 w 285113"/>
                <a:gd name="T5" fmla="*/ 511358 h 18815"/>
                <a:gd name="T6" fmla="*/ 7127800 w 285113"/>
                <a:gd name="T7" fmla="*/ 588345 h 18815"/>
                <a:gd name="T8" fmla="*/ 7127800 w 285113"/>
                <a:gd name="T9" fmla="*/ 0 h 18815"/>
                <a:gd name="T10" fmla="*/ 25 w 285113"/>
                <a:gd name="T11" fmla="*/ 0 h 1881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lnTo>
                    <a:pt x="1" y="0"/>
                  </a:lnTo>
                  <a:close/>
                </a:path>
              </a:pathLst>
            </a:custGeom>
            <a:solidFill>
              <a:srgbClr val="62CFE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 name="Google Shape;115;p23">
              <a:extLst>
                <a:ext uri="{FF2B5EF4-FFF2-40B4-BE49-F238E27FC236}">
                  <a16:creationId xmlns:a16="http://schemas.microsoft.com/office/drawing/2014/main" id="{46F1ABA0-2EC0-7A6A-83FE-6FC4E65715B2}"/>
                </a:ext>
              </a:extLst>
            </p:cNvPr>
            <p:cNvSpPr>
              <a:spLocks/>
            </p:cNvSpPr>
            <p:nvPr/>
          </p:nvSpPr>
          <p:spPr bwMode="auto">
            <a:xfrm>
              <a:off x="6554556" y="4761756"/>
              <a:ext cx="7127825" cy="582654"/>
            </a:xfrm>
            <a:custGeom>
              <a:avLst/>
              <a:gdLst>
                <a:gd name="T0" fmla="*/ 25 w 285113"/>
                <a:gd name="T1" fmla="*/ 0 h 18633"/>
                <a:gd name="T2" fmla="*/ 25 w 285113"/>
                <a:gd name="T3" fmla="*/ 582654 h 18633"/>
                <a:gd name="T4" fmla="*/ 7127800 w 285113"/>
                <a:gd name="T5" fmla="*/ 582654 h 18633"/>
                <a:gd name="T6" fmla="*/ 7127800 w 285113"/>
                <a:gd name="T7" fmla="*/ 441032 h 18633"/>
                <a:gd name="T8" fmla="*/ 6311675 w 285113"/>
                <a:gd name="T9" fmla="*/ 364045 h 18633"/>
                <a:gd name="T10" fmla="*/ 25 w 285113"/>
                <a:gd name="T11" fmla="*/ 0 h 1863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grpSp>
      <p:sp>
        <p:nvSpPr>
          <p:cNvPr id="112" name="Google Shape;112;p23"/>
          <p:cNvSpPr txBox="1">
            <a:spLocks noGrp="1"/>
          </p:cNvSpPr>
          <p:nvPr>
            <p:ph type="title"/>
          </p:nvPr>
        </p:nvSpPr>
        <p:spPr>
          <a:xfrm>
            <a:off x="961200" y="813012"/>
            <a:ext cx="10284800" cy="767200"/>
          </a:xfrm>
          <a:prstGeom prst="rect">
            <a:avLst/>
          </a:prstGeom>
        </p:spPr>
        <p:txBody>
          <a:bodyPr spcFirstLastPara="1" anchor="ctr">
            <a:noAutofit/>
          </a:bodyPr>
          <a:lstStyle>
            <a:lvl1pPr lvl="0" algn="ctr" rtl="0">
              <a:spcBef>
                <a:spcPts val="0"/>
              </a:spcBef>
              <a:spcAft>
                <a:spcPts val="0"/>
              </a:spcAft>
              <a:buSzPts val="3500"/>
              <a:buAutoNum type="arabicPeriod"/>
              <a:defRPr sz="5335"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spTree>
    <p:extLst>
      <p:ext uri="{BB962C8B-B14F-4D97-AF65-F5344CB8AC3E}">
        <p14:creationId xmlns:p14="http://schemas.microsoft.com/office/powerpoint/2010/main" val="161480530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and Body4">
  <p:cSld name="Title and Body4">
    <p:spTree>
      <p:nvGrpSpPr>
        <p:cNvPr id="1" name="Shape 116"/>
        <p:cNvGrpSpPr/>
        <p:nvPr/>
      </p:nvGrpSpPr>
      <p:grpSpPr>
        <a:xfrm>
          <a:off x="0" y="0"/>
          <a:ext cx="0" cy="0"/>
          <a:chOff x="0" y="0"/>
          <a:chExt cx="0" cy="0"/>
        </a:xfrm>
      </p:grpSpPr>
      <p:sp>
        <p:nvSpPr>
          <p:cNvPr id="2" name="Google Shape;117;p24">
            <a:extLst>
              <a:ext uri="{FF2B5EF4-FFF2-40B4-BE49-F238E27FC236}">
                <a16:creationId xmlns:a16="http://schemas.microsoft.com/office/drawing/2014/main" id="{FD6C0074-263E-8155-9746-641A2D2CA0BB}"/>
              </a:ext>
            </a:extLst>
          </p:cNvPr>
          <p:cNvSpPr>
            <a:spLocks noChangeArrowheads="1"/>
          </p:cNvSpPr>
          <p:nvPr/>
        </p:nvSpPr>
        <p:spPr bwMode="auto">
          <a:xfrm>
            <a:off x="-1588" y="488950"/>
            <a:ext cx="12195176" cy="1446213"/>
          </a:xfrm>
          <a:prstGeom prst="roundRect">
            <a:avLst>
              <a:gd name="adj" fmla="val 16667"/>
            </a:avLst>
          </a:prstGeom>
          <a:solidFill>
            <a:schemeClr val="tx2"/>
          </a:solidFill>
          <a:ln>
            <a:noFill/>
          </a:ln>
        </p:spPr>
        <p:txBody>
          <a:bodyPr lIns="121900" tIns="121900" rIns="121900" bIns="12190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defRPr/>
            </a:pPr>
            <a:endParaRPr lang="en-US" altLang="en-US">
              <a:solidFill>
                <a:srgbClr val="000000"/>
              </a:solidFill>
              <a:latin typeface="Arial" panose="020B0604020202020204" pitchFamily="34" charset="0"/>
            </a:endParaRPr>
          </a:p>
        </p:txBody>
      </p:sp>
      <p:grpSp>
        <p:nvGrpSpPr>
          <p:cNvPr id="3" name="Google Shape;119;p24">
            <a:extLst>
              <a:ext uri="{FF2B5EF4-FFF2-40B4-BE49-F238E27FC236}">
                <a16:creationId xmlns:a16="http://schemas.microsoft.com/office/drawing/2014/main" id="{2093D751-747A-34E4-2C9E-FB82E247C29B}"/>
              </a:ext>
            </a:extLst>
          </p:cNvPr>
          <p:cNvGrpSpPr>
            <a:grpSpLocks/>
          </p:cNvGrpSpPr>
          <p:nvPr/>
        </p:nvGrpSpPr>
        <p:grpSpPr bwMode="auto">
          <a:xfrm>
            <a:off x="-1588" y="5897563"/>
            <a:ext cx="12192001" cy="960437"/>
            <a:chOff x="6554556" y="4623505"/>
            <a:chExt cx="7127825" cy="720905"/>
          </a:xfrm>
        </p:grpSpPr>
        <p:sp>
          <p:nvSpPr>
            <p:cNvPr id="4" name="Google Shape;120;p24">
              <a:extLst>
                <a:ext uri="{FF2B5EF4-FFF2-40B4-BE49-F238E27FC236}">
                  <a16:creationId xmlns:a16="http://schemas.microsoft.com/office/drawing/2014/main" id="{923A5C3B-1406-BAFE-67BE-D7088D146374}"/>
                </a:ext>
              </a:extLst>
            </p:cNvPr>
            <p:cNvSpPr>
              <a:spLocks/>
            </p:cNvSpPr>
            <p:nvPr/>
          </p:nvSpPr>
          <p:spPr bwMode="auto">
            <a:xfrm>
              <a:off x="6554556" y="4623505"/>
              <a:ext cx="7127825" cy="588345"/>
            </a:xfrm>
            <a:custGeom>
              <a:avLst/>
              <a:gdLst>
                <a:gd name="T0" fmla="*/ 25 w 285113"/>
                <a:gd name="T1" fmla="*/ 0 h 18815"/>
                <a:gd name="T2" fmla="*/ 25 w 285113"/>
                <a:gd name="T3" fmla="*/ 147313 h 18815"/>
                <a:gd name="T4" fmla="*/ 6311675 w 285113"/>
                <a:gd name="T5" fmla="*/ 511358 h 18815"/>
                <a:gd name="T6" fmla="*/ 7127800 w 285113"/>
                <a:gd name="T7" fmla="*/ 588345 h 18815"/>
                <a:gd name="T8" fmla="*/ 7127800 w 285113"/>
                <a:gd name="T9" fmla="*/ 0 h 18815"/>
                <a:gd name="T10" fmla="*/ 25 w 285113"/>
                <a:gd name="T11" fmla="*/ 0 h 1881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lnTo>
                    <a:pt x="1" y="0"/>
                  </a:lnTo>
                  <a:close/>
                </a:path>
              </a:pathLst>
            </a:custGeom>
            <a:solidFill>
              <a:srgbClr val="62CFE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 name="Google Shape;121;p24">
              <a:extLst>
                <a:ext uri="{FF2B5EF4-FFF2-40B4-BE49-F238E27FC236}">
                  <a16:creationId xmlns:a16="http://schemas.microsoft.com/office/drawing/2014/main" id="{B9A06654-6723-750E-C4CF-D108EC7C20B0}"/>
                </a:ext>
              </a:extLst>
            </p:cNvPr>
            <p:cNvSpPr>
              <a:spLocks/>
            </p:cNvSpPr>
            <p:nvPr/>
          </p:nvSpPr>
          <p:spPr bwMode="auto">
            <a:xfrm>
              <a:off x="6554556" y="4761756"/>
              <a:ext cx="7127825" cy="582654"/>
            </a:xfrm>
            <a:custGeom>
              <a:avLst/>
              <a:gdLst>
                <a:gd name="T0" fmla="*/ 25 w 285113"/>
                <a:gd name="T1" fmla="*/ 0 h 18633"/>
                <a:gd name="T2" fmla="*/ 25 w 285113"/>
                <a:gd name="T3" fmla="*/ 582654 h 18633"/>
                <a:gd name="T4" fmla="*/ 7127800 w 285113"/>
                <a:gd name="T5" fmla="*/ 582654 h 18633"/>
                <a:gd name="T6" fmla="*/ 7127800 w 285113"/>
                <a:gd name="T7" fmla="*/ 441032 h 18633"/>
                <a:gd name="T8" fmla="*/ 6311675 w 285113"/>
                <a:gd name="T9" fmla="*/ 364045 h 18633"/>
                <a:gd name="T10" fmla="*/ 25 w 285113"/>
                <a:gd name="T11" fmla="*/ 0 h 1863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grpSp>
      <p:sp>
        <p:nvSpPr>
          <p:cNvPr id="118" name="Google Shape;118;p24"/>
          <p:cNvSpPr txBox="1">
            <a:spLocks noGrp="1"/>
          </p:cNvSpPr>
          <p:nvPr>
            <p:ph type="title"/>
          </p:nvPr>
        </p:nvSpPr>
        <p:spPr>
          <a:xfrm>
            <a:off x="961200" y="813012"/>
            <a:ext cx="10284800" cy="767200"/>
          </a:xfrm>
          <a:prstGeom prst="rect">
            <a:avLst/>
          </a:prstGeom>
        </p:spPr>
        <p:txBody>
          <a:bodyPr spcFirstLastPara="1" anchor="ctr">
            <a:noAutofit/>
          </a:bodyPr>
          <a:lstStyle>
            <a:lvl1pPr lvl="0" algn="ctr" rtl="0">
              <a:spcBef>
                <a:spcPts val="0"/>
              </a:spcBef>
              <a:spcAft>
                <a:spcPts val="0"/>
              </a:spcAft>
              <a:buSzPts val="3500"/>
              <a:buAutoNum type="arabicPeriod"/>
              <a:defRPr sz="5335"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sp>
        <p:nvSpPr>
          <p:cNvPr id="122" name="Google Shape;122;p24"/>
          <p:cNvSpPr txBox="1">
            <a:spLocks noGrp="1"/>
          </p:cNvSpPr>
          <p:nvPr>
            <p:ph type="title" idx="2"/>
          </p:nvPr>
        </p:nvSpPr>
        <p:spPr>
          <a:xfrm>
            <a:off x="2120467" y="2963615"/>
            <a:ext cx="7951200" cy="930800"/>
          </a:xfrm>
          <a:prstGeom prst="rect">
            <a:avLst/>
          </a:prstGeom>
        </p:spPr>
        <p:txBody>
          <a:bodyPr spcFirstLastPara="1" anchor="ctr">
            <a:noAutofit/>
          </a:bodyPr>
          <a:lstStyle>
            <a:lvl1pPr lvl="0" algn="ctr" rtl="0">
              <a:spcBef>
                <a:spcPts val="0"/>
              </a:spcBef>
              <a:spcAft>
                <a:spcPts val="0"/>
              </a:spcAft>
              <a:buSzPts val="2400"/>
              <a:buNone/>
              <a:defRPr sz="3335" b="0">
                <a:latin typeface="Lato"/>
                <a:ea typeface="Lato"/>
                <a:cs typeface="Lato"/>
                <a:sym typeface="Lato"/>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08898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40750F80-22CA-4AFA-A492-0EC0590AA6E7}"/>
              </a:ext>
            </a:extLst>
          </p:cNvPr>
          <p:cNvSpPr>
            <a:spLocks noGrp="1"/>
          </p:cNvSpPr>
          <p:nvPr>
            <p:ph type="dt" sz="half" idx="10"/>
          </p:nvPr>
        </p:nvSpPr>
        <p:spPr/>
        <p:txBody>
          <a:bodyPr/>
          <a:lstStyle>
            <a:lvl1pPr>
              <a:defRPr/>
            </a:lvl1pPr>
          </a:lstStyle>
          <a:p>
            <a:pPr>
              <a:defRPr/>
            </a:pPr>
            <a:fld id="{2220B252-7BC7-4EA2-8003-E982D7CB95FD}" type="datetimeFigureOut">
              <a:rPr lang="en-US"/>
              <a:pPr>
                <a:defRPr/>
              </a:pPr>
              <a:t>3/19/2023</a:t>
            </a:fld>
            <a:endParaRPr lang="en-US"/>
          </a:p>
        </p:txBody>
      </p:sp>
      <p:sp>
        <p:nvSpPr>
          <p:cNvPr id="4" name="Footer Placeholder 4">
            <a:extLst>
              <a:ext uri="{FF2B5EF4-FFF2-40B4-BE49-F238E27FC236}">
                <a16:creationId xmlns:a16="http://schemas.microsoft.com/office/drawing/2014/main" id="{4B28695A-C9CA-7699-E68F-47EA6BAA6881}"/>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B2941935-608F-545D-BA5D-C1FAFD4410C0}"/>
              </a:ext>
            </a:extLst>
          </p:cNvPr>
          <p:cNvSpPr>
            <a:spLocks noGrp="1"/>
          </p:cNvSpPr>
          <p:nvPr>
            <p:ph type="sldNum" sz="quarter" idx="12"/>
          </p:nvPr>
        </p:nvSpPr>
        <p:spPr/>
        <p:txBody>
          <a:bodyPr/>
          <a:lstStyle>
            <a:lvl1pPr>
              <a:defRPr/>
            </a:lvl1pPr>
          </a:lstStyle>
          <a:p>
            <a:pPr>
              <a:defRPr/>
            </a:pPr>
            <a:fld id="{5EBEAD96-1285-4B87-8AFE-36B1D24C9A51}" type="slidenum">
              <a:rPr lang="en-US" altLang="en-US"/>
              <a:pPr>
                <a:defRPr/>
              </a:pPr>
              <a:t>‹#›</a:t>
            </a:fld>
            <a:endParaRPr lang="en-US" altLang="en-US"/>
          </a:p>
        </p:txBody>
      </p:sp>
    </p:spTree>
    <p:extLst>
      <p:ext uri="{BB962C8B-B14F-4D97-AF65-F5344CB8AC3E}">
        <p14:creationId xmlns:p14="http://schemas.microsoft.com/office/powerpoint/2010/main" val="2675640381"/>
      </p:ext>
    </p:extLst>
  </p:cSld>
  <p:clrMapOvr>
    <a:masterClrMapping/>
  </p:clrMapOvr>
  <p:transition spd="slow">
    <p:split orient="vert"/>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and Body5">
  <p:cSld name="Title and Body5">
    <p:spTree>
      <p:nvGrpSpPr>
        <p:cNvPr id="1" name="Shape 123"/>
        <p:cNvGrpSpPr/>
        <p:nvPr/>
      </p:nvGrpSpPr>
      <p:grpSpPr>
        <a:xfrm>
          <a:off x="0" y="0"/>
          <a:ext cx="0" cy="0"/>
          <a:chOff x="0" y="0"/>
          <a:chExt cx="0" cy="0"/>
        </a:xfrm>
      </p:grpSpPr>
      <p:sp>
        <p:nvSpPr>
          <p:cNvPr id="2" name="Google Shape;124;p25">
            <a:extLst>
              <a:ext uri="{FF2B5EF4-FFF2-40B4-BE49-F238E27FC236}">
                <a16:creationId xmlns:a16="http://schemas.microsoft.com/office/drawing/2014/main" id="{142E38E9-C95E-1331-D444-EA6807334C99}"/>
              </a:ext>
            </a:extLst>
          </p:cNvPr>
          <p:cNvSpPr/>
          <p:nvPr/>
        </p:nvSpPr>
        <p:spPr>
          <a:xfrm>
            <a:off x="-9525" y="850900"/>
            <a:ext cx="12211050" cy="733425"/>
          </a:xfrm>
          <a:prstGeom prst="roundRect">
            <a:avLst>
              <a:gd name="adj" fmla="val 16667"/>
            </a:avLst>
          </a:prstGeom>
          <a:solidFill>
            <a:schemeClr val="accent3"/>
          </a:solidFill>
          <a:ln>
            <a:noFill/>
          </a:ln>
        </p:spPr>
        <p:txBody>
          <a:bodyPr spcFirstLastPara="1" lIns="121900" tIns="121900" rIns="121900" bIns="121900" anchor="ctr"/>
          <a:lstStyle/>
          <a:p>
            <a:pPr>
              <a:spcBef>
                <a:spcPts val="0"/>
              </a:spcBef>
              <a:spcAft>
                <a:spcPts val="0"/>
              </a:spcAft>
              <a:defRPr/>
            </a:pPr>
            <a:endParaRPr>
              <a:solidFill>
                <a:srgbClr val="000000"/>
              </a:solidFill>
              <a:latin typeface="Arial" panose="020B0604020202020204" pitchFamily="34" charset="0"/>
            </a:endParaRPr>
          </a:p>
        </p:txBody>
      </p:sp>
      <p:grpSp>
        <p:nvGrpSpPr>
          <p:cNvPr id="3" name="Google Shape;125;p25">
            <a:extLst>
              <a:ext uri="{FF2B5EF4-FFF2-40B4-BE49-F238E27FC236}">
                <a16:creationId xmlns:a16="http://schemas.microsoft.com/office/drawing/2014/main" id="{BCE9D0A7-1853-FE15-1CB5-BC7C927181EB}"/>
              </a:ext>
            </a:extLst>
          </p:cNvPr>
          <p:cNvGrpSpPr>
            <a:grpSpLocks/>
          </p:cNvGrpSpPr>
          <p:nvPr/>
        </p:nvGrpSpPr>
        <p:grpSpPr bwMode="auto">
          <a:xfrm>
            <a:off x="-1588" y="5897563"/>
            <a:ext cx="12192001" cy="960437"/>
            <a:chOff x="6554556" y="4623505"/>
            <a:chExt cx="7127825" cy="720905"/>
          </a:xfrm>
        </p:grpSpPr>
        <p:sp>
          <p:nvSpPr>
            <p:cNvPr id="4" name="Google Shape;126;p25">
              <a:extLst>
                <a:ext uri="{FF2B5EF4-FFF2-40B4-BE49-F238E27FC236}">
                  <a16:creationId xmlns:a16="http://schemas.microsoft.com/office/drawing/2014/main" id="{EB861711-398F-158C-BFFB-B29152554D05}"/>
                </a:ext>
              </a:extLst>
            </p:cNvPr>
            <p:cNvSpPr>
              <a:spLocks/>
            </p:cNvSpPr>
            <p:nvPr/>
          </p:nvSpPr>
          <p:spPr bwMode="auto">
            <a:xfrm>
              <a:off x="6554556" y="4623505"/>
              <a:ext cx="7127825" cy="588345"/>
            </a:xfrm>
            <a:custGeom>
              <a:avLst/>
              <a:gdLst>
                <a:gd name="T0" fmla="*/ 25 w 285113"/>
                <a:gd name="T1" fmla="*/ 0 h 18815"/>
                <a:gd name="T2" fmla="*/ 25 w 285113"/>
                <a:gd name="T3" fmla="*/ 147313 h 18815"/>
                <a:gd name="T4" fmla="*/ 6311675 w 285113"/>
                <a:gd name="T5" fmla="*/ 511358 h 18815"/>
                <a:gd name="T6" fmla="*/ 7127800 w 285113"/>
                <a:gd name="T7" fmla="*/ 588345 h 18815"/>
                <a:gd name="T8" fmla="*/ 7127800 w 285113"/>
                <a:gd name="T9" fmla="*/ 0 h 18815"/>
                <a:gd name="T10" fmla="*/ 25 w 285113"/>
                <a:gd name="T11" fmla="*/ 0 h 1881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lnTo>
                    <a:pt x="1" y="0"/>
                  </a:lnTo>
                  <a:close/>
                </a:path>
              </a:pathLst>
            </a:custGeom>
            <a:solidFill>
              <a:srgbClr val="62CFE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 name="Google Shape;127;p25">
              <a:extLst>
                <a:ext uri="{FF2B5EF4-FFF2-40B4-BE49-F238E27FC236}">
                  <a16:creationId xmlns:a16="http://schemas.microsoft.com/office/drawing/2014/main" id="{E8C88DC8-FB14-CAE7-8045-99AF225BADF7}"/>
                </a:ext>
              </a:extLst>
            </p:cNvPr>
            <p:cNvSpPr>
              <a:spLocks/>
            </p:cNvSpPr>
            <p:nvPr/>
          </p:nvSpPr>
          <p:spPr bwMode="auto">
            <a:xfrm>
              <a:off x="6554556" y="4761756"/>
              <a:ext cx="7127825" cy="582654"/>
            </a:xfrm>
            <a:custGeom>
              <a:avLst/>
              <a:gdLst>
                <a:gd name="T0" fmla="*/ 25 w 285113"/>
                <a:gd name="T1" fmla="*/ 0 h 18633"/>
                <a:gd name="T2" fmla="*/ 25 w 285113"/>
                <a:gd name="T3" fmla="*/ 582654 h 18633"/>
                <a:gd name="T4" fmla="*/ 7127800 w 285113"/>
                <a:gd name="T5" fmla="*/ 582654 h 18633"/>
                <a:gd name="T6" fmla="*/ 7127800 w 285113"/>
                <a:gd name="T7" fmla="*/ 441032 h 18633"/>
                <a:gd name="T8" fmla="*/ 6311675 w 285113"/>
                <a:gd name="T9" fmla="*/ 364045 h 18633"/>
                <a:gd name="T10" fmla="*/ 25 w 285113"/>
                <a:gd name="T11" fmla="*/ 0 h 1863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grpSp>
      <p:sp>
        <p:nvSpPr>
          <p:cNvPr id="128" name="Google Shape;128;p25">
            <a:hlinkClick r:id="" action="ppaction://noaction"/>
          </p:cNvPr>
          <p:cNvSpPr txBox="1">
            <a:spLocks noGrp="1"/>
          </p:cNvSpPr>
          <p:nvPr>
            <p:ph type="title"/>
          </p:nvPr>
        </p:nvSpPr>
        <p:spPr>
          <a:xfrm>
            <a:off x="6806500" y="2957600"/>
            <a:ext cx="2886400" cy="1512800"/>
          </a:xfrm>
          <a:prstGeom prst="rect">
            <a:avLst/>
          </a:prstGeom>
        </p:spPr>
        <p:txBody>
          <a:bodyPr spcFirstLastPara="1" anchor="ctr">
            <a:noAutofit/>
          </a:bodyPr>
          <a:lstStyle>
            <a:lvl1pPr lvl="0" algn="ctr" rtl="0">
              <a:spcBef>
                <a:spcPts val="0"/>
              </a:spcBef>
              <a:spcAft>
                <a:spcPts val="0"/>
              </a:spcAft>
              <a:buSzPts val="1600"/>
              <a:buNone/>
              <a:defRPr sz="4935" b="1"/>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29" name="Google Shape;129;p25"/>
          <p:cNvSpPr txBox="1">
            <a:spLocks noGrp="1"/>
          </p:cNvSpPr>
          <p:nvPr>
            <p:ph type="subTitle" idx="1"/>
          </p:nvPr>
        </p:nvSpPr>
        <p:spPr>
          <a:xfrm>
            <a:off x="2115800" y="853833"/>
            <a:ext cx="7960400" cy="728000"/>
          </a:xfrm>
          <a:prstGeom prst="rect">
            <a:avLst/>
          </a:prstGeom>
        </p:spPr>
        <p:txBody>
          <a:bodyPr spcFirstLastPara="1" anchor="ctr">
            <a:noAutofit/>
          </a:bodyPr>
          <a:lstStyle>
            <a:lvl1pPr lvl="0" algn="ctr" rtl="0">
              <a:spcBef>
                <a:spcPts val="0"/>
              </a:spcBef>
              <a:spcAft>
                <a:spcPts val="0"/>
              </a:spcAft>
              <a:buSzPts val="2000"/>
              <a:buNone/>
              <a:defRPr/>
            </a:lvl1pPr>
            <a:lvl2pPr lvl="1" rtl="0">
              <a:lnSpc>
                <a:spcPct val="100000"/>
              </a:lnSpc>
              <a:spcBef>
                <a:spcPts val="0"/>
              </a:spcBef>
              <a:spcAft>
                <a:spcPts val="0"/>
              </a:spcAft>
              <a:buSzPts val="2800"/>
              <a:buNone/>
              <a:defRPr sz="3735"/>
            </a:lvl2pPr>
            <a:lvl3pPr lvl="2" rtl="0">
              <a:lnSpc>
                <a:spcPct val="100000"/>
              </a:lnSpc>
              <a:spcBef>
                <a:spcPts val="0"/>
              </a:spcBef>
              <a:spcAft>
                <a:spcPts val="0"/>
              </a:spcAft>
              <a:buSzPts val="2800"/>
              <a:buNone/>
              <a:defRPr sz="3735"/>
            </a:lvl3pPr>
            <a:lvl4pPr lvl="3" rtl="0">
              <a:lnSpc>
                <a:spcPct val="100000"/>
              </a:lnSpc>
              <a:spcBef>
                <a:spcPts val="0"/>
              </a:spcBef>
              <a:spcAft>
                <a:spcPts val="0"/>
              </a:spcAft>
              <a:buSzPts val="2800"/>
              <a:buNone/>
              <a:defRPr sz="3735"/>
            </a:lvl4pPr>
            <a:lvl5pPr lvl="4" rtl="0">
              <a:lnSpc>
                <a:spcPct val="100000"/>
              </a:lnSpc>
              <a:spcBef>
                <a:spcPts val="0"/>
              </a:spcBef>
              <a:spcAft>
                <a:spcPts val="0"/>
              </a:spcAft>
              <a:buSzPts val="2800"/>
              <a:buNone/>
              <a:defRPr sz="3735"/>
            </a:lvl5pPr>
            <a:lvl6pPr lvl="5" rtl="0">
              <a:lnSpc>
                <a:spcPct val="100000"/>
              </a:lnSpc>
              <a:spcBef>
                <a:spcPts val="0"/>
              </a:spcBef>
              <a:spcAft>
                <a:spcPts val="0"/>
              </a:spcAft>
              <a:buSzPts val="2800"/>
              <a:buNone/>
              <a:defRPr sz="3735"/>
            </a:lvl6pPr>
            <a:lvl7pPr lvl="6" rtl="0">
              <a:lnSpc>
                <a:spcPct val="100000"/>
              </a:lnSpc>
              <a:spcBef>
                <a:spcPts val="0"/>
              </a:spcBef>
              <a:spcAft>
                <a:spcPts val="0"/>
              </a:spcAft>
              <a:buSzPts val="2800"/>
              <a:buNone/>
              <a:defRPr sz="3735"/>
            </a:lvl7pPr>
            <a:lvl8pPr lvl="7" rtl="0">
              <a:lnSpc>
                <a:spcPct val="100000"/>
              </a:lnSpc>
              <a:spcBef>
                <a:spcPts val="0"/>
              </a:spcBef>
              <a:spcAft>
                <a:spcPts val="0"/>
              </a:spcAft>
              <a:buSzPts val="2800"/>
              <a:buNone/>
              <a:defRPr sz="3735"/>
            </a:lvl8pPr>
            <a:lvl9pPr lvl="8" rtl="0">
              <a:lnSpc>
                <a:spcPct val="100000"/>
              </a:lnSpc>
              <a:spcBef>
                <a:spcPts val="0"/>
              </a:spcBef>
              <a:spcAft>
                <a:spcPts val="0"/>
              </a:spcAft>
              <a:buSzPts val="2800"/>
              <a:buNone/>
              <a:defRPr sz="3735"/>
            </a:lvl9pPr>
          </a:lstStyle>
          <a:p>
            <a:endParaRPr/>
          </a:p>
        </p:txBody>
      </p:sp>
    </p:spTree>
    <p:extLst>
      <p:ext uri="{BB962C8B-B14F-4D97-AF65-F5344CB8AC3E}">
        <p14:creationId xmlns:p14="http://schemas.microsoft.com/office/powerpoint/2010/main" val="367411148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itle and Body6">
  <p:cSld name="Title and Body6">
    <p:spTree>
      <p:nvGrpSpPr>
        <p:cNvPr id="1" name="Shape 137"/>
        <p:cNvGrpSpPr/>
        <p:nvPr/>
      </p:nvGrpSpPr>
      <p:grpSpPr>
        <a:xfrm>
          <a:off x="0" y="0"/>
          <a:ext cx="0" cy="0"/>
          <a:chOff x="0" y="0"/>
          <a:chExt cx="0" cy="0"/>
        </a:xfrm>
      </p:grpSpPr>
      <p:sp>
        <p:nvSpPr>
          <p:cNvPr id="2" name="Google Shape;138;p27">
            <a:extLst>
              <a:ext uri="{FF2B5EF4-FFF2-40B4-BE49-F238E27FC236}">
                <a16:creationId xmlns:a16="http://schemas.microsoft.com/office/drawing/2014/main" id="{3F0058F1-C613-0CA0-78F7-B49366015BE1}"/>
              </a:ext>
            </a:extLst>
          </p:cNvPr>
          <p:cNvSpPr/>
          <p:nvPr/>
        </p:nvSpPr>
        <p:spPr>
          <a:xfrm>
            <a:off x="-9525" y="850900"/>
            <a:ext cx="12211050" cy="733425"/>
          </a:xfrm>
          <a:prstGeom prst="roundRect">
            <a:avLst>
              <a:gd name="adj" fmla="val 16667"/>
            </a:avLst>
          </a:prstGeom>
          <a:solidFill>
            <a:schemeClr val="accent3"/>
          </a:solidFill>
          <a:ln>
            <a:noFill/>
          </a:ln>
        </p:spPr>
        <p:txBody>
          <a:bodyPr spcFirstLastPara="1" lIns="121900" tIns="121900" rIns="121900" bIns="121900" anchor="ctr"/>
          <a:lstStyle/>
          <a:p>
            <a:pPr>
              <a:spcBef>
                <a:spcPts val="0"/>
              </a:spcBef>
              <a:spcAft>
                <a:spcPts val="0"/>
              </a:spcAft>
              <a:defRPr/>
            </a:pPr>
            <a:endParaRPr>
              <a:solidFill>
                <a:srgbClr val="000000"/>
              </a:solidFill>
              <a:latin typeface="Arial" panose="020B0604020202020204" pitchFamily="34" charset="0"/>
            </a:endParaRPr>
          </a:p>
        </p:txBody>
      </p:sp>
      <p:grpSp>
        <p:nvGrpSpPr>
          <p:cNvPr id="3" name="Google Shape;139;p27">
            <a:extLst>
              <a:ext uri="{FF2B5EF4-FFF2-40B4-BE49-F238E27FC236}">
                <a16:creationId xmlns:a16="http://schemas.microsoft.com/office/drawing/2014/main" id="{55271DB0-E69F-B7A8-FB92-371BB090C017}"/>
              </a:ext>
            </a:extLst>
          </p:cNvPr>
          <p:cNvGrpSpPr>
            <a:grpSpLocks/>
          </p:cNvGrpSpPr>
          <p:nvPr/>
        </p:nvGrpSpPr>
        <p:grpSpPr bwMode="auto">
          <a:xfrm>
            <a:off x="-1588" y="5897563"/>
            <a:ext cx="12192001" cy="960437"/>
            <a:chOff x="6554556" y="4623505"/>
            <a:chExt cx="7127825" cy="720905"/>
          </a:xfrm>
        </p:grpSpPr>
        <p:sp>
          <p:nvSpPr>
            <p:cNvPr id="4" name="Google Shape;140;p27">
              <a:extLst>
                <a:ext uri="{FF2B5EF4-FFF2-40B4-BE49-F238E27FC236}">
                  <a16:creationId xmlns:a16="http://schemas.microsoft.com/office/drawing/2014/main" id="{2E014AA4-B54D-4A40-9397-74DC1252A514}"/>
                </a:ext>
              </a:extLst>
            </p:cNvPr>
            <p:cNvSpPr/>
            <p:nvPr/>
          </p:nvSpPr>
          <p:spPr>
            <a:xfrm>
              <a:off x="6554556" y="4623505"/>
              <a:ext cx="7127825" cy="588640"/>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6"/>
            </a:solidFill>
            <a:ln>
              <a:noFill/>
            </a:ln>
          </p:spPr>
          <p:txBody>
            <a:bodyPr spcFirstLastPara="1" lIns="91425" tIns="91425" rIns="91425" bIns="91425" anchor="ctr"/>
            <a:lstStyle/>
            <a:p>
              <a:pPr>
                <a:spcBef>
                  <a:spcPts val="0"/>
                </a:spcBef>
                <a:spcAft>
                  <a:spcPts val="0"/>
                </a:spcAft>
                <a:defRPr/>
              </a:pPr>
              <a:endParaRPr>
                <a:solidFill>
                  <a:srgbClr val="000000"/>
                </a:solidFill>
                <a:latin typeface="Arial" panose="020B0604020202020204" pitchFamily="34" charset="0"/>
              </a:endParaRPr>
            </a:p>
          </p:txBody>
        </p:sp>
        <p:sp>
          <p:nvSpPr>
            <p:cNvPr id="5" name="Google Shape;141;p27">
              <a:extLst>
                <a:ext uri="{FF2B5EF4-FFF2-40B4-BE49-F238E27FC236}">
                  <a16:creationId xmlns:a16="http://schemas.microsoft.com/office/drawing/2014/main" id="{C0206F24-DBB9-B493-EF8B-C559C7AD3ECC}"/>
                </a:ext>
              </a:extLst>
            </p:cNvPr>
            <p:cNvSpPr>
              <a:spLocks/>
            </p:cNvSpPr>
            <p:nvPr/>
          </p:nvSpPr>
          <p:spPr bwMode="auto">
            <a:xfrm>
              <a:off x="6554556" y="4761756"/>
              <a:ext cx="7127825" cy="582654"/>
            </a:xfrm>
            <a:custGeom>
              <a:avLst/>
              <a:gdLst>
                <a:gd name="T0" fmla="*/ 25 w 285113"/>
                <a:gd name="T1" fmla="*/ 0 h 18633"/>
                <a:gd name="T2" fmla="*/ 25 w 285113"/>
                <a:gd name="T3" fmla="*/ 582654 h 18633"/>
                <a:gd name="T4" fmla="*/ 7127800 w 285113"/>
                <a:gd name="T5" fmla="*/ 582654 h 18633"/>
                <a:gd name="T6" fmla="*/ 7127800 w 285113"/>
                <a:gd name="T7" fmla="*/ 441032 h 18633"/>
                <a:gd name="T8" fmla="*/ 6311675 w 285113"/>
                <a:gd name="T9" fmla="*/ 364045 h 18633"/>
                <a:gd name="T10" fmla="*/ 25 w 285113"/>
                <a:gd name="T11" fmla="*/ 0 h 1863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grpSp>
      <p:sp>
        <p:nvSpPr>
          <p:cNvPr id="142" name="Google Shape;142;p27">
            <a:hlinkClick r:id="" action="ppaction://noaction"/>
          </p:cNvPr>
          <p:cNvSpPr txBox="1">
            <a:spLocks noGrp="1"/>
          </p:cNvSpPr>
          <p:nvPr>
            <p:ph type="title"/>
          </p:nvPr>
        </p:nvSpPr>
        <p:spPr>
          <a:xfrm>
            <a:off x="6806500" y="2957600"/>
            <a:ext cx="2886400" cy="1512800"/>
          </a:xfrm>
          <a:prstGeom prst="rect">
            <a:avLst/>
          </a:prstGeom>
        </p:spPr>
        <p:txBody>
          <a:bodyPr spcFirstLastPara="1" anchor="ctr">
            <a:noAutofit/>
          </a:bodyPr>
          <a:lstStyle>
            <a:lvl1pPr lvl="0" algn="ctr" rtl="0">
              <a:spcBef>
                <a:spcPts val="0"/>
              </a:spcBef>
              <a:spcAft>
                <a:spcPts val="0"/>
              </a:spcAft>
              <a:buSzPts val="1600"/>
              <a:buNone/>
              <a:defRPr sz="4935" b="1"/>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43" name="Google Shape;143;p27"/>
          <p:cNvSpPr txBox="1">
            <a:spLocks noGrp="1"/>
          </p:cNvSpPr>
          <p:nvPr>
            <p:ph type="subTitle" idx="1"/>
          </p:nvPr>
        </p:nvSpPr>
        <p:spPr>
          <a:xfrm>
            <a:off x="2115800" y="853833"/>
            <a:ext cx="7960400" cy="728000"/>
          </a:xfrm>
          <a:prstGeom prst="rect">
            <a:avLst/>
          </a:prstGeom>
        </p:spPr>
        <p:txBody>
          <a:bodyPr spcFirstLastPara="1" anchor="ctr">
            <a:noAutofit/>
          </a:bodyPr>
          <a:lstStyle>
            <a:lvl1pPr lvl="0" algn="ctr" rtl="0">
              <a:spcBef>
                <a:spcPts val="0"/>
              </a:spcBef>
              <a:spcAft>
                <a:spcPts val="0"/>
              </a:spcAft>
              <a:buSzPts val="2000"/>
              <a:buNone/>
              <a:defRPr/>
            </a:lvl1pPr>
            <a:lvl2pPr lvl="1" rtl="0">
              <a:lnSpc>
                <a:spcPct val="100000"/>
              </a:lnSpc>
              <a:spcBef>
                <a:spcPts val="0"/>
              </a:spcBef>
              <a:spcAft>
                <a:spcPts val="0"/>
              </a:spcAft>
              <a:buSzPts val="2800"/>
              <a:buNone/>
              <a:defRPr sz="3735"/>
            </a:lvl2pPr>
            <a:lvl3pPr lvl="2" rtl="0">
              <a:lnSpc>
                <a:spcPct val="100000"/>
              </a:lnSpc>
              <a:spcBef>
                <a:spcPts val="0"/>
              </a:spcBef>
              <a:spcAft>
                <a:spcPts val="0"/>
              </a:spcAft>
              <a:buSzPts val="2800"/>
              <a:buNone/>
              <a:defRPr sz="3735"/>
            </a:lvl3pPr>
            <a:lvl4pPr lvl="3" rtl="0">
              <a:lnSpc>
                <a:spcPct val="100000"/>
              </a:lnSpc>
              <a:spcBef>
                <a:spcPts val="0"/>
              </a:spcBef>
              <a:spcAft>
                <a:spcPts val="0"/>
              </a:spcAft>
              <a:buSzPts val="2800"/>
              <a:buNone/>
              <a:defRPr sz="3735"/>
            </a:lvl4pPr>
            <a:lvl5pPr lvl="4" rtl="0">
              <a:lnSpc>
                <a:spcPct val="100000"/>
              </a:lnSpc>
              <a:spcBef>
                <a:spcPts val="0"/>
              </a:spcBef>
              <a:spcAft>
                <a:spcPts val="0"/>
              </a:spcAft>
              <a:buSzPts val="2800"/>
              <a:buNone/>
              <a:defRPr sz="3735"/>
            </a:lvl5pPr>
            <a:lvl6pPr lvl="5" rtl="0">
              <a:lnSpc>
                <a:spcPct val="100000"/>
              </a:lnSpc>
              <a:spcBef>
                <a:spcPts val="0"/>
              </a:spcBef>
              <a:spcAft>
                <a:spcPts val="0"/>
              </a:spcAft>
              <a:buSzPts val="2800"/>
              <a:buNone/>
              <a:defRPr sz="3735"/>
            </a:lvl6pPr>
            <a:lvl7pPr lvl="6" rtl="0">
              <a:lnSpc>
                <a:spcPct val="100000"/>
              </a:lnSpc>
              <a:spcBef>
                <a:spcPts val="0"/>
              </a:spcBef>
              <a:spcAft>
                <a:spcPts val="0"/>
              </a:spcAft>
              <a:buSzPts val="2800"/>
              <a:buNone/>
              <a:defRPr sz="3735"/>
            </a:lvl7pPr>
            <a:lvl8pPr lvl="7" rtl="0">
              <a:lnSpc>
                <a:spcPct val="100000"/>
              </a:lnSpc>
              <a:spcBef>
                <a:spcPts val="0"/>
              </a:spcBef>
              <a:spcAft>
                <a:spcPts val="0"/>
              </a:spcAft>
              <a:buSzPts val="2800"/>
              <a:buNone/>
              <a:defRPr sz="3735"/>
            </a:lvl8pPr>
            <a:lvl9pPr lvl="8" rtl="0">
              <a:lnSpc>
                <a:spcPct val="100000"/>
              </a:lnSpc>
              <a:spcBef>
                <a:spcPts val="0"/>
              </a:spcBef>
              <a:spcAft>
                <a:spcPts val="0"/>
              </a:spcAft>
              <a:buSzPts val="2800"/>
              <a:buNone/>
              <a:defRPr sz="3735"/>
            </a:lvl9pPr>
          </a:lstStyle>
          <a:p>
            <a:endParaRPr/>
          </a:p>
        </p:txBody>
      </p:sp>
    </p:spTree>
    <p:extLst>
      <p:ext uri="{BB962C8B-B14F-4D97-AF65-F5344CB8AC3E}">
        <p14:creationId xmlns:p14="http://schemas.microsoft.com/office/powerpoint/2010/main" val="342745432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Only Title 2">
  <p:cSld name="Only Title 2">
    <p:spTree>
      <p:nvGrpSpPr>
        <p:cNvPr id="1" name="Shape 144"/>
        <p:cNvGrpSpPr/>
        <p:nvPr/>
      </p:nvGrpSpPr>
      <p:grpSpPr>
        <a:xfrm>
          <a:off x="0" y="0"/>
          <a:ext cx="0" cy="0"/>
          <a:chOff x="0" y="0"/>
          <a:chExt cx="0" cy="0"/>
        </a:xfrm>
      </p:grpSpPr>
      <p:sp>
        <p:nvSpPr>
          <p:cNvPr id="2" name="Google Shape;145;p28">
            <a:extLst>
              <a:ext uri="{FF2B5EF4-FFF2-40B4-BE49-F238E27FC236}">
                <a16:creationId xmlns:a16="http://schemas.microsoft.com/office/drawing/2014/main" id="{044CCCED-D208-8CE1-D995-1C4FBBE2BDF5}"/>
              </a:ext>
            </a:extLst>
          </p:cNvPr>
          <p:cNvSpPr>
            <a:spLocks noChangeArrowheads="1"/>
          </p:cNvSpPr>
          <p:nvPr/>
        </p:nvSpPr>
        <p:spPr bwMode="auto">
          <a:xfrm>
            <a:off x="-1588" y="488950"/>
            <a:ext cx="12195176" cy="1446213"/>
          </a:xfrm>
          <a:prstGeom prst="roundRect">
            <a:avLst>
              <a:gd name="adj" fmla="val 16667"/>
            </a:avLst>
          </a:prstGeom>
          <a:solidFill>
            <a:schemeClr val="bg2"/>
          </a:solidFill>
          <a:ln>
            <a:noFill/>
          </a:ln>
        </p:spPr>
        <p:txBody>
          <a:bodyPr lIns="121900" tIns="121900" rIns="121900" bIns="12190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defRPr/>
            </a:pPr>
            <a:endParaRPr lang="en-US" altLang="en-US">
              <a:solidFill>
                <a:srgbClr val="000000"/>
              </a:solidFill>
              <a:latin typeface="Arial" panose="020B0604020202020204" pitchFamily="34" charset="0"/>
            </a:endParaRPr>
          </a:p>
        </p:txBody>
      </p:sp>
      <p:grpSp>
        <p:nvGrpSpPr>
          <p:cNvPr id="3" name="Google Shape;147;p28">
            <a:extLst>
              <a:ext uri="{FF2B5EF4-FFF2-40B4-BE49-F238E27FC236}">
                <a16:creationId xmlns:a16="http://schemas.microsoft.com/office/drawing/2014/main" id="{EBC254D9-6C2E-6C2A-114C-2238D1084BE7}"/>
              </a:ext>
            </a:extLst>
          </p:cNvPr>
          <p:cNvGrpSpPr>
            <a:grpSpLocks/>
          </p:cNvGrpSpPr>
          <p:nvPr/>
        </p:nvGrpSpPr>
        <p:grpSpPr bwMode="auto">
          <a:xfrm>
            <a:off x="-1588" y="5897563"/>
            <a:ext cx="12192001" cy="960437"/>
            <a:chOff x="6554556" y="4623505"/>
            <a:chExt cx="7127825" cy="720905"/>
          </a:xfrm>
        </p:grpSpPr>
        <p:sp>
          <p:nvSpPr>
            <p:cNvPr id="4" name="Google Shape;148;p28">
              <a:extLst>
                <a:ext uri="{FF2B5EF4-FFF2-40B4-BE49-F238E27FC236}">
                  <a16:creationId xmlns:a16="http://schemas.microsoft.com/office/drawing/2014/main" id="{E7A9DC46-A974-C2DD-C663-274844E115D4}"/>
                </a:ext>
              </a:extLst>
            </p:cNvPr>
            <p:cNvSpPr/>
            <p:nvPr/>
          </p:nvSpPr>
          <p:spPr>
            <a:xfrm>
              <a:off x="6554556" y="4623505"/>
              <a:ext cx="7127825" cy="588640"/>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6"/>
            </a:solidFill>
            <a:ln>
              <a:noFill/>
            </a:ln>
          </p:spPr>
          <p:txBody>
            <a:bodyPr spcFirstLastPara="1" lIns="91425" tIns="91425" rIns="91425" bIns="91425" anchor="ctr"/>
            <a:lstStyle/>
            <a:p>
              <a:pPr>
                <a:spcBef>
                  <a:spcPts val="0"/>
                </a:spcBef>
                <a:spcAft>
                  <a:spcPts val="0"/>
                </a:spcAft>
                <a:defRPr/>
              </a:pPr>
              <a:endParaRPr>
                <a:solidFill>
                  <a:srgbClr val="000000"/>
                </a:solidFill>
                <a:latin typeface="Arial" panose="020B0604020202020204" pitchFamily="34" charset="0"/>
              </a:endParaRPr>
            </a:p>
          </p:txBody>
        </p:sp>
        <p:sp>
          <p:nvSpPr>
            <p:cNvPr id="5" name="Google Shape;149;p28">
              <a:extLst>
                <a:ext uri="{FF2B5EF4-FFF2-40B4-BE49-F238E27FC236}">
                  <a16:creationId xmlns:a16="http://schemas.microsoft.com/office/drawing/2014/main" id="{E06C1700-DE8E-2D84-089A-5687408E0C90}"/>
                </a:ext>
              </a:extLst>
            </p:cNvPr>
            <p:cNvSpPr>
              <a:spLocks/>
            </p:cNvSpPr>
            <p:nvPr/>
          </p:nvSpPr>
          <p:spPr bwMode="auto">
            <a:xfrm>
              <a:off x="6554556" y="4761756"/>
              <a:ext cx="7127825" cy="582654"/>
            </a:xfrm>
            <a:custGeom>
              <a:avLst/>
              <a:gdLst>
                <a:gd name="T0" fmla="*/ 25 w 285113"/>
                <a:gd name="T1" fmla="*/ 0 h 18633"/>
                <a:gd name="T2" fmla="*/ 25 w 285113"/>
                <a:gd name="T3" fmla="*/ 582654 h 18633"/>
                <a:gd name="T4" fmla="*/ 7127800 w 285113"/>
                <a:gd name="T5" fmla="*/ 582654 h 18633"/>
                <a:gd name="T6" fmla="*/ 7127800 w 285113"/>
                <a:gd name="T7" fmla="*/ 441032 h 18633"/>
                <a:gd name="T8" fmla="*/ 6311675 w 285113"/>
                <a:gd name="T9" fmla="*/ 364045 h 18633"/>
                <a:gd name="T10" fmla="*/ 25 w 285113"/>
                <a:gd name="T11" fmla="*/ 0 h 1863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grpSp>
      <p:sp>
        <p:nvSpPr>
          <p:cNvPr id="146" name="Google Shape;146;p28"/>
          <p:cNvSpPr txBox="1">
            <a:spLocks noGrp="1"/>
          </p:cNvSpPr>
          <p:nvPr>
            <p:ph type="title"/>
          </p:nvPr>
        </p:nvSpPr>
        <p:spPr>
          <a:xfrm>
            <a:off x="961200" y="813012"/>
            <a:ext cx="10284800" cy="767200"/>
          </a:xfrm>
          <a:prstGeom prst="rect">
            <a:avLst/>
          </a:prstGeom>
        </p:spPr>
        <p:txBody>
          <a:bodyPr spcFirstLastPara="1" anchor="ctr">
            <a:noAutofit/>
          </a:bodyPr>
          <a:lstStyle>
            <a:lvl1pPr lvl="0" algn="ctr" rtl="0">
              <a:spcBef>
                <a:spcPts val="0"/>
              </a:spcBef>
              <a:spcAft>
                <a:spcPts val="0"/>
              </a:spcAft>
              <a:buSzPts val="3500"/>
              <a:buAutoNum type="arabicPeriod"/>
              <a:defRPr sz="5335"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spTree>
    <p:extLst>
      <p:ext uri="{BB962C8B-B14F-4D97-AF65-F5344CB8AC3E}">
        <p14:creationId xmlns:p14="http://schemas.microsoft.com/office/powerpoint/2010/main" val="80549337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Title and Body7">
  <p:cSld name="Title and Body7">
    <p:spTree>
      <p:nvGrpSpPr>
        <p:cNvPr id="1" name="Shape 150"/>
        <p:cNvGrpSpPr/>
        <p:nvPr/>
      </p:nvGrpSpPr>
      <p:grpSpPr>
        <a:xfrm>
          <a:off x="0" y="0"/>
          <a:ext cx="0" cy="0"/>
          <a:chOff x="0" y="0"/>
          <a:chExt cx="0" cy="0"/>
        </a:xfrm>
      </p:grpSpPr>
      <p:sp>
        <p:nvSpPr>
          <p:cNvPr id="2" name="Google Shape;151;p29">
            <a:extLst>
              <a:ext uri="{FF2B5EF4-FFF2-40B4-BE49-F238E27FC236}">
                <a16:creationId xmlns:a16="http://schemas.microsoft.com/office/drawing/2014/main" id="{BF632B24-5EDF-7178-1A15-F29A65BEA555}"/>
              </a:ext>
            </a:extLst>
          </p:cNvPr>
          <p:cNvSpPr>
            <a:spLocks noChangeArrowheads="1"/>
          </p:cNvSpPr>
          <p:nvPr/>
        </p:nvSpPr>
        <p:spPr bwMode="auto">
          <a:xfrm>
            <a:off x="-1588" y="488950"/>
            <a:ext cx="12195176" cy="1446213"/>
          </a:xfrm>
          <a:prstGeom prst="roundRect">
            <a:avLst>
              <a:gd name="adj" fmla="val 16667"/>
            </a:avLst>
          </a:prstGeom>
          <a:solidFill>
            <a:schemeClr val="bg2"/>
          </a:solidFill>
          <a:ln>
            <a:noFill/>
          </a:ln>
        </p:spPr>
        <p:txBody>
          <a:bodyPr lIns="121900" tIns="121900" rIns="121900" bIns="12190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defRPr/>
            </a:pPr>
            <a:endParaRPr lang="en-US" altLang="en-US">
              <a:solidFill>
                <a:srgbClr val="000000"/>
              </a:solidFill>
              <a:latin typeface="Arial" panose="020B0604020202020204" pitchFamily="34" charset="0"/>
            </a:endParaRPr>
          </a:p>
        </p:txBody>
      </p:sp>
      <p:grpSp>
        <p:nvGrpSpPr>
          <p:cNvPr id="3" name="Google Shape;154;p29">
            <a:extLst>
              <a:ext uri="{FF2B5EF4-FFF2-40B4-BE49-F238E27FC236}">
                <a16:creationId xmlns:a16="http://schemas.microsoft.com/office/drawing/2014/main" id="{18AD581C-928B-7A1E-D61A-6972E3C330B1}"/>
              </a:ext>
            </a:extLst>
          </p:cNvPr>
          <p:cNvGrpSpPr>
            <a:grpSpLocks/>
          </p:cNvGrpSpPr>
          <p:nvPr/>
        </p:nvGrpSpPr>
        <p:grpSpPr bwMode="auto">
          <a:xfrm>
            <a:off x="-1588" y="5897563"/>
            <a:ext cx="12192001" cy="960437"/>
            <a:chOff x="6554556" y="4623505"/>
            <a:chExt cx="7127825" cy="720905"/>
          </a:xfrm>
        </p:grpSpPr>
        <p:sp>
          <p:nvSpPr>
            <p:cNvPr id="4" name="Google Shape;155;p29">
              <a:extLst>
                <a:ext uri="{FF2B5EF4-FFF2-40B4-BE49-F238E27FC236}">
                  <a16:creationId xmlns:a16="http://schemas.microsoft.com/office/drawing/2014/main" id="{F4EE888C-8A81-5E84-990E-89A2287CEDE9}"/>
                </a:ext>
              </a:extLst>
            </p:cNvPr>
            <p:cNvSpPr/>
            <p:nvPr/>
          </p:nvSpPr>
          <p:spPr>
            <a:xfrm>
              <a:off x="6554556" y="4623505"/>
              <a:ext cx="7127825" cy="588640"/>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6"/>
            </a:solidFill>
            <a:ln>
              <a:noFill/>
            </a:ln>
          </p:spPr>
          <p:txBody>
            <a:bodyPr spcFirstLastPara="1" lIns="91425" tIns="91425" rIns="91425" bIns="91425" anchor="ctr"/>
            <a:lstStyle/>
            <a:p>
              <a:pPr>
                <a:spcBef>
                  <a:spcPts val="0"/>
                </a:spcBef>
                <a:spcAft>
                  <a:spcPts val="0"/>
                </a:spcAft>
                <a:defRPr/>
              </a:pPr>
              <a:endParaRPr>
                <a:solidFill>
                  <a:srgbClr val="000000"/>
                </a:solidFill>
                <a:latin typeface="Arial" panose="020B0604020202020204" pitchFamily="34" charset="0"/>
              </a:endParaRPr>
            </a:p>
          </p:txBody>
        </p:sp>
        <p:sp>
          <p:nvSpPr>
            <p:cNvPr id="5" name="Google Shape;156;p29">
              <a:extLst>
                <a:ext uri="{FF2B5EF4-FFF2-40B4-BE49-F238E27FC236}">
                  <a16:creationId xmlns:a16="http://schemas.microsoft.com/office/drawing/2014/main" id="{1C17F95C-53BD-7F23-DE9C-2DFAC28DE748}"/>
                </a:ext>
              </a:extLst>
            </p:cNvPr>
            <p:cNvSpPr>
              <a:spLocks/>
            </p:cNvSpPr>
            <p:nvPr/>
          </p:nvSpPr>
          <p:spPr bwMode="auto">
            <a:xfrm>
              <a:off x="6554556" y="4761756"/>
              <a:ext cx="7127825" cy="582654"/>
            </a:xfrm>
            <a:custGeom>
              <a:avLst/>
              <a:gdLst>
                <a:gd name="T0" fmla="*/ 25 w 285113"/>
                <a:gd name="T1" fmla="*/ 0 h 18633"/>
                <a:gd name="T2" fmla="*/ 25 w 285113"/>
                <a:gd name="T3" fmla="*/ 582654 h 18633"/>
                <a:gd name="T4" fmla="*/ 7127800 w 285113"/>
                <a:gd name="T5" fmla="*/ 582654 h 18633"/>
                <a:gd name="T6" fmla="*/ 7127800 w 285113"/>
                <a:gd name="T7" fmla="*/ 441032 h 18633"/>
                <a:gd name="T8" fmla="*/ 6311675 w 285113"/>
                <a:gd name="T9" fmla="*/ 364045 h 18633"/>
                <a:gd name="T10" fmla="*/ 25 w 285113"/>
                <a:gd name="T11" fmla="*/ 0 h 1863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grpSp>
      <p:sp>
        <p:nvSpPr>
          <p:cNvPr id="152" name="Google Shape;152;p29"/>
          <p:cNvSpPr txBox="1">
            <a:spLocks noGrp="1"/>
          </p:cNvSpPr>
          <p:nvPr>
            <p:ph type="title"/>
          </p:nvPr>
        </p:nvSpPr>
        <p:spPr>
          <a:xfrm>
            <a:off x="961200" y="813012"/>
            <a:ext cx="10284800" cy="767200"/>
          </a:xfrm>
          <a:prstGeom prst="rect">
            <a:avLst/>
          </a:prstGeom>
        </p:spPr>
        <p:txBody>
          <a:bodyPr spcFirstLastPara="1" anchor="ctr">
            <a:noAutofit/>
          </a:bodyPr>
          <a:lstStyle>
            <a:lvl1pPr lvl="0" algn="ctr" rtl="0">
              <a:spcBef>
                <a:spcPts val="0"/>
              </a:spcBef>
              <a:spcAft>
                <a:spcPts val="0"/>
              </a:spcAft>
              <a:buSzPts val="3500"/>
              <a:buAutoNum type="arabicPeriod"/>
              <a:defRPr sz="5335"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sp>
        <p:nvSpPr>
          <p:cNvPr id="153" name="Google Shape;153;p29"/>
          <p:cNvSpPr txBox="1">
            <a:spLocks noGrp="1"/>
          </p:cNvSpPr>
          <p:nvPr>
            <p:ph type="title" idx="2"/>
          </p:nvPr>
        </p:nvSpPr>
        <p:spPr>
          <a:xfrm>
            <a:off x="2120467" y="2498333"/>
            <a:ext cx="7951200" cy="2832000"/>
          </a:xfrm>
          <a:prstGeom prst="rect">
            <a:avLst/>
          </a:prstGeom>
        </p:spPr>
        <p:txBody>
          <a:bodyPr spcFirstLastPara="1" anchor="ctr">
            <a:noAutofit/>
          </a:bodyPr>
          <a:lstStyle>
            <a:lvl1pPr lvl="0" algn="ctr" rtl="0">
              <a:spcBef>
                <a:spcPts val="0"/>
              </a:spcBef>
              <a:spcAft>
                <a:spcPts val="0"/>
              </a:spcAft>
              <a:buSzPts val="2400"/>
              <a:buNone/>
              <a:defRPr sz="3335" b="0">
                <a:latin typeface="Lato"/>
                <a:ea typeface="Lato"/>
                <a:cs typeface="Lato"/>
                <a:sym typeface="Lato"/>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22171901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itle and Body8">
  <p:cSld name="Title and Body8">
    <p:spTree>
      <p:nvGrpSpPr>
        <p:cNvPr id="1" name="Shape 157"/>
        <p:cNvGrpSpPr/>
        <p:nvPr/>
      </p:nvGrpSpPr>
      <p:grpSpPr>
        <a:xfrm>
          <a:off x="0" y="0"/>
          <a:ext cx="0" cy="0"/>
          <a:chOff x="0" y="0"/>
          <a:chExt cx="0" cy="0"/>
        </a:xfrm>
      </p:grpSpPr>
      <p:sp>
        <p:nvSpPr>
          <p:cNvPr id="2" name="Google Shape;158;p30">
            <a:extLst>
              <a:ext uri="{FF2B5EF4-FFF2-40B4-BE49-F238E27FC236}">
                <a16:creationId xmlns:a16="http://schemas.microsoft.com/office/drawing/2014/main" id="{01520C66-8FF1-1F2C-4B5E-0F265C8AE68C}"/>
              </a:ext>
            </a:extLst>
          </p:cNvPr>
          <p:cNvSpPr>
            <a:spLocks noChangeArrowheads="1"/>
          </p:cNvSpPr>
          <p:nvPr/>
        </p:nvSpPr>
        <p:spPr bwMode="auto">
          <a:xfrm>
            <a:off x="-1588" y="488950"/>
            <a:ext cx="12195176" cy="1446213"/>
          </a:xfrm>
          <a:prstGeom prst="roundRect">
            <a:avLst>
              <a:gd name="adj" fmla="val 16667"/>
            </a:avLst>
          </a:prstGeom>
          <a:solidFill>
            <a:schemeClr val="bg2"/>
          </a:solidFill>
          <a:ln>
            <a:noFill/>
          </a:ln>
        </p:spPr>
        <p:txBody>
          <a:bodyPr lIns="121900" tIns="121900" rIns="121900" bIns="12190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defRPr/>
            </a:pPr>
            <a:endParaRPr lang="en-US" altLang="en-US">
              <a:solidFill>
                <a:srgbClr val="000000"/>
              </a:solidFill>
              <a:latin typeface="Arial" panose="020B0604020202020204" pitchFamily="34" charset="0"/>
            </a:endParaRPr>
          </a:p>
        </p:txBody>
      </p:sp>
      <p:grpSp>
        <p:nvGrpSpPr>
          <p:cNvPr id="3" name="Google Shape;161;p30">
            <a:extLst>
              <a:ext uri="{FF2B5EF4-FFF2-40B4-BE49-F238E27FC236}">
                <a16:creationId xmlns:a16="http://schemas.microsoft.com/office/drawing/2014/main" id="{A69332EF-7CF3-8290-B177-4513949F8DCA}"/>
              </a:ext>
            </a:extLst>
          </p:cNvPr>
          <p:cNvGrpSpPr>
            <a:grpSpLocks/>
          </p:cNvGrpSpPr>
          <p:nvPr/>
        </p:nvGrpSpPr>
        <p:grpSpPr bwMode="auto">
          <a:xfrm>
            <a:off x="-1588" y="5897563"/>
            <a:ext cx="12192001" cy="960437"/>
            <a:chOff x="6554556" y="4623505"/>
            <a:chExt cx="7127825" cy="720905"/>
          </a:xfrm>
        </p:grpSpPr>
        <p:sp>
          <p:nvSpPr>
            <p:cNvPr id="4" name="Google Shape;162;p30">
              <a:extLst>
                <a:ext uri="{FF2B5EF4-FFF2-40B4-BE49-F238E27FC236}">
                  <a16:creationId xmlns:a16="http://schemas.microsoft.com/office/drawing/2014/main" id="{631FCF45-3FBA-4792-ECD4-BD974908979B}"/>
                </a:ext>
              </a:extLst>
            </p:cNvPr>
            <p:cNvSpPr/>
            <p:nvPr/>
          </p:nvSpPr>
          <p:spPr>
            <a:xfrm>
              <a:off x="6554556" y="4623505"/>
              <a:ext cx="7127825" cy="588640"/>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6"/>
            </a:solidFill>
            <a:ln>
              <a:noFill/>
            </a:ln>
          </p:spPr>
          <p:txBody>
            <a:bodyPr spcFirstLastPara="1" lIns="91425" tIns="91425" rIns="91425" bIns="91425" anchor="ctr"/>
            <a:lstStyle/>
            <a:p>
              <a:pPr>
                <a:spcBef>
                  <a:spcPts val="0"/>
                </a:spcBef>
                <a:spcAft>
                  <a:spcPts val="0"/>
                </a:spcAft>
                <a:defRPr/>
              </a:pPr>
              <a:endParaRPr>
                <a:solidFill>
                  <a:srgbClr val="000000"/>
                </a:solidFill>
                <a:latin typeface="Arial" panose="020B0604020202020204" pitchFamily="34" charset="0"/>
              </a:endParaRPr>
            </a:p>
          </p:txBody>
        </p:sp>
        <p:sp>
          <p:nvSpPr>
            <p:cNvPr id="5" name="Google Shape;163;p30">
              <a:extLst>
                <a:ext uri="{FF2B5EF4-FFF2-40B4-BE49-F238E27FC236}">
                  <a16:creationId xmlns:a16="http://schemas.microsoft.com/office/drawing/2014/main" id="{AC9FEBD5-2D79-471D-D504-B901B88514CE}"/>
                </a:ext>
              </a:extLst>
            </p:cNvPr>
            <p:cNvSpPr>
              <a:spLocks/>
            </p:cNvSpPr>
            <p:nvPr/>
          </p:nvSpPr>
          <p:spPr bwMode="auto">
            <a:xfrm>
              <a:off x="6554556" y="4761756"/>
              <a:ext cx="7127825" cy="582654"/>
            </a:xfrm>
            <a:custGeom>
              <a:avLst/>
              <a:gdLst>
                <a:gd name="T0" fmla="*/ 25 w 285113"/>
                <a:gd name="T1" fmla="*/ 0 h 18633"/>
                <a:gd name="T2" fmla="*/ 25 w 285113"/>
                <a:gd name="T3" fmla="*/ 582654 h 18633"/>
                <a:gd name="T4" fmla="*/ 7127800 w 285113"/>
                <a:gd name="T5" fmla="*/ 582654 h 18633"/>
                <a:gd name="T6" fmla="*/ 7127800 w 285113"/>
                <a:gd name="T7" fmla="*/ 441032 h 18633"/>
                <a:gd name="T8" fmla="*/ 6311675 w 285113"/>
                <a:gd name="T9" fmla="*/ 364045 h 18633"/>
                <a:gd name="T10" fmla="*/ 25 w 285113"/>
                <a:gd name="T11" fmla="*/ 0 h 1863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grpSp>
      <p:sp>
        <p:nvSpPr>
          <p:cNvPr id="159" name="Google Shape;159;p30"/>
          <p:cNvSpPr txBox="1">
            <a:spLocks noGrp="1"/>
          </p:cNvSpPr>
          <p:nvPr>
            <p:ph type="title"/>
          </p:nvPr>
        </p:nvSpPr>
        <p:spPr>
          <a:xfrm>
            <a:off x="961200" y="813012"/>
            <a:ext cx="10284800" cy="767200"/>
          </a:xfrm>
          <a:prstGeom prst="rect">
            <a:avLst/>
          </a:prstGeom>
        </p:spPr>
        <p:txBody>
          <a:bodyPr spcFirstLastPara="1" anchor="ctr">
            <a:noAutofit/>
          </a:bodyPr>
          <a:lstStyle>
            <a:lvl1pPr lvl="0" algn="ctr" rtl="0">
              <a:spcBef>
                <a:spcPts val="0"/>
              </a:spcBef>
              <a:spcAft>
                <a:spcPts val="0"/>
              </a:spcAft>
              <a:buSzPts val="3500"/>
              <a:buAutoNum type="arabicPeriod"/>
              <a:defRPr sz="5335"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sp>
        <p:nvSpPr>
          <p:cNvPr id="160" name="Google Shape;160;p30"/>
          <p:cNvSpPr txBox="1">
            <a:spLocks noGrp="1"/>
          </p:cNvSpPr>
          <p:nvPr>
            <p:ph type="title" idx="2"/>
          </p:nvPr>
        </p:nvSpPr>
        <p:spPr>
          <a:xfrm>
            <a:off x="2120467" y="2498333"/>
            <a:ext cx="7951200" cy="717600"/>
          </a:xfrm>
          <a:prstGeom prst="rect">
            <a:avLst/>
          </a:prstGeom>
        </p:spPr>
        <p:txBody>
          <a:bodyPr spcFirstLastPara="1" anchor="ctr">
            <a:noAutofit/>
          </a:bodyPr>
          <a:lstStyle>
            <a:lvl1pPr lvl="0" algn="ctr" rtl="0">
              <a:spcBef>
                <a:spcPts val="0"/>
              </a:spcBef>
              <a:spcAft>
                <a:spcPts val="0"/>
              </a:spcAft>
              <a:buSzPts val="2400"/>
              <a:buNone/>
              <a:defRPr sz="3335" b="0">
                <a:latin typeface="Lato"/>
                <a:ea typeface="Lato"/>
                <a:cs typeface="Lato"/>
                <a:sym typeface="Lato"/>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88251957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Section Header3">
  <p:cSld name="Section Header3">
    <p:spTree>
      <p:nvGrpSpPr>
        <p:cNvPr id="1" name="Shape 164"/>
        <p:cNvGrpSpPr/>
        <p:nvPr/>
      </p:nvGrpSpPr>
      <p:grpSpPr>
        <a:xfrm>
          <a:off x="0" y="0"/>
          <a:ext cx="0" cy="0"/>
          <a:chOff x="0" y="0"/>
          <a:chExt cx="0" cy="0"/>
        </a:xfrm>
      </p:grpSpPr>
      <p:sp>
        <p:nvSpPr>
          <p:cNvPr id="2" name="Google Shape;165;p31">
            <a:extLst>
              <a:ext uri="{FF2B5EF4-FFF2-40B4-BE49-F238E27FC236}">
                <a16:creationId xmlns:a16="http://schemas.microsoft.com/office/drawing/2014/main" id="{036A87D4-D4ED-C5E4-6A67-4756756DA358}"/>
              </a:ext>
            </a:extLst>
          </p:cNvPr>
          <p:cNvSpPr>
            <a:spLocks noChangeArrowheads="1"/>
          </p:cNvSpPr>
          <p:nvPr/>
        </p:nvSpPr>
        <p:spPr bwMode="auto">
          <a:xfrm>
            <a:off x="-1588" y="3429000"/>
            <a:ext cx="12212638" cy="2468563"/>
          </a:xfrm>
          <a:prstGeom prst="rect">
            <a:avLst/>
          </a:prstGeom>
          <a:solidFill>
            <a:schemeClr val="accent1"/>
          </a:solidFill>
          <a:ln>
            <a:noFill/>
          </a:ln>
        </p:spPr>
        <p:txBody>
          <a:bodyPr lIns="121900" tIns="121900" rIns="121900" bIns="12190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defRPr/>
            </a:pPr>
            <a:endParaRPr lang="en-US" altLang="en-US">
              <a:solidFill>
                <a:srgbClr val="000000"/>
              </a:solidFill>
              <a:latin typeface="Arial" panose="020B0604020202020204" pitchFamily="34" charset="0"/>
            </a:endParaRPr>
          </a:p>
        </p:txBody>
      </p:sp>
      <p:grpSp>
        <p:nvGrpSpPr>
          <p:cNvPr id="3" name="Google Shape;166;p31">
            <a:extLst>
              <a:ext uri="{FF2B5EF4-FFF2-40B4-BE49-F238E27FC236}">
                <a16:creationId xmlns:a16="http://schemas.microsoft.com/office/drawing/2014/main" id="{D0832858-5B1C-D8A7-B842-F933E0118B59}"/>
              </a:ext>
            </a:extLst>
          </p:cNvPr>
          <p:cNvGrpSpPr>
            <a:grpSpLocks/>
          </p:cNvGrpSpPr>
          <p:nvPr/>
        </p:nvGrpSpPr>
        <p:grpSpPr bwMode="auto">
          <a:xfrm>
            <a:off x="-1588" y="5897563"/>
            <a:ext cx="12199938" cy="960437"/>
            <a:chOff x="6554556" y="4623505"/>
            <a:chExt cx="7127825" cy="720905"/>
          </a:xfrm>
        </p:grpSpPr>
        <p:sp>
          <p:nvSpPr>
            <p:cNvPr id="4" name="Google Shape;167;p31">
              <a:extLst>
                <a:ext uri="{FF2B5EF4-FFF2-40B4-BE49-F238E27FC236}">
                  <a16:creationId xmlns:a16="http://schemas.microsoft.com/office/drawing/2014/main" id="{D022CC7F-5727-63AB-01CF-B4256D8035DE}"/>
                </a:ext>
              </a:extLst>
            </p:cNvPr>
            <p:cNvSpPr>
              <a:spLocks/>
            </p:cNvSpPr>
            <p:nvPr/>
          </p:nvSpPr>
          <p:spPr bwMode="auto">
            <a:xfrm>
              <a:off x="6554556" y="4623505"/>
              <a:ext cx="7127825" cy="588345"/>
            </a:xfrm>
            <a:custGeom>
              <a:avLst/>
              <a:gdLst>
                <a:gd name="T0" fmla="*/ 25 w 285113"/>
                <a:gd name="T1" fmla="*/ 0 h 18815"/>
                <a:gd name="T2" fmla="*/ 25 w 285113"/>
                <a:gd name="T3" fmla="*/ 147313 h 18815"/>
                <a:gd name="T4" fmla="*/ 6311675 w 285113"/>
                <a:gd name="T5" fmla="*/ 511358 h 18815"/>
                <a:gd name="T6" fmla="*/ 7127800 w 285113"/>
                <a:gd name="T7" fmla="*/ 588345 h 18815"/>
                <a:gd name="T8" fmla="*/ 7127800 w 285113"/>
                <a:gd name="T9" fmla="*/ 0 h 18815"/>
                <a:gd name="T10" fmla="*/ 25 w 285113"/>
                <a:gd name="T11" fmla="*/ 0 h 1881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lnTo>
                    <a:pt x="1" y="0"/>
                  </a:lnTo>
                  <a:close/>
                </a:path>
              </a:pathLst>
            </a:custGeom>
            <a:solidFill>
              <a:srgbClr val="B3AAD3"/>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 name="Google Shape;168;p31">
              <a:extLst>
                <a:ext uri="{FF2B5EF4-FFF2-40B4-BE49-F238E27FC236}">
                  <a16:creationId xmlns:a16="http://schemas.microsoft.com/office/drawing/2014/main" id="{80402EAA-248E-8FBF-9814-BE9A36F61E3E}"/>
                </a:ext>
              </a:extLst>
            </p:cNvPr>
            <p:cNvSpPr>
              <a:spLocks/>
            </p:cNvSpPr>
            <p:nvPr/>
          </p:nvSpPr>
          <p:spPr bwMode="auto">
            <a:xfrm>
              <a:off x="6554556" y="4761756"/>
              <a:ext cx="7127825" cy="582654"/>
            </a:xfrm>
            <a:custGeom>
              <a:avLst/>
              <a:gdLst>
                <a:gd name="T0" fmla="*/ 25 w 285113"/>
                <a:gd name="T1" fmla="*/ 0 h 18633"/>
                <a:gd name="T2" fmla="*/ 25 w 285113"/>
                <a:gd name="T3" fmla="*/ 582654 h 18633"/>
                <a:gd name="T4" fmla="*/ 7127800 w 285113"/>
                <a:gd name="T5" fmla="*/ 582654 h 18633"/>
                <a:gd name="T6" fmla="*/ 7127800 w 285113"/>
                <a:gd name="T7" fmla="*/ 441032 h 18633"/>
                <a:gd name="T8" fmla="*/ 6311675 w 285113"/>
                <a:gd name="T9" fmla="*/ 364045 h 18633"/>
                <a:gd name="T10" fmla="*/ 25 w 285113"/>
                <a:gd name="T11" fmla="*/ 0 h 1863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C2B9DB"/>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grpSp>
      <p:sp>
        <p:nvSpPr>
          <p:cNvPr id="169" name="Google Shape;169;p31"/>
          <p:cNvSpPr txBox="1">
            <a:spLocks noGrp="1"/>
          </p:cNvSpPr>
          <p:nvPr>
            <p:ph type="title"/>
          </p:nvPr>
        </p:nvSpPr>
        <p:spPr>
          <a:xfrm>
            <a:off x="961200" y="739901"/>
            <a:ext cx="5134800" cy="1122400"/>
          </a:xfrm>
          <a:prstGeom prst="rect">
            <a:avLst/>
          </a:prstGeom>
        </p:spPr>
        <p:txBody>
          <a:bodyPr spcFirstLastPara="1" anchor="ctr">
            <a:noAutofit/>
          </a:bodyPr>
          <a:lstStyle>
            <a:lvl1pPr lvl="0" algn="ctr" rtl="0">
              <a:spcBef>
                <a:spcPts val="0"/>
              </a:spcBef>
              <a:spcAft>
                <a:spcPts val="0"/>
              </a:spcAft>
              <a:buSzPts val="3600"/>
              <a:buNone/>
              <a:defRPr sz="8000" b="1"/>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70" name="Google Shape;170;p31"/>
          <p:cNvSpPr txBox="1">
            <a:spLocks noGrp="1"/>
          </p:cNvSpPr>
          <p:nvPr>
            <p:ph type="subTitle" idx="1"/>
          </p:nvPr>
        </p:nvSpPr>
        <p:spPr>
          <a:xfrm>
            <a:off x="961200" y="1747375"/>
            <a:ext cx="5134800" cy="728000"/>
          </a:xfrm>
          <a:prstGeom prst="rect">
            <a:avLst/>
          </a:prstGeom>
        </p:spPr>
        <p:txBody>
          <a:bodyPr spcFirstLastPara="1">
            <a:noAutofit/>
          </a:bodyPr>
          <a:lstStyle>
            <a:lvl1pPr lvl="0" algn="ctr" rtl="0">
              <a:lnSpc>
                <a:spcPct val="100000"/>
              </a:lnSpc>
              <a:spcBef>
                <a:spcPts val="0"/>
              </a:spcBef>
              <a:spcAft>
                <a:spcPts val="0"/>
              </a:spcAft>
              <a:buSzPts val="2000"/>
              <a:buNone/>
              <a:defRPr sz="3335"/>
            </a:lvl1pPr>
            <a:lvl2pPr lvl="1" rtl="0">
              <a:lnSpc>
                <a:spcPct val="100000"/>
              </a:lnSpc>
              <a:spcBef>
                <a:spcPts val="0"/>
              </a:spcBef>
              <a:spcAft>
                <a:spcPts val="0"/>
              </a:spcAft>
              <a:buSzPts val="2800"/>
              <a:buNone/>
              <a:defRPr sz="3735"/>
            </a:lvl2pPr>
            <a:lvl3pPr lvl="2" rtl="0">
              <a:lnSpc>
                <a:spcPct val="100000"/>
              </a:lnSpc>
              <a:spcBef>
                <a:spcPts val="0"/>
              </a:spcBef>
              <a:spcAft>
                <a:spcPts val="0"/>
              </a:spcAft>
              <a:buSzPts val="2800"/>
              <a:buNone/>
              <a:defRPr sz="3735"/>
            </a:lvl3pPr>
            <a:lvl4pPr lvl="3" rtl="0">
              <a:lnSpc>
                <a:spcPct val="100000"/>
              </a:lnSpc>
              <a:spcBef>
                <a:spcPts val="0"/>
              </a:spcBef>
              <a:spcAft>
                <a:spcPts val="0"/>
              </a:spcAft>
              <a:buSzPts val="2800"/>
              <a:buNone/>
              <a:defRPr sz="3735"/>
            </a:lvl4pPr>
            <a:lvl5pPr lvl="4" rtl="0">
              <a:lnSpc>
                <a:spcPct val="100000"/>
              </a:lnSpc>
              <a:spcBef>
                <a:spcPts val="0"/>
              </a:spcBef>
              <a:spcAft>
                <a:spcPts val="0"/>
              </a:spcAft>
              <a:buSzPts val="2800"/>
              <a:buNone/>
              <a:defRPr sz="3735"/>
            </a:lvl5pPr>
            <a:lvl6pPr lvl="5" rtl="0">
              <a:lnSpc>
                <a:spcPct val="100000"/>
              </a:lnSpc>
              <a:spcBef>
                <a:spcPts val="0"/>
              </a:spcBef>
              <a:spcAft>
                <a:spcPts val="0"/>
              </a:spcAft>
              <a:buSzPts val="2800"/>
              <a:buNone/>
              <a:defRPr sz="3735"/>
            </a:lvl6pPr>
            <a:lvl7pPr lvl="6" rtl="0">
              <a:lnSpc>
                <a:spcPct val="100000"/>
              </a:lnSpc>
              <a:spcBef>
                <a:spcPts val="0"/>
              </a:spcBef>
              <a:spcAft>
                <a:spcPts val="0"/>
              </a:spcAft>
              <a:buSzPts val="2800"/>
              <a:buNone/>
              <a:defRPr sz="3735"/>
            </a:lvl7pPr>
            <a:lvl8pPr lvl="7" rtl="0">
              <a:lnSpc>
                <a:spcPct val="100000"/>
              </a:lnSpc>
              <a:spcBef>
                <a:spcPts val="0"/>
              </a:spcBef>
              <a:spcAft>
                <a:spcPts val="0"/>
              </a:spcAft>
              <a:buSzPts val="2800"/>
              <a:buNone/>
              <a:defRPr sz="3735"/>
            </a:lvl8pPr>
            <a:lvl9pPr lvl="8" rtl="0">
              <a:lnSpc>
                <a:spcPct val="100000"/>
              </a:lnSpc>
              <a:spcBef>
                <a:spcPts val="0"/>
              </a:spcBef>
              <a:spcAft>
                <a:spcPts val="0"/>
              </a:spcAft>
              <a:buSzPts val="2800"/>
              <a:buNone/>
              <a:defRPr sz="3735"/>
            </a:lvl9pPr>
          </a:lstStyle>
          <a:p>
            <a:endParaRPr/>
          </a:p>
        </p:txBody>
      </p:sp>
    </p:spTree>
    <p:extLst>
      <p:ext uri="{BB962C8B-B14F-4D97-AF65-F5344CB8AC3E}">
        <p14:creationId xmlns:p14="http://schemas.microsoft.com/office/powerpoint/2010/main" val="23607297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Title and Body9">
  <p:cSld name="Title and Body9">
    <p:spTree>
      <p:nvGrpSpPr>
        <p:cNvPr id="1" name="Shape 171"/>
        <p:cNvGrpSpPr/>
        <p:nvPr/>
      </p:nvGrpSpPr>
      <p:grpSpPr>
        <a:xfrm>
          <a:off x="0" y="0"/>
          <a:ext cx="0" cy="0"/>
          <a:chOff x="0" y="0"/>
          <a:chExt cx="0" cy="0"/>
        </a:xfrm>
      </p:grpSpPr>
      <p:sp>
        <p:nvSpPr>
          <p:cNvPr id="2" name="Google Shape;172;p32">
            <a:extLst>
              <a:ext uri="{FF2B5EF4-FFF2-40B4-BE49-F238E27FC236}">
                <a16:creationId xmlns:a16="http://schemas.microsoft.com/office/drawing/2014/main" id="{7F3DC5D8-8D04-49E1-995F-32953DFA3673}"/>
              </a:ext>
            </a:extLst>
          </p:cNvPr>
          <p:cNvSpPr/>
          <p:nvPr/>
        </p:nvSpPr>
        <p:spPr>
          <a:xfrm>
            <a:off x="-9525" y="850900"/>
            <a:ext cx="12211050" cy="733425"/>
          </a:xfrm>
          <a:prstGeom prst="roundRect">
            <a:avLst>
              <a:gd name="adj" fmla="val 16667"/>
            </a:avLst>
          </a:prstGeom>
          <a:solidFill>
            <a:schemeClr val="accent3"/>
          </a:solidFill>
          <a:ln>
            <a:noFill/>
          </a:ln>
        </p:spPr>
        <p:txBody>
          <a:bodyPr spcFirstLastPara="1" lIns="121900" tIns="121900" rIns="121900" bIns="121900" anchor="ctr"/>
          <a:lstStyle/>
          <a:p>
            <a:pPr>
              <a:spcBef>
                <a:spcPts val="0"/>
              </a:spcBef>
              <a:spcAft>
                <a:spcPts val="0"/>
              </a:spcAft>
              <a:defRPr/>
            </a:pPr>
            <a:endParaRPr>
              <a:solidFill>
                <a:srgbClr val="000000"/>
              </a:solidFill>
              <a:latin typeface="Arial" panose="020B0604020202020204" pitchFamily="34" charset="0"/>
            </a:endParaRPr>
          </a:p>
        </p:txBody>
      </p:sp>
      <p:grpSp>
        <p:nvGrpSpPr>
          <p:cNvPr id="3" name="Google Shape;173;p32">
            <a:extLst>
              <a:ext uri="{FF2B5EF4-FFF2-40B4-BE49-F238E27FC236}">
                <a16:creationId xmlns:a16="http://schemas.microsoft.com/office/drawing/2014/main" id="{BB58B65D-9889-CFAC-1264-2CA7F69FA64D}"/>
              </a:ext>
            </a:extLst>
          </p:cNvPr>
          <p:cNvGrpSpPr>
            <a:grpSpLocks/>
          </p:cNvGrpSpPr>
          <p:nvPr/>
        </p:nvGrpSpPr>
        <p:grpSpPr bwMode="auto">
          <a:xfrm>
            <a:off x="-1588" y="5897563"/>
            <a:ext cx="12192001" cy="960437"/>
            <a:chOff x="6554556" y="4623505"/>
            <a:chExt cx="7127825" cy="720905"/>
          </a:xfrm>
        </p:grpSpPr>
        <p:sp>
          <p:nvSpPr>
            <p:cNvPr id="4" name="Google Shape;174;p32">
              <a:extLst>
                <a:ext uri="{FF2B5EF4-FFF2-40B4-BE49-F238E27FC236}">
                  <a16:creationId xmlns:a16="http://schemas.microsoft.com/office/drawing/2014/main" id="{E10AA0E4-7974-6A0B-0FC8-93BDAA220F10}"/>
                </a:ext>
              </a:extLst>
            </p:cNvPr>
            <p:cNvSpPr>
              <a:spLocks/>
            </p:cNvSpPr>
            <p:nvPr/>
          </p:nvSpPr>
          <p:spPr bwMode="auto">
            <a:xfrm>
              <a:off x="6554556" y="4623505"/>
              <a:ext cx="7127825" cy="588345"/>
            </a:xfrm>
            <a:custGeom>
              <a:avLst/>
              <a:gdLst>
                <a:gd name="T0" fmla="*/ 25 w 285113"/>
                <a:gd name="T1" fmla="*/ 0 h 18815"/>
                <a:gd name="T2" fmla="*/ 25 w 285113"/>
                <a:gd name="T3" fmla="*/ 147313 h 18815"/>
                <a:gd name="T4" fmla="*/ 6311675 w 285113"/>
                <a:gd name="T5" fmla="*/ 511358 h 18815"/>
                <a:gd name="T6" fmla="*/ 7127800 w 285113"/>
                <a:gd name="T7" fmla="*/ 588345 h 18815"/>
                <a:gd name="T8" fmla="*/ 7127800 w 285113"/>
                <a:gd name="T9" fmla="*/ 0 h 18815"/>
                <a:gd name="T10" fmla="*/ 25 w 285113"/>
                <a:gd name="T11" fmla="*/ 0 h 1881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lnTo>
                    <a:pt x="1" y="0"/>
                  </a:lnTo>
                  <a:close/>
                </a:path>
              </a:pathLst>
            </a:custGeom>
            <a:solidFill>
              <a:srgbClr val="F79828"/>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 name="Google Shape;175;p32">
              <a:extLst>
                <a:ext uri="{FF2B5EF4-FFF2-40B4-BE49-F238E27FC236}">
                  <a16:creationId xmlns:a16="http://schemas.microsoft.com/office/drawing/2014/main" id="{14529777-2D79-C5EC-0BE0-305E55C1D30B}"/>
                </a:ext>
              </a:extLst>
            </p:cNvPr>
            <p:cNvSpPr>
              <a:spLocks/>
            </p:cNvSpPr>
            <p:nvPr/>
          </p:nvSpPr>
          <p:spPr bwMode="auto">
            <a:xfrm>
              <a:off x="6554556" y="4761756"/>
              <a:ext cx="7127825" cy="582654"/>
            </a:xfrm>
            <a:custGeom>
              <a:avLst/>
              <a:gdLst>
                <a:gd name="T0" fmla="*/ 25 w 285113"/>
                <a:gd name="T1" fmla="*/ 0 h 18633"/>
                <a:gd name="T2" fmla="*/ 25 w 285113"/>
                <a:gd name="T3" fmla="*/ 582654 h 18633"/>
                <a:gd name="T4" fmla="*/ 7127800 w 285113"/>
                <a:gd name="T5" fmla="*/ 582654 h 18633"/>
                <a:gd name="T6" fmla="*/ 7127800 w 285113"/>
                <a:gd name="T7" fmla="*/ 441032 h 18633"/>
                <a:gd name="T8" fmla="*/ 6311675 w 285113"/>
                <a:gd name="T9" fmla="*/ 364045 h 18633"/>
                <a:gd name="T10" fmla="*/ 25 w 285113"/>
                <a:gd name="T11" fmla="*/ 0 h 1863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FFB757"/>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grpSp>
      <p:sp>
        <p:nvSpPr>
          <p:cNvPr id="176" name="Google Shape;176;p32">
            <a:hlinkClick r:id="" action="ppaction://noaction"/>
          </p:cNvPr>
          <p:cNvSpPr txBox="1">
            <a:spLocks noGrp="1"/>
          </p:cNvSpPr>
          <p:nvPr>
            <p:ph type="title"/>
          </p:nvPr>
        </p:nvSpPr>
        <p:spPr>
          <a:xfrm>
            <a:off x="6806500" y="2957600"/>
            <a:ext cx="2886400" cy="1512800"/>
          </a:xfrm>
          <a:prstGeom prst="rect">
            <a:avLst/>
          </a:prstGeom>
        </p:spPr>
        <p:txBody>
          <a:bodyPr spcFirstLastPara="1" anchor="ctr">
            <a:noAutofit/>
          </a:bodyPr>
          <a:lstStyle>
            <a:lvl1pPr lvl="0" algn="ctr" rtl="0">
              <a:spcBef>
                <a:spcPts val="0"/>
              </a:spcBef>
              <a:spcAft>
                <a:spcPts val="0"/>
              </a:spcAft>
              <a:buSzPts val="1600"/>
              <a:buNone/>
              <a:defRPr sz="4935" b="1"/>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77" name="Google Shape;177;p32"/>
          <p:cNvSpPr txBox="1">
            <a:spLocks noGrp="1"/>
          </p:cNvSpPr>
          <p:nvPr>
            <p:ph type="subTitle" idx="1"/>
          </p:nvPr>
        </p:nvSpPr>
        <p:spPr>
          <a:xfrm>
            <a:off x="2115800" y="853833"/>
            <a:ext cx="7960400" cy="728000"/>
          </a:xfrm>
          <a:prstGeom prst="rect">
            <a:avLst/>
          </a:prstGeom>
        </p:spPr>
        <p:txBody>
          <a:bodyPr spcFirstLastPara="1" anchor="ctr">
            <a:noAutofit/>
          </a:bodyPr>
          <a:lstStyle>
            <a:lvl1pPr lvl="0" algn="ctr" rtl="0">
              <a:spcBef>
                <a:spcPts val="0"/>
              </a:spcBef>
              <a:spcAft>
                <a:spcPts val="0"/>
              </a:spcAft>
              <a:buSzPts val="2000"/>
              <a:buNone/>
              <a:defRPr/>
            </a:lvl1pPr>
            <a:lvl2pPr lvl="1" rtl="0">
              <a:lnSpc>
                <a:spcPct val="100000"/>
              </a:lnSpc>
              <a:spcBef>
                <a:spcPts val="0"/>
              </a:spcBef>
              <a:spcAft>
                <a:spcPts val="0"/>
              </a:spcAft>
              <a:buSzPts val="2800"/>
              <a:buNone/>
              <a:defRPr sz="3735"/>
            </a:lvl2pPr>
            <a:lvl3pPr lvl="2" rtl="0">
              <a:lnSpc>
                <a:spcPct val="100000"/>
              </a:lnSpc>
              <a:spcBef>
                <a:spcPts val="0"/>
              </a:spcBef>
              <a:spcAft>
                <a:spcPts val="0"/>
              </a:spcAft>
              <a:buSzPts val="2800"/>
              <a:buNone/>
              <a:defRPr sz="3735"/>
            </a:lvl3pPr>
            <a:lvl4pPr lvl="3" rtl="0">
              <a:lnSpc>
                <a:spcPct val="100000"/>
              </a:lnSpc>
              <a:spcBef>
                <a:spcPts val="0"/>
              </a:spcBef>
              <a:spcAft>
                <a:spcPts val="0"/>
              </a:spcAft>
              <a:buSzPts val="2800"/>
              <a:buNone/>
              <a:defRPr sz="3735"/>
            </a:lvl4pPr>
            <a:lvl5pPr lvl="4" rtl="0">
              <a:lnSpc>
                <a:spcPct val="100000"/>
              </a:lnSpc>
              <a:spcBef>
                <a:spcPts val="0"/>
              </a:spcBef>
              <a:spcAft>
                <a:spcPts val="0"/>
              </a:spcAft>
              <a:buSzPts val="2800"/>
              <a:buNone/>
              <a:defRPr sz="3735"/>
            </a:lvl5pPr>
            <a:lvl6pPr lvl="5" rtl="0">
              <a:lnSpc>
                <a:spcPct val="100000"/>
              </a:lnSpc>
              <a:spcBef>
                <a:spcPts val="0"/>
              </a:spcBef>
              <a:spcAft>
                <a:spcPts val="0"/>
              </a:spcAft>
              <a:buSzPts val="2800"/>
              <a:buNone/>
              <a:defRPr sz="3735"/>
            </a:lvl6pPr>
            <a:lvl7pPr lvl="6" rtl="0">
              <a:lnSpc>
                <a:spcPct val="100000"/>
              </a:lnSpc>
              <a:spcBef>
                <a:spcPts val="0"/>
              </a:spcBef>
              <a:spcAft>
                <a:spcPts val="0"/>
              </a:spcAft>
              <a:buSzPts val="2800"/>
              <a:buNone/>
              <a:defRPr sz="3735"/>
            </a:lvl7pPr>
            <a:lvl8pPr lvl="7" rtl="0">
              <a:lnSpc>
                <a:spcPct val="100000"/>
              </a:lnSpc>
              <a:spcBef>
                <a:spcPts val="0"/>
              </a:spcBef>
              <a:spcAft>
                <a:spcPts val="0"/>
              </a:spcAft>
              <a:buSzPts val="2800"/>
              <a:buNone/>
              <a:defRPr sz="3735"/>
            </a:lvl8pPr>
            <a:lvl9pPr lvl="8" rtl="0">
              <a:lnSpc>
                <a:spcPct val="100000"/>
              </a:lnSpc>
              <a:spcBef>
                <a:spcPts val="0"/>
              </a:spcBef>
              <a:spcAft>
                <a:spcPts val="0"/>
              </a:spcAft>
              <a:buSzPts val="2800"/>
              <a:buNone/>
              <a:defRPr sz="3735"/>
            </a:lvl9pPr>
          </a:lstStyle>
          <a:p>
            <a:endParaRPr/>
          </a:p>
        </p:txBody>
      </p:sp>
    </p:spTree>
    <p:extLst>
      <p:ext uri="{BB962C8B-B14F-4D97-AF65-F5344CB8AC3E}">
        <p14:creationId xmlns:p14="http://schemas.microsoft.com/office/powerpoint/2010/main" val="372851865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Title and Body 10">
  <p:cSld name="Title and Body 10">
    <p:spTree>
      <p:nvGrpSpPr>
        <p:cNvPr id="1" name="Shape 178"/>
        <p:cNvGrpSpPr/>
        <p:nvPr/>
      </p:nvGrpSpPr>
      <p:grpSpPr>
        <a:xfrm>
          <a:off x="0" y="0"/>
          <a:ext cx="0" cy="0"/>
          <a:chOff x="0" y="0"/>
          <a:chExt cx="0" cy="0"/>
        </a:xfrm>
      </p:grpSpPr>
      <p:grpSp>
        <p:nvGrpSpPr>
          <p:cNvPr id="2" name="Google Shape;179;p33">
            <a:extLst>
              <a:ext uri="{FF2B5EF4-FFF2-40B4-BE49-F238E27FC236}">
                <a16:creationId xmlns:a16="http://schemas.microsoft.com/office/drawing/2014/main" id="{5B4AE857-7818-0240-24E5-4A433E4BB814}"/>
              </a:ext>
            </a:extLst>
          </p:cNvPr>
          <p:cNvGrpSpPr>
            <a:grpSpLocks/>
          </p:cNvGrpSpPr>
          <p:nvPr/>
        </p:nvGrpSpPr>
        <p:grpSpPr bwMode="auto">
          <a:xfrm>
            <a:off x="-1588" y="5897563"/>
            <a:ext cx="12192001" cy="960437"/>
            <a:chOff x="6554556" y="4623505"/>
            <a:chExt cx="7127825" cy="720905"/>
          </a:xfrm>
        </p:grpSpPr>
        <p:sp>
          <p:nvSpPr>
            <p:cNvPr id="3" name="Google Shape;180;p33">
              <a:extLst>
                <a:ext uri="{FF2B5EF4-FFF2-40B4-BE49-F238E27FC236}">
                  <a16:creationId xmlns:a16="http://schemas.microsoft.com/office/drawing/2014/main" id="{8CF442DA-93A1-186A-9865-FDA049353C6D}"/>
                </a:ext>
              </a:extLst>
            </p:cNvPr>
            <p:cNvSpPr>
              <a:spLocks/>
            </p:cNvSpPr>
            <p:nvPr/>
          </p:nvSpPr>
          <p:spPr bwMode="auto">
            <a:xfrm>
              <a:off x="6554556" y="4623505"/>
              <a:ext cx="7127825" cy="588345"/>
            </a:xfrm>
            <a:custGeom>
              <a:avLst/>
              <a:gdLst>
                <a:gd name="T0" fmla="*/ 25 w 285113"/>
                <a:gd name="T1" fmla="*/ 0 h 18815"/>
                <a:gd name="T2" fmla="*/ 25 w 285113"/>
                <a:gd name="T3" fmla="*/ 147313 h 18815"/>
                <a:gd name="T4" fmla="*/ 6311675 w 285113"/>
                <a:gd name="T5" fmla="*/ 511358 h 18815"/>
                <a:gd name="T6" fmla="*/ 7127800 w 285113"/>
                <a:gd name="T7" fmla="*/ 588345 h 18815"/>
                <a:gd name="T8" fmla="*/ 7127800 w 285113"/>
                <a:gd name="T9" fmla="*/ 0 h 18815"/>
                <a:gd name="T10" fmla="*/ 25 w 285113"/>
                <a:gd name="T11" fmla="*/ 0 h 1881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lnTo>
                    <a:pt x="1" y="0"/>
                  </a:lnTo>
                  <a:close/>
                </a:path>
              </a:pathLst>
            </a:custGeom>
            <a:solidFill>
              <a:srgbClr val="F79828"/>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 name="Google Shape;181;p33">
              <a:extLst>
                <a:ext uri="{FF2B5EF4-FFF2-40B4-BE49-F238E27FC236}">
                  <a16:creationId xmlns:a16="http://schemas.microsoft.com/office/drawing/2014/main" id="{FE99F9FA-2463-9893-3D1C-16082AF43657}"/>
                </a:ext>
              </a:extLst>
            </p:cNvPr>
            <p:cNvSpPr>
              <a:spLocks/>
            </p:cNvSpPr>
            <p:nvPr/>
          </p:nvSpPr>
          <p:spPr bwMode="auto">
            <a:xfrm>
              <a:off x="6554556" y="4761756"/>
              <a:ext cx="7127825" cy="582654"/>
            </a:xfrm>
            <a:custGeom>
              <a:avLst/>
              <a:gdLst>
                <a:gd name="T0" fmla="*/ 25 w 285113"/>
                <a:gd name="T1" fmla="*/ 0 h 18633"/>
                <a:gd name="T2" fmla="*/ 25 w 285113"/>
                <a:gd name="T3" fmla="*/ 582654 h 18633"/>
                <a:gd name="T4" fmla="*/ 7127800 w 285113"/>
                <a:gd name="T5" fmla="*/ 582654 h 18633"/>
                <a:gd name="T6" fmla="*/ 7127800 w 285113"/>
                <a:gd name="T7" fmla="*/ 441032 h 18633"/>
                <a:gd name="T8" fmla="*/ 6311675 w 285113"/>
                <a:gd name="T9" fmla="*/ 364045 h 18633"/>
                <a:gd name="T10" fmla="*/ 25 w 285113"/>
                <a:gd name="T11" fmla="*/ 0 h 1863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FFB757"/>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grpSp>
      <p:sp>
        <p:nvSpPr>
          <p:cNvPr id="5" name="Google Shape;182;p33">
            <a:extLst>
              <a:ext uri="{FF2B5EF4-FFF2-40B4-BE49-F238E27FC236}">
                <a16:creationId xmlns:a16="http://schemas.microsoft.com/office/drawing/2014/main" id="{DA7E8EED-8EE4-734B-0E89-B6399EED54FC}"/>
              </a:ext>
            </a:extLst>
          </p:cNvPr>
          <p:cNvSpPr>
            <a:spLocks noChangeArrowheads="1"/>
          </p:cNvSpPr>
          <p:nvPr/>
        </p:nvSpPr>
        <p:spPr bwMode="auto">
          <a:xfrm>
            <a:off x="-1588" y="488950"/>
            <a:ext cx="12195176" cy="1446213"/>
          </a:xfrm>
          <a:prstGeom prst="roundRect">
            <a:avLst>
              <a:gd name="adj" fmla="val 16667"/>
            </a:avLst>
          </a:prstGeom>
          <a:solidFill>
            <a:schemeClr val="accent1"/>
          </a:solidFill>
          <a:ln>
            <a:noFill/>
          </a:ln>
        </p:spPr>
        <p:txBody>
          <a:bodyPr lIns="121900" tIns="121900" rIns="121900" bIns="12190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defRPr/>
            </a:pPr>
            <a:endParaRPr lang="en-US" altLang="en-US">
              <a:solidFill>
                <a:srgbClr val="000000"/>
              </a:solidFill>
              <a:latin typeface="Arial" panose="020B0604020202020204" pitchFamily="34" charset="0"/>
            </a:endParaRPr>
          </a:p>
        </p:txBody>
      </p:sp>
      <p:sp>
        <p:nvSpPr>
          <p:cNvPr id="183" name="Google Shape;183;p33"/>
          <p:cNvSpPr txBox="1">
            <a:spLocks noGrp="1"/>
          </p:cNvSpPr>
          <p:nvPr>
            <p:ph type="title"/>
          </p:nvPr>
        </p:nvSpPr>
        <p:spPr>
          <a:xfrm>
            <a:off x="961200" y="813012"/>
            <a:ext cx="10284800" cy="767200"/>
          </a:xfrm>
          <a:prstGeom prst="rect">
            <a:avLst/>
          </a:prstGeom>
        </p:spPr>
        <p:txBody>
          <a:bodyPr spcFirstLastPara="1" anchor="ctr">
            <a:noAutofit/>
          </a:bodyPr>
          <a:lstStyle>
            <a:lvl1pPr lvl="0" algn="ctr" rtl="0">
              <a:spcBef>
                <a:spcPts val="0"/>
              </a:spcBef>
              <a:spcAft>
                <a:spcPts val="0"/>
              </a:spcAft>
              <a:buSzPts val="3500"/>
              <a:buAutoNum type="arabicPeriod"/>
              <a:defRPr sz="5335"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sp>
        <p:nvSpPr>
          <p:cNvPr id="184" name="Google Shape;184;p33"/>
          <p:cNvSpPr txBox="1">
            <a:spLocks noGrp="1"/>
          </p:cNvSpPr>
          <p:nvPr>
            <p:ph type="title" idx="2"/>
          </p:nvPr>
        </p:nvSpPr>
        <p:spPr>
          <a:xfrm>
            <a:off x="2120467" y="2498333"/>
            <a:ext cx="7951200" cy="2832000"/>
          </a:xfrm>
          <a:prstGeom prst="rect">
            <a:avLst/>
          </a:prstGeom>
        </p:spPr>
        <p:txBody>
          <a:bodyPr spcFirstLastPara="1" anchor="ctr">
            <a:noAutofit/>
          </a:bodyPr>
          <a:lstStyle>
            <a:lvl1pPr lvl="0" algn="ctr" rtl="0">
              <a:spcBef>
                <a:spcPts val="0"/>
              </a:spcBef>
              <a:spcAft>
                <a:spcPts val="0"/>
              </a:spcAft>
              <a:buSzPts val="2400"/>
              <a:buNone/>
              <a:defRPr sz="3335" b="0">
                <a:latin typeface="Lato"/>
                <a:ea typeface="Lato"/>
                <a:cs typeface="Lato"/>
                <a:sym typeface="Lato"/>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94865949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Only Title 3">
  <p:cSld name="Only Title 3">
    <p:spTree>
      <p:nvGrpSpPr>
        <p:cNvPr id="1" name="Shape 185"/>
        <p:cNvGrpSpPr/>
        <p:nvPr/>
      </p:nvGrpSpPr>
      <p:grpSpPr>
        <a:xfrm>
          <a:off x="0" y="0"/>
          <a:ext cx="0" cy="0"/>
          <a:chOff x="0" y="0"/>
          <a:chExt cx="0" cy="0"/>
        </a:xfrm>
      </p:grpSpPr>
      <p:grpSp>
        <p:nvGrpSpPr>
          <p:cNvPr id="2" name="Google Shape;186;p34">
            <a:extLst>
              <a:ext uri="{FF2B5EF4-FFF2-40B4-BE49-F238E27FC236}">
                <a16:creationId xmlns:a16="http://schemas.microsoft.com/office/drawing/2014/main" id="{36B1B7CD-B0D0-9CD0-09F9-F67E27AD3096}"/>
              </a:ext>
            </a:extLst>
          </p:cNvPr>
          <p:cNvGrpSpPr>
            <a:grpSpLocks/>
          </p:cNvGrpSpPr>
          <p:nvPr/>
        </p:nvGrpSpPr>
        <p:grpSpPr bwMode="auto">
          <a:xfrm>
            <a:off x="-1588" y="5897563"/>
            <a:ext cx="12192001" cy="960437"/>
            <a:chOff x="6554556" y="4623505"/>
            <a:chExt cx="7127825" cy="720905"/>
          </a:xfrm>
        </p:grpSpPr>
        <p:sp>
          <p:nvSpPr>
            <p:cNvPr id="3" name="Google Shape;187;p34">
              <a:extLst>
                <a:ext uri="{FF2B5EF4-FFF2-40B4-BE49-F238E27FC236}">
                  <a16:creationId xmlns:a16="http://schemas.microsoft.com/office/drawing/2014/main" id="{1536D4D7-4344-600F-49D1-37D2D6AE65AB}"/>
                </a:ext>
              </a:extLst>
            </p:cNvPr>
            <p:cNvSpPr>
              <a:spLocks/>
            </p:cNvSpPr>
            <p:nvPr/>
          </p:nvSpPr>
          <p:spPr bwMode="auto">
            <a:xfrm>
              <a:off x="6554556" y="4623505"/>
              <a:ext cx="7127825" cy="588345"/>
            </a:xfrm>
            <a:custGeom>
              <a:avLst/>
              <a:gdLst>
                <a:gd name="T0" fmla="*/ 25 w 285113"/>
                <a:gd name="T1" fmla="*/ 0 h 18815"/>
                <a:gd name="T2" fmla="*/ 25 w 285113"/>
                <a:gd name="T3" fmla="*/ 147313 h 18815"/>
                <a:gd name="T4" fmla="*/ 6311675 w 285113"/>
                <a:gd name="T5" fmla="*/ 511358 h 18815"/>
                <a:gd name="T6" fmla="*/ 7127800 w 285113"/>
                <a:gd name="T7" fmla="*/ 588345 h 18815"/>
                <a:gd name="T8" fmla="*/ 7127800 w 285113"/>
                <a:gd name="T9" fmla="*/ 0 h 18815"/>
                <a:gd name="T10" fmla="*/ 25 w 285113"/>
                <a:gd name="T11" fmla="*/ 0 h 1881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lnTo>
                    <a:pt x="1" y="0"/>
                  </a:lnTo>
                  <a:close/>
                </a:path>
              </a:pathLst>
            </a:custGeom>
            <a:solidFill>
              <a:srgbClr val="F79828"/>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 name="Google Shape;188;p34">
              <a:extLst>
                <a:ext uri="{FF2B5EF4-FFF2-40B4-BE49-F238E27FC236}">
                  <a16:creationId xmlns:a16="http://schemas.microsoft.com/office/drawing/2014/main" id="{4B3F955E-D603-E400-B6F2-CA0C1B91FEC2}"/>
                </a:ext>
              </a:extLst>
            </p:cNvPr>
            <p:cNvSpPr>
              <a:spLocks/>
            </p:cNvSpPr>
            <p:nvPr/>
          </p:nvSpPr>
          <p:spPr bwMode="auto">
            <a:xfrm>
              <a:off x="6554556" y="4761756"/>
              <a:ext cx="7127825" cy="582654"/>
            </a:xfrm>
            <a:custGeom>
              <a:avLst/>
              <a:gdLst>
                <a:gd name="T0" fmla="*/ 25 w 285113"/>
                <a:gd name="T1" fmla="*/ 0 h 18633"/>
                <a:gd name="T2" fmla="*/ 25 w 285113"/>
                <a:gd name="T3" fmla="*/ 582654 h 18633"/>
                <a:gd name="T4" fmla="*/ 7127800 w 285113"/>
                <a:gd name="T5" fmla="*/ 582654 h 18633"/>
                <a:gd name="T6" fmla="*/ 7127800 w 285113"/>
                <a:gd name="T7" fmla="*/ 441032 h 18633"/>
                <a:gd name="T8" fmla="*/ 6311675 w 285113"/>
                <a:gd name="T9" fmla="*/ 364045 h 18633"/>
                <a:gd name="T10" fmla="*/ 25 w 285113"/>
                <a:gd name="T11" fmla="*/ 0 h 1863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FFB757"/>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grpSp>
      <p:sp>
        <p:nvSpPr>
          <p:cNvPr id="5" name="Google Shape;189;p34">
            <a:extLst>
              <a:ext uri="{FF2B5EF4-FFF2-40B4-BE49-F238E27FC236}">
                <a16:creationId xmlns:a16="http://schemas.microsoft.com/office/drawing/2014/main" id="{2DA1776C-36C0-CA06-A1F2-9F4613B0750A}"/>
              </a:ext>
            </a:extLst>
          </p:cNvPr>
          <p:cNvSpPr>
            <a:spLocks noChangeArrowheads="1"/>
          </p:cNvSpPr>
          <p:nvPr/>
        </p:nvSpPr>
        <p:spPr bwMode="auto">
          <a:xfrm>
            <a:off x="-1588" y="488950"/>
            <a:ext cx="12195176" cy="1446213"/>
          </a:xfrm>
          <a:prstGeom prst="roundRect">
            <a:avLst>
              <a:gd name="adj" fmla="val 16667"/>
            </a:avLst>
          </a:prstGeom>
          <a:solidFill>
            <a:schemeClr val="accent1"/>
          </a:solidFill>
          <a:ln>
            <a:noFill/>
          </a:ln>
        </p:spPr>
        <p:txBody>
          <a:bodyPr lIns="121900" tIns="121900" rIns="121900" bIns="12190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defRPr/>
            </a:pPr>
            <a:endParaRPr lang="en-US" altLang="en-US">
              <a:solidFill>
                <a:srgbClr val="000000"/>
              </a:solidFill>
              <a:latin typeface="Arial" panose="020B0604020202020204" pitchFamily="34" charset="0"/>
            </a:endParaRPr>
          </a:p>
        </p:txBody>
      </p:sp>
      <p:sp>
        <p:nvSpPr>
          <p:cNvPr id="190" name="Google Shape;190;p34"/>
          <p:cNvSpPr txBox="1">
            <a:spLocks noGrp="1"/>
          </p:cNvSpPr>
          <p:nvPr>
            <p:ph type="title"/>
          </p:nvPr>
        </p:nvSpPr>
        <p:spPr>
          <a:xfrm>
            <a:off x="961200" y="813012"/>
            <a:ext cx="10284800" cy="767200"/>
          </a:xfrm>
          <a:prstGeom prst="rect">
            <a:avLst/>
          </a:prstGeom>
        </p:spPr>
        <p:txBody>
          <a:bodyPr spcFirstLastPara="1" anchor="ctr">
            <a:noAutofit/>
          </a:bodyPr>
          <a:lstStyle>
            <a:lvl1pPr lvl="0" algn="ctr" rtl="0">
              <a:spcBef>
                <a:spcPts val="0"/>
              </a:spcBef>
              <a:spcAft>
                <a:spcPts val="0"/>
              </a:spcAft>
              <a:buSzPts val="3500"/>
              <a:buAutoNum type="arabicPeriod"/>
              <a:defRPr sz="5335"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spTree>
    <p:extLst>
      <p:ext uri="{BB962C8B-B14F-4D97-AF65-F5344CB8AC3E}">
        <p14:creationId xmlns:p14="http://schemas.microsoft.com/office/powerpoint/2010/main" val="419950817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Title and Body 11">
  <p:cSld name="Title and Body 11">
    <p:spTree>
      <p:nvGrpSpPr>
        <p:cNvPr id="1" name="Shape 191"/>
        <p:cNvGrpSpPr/>
        <p:nvPr/>
      </p:nvGrpSpPr>
      <p:grpSpPr>
        <a:xfrm>
          <a:off x="0" y="0"/>
          <a:ext cx="0" cy="0"/>
          <a:chOff x="0" y="0"/>
          <a:chExt cx="0" cy="0"/>
        </a:xfrm>
      </p:grpSpPr>
      <p:grpSp>
        <p:nvGrpSpPr>
          <p:cNvPr id="2" name="Google Shape;192;p35">
            <a:extLst>
              <a:ext uri="{FF2B5EF4-FFF2-40B4-BE49-F238E27FC236}">
                <a16:creationId xmlns:a16="http://schemas.microsoft.com/office/drawing/2014/main" id="{74FA5C1D-65FC-2571-C1BC-F60996A5B1CE}"/>
              </a:ext>
            </a:extLst>
          </p:cNvPr>
          <p:cNvGrpSpPr>
            <a:grpSpLocks/>
          </p:cNvGrpSpPr>
          <p:nvPr/>
        </p:nvGrpSpPr>
        <p:grpSpPr bwMode="auto">
          <a:xfrm>
            <a:off x="-1588" y="5897563"/>
            <a:ext cx="12192001" cy="960437"/>
            <a:chOff x="6554556" y="4623505"/>
            <a:chExt cx="7127825" cy="720905"/>
          </a:xfrm>
        </p:grpSpPr>
        <p:sp>
          <p:nvSpPr>
            <p:cNvPr id="3" name="Google Shape;193;p35">
              <a:extLst>
                <a:ext uri="{FF2B5EF4-FFF2-40B4-BE49-F238E27FC236}">
                  <a16:creationId xmlns:a16="http://schemas.microsoft.com/office/drawing/2014/main" id="{AC257D0A-ECDA-2653-EBA8-CC2C8D16CC89}"/>
                </a:ext>
              </a:extLst>
            </p:cNvPr>
            <p:cNvSpPr>
              <a:spLocks/>
            </p:cNvSpPr>
            <p:nvPr/>
          </p:nvSpPr>
          <p:spPr bwMode="auto">
            <a:xfrm>
              <a:off x="6554556" y="4623505"/>
              <a:ext cx="7127825" cy="588345"/>
            </a:xfrm>
            <a:custGeom>
              <a:avLst/>
              <a:gdLst>
                <a:gd name="T0" fmla="*/ 25 w 285113"/>
                <a:gd name="T1" fmla="*/ 0 h 18815"/>
                <a:gd name="T2" fmla="*/ 25 w 285113"/>
                <a:gd name="T3" fmla="*/ 147313 h 18815"/>
                <a:gd name="T4" fmla="*/ 6311675 w 285113"/>
                <a:gd name="T5" fmla="*/ 511358 h 18815"/>
                <a:gd name="T6" fmla="*/ 7127800 w 285113"/>
                <a:gd name="T7" fmla="*/ 588345 h 18815"/>
                <a:gd name="T8" fmla="*/ 7127800 w 285113"/>
                <a:gd name="T9" fmla="*/ 0 h 18815"/>
                <a:gd name="T10" fmla="*/ 25 w 285113"/>
                <a:gd name="T11" fmla="*/ 0 h 1881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lnTo>
                    <a:pt x="1" y="0"/>
                  </a:lnTo>
                  <a:close/>
                </a:path>
              </a:pathLst>
            </a:custGeom>
            <a:solidFill>
              <a:srgbClr val="F79828"/>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 name="Google Shape;194;p35">
              <a:extLst>
                <a:ext uri="{FF2B5EF4-FFF2-40B4-BE49-F238E27FC236}">
                  <a16:creationId xmlns:a16="http://schemas.microsoft.com/office/drawing/2014/main" id="{5D79C5D4-C6DC-26F9-FB12-E020BE58908E}"/>
                </a:ext>
              </a:extLst>
            </p:cNvPr>
            <p:cNvSpPr>
              <a:spLocks/>
            </p:cNvSpPr>
            <p:nvPr/>
          </p:nvSpPr>
          <p:spPr bwMode="auto">
            <a:xfrm>
              <a:off x="6554556" y="4761756"/>
              <a:ext cx="7127825" cy="582654"/>
            </a:xfrm>
            <a:custGeom>
              <a:avLst/>
              <a:gdLst>
                <a:gd name="T0" fmla="*/ 25 w 285113"/>
                <a:gd name="T1" fmla="*/ 0 h 18633"/>
                <a:gd name="T2" fmla="*/ 25 w 285113"/>
                <a:gd name="T3" fmla="*/ 582654 h 18633"/>
                <a:gd name="T4" fmla="*/ 7127800 w 285113"/>
                <a:gd name="T5" fmla="*/ 582654 h 18633"/>
                <a:gd name="T6" fmla="*/ 7127800 w 285113"/>
                <a:gd name="T7" fmla="*/ 441032 h 18633"/>
                <a:gd name="T8" fmla="*/ 6311675 w 285113"/>
                <a:gd name="T9" fmla="*/ 364045 h 18633"/>
                <a:gd name="T10" fmla="*/ 25 w 285113"/>
                <a:gd name="T11" fmla="*/ 0 h 1863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FFB757"/>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grpSp>
      <p:sp>
        <p:nvSpPr>
          <p:cNvPr id="5" name="Google Shape;195;p35">
            <a:extLst>
              <a:ext uri="{FF2B5EF4-FFF2-40B4-BE49-F238E27FC236}">
                <a16:creationId xmlns:a16="http://schemas.microsoft.com/office/drawing/2014/main" id="{D595C88A-933E-699E-BA5A-DF4CB1B597B9}"/>
              </a:ext>
            </a:extLst>
          </p:cNvPr>
          <p:cNvSpPr>
            <a:spLocks noChangeArrowheads="1"/>
          </p:cNvSpPr>
          <p:nvPr/>
        </p:nvSpPr>
        <p:spPr bwMode="auto">
          <a:xfrm>
            <a:off x="-1588" y="488950"/>
            <a:ext cx="12195176" cy="1446213"/>
          </a:xfrm>
          <a:prstGeom prst="roundRect">
            <a:avLst>
              <a:gd name="adj" fmla="val 16667"/>
            </a:avLst>
          </a:prstGeom>
          <a:solidFill>
            <a:schemeClr val="accent1"/>
          </a:solidFill>
          <a:ln>
            <a:noFill/>
          </a:ln>
        </p:spPr>
        <p:txBody>
          <a:bodyPr lIns="121900" tIns="121900" rIns="121900" bIns="12190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defRPr/>
            </a:pPr>
            <a:endParaRPr lang="en-US" altLang="en-US">
              <a:solidFill>
                <a:srgbClr val="000000"/>
              </a:solidFill>
              <a:latin typeface="Arial" panose="020B0604020202020204" pitchFamily="34" charset="0"/>
            </a:endParaRPr>
          </a:p>
        </p:txBody>
      </p:sp>
      <p:sp>
        <p:nvSpPr>
          <p:cNvPr id="196" name="Google Shape;196;p35"/>
          <p:cNvSpPr txBox="1">
            <a:spLocks noGrp="1"/>
          </p:cNvSpPr>
          <p:nvPr>
            <p:ph type="title"/>
          </p:nvPr>
        </p:nvSpPr>
        <p:spPr>
          <a:xfrm>
            <a:off x="961200" y="813012"/>
            <a:ext cx="10284800" cy="767200"/>
          </a:xfrm>
          <a:prstGeom prst="rect">
            <a:avLst/>
          </a:prstGeom>
        </p:spPr>
        <p:txBody>
          <a:bodyPr spcFirstLastPara="1" anchor="ctr">
            <a:noAutofit/>
          </a:bodyPr>
          <a:lstStyle>
            <a:lvl1pPr lvl="0" algn="ctr" rtl="0">
              <a:spcBef>
                <a:spcPts val="0"/>
              </a:spcBef>
              <a:spcAft>
                <a:spcPts val="0"/>
              </a:spcAft>
              <a:buSzPts val="3500"/>
              <a:buAutoNum type="arabicPeriod"/>
              <a:defRPr sz="5335"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sp>
        <p:nvSpPr>
          <p:cNvPr id="197" name="Google Shape;197;p35">
            <a:hlinkClick r:id="" action="ppaction://noaction"/>
          </p:cNvPr>
          <p:cNvSpPr txBox="1">
            <a:spLocks noGrp="1"/>
          </p:cNvSpPr>
          <p:nvPr>
            <p:ph type="title" idx="2"/>
          </p:nvPr>
        </p:nvSpPr>
        <p:spPr>
          <a:xfrm>
            <a:off x="6319400" y="2524367"/>
            <a:ext cx="1891200" cy="813600"/>
          </a:xfrm>
          <a:prstGeom prst="rect">
            <a:avLst/>
          </a:prstGeom>
        </p:spPr>
        <p:txBody>
          <a:bodyPr spcFirstLastPara="1">
            <a:noAutofit/>
          </a:bodyPr>
          <a:lstStyle>
            <a:lvl1pPr lvl="0" rtl="0">
              <a:spcBef>
                <a:spcPts val="0"/>
              </a:spcBef>
              <a:spcAft>
                <a:spcPts val="0"/>
              </a:spcAft>
              <a:buSzPts val="1600"/>
              <a:buNone/>
              <a:defRPr sz="3335" b="0">
                <a:latin typeface="Lato"/>
                <a:ea typeface="Lato"/>
                <a:cs typeface="Lato"/>
                <a:sym typeface="Lato"/>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98" name="Google Shape;198;p35">
            <a:hlinkClick r:id="" action="ppaction://noaction"/>
          </p:cNvPr>
          <p:cNvSpPr txBox="1">
            <a:spLocks noGrp="1"/>
          </p:cNvSpPr>
          <p:nvPr>
            <p:ph type="title" idx="3"/>
          </p:nvPr>
        </p:nvSpPr>
        <p:spPr>
          <a:xfrm>
            <a:off x="6319400" y="3509933"/>
            <a:ext cx="1891200" cy="813600"/>
          </a:xfrm>
          <a:prstGeom prst="rect">
            <a:avLst/>
          </a:prstGeom>
        </p:spPr>
        <p:txBody>
          <a:bodyPr spcFirstLastPara="1">
            <a:noAutofit/>
          </a:bodyPr>
          <a:lstStyle>
            <a:lvl1pPr lvl="0" rtl="0">
              <a:spcBef>
                <a:spcPts val="0"/>
              </a:spcBef>
              <a:spcAft>
                <a:spcPts val="0"/>
              </a:spcAft>
              <a:buSzPts val="1600"/>
              <a:buNone/>
              <a:defRPr sz="3335" b="0">
                <a:latin typeface="Lato"/>
                <a:ea typeface="Lato"/>
                <a:cs typeface="Lato"/>
                <a:sym typeface="Lato"/>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99" name="Google Shape;199;p35">
            <a:hlinkClick r:id="" action="ppaction://noaction"/>
          </p:cNvPr>
          <p:cNvSpPr txBox="1">
            <a:spLocks noGrp="1"/>
          </p:cNvSpPr>
          <p:nvPr>
            <p:ph type="title" idx="4"/>
          </p:nvPr>
        </p:nvSpPr>
        <p:spPr>
          <a:xfrm>
            <a:off x="6319400" y="4495500"/>
            <a:ext cx="1891200" cy="813600"/>
          </a:xfrm>
          <a:prstGeom prst="rect">
            <a:avLst/>
          </a:prstGeom>
        </p:spPr>
        <p:txBody>
          <a:bodyPr spcFirstLastPara="1">
            <a:noAutofit/>
          </a:bodyPr>
          <a:lstStyle>
            <a:lvl1pPr lvl="0" rtl="0">
              <a:spcBef>
                <a:spcPts val="0"/>
              </a:spcBef>
              <a:spcAft>
                <a:spcPts val="0"/>
              </a:spcAft>
              <a:buSzPts val="1600"/>
              <a:buNone/>
              <a:defRPr sz="3335" b="0">
                <a:latin typeface="Lato"/>
                <a:ea typeface="Lato"/>
                <a:cs typeface="Lato"/>
                <a:sym typeface="Lato"/>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30855563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4159C469-FDE7-0C22-1651-667E77DDDB48}"/>
              </a:ext>
            </a:extLst>
          </p:cNvPr>
          <p:cNvSpPr>
            <a:spLocks noGrp="1"/>
          </p:cNvSpPr>
          <p:nvPr>
            <p:ph type="dt" sz="half" idx="10"/>
          </p:nvPr>
        </p:nvSpPr>
        <p:spPr/>
        <p:txBody>
          <a:bodyPr/>
          <a:lstStyle>
            <a:lvl1pPr>
              <a:defRPr/>
            </a:lvl1pPr>
          </a:lstStyle>
          <a:p>
            <a:pPr>
              <a:defRPr/>
            </a:pPr>
            <a:fld id="{AC4131B4-DF56-481F-B2A7-09203ED63501}" type="datetimeFigureOut">
              <a:rPr lang="en-US"/>
              <a:pPr>
                <a:defRPr/>
              </a:pPr>
              <a:t>3/19/2023</a:t>
            </a:fld>
            <a:endParaRPr lang="en-US"/>
          </a:p>
        </p:txBody>
      </p:sp>
      <p:sp>
        <p:nvSpPr>
          <p:cNvPr id="3" name="Footer Placeholder 4">
            <a:extLst>
              <a:ext uri="{FF2B5EF4-FFF2-40B4-BE49-F238E27FC236}">
                <a16:creationId xmlns:a16="http://schemas.microsoft.com/office/drawing/2014/main" id="{A10F86D4-D617-5AC1-686B-02A762989777}"/>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66BD654E-F1F0-2E5D-0BF3-97B705A4CA0A}"/>
              </a:ext>
            </a:extLst>
          </p:cNvPr>
          <p:cNvSpPr>
            <a:spLocks noGrp="1"/>
          </p:cNvSpPr>
          <p:nvPr>
            <p:ph type="sldNum" sz="quarter" idx="12"/>
          </p:nvPr>
        </p:nvSpPr>
        <p:spPr/>
        <p:txBody>
          <a:bodyPr/>
          <a:lstStyle>
            <a:lvl1pPr>
              <a:defRPr/>
            </a:lvl1pPr>
          </a:lstStyle>
          <a:p>
            <a:pPr>
              <a:defRPr/>
            </a:pPr>
            <a:fld id="{EE20050D-DCB0-40FF-A682-FE41182D3275}" type="slidenum">
              <a:rPr lang="en-US" altLang="en-US"/>
              <a:pPr>
                <a:defRPr/>
              </a:pPr>
              <a:t>‹#›</a:t>
            </a:fld>
            <a:endParaRPr lang="en-US" altLang="en-US"/>
          </a:p>
        </p:txBody>
      </p:sp>
    </p:spTree>
    <p:extLst>
      <p:ext uri="{BB962C8B-B14F-4D97-AF65-F5344CB8AC3E}">
        <p14:creationId xmlns:p14="http://schemas.microsoft.com/office/powerpoint/2010/main" val="965314087"/>
      </p:ext>
    </p:extLst>
  </p:cSld>
  <p:clrMapOvr>
    <a:masterClrMapping/>
  </p:clrMapOvr>
  <p:transition spd="slow">
    <p:split orient="vert"/>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Title and Body 12">
  <p:cSld name="Title and Body 12">
    <p:spTree>
      <p:nvGrpSpPr>
        <p:cNvPr id="1" name="Shape 200"/>
        <p:cNvGrpSpPr/>
        <p:nvPr/>
      </p:nvGrpSpPr>
      <p:grpSpPr>
        <a:xfrm>
          <a:off x="0" y="0"/>
          <a:ext cx="0" cy="0"/>
          <a:chOff x="0" y="0"/>
          <a:chExt cx="0" cy="0"/>
        </a:xfrm>
      </p:grpSpPr>
      <p:grpSp>
        <p:nvGrpSpPr>
          <p:cNvPr id="2" name="Google Shape;201;p36">
            <a:extLst>
              <a:ext uri="{FF2B5EF4-FFF2-40B4-BE49-F238E27FC236}">
                <a16:creationId xmlns:a16="http://schemas.microsoft.com/office/drawing/2014/main" id="{3A663316-C07D-1DDC-F039-B7ACE64E9400}"/>
              </a:ext>
            </a:extLst>
          </p:cNvPr>
          <p:cNvGrpSpPr>
            <a:grpSpLocks/>
          </p:cNvGrpSpPr>
          <p:nvPr/>
        </p:nvGrpSpPr>
        <p:grpSpPr bwMode="auto">
          <a:xfrm>
            <a:off x="-1588" y="5897563"/>
            <a:ext cx="12192001" cy="960437"/>
            <a:chOff x="6554556" y="4623505"/>
            <a:chExt cx="7127825" cy="720905"/>
          </a:xfrm>
        </p:grpSpPr>
        <p:sp>
          <p:nvSpPr>
            <p:cNvPr id="3" name="Google Shape;202;p36">
              <a:extLst>
                <a:ext uri="{FF2B5EF4-FFF2-40B4-BE49-F238E27FC236}">
                  <a16:creationId xmlns:a16="http://schemas.microsoft.com/office/drawing/2014/main" id="{EB017466-53E3-F967-CDC5-60F151730099}"/>
                </a:ext>
              </a:extLst>
            </p:cNvPr>
            <p:cNvSpPr>
              <a:spLocks/>
            </p:cNvSpPr>
            <p:nvPr/>
          </p:nvSpPr>
          <p:spPr bwMode="auto">
            <a:xfrm>
              <a:off x="6554556" y="4623505"/>
              <a:ext cx="7127825" cy="588345"/>
            </a:xfrm>
            <a:custGeom>
              <a:avLst/>
              <a:gdLst>
                <a:gd name="T0" fmla="*/ 25 w 285113"/>
                <a:gd name="T1" fmla="*/ 0 h 18815"/>
                <a:gd name="T2" fmla="*/ 25 w 285113"/>
                <a:gd name="T3" fmla="*/ 147313 h 18815"/>
                <a:gd name="T4" fmla="*/ 6311675 w 285113"/>
                <a:gd name="T5" fmla="*/ 511358 h 18815"/>
                <a:gd name="T6" fmla="*/ 7127800 w 285113"/>
                <a:gd name="T7" fmla="*/ 588345 h 18815"/>
                <a:gd name="T8" fmla="*/ 7127800 w 285113"/>
                <a:gd name="T9" fmla="*/ 0 h 18815"/>
                <a:gd name="T10" fmla="*/ 25 w 285113"/>
                <a:gd name="T11" fmla="*/ 0 h 1881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lnTo>
                    <a:pt x="1" y="0"/>
                  </a:lnTo>
                  <a:close/>
                </a:path>
              </a:pathLst>
            </a:custGeom>
            <a:solidFill>
              <a:srgbClr val="F79828"/>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 name="Google Shape;203;p36">
              <a:extLst>
                <a:ext uri="{FF2B5EF4-FFF2-40B4-BE49-F238E27FC236}">
                  <a16:creationId xmlns:a16="http://schemas.microsoft.com/office/drawing/2014/main" id="{2C7EEE12-9124-61A8-25E9-7C2A29EEF05D}"/>
                </a:ext>
              </a:extLst>
            </p:cNvPr>
            <p:cNvSpPr>
              <a:spLocks/>
            </p:cNvSpPr>
            <p:nvPr/>
          </p:nvSpPr>
          <p:spPr bwMode="auto">
            <a:xfrm>
              <a:off x="6554556" y="4761756"/>
              <a:ext cx="7127825" cy="582654"/>
            </a:xfrm>
            <a:custGeom>
              <a:avLst/>
              <a:gdLst>
                <a:gd name="T0" fmla="*/ 25 w 285113"/>
                <a:gd name="T1" fmla="*/ 0 h 18633"/>
                <a:gd name="T2" fmla="*/ 25 w 285113"/>
                <a:gd name="T3" fmla="*/ 582654 h 18633"/>
                <a:gd name="T4" fmla="*/ 7127800 w 285113"/>
                <a:gd name="T5" fmla="*/ 582654 h 18633"/>
                <a:gd name="T6" fmla="*/ 7127800 w 285113"/>
                <a:gd name="T7" fmla="*/ 441032 h 18633"/>
                <a:gd name="T8" fmla="*/ 6311675 w 285113"/>
                <a:gd name="T9" fmla="*/ 364045 h 18633"/>
                <a:gd name="T10" fmla="*/ 25 w 285113"/>
                <a:gd name="T11" fmla="*/ 0 h 1863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FFB757"/>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grpSp>
      <p:sp>
        <p:nvSpPr>
          <p:cNvPr id="5" name="Google Shape;204;p36">
            <a:extLst>
              <a:ext uri="{FF2B5EF4-FFF2-40B4-BE49-F238E27FC236}">
                <a16:creationId xmlns:a16="http://schemas.microsoft.com/office/drawing/2014/main" id="{1CF4F899-D6E4-884C-B92F-22B26B0A5A7E}"/>
              </a:ext>
            </a:extLst>
          </p:cNvPr>
          <p:cNvSpPr>
            <a:spLocks noChangeArrowheads="1"/>
          </p:cNvSpPr>
          <p:nvPr/>
        </p:nvSpPr>
        <p:spPr bwMode="auto">
          <a:xfrm>
            <a:off x="-1588" y="488950"/>
            <a:ext cx="12195176" cy="1446213"/>
          </a:xfrm>
          <a:prstGeom prst="roundRect">
            <a:avLst>
              <a:gd name="adj" fmla="val 16667"/>
            </a:avLst>
          </a:prstGeom>
          <a:solidFill>
            <a:schemeClr val="accent1"/>
          </a:solidFill>
          <a:ln>
            <a:noFill/>
          </a:ln>
        </p:spPr>
        <p:txBody>
          <a:bodyPr lIns="121900" tIns="121900" rIns="121900" bIns="12190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defRPr/>
            </a:pPr>
            <a:endParaRPr lang="en-US" altLang="en-US">
              <a:solidFill>
                <a:srgbClr val="000000"/>
              </a:solidFill>
              <a:latin typeface="Arial" panose="020B0604020202020204" pitchFamily="34" charset="0"/>
            </a:endParaRPr>
          </a:p>
        </p:txBody>
      </p:sp>
      <p:sp>
        <p:nvSpPr>
          <p:cNvPr id="205" name="Google Shape;205;p36"/>
          <p:cNvSpPr txBox="1">
            <a:spLocks noGrp="1"/>
          </p:cNvSpPr>
          <p:nvPr>
            <p:ph type="title"/>
          </p:nvPr>
        </p:nvSpPr>
        <p:spPr>
          <a:xfrm>
            <a:off x="961200" y="813012"/>
            <a:ext cx="10284800" cy="767200"/>
          </a:xfrm>
          <a:prstGeom prst="rect">
            <a:avLst/>
          </a:prstGeom>
        </p:spPr>
        <p:txBody>
          <a:bodyPr spcFirstLastPara="1" anchor="ctr">
            <a:noAutofit/>
          </a:bodyPr>
          <a:lstStyle>
            <a:lvl1pPr lvl="0" algn="ctr" rtl="0">
              <a:spcBef>
                <a:spcPts val="0"/>
              </a:spcBef>
              <a:spcAft>
                <a:spcPts val="0"/>
              </a:spcAft>
              <a:buSzPts val="3500"/>
              <a:buAutoNum type="arabicPeriod"/>
              <a:defRPr sz="5335"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sp>
        <p:nvSpPr>
          <p:cNvPr id="206" name="Google Shape;206;p36"/>
          <p:cNvSpPr txBox="1">
            <a:spLocks noGrp="1"/>
          </p:cNvSpPr>
          <p:nvPr>
            <p:ph type="title" idx="2"/>
          </p:nvPr>
        </p:nvSpPr>
        <p:spPr>
          <a:xfrm>
            <a:off x="2120467" y="2498333"/>
            <a:ext cx="7951200" cy="717600"/>
          </a:xfrm>
          <a:prstGeom prst="rect">
            <a:avLst/>
          </a:prstGeom>
        </p:spPr>
        <p:txBody>
          <a:bodyPr spcFirstLastPara="1" anchor="ctr">
            <a:noAutofit/>
          </a:bodyPr>
          <a:lstStyle>
            <a:lvl1pPr lvl="0" algn="ctr" rtl="0">
              <a:spcBef>
                <a:spcPts val="0"/>
              </a:spcBef>
              <a:spcAft>
                <a:spcPts val="0"/>
              </a:spcAft>
              <a:buSzPts val="2400"/>
              <a:buNone/>
              <a:defRPr sz="3335" b="0">
                <a:latin typeface="Lato"/>
                <a:ea typeface="Lato"/>
                <a:cs typeface="Lato"/>
                <a:sym typeface="Lato"/>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4886408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Thanks + Credits">
  <p:cSld name="Thanks + Credits">
    <p:bg>
      <p:bgPr>
        <a:solidFill>
          <a:schemeClr val="tx2"/>
        </a:solidFill>
        <a:effectLst/>
      </p:bgPr>
    </p:bg>
    <p:spTree>
      <p:nvGrpSpPr>
        <p:cNvPr id="1" name="Shape 207"/>
        <p:cNvGrpSpPr/>
        <p:nvPr/>
      </p:nvGrpSpPr>
      <p:grpSpPr>
        <a:xfrm>
          <a:off x="0" y="0"/>
          <a:ext cx="0" cy="0"/>
          <a:chOff x="0" y="0"/>
          <a:chExt cx="0" cy="0"/>
        </a:xfrm>
      </p:grpSpPr>
      <p:sp>
        <p:nvSpPr>
          <p:cNvPr id="2" name="Google Shape;208;p37">
            <a:extLst>
              <a:ext uri="{FF2B5EF4-FFF2-40B4-BE49-F238E27FC236}">
                <a16:creationId xmlns:a16="http://schemas.microsoft.com/office/drawing/2014/main" id="{6E10799D-2127-56E3-CDC9-43B7BB6827DA}"/>
              </a:ext>
            </a:extLst>
          </p:cNvPr>
          <p:cNvSpPr>
            <a:spLocks noChangeArrowheads="1"/>
          </p:cNvSpPr>
          <p:nvPr/>
        </p:nvSpPr>
        <p:spPr bwMode="auto">
          <a:xfrm>
            <a:off x="428625" y="2160588"/>
            <a:ext cx="6640513" cy="6638925"/>
          </a:xfrm>
          <a:prstGeom prst="ellipse">
            <a:avLst/>
          </a:prstGeom>
          <a:solidFill>
            <a:schemeClr val="bg1"/>
          </a:solidFill>
          <a:ln>
            <a:noFill/>
          </a:ln>
        </p:spPr>
        <p:txBody>
          <a:bodyPr lIns="121900" tIns="121900" rIns="121900" bIns="12190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defRPr/>
            </a:pPr>
            <a:endParaRPr lang="en-US" altLang="en-US">
              <a:solidFill>
                <a:srgbClr val="000000"/>
              </a:solidFill>
              <a:latin typeface="Arial" panose="020B0604020202020204" pitchFamily="34" charset="0"/>
            </a:endParaRPr>
          </a:p>
        </p:txBody>
      </p:sp>
      <p:grpSp>
        <p:nvGrpSpPr>
          <p:cNvPr id="3" name="Google Shape;209;p37">
            <a:extLst>
              <a:ext uri="{FF2B5EF4-FFF2-40B4-BE49-F238E27FC236}">
                <a16:creationId xmlns:a16="http://schemas.microsoft.com/office/drawing/2014/main" id="{DA25C34C-51D6-7194-A9CF-3B57B7C0797B}"/>
              </a:ext>
            </a:extLst>
          </p:cNvPr>
          <p:cNvGrpSpPr>
            <a:grpSpLocks/>
          </p:cNvGrpSpPr>
          <p:nvPr/>
        </p:nvGrpSpPr>
        <p:grpSpPr bwMode="auto">
          <a:xfrm>
            <a:off x="-1588" y="5897563"/>
            <a:ext cx="12199938" cy="960437"/>
            <a:chOff x="6554556" y="4623505"/>
            <a:chExt cx="7127825" cy="720905"/>
          </a:xfrm>
        </p:grpSpPr>
        <p:sp>
          <p:nvSpPr>
            <p:cNvPr id="4" name="Google Shape;210;p37">
              <a:extLst>
                <a:ext uri="{FF2B5EF4-FFF2-40B4-BE49-F238E27FC236}">
                  <a16:creationId xmlns:a16="http://schemas.microsoft.com/office/drawing/2014/main" id="{707F5284-AD0F-350C-6AC3-C4AA9D51E01E}"/>
                </a:ext>
              </a:extLst>
            </p:cNvPr>
            <p:cNvSpPr>
              <a:spLocks/>
            </p:cNvSpPr>
            <p:nvPr/>
          </p:nvSpPr>
          <p:spPr bwMode="auto">
            <a:xfrm>
              <a:off x="6554556" y="4623505"/>
              <a:ext cx="7127825" cy="588345"/>
            </a:xfrm>
            <a:custGeom>
              <a:avLst/>
              <a:gdLst>
                <a:gd name="T0" fmla="*/ 25 w 285113"/>
                <a:gd name="T1" fmla="*/ 0 h 18815"/>
                <a:gd name="T2" fmla="*/ 25 w 285113"/>
                <a:gd name="T3" fmla="*/ 147313 h 18815"/>
                <a:gd name="T4" fmla="*/ 6311675 w 285113"/>
                <a:gd name="T5" fmla="*/ 511358 h 18815"/>
                <a:gd name="T6" fmla="*/ 7127800 w 285113"/>
                <a:gd name="T7" fmla="*/ 588345 h 18815"/>
                <a:gd name="T8" fmla="*/ 7127800 w 285113"/>
                <a:gd name="T9" fmla="*/ 0 h 18815"/>
                <a:gd name="T10" fmla="*/ 25 w 285113"/>
                <a:gd name="T11" fmla="*/ 0 h 1881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lnTo>
                    <a:pt x="1" y="0"/>
                  </a:lnTo>
                  <a:close/>
                </a:path>
              </a:pathLst>
            </a:custGeom>
            <a:solidFill>
              <a:srgbClr val="B3AAD3"/>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 name="Google Shape;211;p37">
              <a:extLst>
                <a:ext uri="{FF2B5EF4-FFF2-40B4-BE49-F238E27FC236}">
                  <a16:creationId xmlns:a16="http://schemas.microsoft.com/office/drawing/2014/main" id="{DFA714F4-6025-A672-223C-331FD5E6264E}"/>
                </a:ext>
              </a:extLst>
            </p:cNvPr>
            <p:cNvSpPr>
              <a:spLocks/>
            </p:cNvSpPr>
            <p:nvPr/>
          </p:nvSpPr>
          <p:spPr bwMode="auto">
            <a:xfrm>
              <a:off x="6554556" y="4761756"/>
              <a:ext cx="7127825" cy="582654"/>
            </a:xfrm>
            <a:custGeom>
              <a:avLst/>
              <a:gdLst>
                <a:gd name="T0" fmla="*/ 25 w 285113"/>
                <a:gd name="T1" fmla="*/ 0 h 18633"/>
                <a:gd name="T2" fmla="*/ 25 w 285113"/>
                <a:gd name="T3" fmla="*/ 582654 h 18633"/>
                <a:gd name="T4" fmla="*/ 7127800 w 285113"/>
                <a:gd name="T5" fmla="*/ 582654 h 18633"/>
                <a:gd name="T6" fmla="*/ 7127800 w 285113"/>
                <a:gd name="T7" fmla="*/ 441032 h 18633"/>
                <a:gd name="T8" fmla="*/ 6311675 w 285113"/>
                <a:gd name="T9" fmla="*/ 364045 h 18633"/>
                <a:gd name="T10" fmla="*/ 25 w 285113"/>
                <a:gd name="T11" fmla="*/ 0 h 1863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C2B9DB"/>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grpSp>
      <p:sp>
        <p:nvSpPr>
          <p:cNvPr id="6" name="Google Shape;212;p37">
            <a:extLst>
              <a:ext uri="{FF2B5EF4-FFF2-40B4-BE49-F238E27FC236}">
                <a16:creationId xmlns:a16="http://schemas.microsoft.com/office/drawing/2014/main" id="{314969AC-CCEE-011E-1E1A-79AF74FD88E3}"/>
              </a:ext>
            </a:extLst>
          </p:cNvPr>
          <p:cNvSpPr txBox="1"/>
          <p:nvPr/>
        </p:nvSpPr>
        <p:spPr>
          <a:xfrm>
            <a:off x="6686550" y="4625975"/>
            <a:ext cx="3984625" cy="641350"/>
          </a:xfrm>
          <a:prstGeom prst="rect">
            <a:avLst/>
          </a:prstGeom>
          <a:noFill/>
          <a:ln>
            <a:noFill/>
          </a:ln>
        </p:spPr>
        <p:txBody>
          <a:bodyPr spcFirstLastPara="1" lIns="121900" tIns="121900" rIns="121900" bIns="121900" anchor="ctr"/>
          <a:lstStyle/>
          <a:p>
            <a:pPr algn="ctr">
              <a:spcBef>
                <a:spcPts val="0"/>
              </a:spcBef>
              <a:spcAft>
                <a:spcPts val="0"/>
              </a:spcAft>
              <a:defRPr/>
            </a:pPr>
            <a:r>
              <a:rPr lang="en-GB" sz="1335">
                <a:solidFill>
                  <a:srgbClr val="000000"/>
                </a:solidFill>
                <a:latin typeface="Lato"/>
                <a:ea typeface="Lato"/>
                <a:cs typeface="Lato"/>
                <a:sym typeface="Lato"/>
              </a:rPr>
              <a:t>CREDITS: This presentation template was created by Slidesgo, including icons by Flaticon, and infographics &amp; images by Freepik</a:t>
            </a:r>
            <a:endParaRPr sz="1335">
              <a:solidFill>
                <a:srgbClr val="000000"/>
              </a:solidFill>
              <a:latin typeface="Lato"/>
              <a:ea typeface="Lato"/>
              <a:cs typeface="Lato"/>
              <a:sym typeface="Lato"/>
            </a:endParaRPr>
          </a:p>
        </p:txBody>
      </p:sp>
      <p:sp>
        <p:nvSpPr>
          <p:cNvPr id="7" name="Google Shape;216;p37">
            <a:extLst>
              <a:ext uri="{FF2B5EF4-FFF2-40B4-BE49-F238E27FC236}">
                <a16:creationId xmlns:a16="http://schemas.microsoft.com/office/drawing/2014/main" id="{9BF733B8-C873-3E53-B99C-991E07108AC4}"/>
              </a:ext>
            </a:extLst>
          </p:cNvPr>
          <p:cNvSpPr>
            <a:spLocks/>
          </p:cNvSpPr>
          <p:nvPr/>
        </p:nvSpPr>
        <p:spPr bwMode="auto">
          <a:xfrm>
            <a:off x="3741738" y="1223963"/>
            <a:ext cx="754062" cy="601662"/>
          </a:xfrm>
          <a:custGeom>
            <a:avLst/>
            <a:gdLst>
              <a:gd name="T0" fmla="*/ 282309 w 61461"/>
              <a:gd name="T1" fmla="*/ 0 h 49059"/>
              <a:gd name="T2" fmla="*/ 130897 w 61461"/>
              <a:gd name="T3" fmla="*/ 150983 h 49059"/>
              <a:gd name="T4" fmla="*/ 135756 w 61461"/>
              <a:gd name="T5" fmla="*/ 188633 h 49059"/>
              <a:gd name="T6" fmla="*/ 130897 w 61461"/>
              <a:gd name="T7" fmla="*/ 188633 h 49059"/>
              <a:gd name="T8" fmla="*/ 12 w 61461"/>
              <a:gd name="T9" fmla="*/ 319466 h 49059"/>
              <a:gd name="T10" fmla="*/ 111132 w 61461"/>
              <a:gd name="T11" fmla="*/ 449195 h 49059"/>
              <a:gd name="T12" fmla="*/ 111132 w 61461"/>
              <a:gd name="T13" fmla="*/ 450692 h 49059"/>
              <a:gd name="T14" fmla="*/ 262175 w 61461"/>
              <a:gd name="T15" fmla="*/ 601662 h 49059"/>
              <a:gd name="T16" fmla="*/ 385233 w 61461"/>
              <a:gd name="T17" fmla="*/ 538294 h 49059"/>
              <a:gd name="T18" fmla="*/ 475483 w 61461"/>
              <a:gd name="T19" fmla="*/ 582273 h 49059"/>
              <a:gd name="T20" fmla="*/ 590345 w 61461"/>
              <a:gd name="T21" fmla="*/ 474545 h 49059"/>
              <a:gd name="T22" fmla="*/ 639200 w 61461"/>
              <a:gd name="T23" fmla="*/ 485350 h 49059"/>
              <a:gd name="T24" fmla="*/ 754062 w 61461"/>
              <a:gd name="T25" fmla="*/ 370546 h 49059"/>
              <a:gd name="T26" fmla="*/ 658217 w 61461"/>
              <a:gd name="T27" fmla="*/ 257594 h 49059"/>
              <a:gd name="T28" fmla="*/ 663063 w 61461"/>
              <a:gd name="T29" fmla="*/ 219563 h 49059"/>
              <a:gd name="T30" fmla="*/ 512032 w 61461"/>
              <a:gd name="T31" fmla="*/ 68593 h 49059"/>
              <a:gd name="T32" fmla="*/ 423279 w 61461"/>
              <a:gd name="T33" fmla="*/ 97303 h 49059"/>
              <a:gd name="T34" fmla="*/ 282309 w 61461"/>
              <a:gd name="T35" fmla="*/ 0 h 4905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61461" h="49059" extrusionOk="0">
                <a:moveTo>
                  <a:pt x="23010" y="0"/>
                </a:moveTo>
                <a:cubicBezTo>
                  <a:pt x="16201" y="0"/>
                  <a:pt x="10669" y="5502"/>
                  <a:pt x="10669" y="12311"/>
                </a:cubicBezTo>
                <a:cubicBezTo>
                  <a:pt x="10669" y="13374"/>
                  <a:pt x="10821" y="14408"/>
                  <a:pt x="11065" y="15381"/>
                </a:cubicBezTo>
                <a:lnTo>
                  <a:pt x="10669" y="15381"/>
                </a:lnTo>
                <a:cubicBezTo>
                  <a:pt x="4773" y="15381"/>
                  <a:pt x="1" y="20153"/>
                  <a:pt x="1" y="26049"/>
                </a:cubicBezTo>
                <a:cubicBezTo>
                  <a:pt x="1" y="31399"/>
                  <a:pt x="3922" y="35837"/>
                  <a:pt x="9058" y="36627"/>
                </a:cubicBezTo>
                <a:cubicBezTo>
                  <a:pt x="9058" y="36657"/>
                  <a:pt x="9058" y="36718"/>
                  <a:pt x="9058" y="36749"/>
                </a:cubicBezTo>
                <a:cubicBezTo>
                  <a:pt x="9058" y="43557"/>
                  <a:pt x="14560" y="49059"/>
                  <a:pt x="21369" y="49059"/>
                </a:cubicBezTo>
                <a:cubicBezTo>
                  <a:pt x="25503" y="49059"/>
                  <a:pt x="29150" y="47022"/>
                  <a:pt x="31399" y="43892"/>
                </a:cubicBezTo>
                <a:cubicBezTo>
                  <a:pt x="33101" y="46080"/>
                  <a:pt x="35776" y="47478"/>
                  <a:pt x="38755" y="47478"/>
                </a:cubicBezTo>
                <a:cubicBezTo>
                  <a:pt x="43740" y="47478"/>
                  <a:pt x="47813" y="43588"/>
                  <a:pt x="48117" y="38694"/>
                </a:cubicBezTo>
                <a:cubicBezTo>
                  <a:pt x="49302" y="39271"/>
                  <a:pt x="50670" y="39575"/>
                  <a:pt x="52099" y="39575"/>
                </a:cubicBezTo>
                <a:cubicBezTo>
                  <a:pt x="57266" y="39575"/>
                  <a:pt x="61461" y="35381"/>
                  <a:pt x="61461" y="30214"/>
                </a:cubicBezTo>
                <a:cubicBezTo>
                  <a:pt x="61461" y="25593"/>
                  <a:pt x="58087" y="21733"/>
                  <a:pt x="53649" y="21004"/>
                </a:cubicBezTo>
                <a:cubicBezTo>
                  <a:pt x="53892" y="20031"/>
                  <a:pt x="54044" y="18967"/>
                  <a:pt x="54044" y="17903"/>
                </a:cubicBezTo>
                <a:cubicBezTo>
                  <a:pt x="54044" y="11125"/>
                  <a:pt x="48542" y="5593"/>
                  <a:pt x="41734" y="5593"/>
                </a:cubicBezTo>
                <a:cubicBezTo>
                  <a:pt x="39029" y="5593"/>
                  <a:pt x="36536" y="6475"/>
                  <a:pt x="34500" y="7934"/>
                </a:cubicBezTo>
                <a:cubicBezTo>
                  <a:pt x="32737" y="3283"/>
                  <a:pt x="28269" y="0"/>
                  <a:pt x="23010"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endParaRPr lang="en-US"/>
          </a:p>
        </p:txBody>
      </p:sp>
      <p:sp>
        <p:nvSpPr>
          <p:cNvPr id="8" name="Google Shape;217;p37">
            <a:extLst>
              <a:ext uri="{FF2B5EF4-FFF2-40B4-BE49-F238E27FC236}">
                <a16:creationId xmlns:a16="http://schemas.microsoft.com/office/drawing/2014/main" id="{75948A8F-13FC-7CBB-6D18-1953E117540A}"/>
              </a:ext>
            </a:extLst>
          </p:cNvPr>
          <p:cNvSpPr>
            <a:spLocks/>
          </p:cNvSpPr>
          <p:nvPr/>
        </p:nvSpPr>
        <p:spPr bwMode="auto">
          <a:xfrm>
            <a:off x="630238" y="719138"/>
            <a:ext cx="1755775" cy="1020762"/>
          </a:xfrm>
          <a:custGeom>
            <a:avLst/>
            <a:gdLst>
              <a:gd name="T0" fmla="*/ 567017 w 61218"/>
              <a:gd name="T1" fmla="*/ 29 h 35554"/>
              <a:gd name="T2" fmla="*/ 549235 w 61218"/>
              <a:gd name="T3" fmla="*/ 632 h 35554"/>
              <a:gd name="T4" fmla="*/ 312992 w 61218"/>
              <a:gd name="T5" fmla="*/ 273752 h 35554"/>
              <a:gd name="T6" fmla="*/ 313853 w 61218"/>
              <a:gd name="T7" fmla="*/ 282480 h 35554"/>
              <a:gd name="T8" fmla="*/ 268623 w 61218"/>
              <a:gd name="T9" fmla="*/ 278144 h 35554"/>
              <a:gd name="T10" fmla="*/ 246711 w 61218"/>
              <a:gd name="T11" fmla="*/ 279006 h 35554"/>
              <a:gd name="T12" fmla="*/ 10468 w 61218"/>
              <a:gd name="T13" fmla="*/ 551264 h 35554"/>
              <a:gd name="T14" fmla="*/ 265526 w 61218"/>
              <a:gd name="T15" fmla="*/ 789243 h 35554"/>
              <a:gd name="T16" fmla="*/ 283337 w 61218"/>
              <a:gd name="T17" fmla="*/ 788640 h 35554"/>
              <a:gd name="T18" fmla="*/ 321711 w 61218"/>
              <a:gd name="T19" fmla="*/ 782525 h 35554"/>
              <a:gd name="T20" fmla="*/ 630230 w 61218"/>
              <a:gd name="T21" fmla="*/ 1020762 h 35554"/>
              <a:gd name="T22" fmla="*/ 653834 w 61218"/>
              <a:gd name="T23" fmla="*/ 1019901 h 35554"/>
              <a:gd name="T24" fmla="*/ 917123 w 61218"/>
              <a:gd name="T25" fmla="*/ 845371 h 35554"/>
              <a:gd name="T26" fmla="*/ 1134293 w 61218"/>
              <a:gd name="T27" fmla="*/ 985563 h 35554"/>
              <a:gd name="T28" fmla="*/ 1150756 w 61218"/>
              <a:gd name="T29" fmla="*/ 984989 h 35554"/>
              <a:gd name="T30" fmla="*/ 1340794 w 61218"/>
              <a:gd name="T31" fmla="*/ 864550 h 35554"/>
              <a:gd name="T32" fmla="*/ 1479609 w 61218"/>
              <a:gd name="T33" fmla="*/ 904572 h 35554"/>
              <a:gd name="T34" fmla="*/ 1499456 w 61218"/>
              <a:gd name="T35" fmla="*/ 903825 h 35554"/>
              <a:gd name="T36" fmla="*/ 1745307 w 61218"/>
              <a:gd name="T37" fmla="*/ 621087 h 35554"/>
              <a:gd name="T38" fmla="*/ 1500316 w 61218"/>
              <a:gd name="T39" fmla="*/ 375874 h 35554"/>
              <a:gd name="T40" fmla="*/ 1501205 w 61218"/>
              <a:gd name="T41" fmla="*/ 339211 h 35554"/>
              <a:gd name="T42" fmla="*/ 1263729 w 61218"/>
              <a:gd name="T43" fmla="*/ 118774 h 35554"/>
              <a:gd name="T44" fmla="*/ 1247524 w 61218"/>
              <a:gd name="T45" fmla="*/ 119291 h 35554"/>
              <a:gd name="T46" fmla="*/ 1125459 w 61218"/>
              <a:gd name="T47" fmla="*/ 164682 h 35554"/>
              <a:gd name="T48" fmla="*/ 934446 w 61218"/>
              <a:gd name="T49" fmla="*/ 100055 h 35554"/>
              <a:gd name="T50" fmla="*/ 910153 w 61218"/>
              <a:gd name="T51" fmla="*/ 100974 h 35554"/>
              <a:gd name="T52" fmla="*/ 791587 w 61218"/>
              <a:gd name="T53" fmla="*/ 132383 h 35554"/>
              <a:gd name="T54" fmla="*/ 567017 w 61218"/>
              <a:gd name="T55" fmla="*/ 29 h 35554"/>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endParaRPr lang="en-US"/>
          </a:p>
        </p:txBody>
      </p:sp>
      <p:sp>
        <p:nvSpPr>
          <p:cNvPr id="213" name="Google Shape;213;p37"/>
          <p:cNvSpPr txBox="1">
            <a:spLocks noGrp="1"/>
          </p:cNvSpPr>
          <p:nvPr>
            <p:ph type="title"/>
          </p:nvPr>
        </p:nvSpPr>
        <p:spPr>
          <a:xfrm>
            <a:off x="3360451" y="931667"/>
            <a:ext cx="5465600" cy="746800"/>
          </a:xfrm>
          <a:prstGeom prst="rect">
            <a:avLst/>
          </a:prstGeom>
        </p:spPr>
        <p:txBody>
          <a:bodyPr spcFirstLastPara="1" anchor="ctr">
            <a:noAutofit/>
          </a:bodyPr>
          <a:lstStyle>
            <a:lvl1pPr lvl="0" algn="ctr" rtl="0">
              <a:spcBef>
                <a:spcPts val="0"/>
              </a:spcBef>
              <a:spcAft>
                <a:spcPts val="0"/>
              </a:spcAft>
              <a:buSzPts val="4200"/>
              <a:buNone/>
              <a:defRPr sz="800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214" name="Google Shape;214;p37"/>
          <p:cNvSpPr txBox="1">
            <a:spLocks noGrp="1"/>
          </p:cNvSpPr>
          <p:nvPr>
            <p:ph type="subTitle" idx="1"/>
          </p:nvPr>
        </p:nvSpPr>
        <p:spPr>
          <a:xfrm>
            <a:off x="6931813" y="5233533"/>
            <a:ext cx="3473600" cy="415200"/>
          </a:xfrm>
          <a:prstGeom prst="rect">
            <a:avLst/>
          </a:prstGeom>
        </p:spPr>
        <p:txBody>
          <a:bodyPr spcFirstLastPara="1">
            <a:noAutofit/>
          </a:bodyPr>
          <a:lstStyle>
            <a:lvl1pPr lvl="0" algn="ctr" rtl="0">
              <a:lnSpc>
                <a:spcPct val="100000"/>
              </a:lnSpc>
              <a:spcBef>
                <a:spcPts val="400"/>
              </a:spcBef>
              <a:spcAft>
                <a:spcPts val="0"/>
              </a:spcAft>
              <a:buNone/>
              <a:defRPr sz="1600" b="0"/>
            </a:lvl1pPr>
            <a:lvl2pPr lvl="1" algn="ctr" rtl="0">
              <a:lnSpc>
                <a:spcPct val="100000"/>
              </a:lnSpc>
              <a:spcBef>
                <a:spcPts val="400"/>
              </a:spcBef>
              <a:spcAft>
                <a:spcPts val="0"/>
              </a:spcAft>
              <a:buNone/>
              <a:defRPr sz="1600"/>
            </a:lvl2pPr>
            <a:lvl3pPr lvl="2" algn="ctr" rtl="0">
              <a:lnSpc>
                <a:spcPct val="100000"/>
              </a:lnSpc>
              <a:spcBef>
                <a:spcPts val="400"/>
              </a:spcBef>
              <a:spcAft>
                <a:spcPts val="0"/>
              </a:spcAft>
              <a:buNone/>
              <a:defRPr sz="1600"/>
            </a:lvl3pPr>
            <a:lvl4pPr lvl="3" algn="ctr" rtl="0">
              <a:lnSpc>
                <a:spcPct val="100000"/>
              </a:lnSpc>
              <a:spcBef>
                <a:spcPts val="400"/>
              </a:spcBef>
              <a:spcAft>
                <a:spcPts val="0"/>
              </a:spcAft>
              <a:buNone/>
              <a:defRPr sz="1600"/>
            </a:lvl4pPr>
            <a:lvl5pPr lvl="4" algn="ctr" rtl="0">
              <a:lnSpc>
                <a:spcPct val="100000"/>
              </a:lnSpc>
              <a:spcBef>
                <a:spcPts val="400"/>
              </a:spcBef>
              <a:spcAft>
                <a:spcPts val="0"/>
              </a:spcAft>
              <a:buNone/>
              <a:defRPr sz="1600"/>
            </a:lvl5pPr>
            <a:lvl6pPr lvl="5" algn="ctr" rtl="0">
              <a:lnSpc>
                <a:spcPct val="100000"/>
              </a:lnSpc>
              <a:spcBef>
                <a:spcPts val="400"/>
              </a:spcBef>
              <a:spcAft>
                <a:spcPts val="0"/>
              </a:spcAft>
              <a:buNone/>
              <a:defRPr sz="1600"/>
            </a:lvl6pPr>
            <a:lvl7pPr lvl="6" algn="ctr" rtl="0">
              <a:lnSpc>
                <a:spcPct val="100000"/>
              </a:lnSpc>
              <a:spcBef>
                <a:spcPts val="400"/>
              </a:spcBef>
              <a:spcAft>
                <a:spcPts val="0"/>
              </a:spcAft>
              <a:buNone/>
              <a:defRPr sz="1600"/>
            </a:lvl7pPr>
            <a:lvl8pPr lvl="7" algn="ctr" rtl="0">
              <a:lnSpc>
                <a:spcPct val="100000"/>
              </a:lnSpc>
              <a:spcBef>
                <a:spcPts val="400"/>
              </a:spcBef>
              <a:spcAft>
                <a:spcPts val="0"/>
              </a:spcAft>
              <a:buNone/>
              <a:defRPr sz="1600"/>
            </a:lvl8pPr>
            <a:lvl9pPr lvl="8" algn="ctr" rtl="0">
              <a:lnSpc>
                <a:spcPct val="100000"/>
              </a:lnSpc>
              <a:spcBef>
                <a:spcPts val="400"/>
              </a:spcBef>
              <a:spcAft>
                <a:spcPts val="0"/>
              </a:spcAft>
              <a:buNone/>
              <a:defRPr sz="1600"/>
            </a:lvl9pPr>
          </a:lstStyle>
          <a:p>
            <a:endParaRPr/>
          </a:p>
        </p:txBody>
      </p:sp>
      <p:sp>
        <p:nvSpPr>
          <p:cNvPr id="215" name="Google Shape;215;p37"/>
          <p:cNvSpPr txBox="1">
            <a:spLocks noGrp="1"/>
          </p:cNvSpPr>
          <p:nvPr>
            <p:ph type="subTitle" idx="2"/>
          </p:nvPr>
        </p:nvSpPr>
        <p:spPr>
          <a:xfrm>
            <a:off x="3399467" y="2398029"/>
            <a:ext cx="5425600" cy="1190400"/>
          </a:xfrm>
          <a:prstGeom prst="rect">
            <a:avLst/>
          </a:prstGeom>
        </p:spPr>
        <p:txBody>
          <a:bodyPr spcFirstLastPara="1">
            <a:noAutofit/>
          </a:bodyPr>
          <a:lstStyle>
            <a:lvl1pPr lvl="0" algn="ctr" rtl="0">
              <a:lnSpc>
                <a:spcPct val="100000"/>
              </a:lnSpc>
              <a:spcBef>
                <a:spcPts val="0"/>
              </a:spcBef>
              <a:spcAft>
                <a:spcPts val="0"/>
              </a:spcAft>
              <a:buNone/>
              <a:defRPr sz="2135" b="0"/>
            </a:lvl1pPr>
            <a:lvl2pPr lvl="1" algn="ctr" rtl="0">
              <a:lnSpc>
                <a:spcPct val="100000"/>
              </a:lnSpc>
              <a:spcBef>
                <a:spcPts val="2135"/>
              </a:spcBef>
              <a:spcAft>
                <a:spcPts val="0"/>
              </a:spcAft>
              <a:buNone/>
              <a:defRPr sz="2135"/>
            </a:lvl2pPr>
            <a:lvl3pPr lvl="2" algn="ctr" rtl="0">
              <a:lnSpc>
                <a:spcPct val="100000"/>
              </a:lnSpc>
              <a:spcBef>
                <a:spcPts val="2135"/>
              </a:spcBef>
              <a:spcAft>
                <a:spcPts val="0"/>
              </a:spcAft>
              <a:buNone/>
              <a:defRPr sz="2135"/>
            </a:lvl3pPr>
            <a:lvl4pPr lvl="3" algn="ctr" rtl="0">
              <a:lnSpc>
                <a:spcPct val="100000"/>
              </a:lnSpc>
              <a:spcBef>
                <a:spcPts val="2135"/>
              </a:spcBef>
              <a:spcAft>
                <a:spcPts val="0"/>
              </a:spcAft>
              <a:buNone/>
              <a:defRPr sz="2135"/>
            </a:lvl4pPr>
            <a:lvl5pPr lvl="4" algn="ctr" rtl="0">
              <a:lnSpc>
                <a:spcPct val="100000"/>
              </a:lnSpc>
              <a:spcBef>
                <a:spcPts val="2135"/>
              </a:spcBef>
              <a:spcAft>
                <a:spcPts val="0"/>
              </a:spcAft>
              <a:buNone/>
              <a:defRPr sz="2135"/>
            </a:lvl5pPr>
            <a:lvl6pPr lvl="5" algn="ctr" rtl="0">
              <a:lnSpc>
                <a:spcPct val="100000"/>
              </a:lnSpc>
              <a:spcBef>
                <a:spcPts val="2135"/>
              </a:spcBef>
              <a:spcAft>
                <a:spcPts val="0"/>
              </a:spcAft>
              <a:buNone/>
              <a:defRPr sz="2135"/>
            </a:lvl6pPr>
            <a:lvl7pPr lvl="6" algn="ctr" rtl="0">
              <a:lnSpc>
                <a:spcPct val="100000"/>
              </a:lnSpc>
              <a:spcBef>
                <a:spcPts val="2135"/>
              </a:spcBef>
              <a:spcAft>
                <a:spcPts val="0"/>
              </a:spcAft>
              <a:buNone/>
              <a:defRPr sz="2135"/>
            </a:lvl7pPr>
            <a:lvl8pPr lvl="7" algn="ctr" rtl="0">
              <a:lnSpc>
                <a:spcPct val="100000"/>
              </a:lnSpc>
              <a:spcBef>
                <a:spcPts val="2135"/>
              </a:spcBef>
              <a:spcAft>
                <a:spcPts val="0"/>
              </a:spcAft>
              <a:buNone/>
              <a:defRPr sz="2135"/>
            </a:lvl8pPr>
            <a:lvl9pPr lvl="8" algn="ctr" rtl="0">
              <a:lnSpc>
                <a:spcPct val="100000"/>
              </a:lnSpc>
              <a:spcBef>
                <a:spcPts val="2135"/>
              </a:spcBef>
              <a:spcAft>
                <a:spcPts val="2135"/>
              </a:spcAft>
              <a:buNone/>
              <a:defRPr sz="2135"/>
            </a:lvl9pPr>
          </a:lstStyle>
          <a:p>
            <a:endParaRPr/>
          </a:p>
        </p:txBody>
      </p:sp>
    </p:spTree>
    <p:extLst>
      <p:ext uri="{BB962C8B-B14F-4D97-AF65-F5344CB8AC3E}">
        <p14:creationId xmlns:p14="http://schemas.microsoft.com/office/powerpoint/2010/main" val="266863038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内容与标题">
    <p:spTree>
      <p:nvGrpSpPr>
        <p:cNvPr id="1" name=""/>
        <p:cNvGrpSpPr/>
        <p:nvPr/>
      </p:nvGrpSpPr>
      <p:grpSpPr>
        <a:xfrm>
          <a:off x="0" y="0"/>
          <a:ext cx="0" cy="0"/>
          <a:chOff x="0" y="0"/>
          <a:chExt cx="0" cy="0"/>
        </a:xfrm>
      </p:grpSpPr>
      <p:pic>
        <p:nvPicPr>
          <p:cNvPr id="2" name="图片 7">
            <a:extLst>
              <a:ext uri="{FF2B5EF4-FFF2-40B4-BE49-F238E27FC236}">
                <a16:creationId xmlns:a16="http://schemas.microsoft.com/office/drawing/2014/main" id="{1C2D1DED-0487-B3DD-6214-316C6CE664C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350" y="0"/>
            <a:ext cx="121793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4997852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11E14BE0-6638-C2C8-A3EA-9039C69423BF}"/>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FEAE38D3-EADE-A376-959F-FA2237A6BE7C}"/>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2D962D59-C1E3-EA3F-951D-F2F41F635E2F}"/>
              </a:ext>
            </a:extLst>
          </p:cNvPr>
          <p:cNvSpPr>
            <a:spLocks noGrp="1"/>
          </p:cNvSpPr>
          <p:nvPr>
            <p:ph type="sldNum" sz="quarter" idx="12"/>
          </p:nvPr>
        </p:nvSpPr>
        <p:spPr/>
        <p:txBody>
          <a:bodyPr/>
          <a:lstStyle>
            <a:lvl1pPr>
              <a:defRPr/>
            </a:lvl1pPr>
          </a:lstStyle>
          <a:p>
            <a:pPr>
              <a:defRPr/>
            </a:pPr>
            <a:fld id="{251E50FA-110B-4FC9-BE41-25550F4534D9}" type="slidenum">
              <a:rPr lang="en-US" altLang="en-US"/>
              <a:pPr>
                <a:defRPr/>
              </a:pPr>
              <a:t>‹#›</a:t>
            </a:fld>
            <a:endParaRPr lang="en-US" altLang="en-US"/>
          </a:p>
        </p:txBody>
      </p:sp>
    </p:spTree>
    <p:extLst>
      <p:ext uri="{BB962C8B-B14F-4D97-AF65-F5344CB8AC3E}">
        <p14:creationId xmlns:p14="http://schemas.microsoft.com/office/powerpoint/2010/main" val="1151430097"/>
      </p:ext>
    </p:extLst>
  </p:cSld>
  <p:clrMapOvr>
    <a:masterClrMapping/>
  </p:clrMapOvr>
  <p:transition spd="slow">
    <p:circl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1E5F4DA1-7AF0-83AD-7D30-8A922EBDE590}"/>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7C5CF418-2EC5-833C-4CAA-37DA58E06AE0}"/>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9AEFA4A4-4573-0A4B-C36D-542F1E7D0152}"/>
              </a:ext>
            </a:extLst>
          </p:cNvPr>
          <p:cNvSpPr>
            <a:spLocks noGrp="1"/>
          </p:cNvSpPr>
          <p:nvPr>
            <p:ph type="sldNum" sz="quarter" idx="12"/>
          </p:nvPr>
        </p:nvSpPr>
        <p:spPr/>
        <p:txBody>
          <a:bodyPr/>
          <a:lstStyle>
            <a:lvl1pPr>
              <a:defRPr/>
            </a:lvl1pPr>
          </a:lstStyle>
          <a:p>
            <a:pPr>
              <a:defRPr/>
            </a:pPr>
            <a:fld id="{54D470D1-0028-40AF-B65D-8D681D5F8816}" type="slidenum">
              <a:rPr lang="en-US" altLang="en-US"/>
              <a:pPr>
                <a:defRPr/>
              </a:pPr>
              <a:t>‹#›</a:t>
            </a:fld>
            <a:endParaRPr lang="en-US" altLang="en-US"/>
          </a:p>
        </p:txBody>
      </p:sp>
    </p:spTree>
    <p:extLst>
      <p:ext uri="{BB962C8B-B14F-4D97-AF65-F5344CB8AC3E}">
        <p14:creationId xmlns:p14="http://schemas.microsoft.com/office/powerpoint/2010/main" val="1922321983"/>
      </p:ext>
    </p:extLst>
  </p:cSld>
  <p:clrMapOvr>
    <a:masterClrMapping/>
  </p:clrMapOvr>
  <p:transition spd="slow">
    <p:circl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2F9414D5-4769-686F-B9A3-C091C3A26594}"/>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E49640CA-029A-33E7-9B1A-94A4EF31BB61}"/>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2D419272-253E-E93E-2B6C-612D44EB034C}"/>
              </a:ext>
            </a:extLst>
          </p:cNvPr>
          <p:cNvSpPr>
            <a:spLocks noGrp="1"/>
          </p:cNvSpPr>
          <p:nvPr>
            <p:ph type="sldNum" sz="quarter" idx="12"/>
          </p:nvPr>
        </p:nvSpPr>
        <p:spPr/>
        <p:txBody>
          <a:bodyPr/>
          <a:lstStyle>
            <a:lvl1pPr>
              <a:defRPr/>
            </a:lvl1pPr>
          </a:lstStyle>
          <a:p>
            <a:pPr>
              <a:defRPr/>
            </a:pPr>
            <a:fld id="{34D9791D-DEFB-4840-AF75-0E6D9AD84671}" type="slidenum">
              <a:rPr lang="en-US" altLang="en-US"/>
              <a:pPr>
                <a:defRPr/>
              </a:pPr>
              <a:t>‹#›</a:t>
            </a:fld>
            <a:endParaRPr lang="en-US" altLang="en-US"/>
          </a:p>
        </p:txBody>
      </p:sp>
    </p:spTree>
    <p:extLst>
      <p:ext uri="{BB962C8B-B14F-4D97-AF65-F5344CB8AC3E}">
        <p14:creationId xmlns:p14="http://schemas.microsoft.com/office/powerpoint/2010/main" val="2449288458"/>
      </p:ext>
    </p:extLst>
  </p:cSld>
  <p:clrMapOvr>
    <a:masterClrMapping/>
  </p:clrMapOvr>
  <p:transition spd="slow">
    <p:circl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a:extLst>
              <a:ext uri="{FF2B5EF4-FFF2-40B4-BE49-F238E27FC236}">
                <a16:creationId xmlns:a16="http://schemas.microsoft.com/office/drawing/2014/main" id="{265EF5AB-CAD4-D245-C838-FB5B10B2CB92}"/>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F6720F56-A1D9-1BCA-244E-2BBC57978F2B}"/>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D323364A-A72F-DDD6-2C79-31185EC46C74}"/>
              </a:ext>
            </a:extLst>
          </p:cNvPr>
          <p:cNvSpPr>
            <a:spLocks noGrp="1"/>
          </p:cNvSpPr>
          <p:nvPr>
            <p:ph type="sldNum" sz="quarter" idx="12"/>
          </p:nvPr>
        </p:nvSpPr>
        <p:spPr/>
        <p:txBody>
          <a:bodyPr/>
          <a:lstStyle>
            <a:lvl1pPr>
              <a:defRPr/>
            </a:lvl1pPr>
          </a:lstStyle>
          <a:p>
            <a:pPr>
              <a:defRPr/>
            </a:pPr>
            <a:fld id="{4112C500-2B3B-4ACA-9FA8-E5E132422378}" type="slidenum">
              <a:rPr lang="en-US" altLang="en-US"/>
              <a:pPr>
                <a:defRPr/>
              </a:pPr>
              <a:t>‹#›</a:t>
            </a:fld>
            <a:endParaRPr lang="en-US" altLang="en-US"/>
          </a:p>
        </p:txBody>
      </p:sp>
    </p:spTree>
    <p:extLst>
      <p:ext uri="{BB962C8B-B14F-4D97-AF65-F5344CB8AC3E}">
        <p14:creationId xmlns:p14="http://schemas.microsoft.com/office/powerpoint/2010/main" val="2710955378"/>
      </p:ext>
    </p:extLst>
  </p:cSld>
  <p:clrMapOvr>
    <a:masterClrMapping/>
  </p:clrMapOvr>
  <p:transition spd="slow">
    <p:circl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a:extLst>
              <a:ext uri="{FF2B5EF4-FFF2-40B4-BE49-F238E27FC236}">
                <a16:creationId xmlns:a16="http://schemas.microsoft.com/office/drawing/2014/main" id="{4FBDBCE2-EE6E-7AB4-8F79-DEA1C4721825}"/>
              </a:ext>
            </a:extLst>
          </p:cNvPr>
          <p:cNvSpPr>
            <a:spLocks noGrp="1"/>
          </p:cNvSpPr>
          <p:nvPr>
            <p:ph type="dt" sz="half" idx="10"/>
          </p:nvPr>
        </p:nvSpPr>
        <p:spPr/>
        <p:txBody>
          <a:bodyPr/>
          <a:lstStyle>
            <a:lvl1pPr>
              <a:defRPr/>
            </a:lvl1pPr>
          </a:lstStyle>
          <a:p>
            <a:pPr>
              <a:defRPr/>
            </a:pPr>
            <a:endParaRPr lang="en-US"/>
          </a:p>
        </p:txBody>
      </p:sp>
      <p:sp>
        <p:nvSpPr>
          <p:cNvPr id="8" name="Footer Placeholder 4">
            <a:extLst>
              <a:ext uri="{FF2B5EF4-FFF2-40B4-BE49-F238E27FC236}">
                <a16:creationId xmlns:a16="http://schemas.microsoft.com/office/drawing/2014/main" id="{B18D11F3-93B1-1FF6-FEEF-8D712B83EC5A}"/>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74D61F22-B70D-88E2-BCE2-8379BAB3C617}"/>
              </a:ext>
            </a:extLst>
          </p:cNvPr>
          <p:cNvSpPr>
            <a:spLocks noGrp="1"/>
          </p:cNvSpPr>
          <p:nvPr>
            <p:ph type="sldNum" sz="quarter" idx="12"/>
          </p:nvPr>
        </p:nvSpPr>
        <p:spPr/>
        <p:txBody>
          <a:bodyPr/>
          <a:lstStyle>
            <a:lvl1pPr>
              <a:defRPr/>
            </a:lvl1pPr>
          </a:lstStyle>
          <a:p>
            <a:pPr>
              <a:defRPr/>
            </a:pPr>
            <a:fld id="{E613FCB2-E101-4847-9F48-5D5D57006813}" type="slidenum">
              <a:rPr lang="en-US" altLang="en-US"/>
              <a:pPr>
                <a:defRPr/>
              </a:pPr>
              <a:t>‹#›</a:t>
            </a:fld>
            <a:endParaRPr lang="en-US" altLang="en-US"/>
          </a:p>
        </p:txBody>
      </p:sp>
    </p:spTree>
    <p:extLst>
      <p:ext uri="{BB962C8B-B14F-4D97-AF65-F5344CB8AC3E}">
        <p14:creationId xmlns:p14="http://schemas.microsoft.com/office/powerpoint/2010/main" val="769315217"/>
      </p:ext>
    </p:extLst>
  </p:cSld>
  <p:clrMapOvr>
    <a:masterClrMapping/>
  </p:clrMapOvr>
  <p:transition spd="slow">
    <p:circl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3">
            <a:extLst>
              <a:ext uri="{FF2B5EF4-FFF2-40B4-BE49-F238E27FC236}">
                <a16:creationId xmlns:a16="http://schemas.microsoft.com/office/drawing/2014/main" id="{69DD4023-DBAB-6E1C-4F4F-829DA457242F}"/>
              </a:ext>
            </a:extLst>
          </p:cNvPr>
          <p:cNvSpPr>
            <a:spLocks noGrp="1"/>
          </p:cNvSpPr>
          <p:nvPr>
            <p:ph type="dt" sz="half" idx="10"/>
          </p:nvPr>
        </p:nvSpPr>
        <p:spPr/>
        <p:txBody>
          <a:bodyPr/>
          <a:lstStyle>
            <a:lvl1pPr>
              <a:defRPr/>
            </a:lvl1pPr>
          </a:lstStyle>
          <a:p>
            <a:pPr>
              <a:defRPr/>
            </a:pPr>
            <a:endParaRPr lang="en-US"/>
          </a:p>
        </p:txBody>
      </p:sp>
      <p:sp>
        <p:nvSpPr>
          <p:cNvPr id="4" name="Footer Placeholder 4">
            <a:extLst>
              <a:ext uri="{FF2B5EF4-FFF2-40B4-BE49-F238E27FC236}">
                <a16:creationId xmlns:a16="http://schemas.microsoft.com/office/drawing/2014/main" id="{C24F3592-6A99-D812-0965-8D5105347857}"/>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4D9AEDD5-8896-6F77-3102-109C3E1069E7}"/>
              </a:ext>
            </a:extLst>
          </p:cNvPr>
          <p:cNvSpPr>
            <a:spLocks noGrp="1"/>
          </p:cNvSpPr>
          <p:nvPr>
            <p:ph type="sldNum" sz="quarter" idx="12"/>
          </p:nvPr>
        </p:nvSpPr>
        <p:spPr/>
        <p:txBody>
          <a:bodyPr/>
          <a:lstStyle>
            <a:lvl1pPr>
              <a:defRPr/>
            </a:lvl1pPr>
          </a:lstStyle>
          <a:p>
            <a:pPr>
              <a:defRPr/>
            </a:pPr>
            <a:fld id="{AC54D479-B9F3-4759-98B8-73E09BF4335C}" type="slidenum">
              <a:rPr lang="en-US" altLang="en-US"/>
              <a:pPr>
                <a:defRPr/>
              </a:pPr>
              <a:t>‹#›</a:t>
            </a:fld>
            <a:endParaRPr lang="en-US" altLang="en-US"/>
          </a:p>
        </p:txBody>
      </p:sp>
    </p:spTree>
    <p:extLst>
      <p:ext uri="{BB962C8B-B14F-4D97-AF65-F5344CB8AC3E}">
        <p14:creationId xmlns:p14="http://schemas.microsoft.com/office/powerpoint/2010/main" val="938283872"/>
      </p:ext>
    </p:extLst>
  </p:cSld>
  <p:clrMapOvr>
    <a:masterClrMapping/>
  </p:clrMapOvr>
  <p:transition spd="slow">
    <p:circl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12B1198B-4029-2C6F-00B6-413EFC314222}"/>
              </a:ext>
            </a:extLst>
          </p:cNvPr>
          <p:cNvSpPr>
            <a:spLocks noGrp="1"/>
          </p:cNvSpPr>
          <p:nvPr>
            <p:ph type="dt" sz="half" idx="10"/>
          </p:nvPr>
        </p:nvSpPr>
        <p:spPr/>
        <p:txBody>
          <a:bodyPr/>
          <a:lstStyle>
            <a:lvl1pPr>
              <a:defRPr/>
            </a:lvl1pPr>
          </a:lstStyle>
          <a:p>
            <a:pPr>
              <a:defRPr/>
            </a:pPr>
            <a:endParaRPr lang="en-US"/>
          </a:p>
        </p:txBody>
      </p:sp>
      <p:sp>
        <p:nvSpPr>
          <p:cNvPr id="3" name="Footer Placeholder 4">
            <a:extLst>
              <a:ext uri="{FF2B5EF4-FFF2-40B4-BE49-F238E27FC236}">
                <a16:creationId xmlns:a16="http://schemas.microsoft.com/office/drawing/2014/main" id="{9D61EC06-9744-C2E3-D1AE-48D26D7A2D69}"/>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01759448-4ACE-1C1A-3C64-E82A78B44499}"/>
              </a:ext>
            </a:extLst>
          </p:cNvPr>
          <p:cNvSpPr>
            <a:spLocks noGrp="1"/>
          </p:cNvSpPr>
          <p:nvPr>
            <p:ph type="sldNum" sz="quarter" idx="12"/>
          </p:nvPr>
        </p:nvSpPr>
        <p:spPr/>
        <p:txBody>
          <a:bodyPr/>
          <a:lstStyle>
            <a:lvl1pPr>
              <a:defRPr/>
            </a:lvl1pPr>
          </a:lstStyle>
          <a:p>
            <a:pPr>
              <a:defRPr/>
            </a:pPr>
            <a:fld id="{D6B71CE4-E0ED-4697-B395-87F224DBC626}" type="slidenum">
              <a:rPr lang="en-US" altLang="en-US"/>
              <a:pPr>
                <a:defRPr/>
              </a:pPr>
              <a:t>‹#›</a:t>
            </a:fld>
            <a:endParaRPr lang="en-US" altLang="en-US"/>
          </a:p>
        </p:txBody>
      </p:sp>
    </p:spTree>
    <p:extLst>
      <p:ext uri="{BB962C8B-B14F-4D97-AF65-F5344CB8AC3E}">
        <p14:creationId xmlns:p14="http://schemas.microsoft.com/office/powerpoint/2010/main" val="1705418679"/>
      </p:ext>
    </p:extLst>
  </p:cSld>
  <p:clrMapOvr>
    <a:masterClrMapping/>
  </p:clrMapOvr>
  <p:transition spd="slow">
    <p:circl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F9806EAF-2DF5-3631-80BF-1A6B2AFD92A2}"/>
              </a:ext>
            </a:extLst>
          </p:cNvPr>
          <p:cNvSpPr>
            <a:spLocks noGrp="1"/>
          </p:cNvSpPr>
          <p:nvPr>
            <p:ph type="dt" sz="half" idx="10"/>
          </p:nvPr>
        </p:nvSpPr>
        <p:spPr/>
        <p:txBody>
          <a:bodyPr/>
          <a:lstStyle>
            <a:lvl1pPr>
              <a:defRPr/>
            </a:lvl1pPr>
          </a:lstStyle>
          <a:p>
            <a:pPr>
              <a:defRPr/>
            </a:pPr>
            <a:fld id="{4BBDBD52-EDDC-4969-ABA6-830395FB23DE}" type="datetimeFigureOut">
              <a:rPr lang="en-US"/>
              <a:pPr>
                <a:defRPr/>
              </a:pPr>
              <a:t>3/19/2023</a:t>
            </a:fld>
            <a:endParaRPr lang="en-US"/>
          </a:p>
        </p:txBody>
      </p:sp>
      <p:sp>
        <p:nvSpPr>
          <p:cNvPr id="6" name="Footer Placeholder 4">
            <a:extLst>
              <a:ext uri="{FF2B5EF4-FFF2-40B4-BE49-F238E27FC236}">
                <a16:creationId xmlns:a16="http://schemas.microsoft.com/office/drawing/2014/main" id="{B9CDB0C2-D0FC-1220-B157-6CA777252501}"/>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A48FD30B-EAE1-FAE4-5AA1-5A4444CB748D}"/>
              </a:ext>
            </a:extLst>
          </p:cNvPr>
          <p:cNvSpPr>
            <a:spLocks noGrp="1"/>
          </p:cNvSpPr>
          <p:nvPr>
            <p:ph type="sldNum" sz="quarter" idx="12"/>
          </p:nvPr>
        </p:nvSpPr>
        <p:spPr/>
        <p:txBody>
          <a:bodyPr/>
          <a:lstStyle>
            <a:lvl1pPr>
              <a:defRPr/>
            </a:lvl1pPr>
          </a:lstStyle>
          <a:p>
            <a:pPr>
              <a:defRPr/>
            </a:pPr>
            <a:fld id="{9A88B502-3D99-465C-AFC7-30EB2F73792B}" type="slidenum">
              <a:rPr lang="en-US" altLang="en-US"/>
              <a:pPr>
                <a:defRPr/>
              </a:pPr>
              <a:t>‹#›</a:t>
            </a:fld>
            <a:endParaRPr lang="en-US" altLang="en-US"/>
          </a:p>
        </p:txBody>
      </p:sp>
    </p:spTree>
    <p:extLst>
      <p:ext uri="{BB962C8B-B14F-4D97-AF65-F5344CB8AC3E}">
        <p14:creationId xmlns:p14="http://schemas.microsoft.com/office/powerpoint/2010/main" val="2619572914"/>
      </p:ext>
    </p:extLst>
  </p:cSld>
  <p:clrMapOvr>
    <a:masterClrMapping/>
  </p:clrMapOvr>
  <p:transition spd="slow">
    <p:split orient="vert"/>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3">
            <a:extLst>
              <a:ext uri="{FF2B5EF4-FFF2-40B4-BE49-F238E27FC236}">
                <a16:creationId xmlns:a16="http://schemas.microsoft.com/office/drawing/2014/main" id="{057D1057-C4B3-E6CA-1C0E-1B349952314D}"/>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BBEAA743-F451-DFF4-7CA3-1C84977D3BFC}"/>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13258465-A902-30B3-3DD0-A269DD532DA0}"/>
              </a:ext>
            </a:extLst>
          </p:cNvPr>
          <p:cNvSpPr>
            <a:spLocks noGrp="1"/>
          </p:cNvSpPr>
          <p:nvPr>
            <p:ph type="sldNum" sz="quarter" idx="12"/>
          </p:nvPr>
        </p:nvSpPr>
        <p:spPr/>
        <p:txBody>
          <a:bodyPr/>
          <a:lstStyle>
            <a:lvl1pPr>
              <a:defRPr/>
            </a:lvl1pPr>
          </a:lstStyle>
          <a:p>
            <a:pPr>
              <a:defRPr/>
            </a:pPr>
            <a:fld id="{D029E66F-B103-4F90-817E-CA5482A64DE3}" type="slidenum">
              <a:rPr lang="en-US" altLang="en-US"/>
              <a:pPr>
                <a:defRPr/>
              </a:pPr>
              <a:t>‹#›</a:t>
            </a:fld>
            <a:endParaRPr lang="en-US" altLang="en-US"/>
          </a:p>
        </p:txBody>
      </p:sp>
    </p:spTree>
    <p:extLst>
      <p:ext uri="{BB962C8B-B14F-4D97-AF65-F5344CB8AC3E}">
        <p14:creationId xmlns:p14="http://schemas.microsoft.com/office/powerpoint/2010/main" val="3154745071"/>
      </p:ext>
    </p:extLst>
  </p:cSld>
  <p:clrMapOvr>
    <a:masterClrMapping/>
  </p:clrMapOvr>
  <p:transition spd="slow">
    <p:circl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3">
            <a:extLst>
              <a:ext uri="{FF2B5EF4-FFF2-40B4-BE49-F238E27FC236}">
                <a16:creationId xmlns:a16="http://schemas.microsoft.com/office/drawing/2014/main" id="{46AE0845-ABF5-1153-63F9-4039B08AFD62}"/>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B5DCDAA6-E0B2-05C4-7B46-414869186A96}"/>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C182C58D-BC62-A7D4-1FFA-31441F5106BD}"/>
              </a:ext>
            </a:extLst>
          </p:cNvPr>
          <p:cNvSpPr>
            <a:spLocks noGrp="1"/>
          </p:cNvSpPr>
          <p:nvPr>
            <p:ph type="sldNum" sz="quarter" idx="12"/>
          </p:nvPr>
        </p:nvSpPr>
        <p:spPr/>
        <p:txBody>
          <a:bodyPr/>
          <a:lstStyle>
            <a:lvl1pPr>
              <a:defRPr/>
            </a:lvl1pPr>
          </a:lstStyle>
          <a:p>
            <a:pPr>
              <a:defRPr/>
            </a:pPr>
            <a:fld id="{6017AB11-F82A-4E3D-AC88-D728C956E35A}" type="slidenum">
              <a:rPr lang="en-US" altLang="en-US"/>
              <a:pPr>
                <a:defRPr/>
              </a:pPr>
              <a:t>‹#›</a:t>
            </a:fld>
            <a:endParaRPr lang="en-US" altLang="en-US"/>
          </a:p>
        </p:txBody>
      </p:sp>
    </p:spTree>
    <p:extLst>
      <p:ext uri="{BB962C8B-B14F-4D97-AF65-F5344CB8AC3E}">
        <p14:creationId xmlns:p14="http://schemas.microsoft.com/office/powerpoint/2010/main" val="2503892445"/>
      </p:ext>
    </p:extLst>
  </p:cSld>
  <p:clrMapOvr>
    <a:masterClrMapping/>
  </p:clrMapOvr>
  <p:transition spd="slow">
    <p:circl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63B6F82E-BA62-03B8-B749-B7E2E65EF84D}"/>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F3646C4D-34EA-7A45-BD56-EEFD391E074A}"/>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1D80C706-D092-B19A-045F-DF537F38EC73}"/>
              </a:ext>
            </a:extLst>
          </p:cNvPr>
          <p:cNvSpPr>
            <a:spLocks noGrp="1"/>
          </p:cNvSpPr>
          <p:nvPr>
            <p:ph type="sldNum" sz="quarter" idx="12"/>
          </p:nvPr>
        </p:nvSpPr>
        <p:spPr/>
        <p:txBody>
          <a:bodyPr/>
          <a:lstStyle>
            <a:lvl1pPr>
              <a:defRPr/>
            </a:lvl1pPr>
          </a:lstStyle>
          <a:p>
            <a:pPr>
              <a:defRPr/>
            </a:pPr>
            <a:fld id="{8792258D-AB9F-427D-BC3E-6C0BCEBFD201}" type="slidenum">
              <a:rPr lang="en-US" altLang="en-US"/>
              <a:pPr>
                <a:defRPr/>
              </a:pPr>
              <a:t>‹#›</a:t>
            </a:fld>
            <a:endParaRPr lang="en-US" altLang="en-US"/>
          </a:p>
        </p:txBody>
      </p:sp>
    </p:spTree>
    <p:extLst>
      <p:ext uri="{BB962C8B-B14F-4D97-AF65-F5344CB8AC3E}">
        <p14:creationId xmlns:p14="http://schemas.microsoft.com/office/powerpoint/2010/main" val="3360151323"/>
      </p:ext>
    </p:extLst>
  </p:cSld>
  <p:clrMapOvr>
    <a:masterClrMapping/>
  </p:clrMapOvr>
  <p:transition spd="slow">
    <p:circl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D8FAF5F0-069A-DB14-DE37-4A97566AC159}"/>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C83911D3-3600-D130-42ED-AE65E4804F4D}"/>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340E313C-8219-0E9B-FEE8-ECBE09C0C149}"/>
              </a:ext>
            </a:extLst>
          </p:cNvPr>
          <p:cNvSpPr>
            <a:spLocks noGrp="1"/>
          </p:cNvSpPr>
          <p:nvPr>
            <p:ph type="sldNum" sz="quarter" idx="12"/>
          </p:nvPr>
        </p:nvSpPr>
        <p:spPr/>
        <p:txBody>
          <a:bodyPr/>
          <a:lstStyle>
            <a:lvl1pPr>
              <a:defRPr/>
            </a:lvl1pPr>
          </a:lstStyle>
          <a:p>
            <a:pPr>
              <a:defRPr/>
            </a:pPr>
            <a:fld id="{45A9EA68-C375-4CCC-84E0-3F017EE23580}" type="slidenum">
              <a:rPr lang="en-US" altLang="en-US"/>
              <a:pPr>
                <a:defRPr/>
              </a:pPr>
              <a:t>‹#›</a:t>
            </a:fld>
            <a:endParaRPr lang="en-US" altLang="en-US"/>
          </a:p>
        </p:txBody>
      </p:sp>
    </p:spTree>
    <p:extLst>
      <p:ext uri="{BB962C8B-B14F-4D97-AF65-F5344CB8AC3E}">
        <p14:creationId xmlns:p14="http://schemas.microsoft.com/office/powerpoint/2010/main" val="2580198854"/>
      </p:ext>
    </p:extLst>
  </p:cSld>
  <p:clrMapOvr>
    <a:masterClrMapping/>
  </p:clrMapOvr>
  <p:transition spd="slow">
    <p:circl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zh-CN"/>
              <a:t>Click to edit Master subtitle style</a:t>
            </a:r>
            <a:endParaRPr lang="zh-CN" altLang="en-US"/>
          </a:p>
        </p:txBody>
      </p:sp>
      <p:sp>
        <p:nvSpPr>
          <p:cNvPr id="4" name="日期占位符 3">
            <a:extLst>
              <a:ext uri="{FF2B5EF4-FFF2-40B4-BE49-F238E27FC236}">
                <a16:creationId xmlns:a16="http://schemas.microsoft.com/office/drawing/2014/main" id="{278D508A-4BD1-38B5-5DDB-7DB3B1478ACC}"/>
              </a:ext>
            </a:extLst>
          </p:cNvPr>
          <p:cNvSpPr>
            <a:spLocks noGrp="1"/>
          </p:cNvSpPr>
          <p:nvPr>
            <p:ph type="dt" sz="half" idx="10"/>
          </p:nvPr>
        </p:nvSpPr>
        <p:spPr/>
        <p:txBody>
          <a:bodyPr/>
          <a:lstStyle>
            <a:lvl1pPr>
              <a:defRPr/>
            </a:lvl1pPr>
          </a:lstStyle>
          <a:p>
            <a:pPr>
              <a:defRPr/>
            </a:pPr>
            <a:fld id="{F6F0632A-24CE-4AC9-8EEA-BD90EBAB56A3}" type="datetimeFigureOut">
              <a:rPr lang="zh-CN" altLang="en-US"/>
              <a:pPr>
                <a:defRPr/>
              </a:pPr>
              <a:t>2023/3/19</a:t>
            </a:fld>
            <a:endParaRPr lang="zh-CN" altLang="en-US" dirty="0"/>
          </a:p>
        </p:txBody>
      </p:sp>
      <p:sp>
        <p:nvSpPr>
          <p:cNvPr id="5" name="页脚占位符 4">
            <a:extLst>
              <a:ext uri="{FF2B5EF4-FFF2-40B4-BE49-F238E27FC236}">
                <a16:creationId xmlns:a16="http://schemas.microsoft.com/office/drawing/2014/main" id="{0E30FD22-35DB-3A46-F60F-872A721157F2}"/>
              </a:ext>
            </a:extLst>
          </p:cNvPr>
          <p:cNvSpPr>
            <a:spLocks noGrp="1"/>
          </p:cNvSpPr>
          <p:nvPr>
            <p:ph type="ftr" sz="quarter" idx="11"/>
          </p:nvPr>
        </p:nvSpPr>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id="{D7D56435-8217-17B9-7956-4693EC371E99}"/>
              </a:ext>
            </a:extLst>
          </p:cNvPr>
          <p:cNvSpPr>
            <a:spLocks noGrp="1"/>
          </p:cNvSpPr>
          <p:nvPr>
            <p:ph type="sldNum" sz="quarter" idx="12"/>
          </p:nvPr>
        </p:nvSpPr>
        <p:spPr/>
        <p:txBody>
          <a:bodyPr/>
          <a:lstStyle>
            <a:lvl1pPr>
              <a:defRPr/>
            </a:lvl1pPr>
          </a:lstStyle>
          <a:p>
            <a:pPr>
              <a:defRPr/>
            </a:pPr>
            <a:fld id="{4CB501DE-6C7C-4206-992A-941059E0601D}" type="slidenum">
              <a:rPr lang="zh-CN" altLang="en-US"/>
              <a:pPr>
                <a:defRPr/>
              </a:pPr>
              <a:t>‹#›</a:t>
            </a:fld>
            <a:endParaRPr lang="zh-CN" altLang="en-US"/>
          </a:p>
        </p:txBody>
      </p:sp>
    </p:spTree>
    <p:extLst>
      <p:ext uri="{BB962C8B-B14F-4D97-AF65-F5344CB8AC3E}">
        <p14:creationId xmlns:p14="http://schemas.microsoft.com/office/powerpoint/2010/main" val="2723007928"/>
      </p:ext>
    </p:extLst>
  </p:cSld>
  <p:clrMapOvr>
    <a:masterClrMapping/>
  </p:clrMapOvr>
  <p:transition spd="slow" advClick="0" advTm="0">
    <p:random/>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标题和内容">
    <p:bg>
      <p:bgPr>
        <a:solidFill>
          <a:srgbClr val="9BC8E7"/>
        </a:solidFill>
        <a:effectLst/>
      </p:bgPr>
    </p:bg>
    <p:spTree>
      <p:nvGrpSpPr>
        <p:cNvPr id="1" name=""/>
        <p:cNvGrpSpPr/>
        <p:nvPr/>
      </p:nvGrpSpPr>
      <p:grpSpPr>
        <a:xfrm>
          <a:off x="0" y="0"/>
          <a:ext cx="0" cy="0"/>
          <a:chOff x="0" y="0"/>
          <a:chExt cx="0" cy="0"/>
        </a:xfrm>
      </p:grpSpPr>
      <p:sp>
        <p:nvSpPr>
          <p:cNvPr id="2" name="任意多边形: 形状 6">
            <a:extLst>
              <a:ext uri="{FF2B5EF4-FFF2-40B4-BE49-F238E27FC236}">
                <a16:creationId xmlns:a16="http://schemas.microsoft.com/office/drawing/2014/main" id="{45A1273B-F730-09E8-71B9-F06163F5B22B}"/>
              </a:ext>
            </a:extLst>
          </p:cNvPr>
          <p:cNvSpPr/>
          <p:nvPr userDrawn="1"/>
        </p:nvSpPr>
        <p:spPr>
          <a:xfrm>
            <a:off x="-327025" y="115888"/>
            <a:ext cx="12860338" cy="6742112"/>
          </a:xfrm>
          <a:custGeom>
            <a:avLst/>
            <a:gdLst>
              <a:gd name="connsiteX0" fmla="*/ 6430193 w 12860386"/>
              <a:gd name="connsiteY0" fmla="*/ 0 h 6741885"/>
              <a:gd name="connsiteX1" fmla="*/ 12860386 w 12860386"/>
              <a:gd name="connsiteY1" fmla="*/ 6519723 h 6741885"/>
              <a:gd name="connsiteX2" fmla="*/ 12854846 w 12860386"/>
              <a:gd name="connsiteY2" fmla="*/ 6741885 h 6741885"/>
              <a:gd name="connsiteX3" fmla="*/ 5540 w 12860386"/>
              <a:gd name="connsiteY3" fmla="*/ 6741885 h 6741885"/>
              <a:gd name="connsiteX4" fmla="*/ 0 w 12860386"/>
              <a:gd name="connsiteY4" fmla="*/ 6519723 h 6741885"/>
              <a:gd name="connsiteX5" fmla="*/ 6430193 w 12860386"/>
              <a:gd name="connsiteY5" fmla="*/ 0 h 6741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860386" h="6741885">
                <a:moveTo>
                  <a:pt x="6430193" y="0"/>
                </a:moveTo>
                <a:cubicBezTo>
                  <a:pt x="9981491" y="0"/>
                  <a:pt x="12860386" y="2918979"/>
                  <a:pt x="12860386" y="6519723"/>
                </a:cubicBezTo>
                <a:lnTo>
                  <a:pt x="12854846" y="6741885"/>
                </a:lnTo>
                <a:lnTo>
                  <a:pt x="5540" y="6741885"/>
                </a:lnTo>
                <a:lnTo>
                  <a:pt x="0" y="6519723"/>
                </a:lnTo>
                <a:cubicBezTo>
                  <a:pt x="0" y="2918979"/>
                  <a:pt x="2878895" y="0"/>
                  <a:pt x="6430193" y="0"/>
                </a:cubicBezTo>
                <a:close/>
              </a:path>
            </a:pathLst>
          </a:custGeom>
          <a:solidFill>
            <a:srgbClr val="DDF4F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solidFill>
                <a:prstClr val="white"/>
              </a:solidFill>
              <a:latin typeface="印品黑体" panose="00000500000000000000" pitchFamily="2" charset="-122"/>
              <a:ea typeface="印品黑体" panose="00000500000000000000" pitchFamily="2" charset="-122"/>
            </a:endParaRPr>
          </a:p>
        </p:txBody>
      </p:sp>
      <p:pic>
        <p:nvPicPr>
          <p:cNvPr id="3" name="图片 7">
            <a:extLst>
              <a:ext uri="{FF2B5EF4-FFF2-40B4-BE49-F238E27FC236}">
                <a16:creationId xmlns:a16="http://schemas.microsoft.com/office/drawing/2014/main" id="{1BF90BE9-DD87-3107-88D5-DE6B8705AA0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834438" y="277813"/>
            <a:ext cx="3246437" cy="182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97766017"/>
      </p:ext>
    </p:extLst>
  </p:cSld>
  <p:clrMapOvr>
    <a:masterClrMapping/>
  </p:clrMapOvr>
  <p:transition spd="slow" advClick="0" advTm="0">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edge">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8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ltLang="zh-CN"/>
              <a:t>Edit Master text styles</a:t>
            </a:r>
          </a:p>
        </p:txBody>
      </p:sp>
      <p:sp>
        <p:nvSpPr>
          <p:cNvPr id="4" name="日期占位符 3">
            <a:extLst>
              <a:ext uri="{FF2B5EF4-FFF2-40B4-BE49-F238E27FC236}">
                <a16:creationId xmlns:a16="http://schemas.microsoft.com/office/drawing/2014/main" id="{B41C7E13-F078-7795-757A-7EC5DF7ECDC9}"/>
              </a:ext>
            </a:extLst>
          </p:cNvPr>
          <p:cNvSpPr>
            <a:spLocks noGrp="1"/>
          </p:cNvSpPr>
          <p:nvPr>
            <p:ph type="dt" sz="half" idx="10"/>
          </p:nvPr>
        </p:nvSpPr>
        <p:spPr/>
        <p:txBody>
          <a:bodyPr/>
          <a:lstStyle>
            <a:lvl1pPr>
              <a:defRPr/>
            </a:lvl1pPr>
          </a:lstStyle>
          <a:p>
            <a:pPr>
              <a:defRPr/>
            </a:pPr>
            <a:fld id="{701ABF7F-C368-49F5-B659-8CA89E4AF4D2}" type="datetimeFigureOut">
              <a:rPr lang="zh-CN" altLang="en-US"/>
              <a:pPr>
                <a:defRPr/>
              </a:pPr>
              <a:t>2023/3/19</a:t>
            </a:fld>
            <a:endParaRPr lang="zh-CN" altLang="en-US" dirty="0"/>
          </a:p>
        </p:txBody>
      </p:sp>
      <p:sp>
        <p:nvSpPr>
          <p:cNvPr id="5" name="页脚占位符 4">
            <a:extLst>
              <a:ext uri="{FF2B5EF4-FFF2-40B4-BE49-F238E27FC236}">
                <a16:creationId xmlns:a16="http://schemas.microsoft.com/office/drawing/2014/main" id="{125C07F8-7B24-A816-BC49-CA8B1BAF67D1}"/>
              </a:ext>
            </a:extLst>
          </p:cNvPr>
          <p:cNvSpPr>
            <a:spLocks noGrp="1"/>
          </p:cNvSpPr>
          <p:nvPr>
            <p:ph type="ftr" sz="quarter" idx="11"/>
          </p:nvPr>
        </p:nvSpPr>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id="{502D13E2-41D9-8AAB-3C74-0617DF2F62A5}"/>
              </a:ext>
            </a:extLst>
          </p:cNvPr>
          <p:cNvSpPr>
            <a:spLocks noGrp="1"/>
          </p:cNvSpPr>
          <p:nvPr>
            <p:ph type="sldNum" sz="quarter" idx="12"/>
          </p:nvPr>
        </p:nvSpPr>
        <p:spPr/>
        <p:txBody>
          <a:bodyPr/>
          <a:lstStyle>
            <a:lvl1pPr>
              <a:defRPr/>
            </a:lvl1pPr>
          </a:lstStyle>
          <a:p>
            <a:pPr>
              <a:defRPr/>
            </a:pPr>
            <a:fld id="{1A340710-2E06-4AA1-8B16-9B0A3146F21D}" type="slidenum">
              <a:rPr lang="zh-CN" altLang="en-US"/>
              <a:pPr>
                <a:defRPr/>
              </a:pPr>
              <a:t>‹#›</a:t>
            </a:fld>
            <a:endParaRPr lang="zh-CN" altLang="en-US"/>
          </a:p>
        </p:txBody>
      </p:sp>
    </p:spTree>
    <p:extLst>
      <p:ext uri="{BB962C8B-B14F-4D97-AF65-F5344CB8AC3E}">
        <p14:creationId xmlns:p14="http://schemas.microsoft.com/office/powerpoint/2010/main" val="1745979673"/>
      </p:ext>
    </p:extLst>
  </p:cSld>
  <p:clrMapOvr>
    <a:masterClrMapping/>
  </p:clrMapOvr>
  <p:transition spd="slow" advClick="0" advTm="0">
    <p:random/>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5" name="日期占位符 3">
            <a:extLst>
              <a:ext uri="{FF2B5EF4-FFF2-40B4-BE49-F238E27FC236}">
                <a16:creationId xmlns:a16="http://schemas.microsoft.com/office/drawing/2014/main" id="{E1578ECC-19A2-6124-FD0D-D951983020BF}"/>
              </a:ext>
            </a:extLst>
          </p:cNvPr>
          <p:cNvSpPr>
            <a:spLocks noGrp="1"/>
          </p:cNvSpPr>
          <p:nvPr>
            <p:ph type="dt" sz="half" idx="10"/>
          </p:nvPr>
        </p:nvSpPr>
        <p:spPr/>
        <p:txBody>
          <a:bodyPr/>
          <a:lstStyle>
            <a:lvl1pPr>
              <a:defRPr/>
            </a:lvl1pPr>
          </a:lstStyle>
          <a:p>
            <a:pPr>
              <a:defRPr/>
            </a:pPr>
            <a:fld id="{7251BD1E-416F-4B1C-8EED-CBDC398AF9E0}" type="datetimeFigureOut">
              <a:rPr lang="zh-CN" altLang="en-US"/>
              <a:pPr>
                <a:defRPr/>
              </a:pPr>
              <a:t>2023/3/19</a:t>
            </a:fld>
            <a:endParaRPr lang="zh-CN" altLang="en-US" dirty="0"/>
          </a:p>
        </p:txBody>
      </p:sp>
      <p:sp>
        <p:nvSpPr>
          <p:cNvPr id="6" name="页脚占位符 4">
            <a:extLst>
              <a:ext uri="{FF2B5EF4-FFF2-40B4-BE49-F238E27FC236}">
                <a16:creationId xmlns:a16="http://schemas.microsoft.com/office/drawing/2014/main" id="{F1AFFFCE-311C-818C-1FD6-41C265C8B967}"/>
              </a:ext>
            </a:extLst>
          </p:cNvPr>
          <p:cNvSpPr>
            <a:spLocks noGrp="1"/>
          </p:cNvSpPr>
          <p:nvPr>
            <p:ph type="ftr" sz="quarter" idx="11"/>
          </p:nvPr>
        </p:nvSpPr>
        <p:spPr/>
        <p:txBody>
          <a:bodyPr/>
          <a:lstStyle>
            <a:lvl1pPr>
              <a:defRPr/>
            </a:lvl1pPr>
          </a:lstStyle>
          <a:p>
            <a:pPr>
              <a:defRPr/>
            </a:pPr>
            <a:endParaRPr lang="zh-CN" altLang="en-US"/>
          </a:p>
        </p:txBody>
      </p:sp>
      <p:sp>
        <p:nvSpPr>
          <p:cNvPr id="7" name="灯片编号占位符 5">
            <a:extLst>
              <a:ext uri="{FF2B5EF4-FFF2-40B4-BE49-F238E27FC236}">
                <a16:creationId xmlns:a16="http://schemas.microsoft.com/office/drawing/2014/main" id="{07475D45-2269-45EC-EE8A-004FFED34CB4}"/>
              </a:ext>
            </a:extLst>
          </p:cNvPr>
          <p:cNvSpPr>
            <a:spLocks noGrp="1"/>
          </p:cNvSpPr>
          <p:nvPr>
            <p:ph type="sldNum" sz="quarter" idx="12"/>
          </p:nvPr>
        </p:nvSpPr>
        <p:spPr/>
        <p:txBody>
          <a:bodyPr/>
          <a:lstStyle>
            <a:lvl1pPr>
              <a:defRPr/>
            </a:lvl1pPr>
          </a:lstStyle>
          <a:p>
            <a:pPr>
              <a:defRPr/>
            </a:pPr>
            <a:fld id="{2AF46F69-00AC-41D0-AEC0-9FDCD20391BF}" type="slidenum">
              <a:rPr lang="zh-CN" altLang="en-US"/>
              <a:pPr>
                <a:defRPr/>
              </a:pPr>
              <a:t>‹#›</a:t>
            </a:fld>
            <a:endParaRPr lang="zh-CN" altLang="en-US"/>
          </a:p>
        </p:txBody>
      </p:sp>
    </p:spTree>
    <p:extLst>
      <p:ext uri="{BB962C8B-B14F-4D97-AF65-F5344CB8AC3E}">
        <p14:creationId xmlns:p14="http://schemas.microsoft.com/office/powerpoint/2010/main" val="3000626608"/>
      </p:ext>
    </p:extLst>
  </p:cSld>
  <p:clrMapOvr>
    <a:masterClrMapping/>
  </p:clrMapOvr>
  <p:transition spd="slow" advClick="0" advTm="0">
    <p:random/>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a:t>Edit Master text styles</a:t>
            </a:r>
          </a:p>
        </p:txBody>
      </p:sp>
      <p:sp>
        <p:nvSpPr>
          <p:cNvPr id="4" name="内容占位符 3"/>
          <p:cNvSpPr>
            <a:spLocks noGrp="1"/>
          </p:cNvSpPr>
          <p:nvPr>
            <p:ph sz="half" idx="2"/>
          </p:nvPr>
        </p:nvSpPr>
        <p:spPr>
          <a:xfrm>
            <a:off x="839788" y="2505075"/>
            <a:ext cx="5157787" cy="3684588"/>
          </a:xfrm>
        </p:spPr>
        <p:txBody>
          <a:bodyPr/>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a:t>Edit Master text styles</a:t>
            </a:r>
          </a:p>
        </p:txBody>
      </p:sp>
      <p:sp>
        <p:nvSpPr>
          <p:cNvPr id="6" name="内容占位符 5"/>
          <p:cNvSpPr>
            <a:spLocks noGrp="1"/>
          </p:cNvSpPr>
          <p:nvPr>
            <p:ph sz="quarter" idx="4"/>
          </p:nvPr>
        </p:nvSpPr>
        <p:spPr>
          <a:xfrm>
            <a:off x="6172200" y="2505075"/>
            <a:ext cx="5183188" cy="3684588"/>
          </a:xfrm>
        </p:spPr>
        <p:txBody>
          <a:bodyPr/>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7" name="日期占位符 3">
            <a:extLst>
              <a:ext uri="{FF2B5EF4-FFF2-40B4-BE49-F238E27FC236}">
                <a16:creationId xmlns:a16="http://schemas.microsoft.com/office/drawing/2014/main" id="{C106140B-7CDA-CA5F-E789-6D6C4B3563E2}"/>
              </a:ext>
            </a:extLst>
          </p:cNvPr>
          <p:cNvSpPr>
            <a:spLocks noGrp="1"/>
          </p:cNvSpPr>
          <p:nvPr>
            <p:ph type="dt" sz="half" idx="10"/>
          </p:nvPr>
        </p:nvSpPr>
        <p:spPr/>
        <p:txBody>
          <a:bodyPr/>
          <a:lstStyle>
            <a:lvl1pPr>
              <a:defRPr/>
            </a:lvl1pPr>
          </a:lstStyle>
          <a:p>
            <a:pPr>
              <a:defRPr/>
            </a:pPr>
            <a:fld id="{5AD4A584-9D1A-4D78-BE2E-8E7F504F473E}" type="datetimeFigureOut">
              <a:rPr lang="zh-CN" altLang="en-US"/>
              <a:pPr>
                <a:defRPr/>
              </a:pPr>
              <a:t>2023/3/19</a:t>
            </a:fld>
            <a:endParaRPr lang="zh-CN" altLang="en-US" dirty="0"/>
          </a:p>
        </p:txBody>
      </p:sp>
      <p:sp>
        <p:nvSpPr>
          <p:cNvPr id="8" name="页脚占位符 4">
            <a:extLst>
              <a:ext uri="{FF2B5EF4-FFF2-40B4-BE49-F238E27FC236}">
                <a16:creationId xmlns:a16="http://schemas.microsoft.com/office/drawing/2014/main" id="{A448DF19-EA66-E715-79E1-9DAEE6E3E7DD}"/>
              </a:ext>
            </a:extLst>
          </p:cNvPr>
          <p:cNvSpPr>
            <a:spLocks noGrp="1"/>
          </p:cNvSpPr>
          <p:nvPr>
            <p:ph type="ftr" sz="quarter" idx="11"/>
          </p:nvPr>
        </p:nvSpPr>
        <p:spPr/>
        <p:txBody>
          <a:bodyPr/>
          <a:lstStyle>
            <a:lvl1pPr>
              <a:defRPr/>
            </a:lvl1pPr>
          </a:lstStyle>
          <a:p>
            <a:pPr>
              <a:defRPr/>
            </a:pPr>
            <a:endParaRPr lang="zh-CN" altLang="en-US"/>
          </a:p>
        </p:txBody>
      </p:sp>
      <p:sp>
        <p:nvSpPr>
          <p:cNvPr id="9" name="灯片编号占位符 5">
            <a:extLst>
              <a:ext uri="{FF2B5EF4-FFF2-40B4-BE49-F238E27FC236}">
                <a16:creationId xmlns:a16="http://schemas.microsoft.com/office/drawing/2014/main" id="{A1B8FE9D-3561-00E7-4CDF-ADBDC89C23C1}"/>
              </a:ext>
            </a:extLst>
          </p:cNvPr>
          <p:cNvSpPr>
            <a:spLocks noGrp="1"/>
          </p:cNvSpPr>
          <p:nvPr>
            <p:ph type="sldNum" sz="quarter" idx="12"/>
          </p:nvPr>
        </p:nvSpPr>
        <p:spPr/>
        <p:txBody>
          <a:bodyPr/>
          <a:lstStyle>
            <a:lvl1pPr>
              <a:defRPr/>
            </a:lvl1pPr>
          </a:lstStyle>
          <a:p>
            <a:pPr>
              <a:defRPr/>
            </a:pPr>
            <a:fld id="{03B6C123-D733-4353-8A2E-49391742D037}" type="slidenum">
              <a:rPr lang="zh-CN" altLang="en-US"/>
              <a:pPr>
                <a:defRPr/>
              </a:pPr>
              <a:t>‹#›</a:t>
            </a:fld>
            <a:endParaRPr lang="zh-CN" altLang="en-US"/>
          </a:p>
        </p:txBody>
      </p:sp>
    </p:spTree>
    <p:extLst>
      <p:ext uri="{BB962C8B-B14F-4D97-AF65-F5344CB8AC3E}">
        <p14:creationId xmlns:p14="http://schemas.microsoft.com/office/powerpoint/2010/main" val="3898977124"/>
      </p:ext>
    </p:extLst>
  </p:cSld>
  <p:clrMapOvr>
    <a:masterClrMapping/>
  </p:clrMapOvr>
  <p:transition spd="slow" advClick="0" advTm="0">
    <p:random/>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3">
            <a:extLst>
              <a:ext uri="{FF2B5EF4-FFF2-40B4-BE49-F238E27FC236}">
                <a16:creationId xmlns:a16="http://schemas.microsoft.com/office/drawing/2014/main" id="{F492BF1D-4B16-F11F-BD96-EF531AE492B9}"/>
              </a:ext>
            </a:extLst>
          </p:cNvPr>
          <p:cNvSpPr>
            <a:spLocks noGrp="1"/>
          </p:cNvSpPr>
          <p:nvPr>
            <p:ph type="dt" sz="half" idx="10"/>
          </p:nvPr>
        </p:nvSpPr>
        <p:spPr/>
        <p:txBody>
          <a:bodyPr/>
          <a:lstStyle>
            <a:lvl1pPr>
              <a:defRPr/>
            </a:lvl1pPr>
          </a:lstStyle>
          <a:p>
            <a:pPr>
              <a:defRPr/>
            </a:pPr>
            <a:fld id="{FED084DF-D3D7-4931-BDAD-58DBE543B97D}" type="datetimeFigureOut">
              <a:rPr lang="zh-CN" altLang="en-US"/>
              <a:pPr>
                <a:defRPr/>
              </a:pPr>
              <a:t>2023/3/19</a:t>
            </a:fld>
            <a:endParaRPr lang="zh-CN" altLang="en-US" dirty="0"/>
          </a:p>
        </p:txBody>
      </p:sp>
      <p:sp>
        <p:nvSpPr>
          <p:cNvPr id="4" name="页脚占位符 4">
            <a:extLst>
              <a:ext uri="{FF2B5EF4-FFF2-40B4-BE49-F238E27FC236}">
                <a16:creationId xmlns:a16="http://schemas.microsoft.com/office/drawing/2014/main" id="{0231990C-D76E-8EAA-3BE9-4A0A3925C7EF}"/>
              </a:ext>
            </a:extLst>
          </p:cNvPr>
          <p:cNvSpPr>
            <a:spLocks noGrp="1"/>
          </p:cNvSpPr>
          <p:nvPr>
            <p:ph type="ftr" sz="quarter" idx="11"/>
          </p:nvPr>
        </p:nvSpPr>
        <p:spPr/>
        <p:txBody>
          <a:bodyPr/>
          <a:lstStyle>
            <a:lvl1pPr>
              <a:defRPr/>
            </a:lvl1pPr>
          </a:lstStyle>
          <a:p>
            <a:pPr>
              <a:defRPr/>
            </a:pPr>
            <a:endParaRPr lang="zh-CN" altLang="en-US"/>
          </a:p>
        </p:txBody>
      </p:sp>
      <p:sp>
        <p:nvSpPr>
          <p:cNvPr id="5" name="灯片编号占位符 5">
            <a:extLst>
              <a:ext uri="{FF2B5EF4-FFF2-40B4-BE49-F238E27FC236}">
                <a16:creationId xmlns:a16="http://schemas.microsoft.com/office/drawing/2014/main" id="{00AFAC19-8E2F-AECD-1621-4462DC3177BA}"/>
              </a:ext>
            </a:extLst>
          </p:cNvPr>
          <p:cNvSpPr>
            <a:spLocks noGrp="1"/>
          </p:cNvSpPr>
          <p:nvPr>
            <p:ph type="sldNum" sz="quarter" idx="12"/>
          </p:nvPr>
        </p:nvSpPr>
        <p:spPr/>
        <p:txBody>
          <a:bodyPr/>
          <a:lstStyle>
            <a:lvl1pPr>
              <a:defRPr/>
            </a:lvl1pPr>
          </a:lstStyle>
          <a:p>
            <a:pPr>
              <a:defRPr/>
            </a:pPr>
            <a:fld id="{22FCC7FE-A17F-4D21-96AD-6FB8AC6488C2}" type="slidenum">
              <a:rPr lang="zh-CN" altLang="en-US"/>
              <a:pPr>
                <a:defRPr/>
              </a:pPr>
              <a:t>‹#›</a:t>
            </a:fld>
            <a:endParaRPr lang="zh-CN" altLang="en-US"/>
          </a:p>
        </p:txBody>
      </p:sp>
    </p:spTree>
    <p:extLst>
      <p:ext uri="{BB962C8B-B14F-4D97-AF65-F5344CB8AC3E}">
        <p14:creationId xmlns:p14="http://schemas.microsoft.com/office/powerpoint/2010/main" val="2928799833"/>
      </p:ext>
    </p:extLst>
  </p:cSld>
  <p:clrMapOvr>
    <a:masterClrMapping/>
  </p:clrMapOvr>
  <p:transition spd="slow" advClick="0" advTm="0">
    <p:random/>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CD49AFA1-C055-634E-C031-0D78D1B6F528}"/>
              </a:ext>
            </a:extLst>
          </p:cNvPr>
          <p:cNvSpPr>
            <a:spLocks noGrp="1"/>
          </p:cNvSpPr>
          <p:nvPr>
            <p:ph type="dt" sz="half" idx="10"/>
          </p:nvPr>
        </p:nvSpPr>
        <p:spPr/>
        <p:txBody>
          <a:bodyPr/>
          <a:lstStyle>
            <a:lvl1pPr>
              <a:defRPr/>
            </a:lvl1pPr>
          </a:lstStyle>
          <a:p>
            <a:pPr>
              <a:defRPr/>
            </a:pPr>
            <a:fld id="{F9DB9FAE-4FD8-497F-8A55-B066BC4F2D7F}" type="datetimeFigureOut">
              <a:rPr lang="en-US"/>
              <a:pPr>
                <a:defRPr/>
              </a:pPr>
              <a:t>3/19/2023</a:t>
            </a:fld>
            <a:endParaRPr lang="en-US"/>
          </a:p>
        </p:txBody>
      </p:sp>
      <p:sp>
        <p:nvSpPr>
          <p:cNvPr id="6" name="Footer Placeholder 4">
            <a:extLst>
              <a:ext uri="{FF2B5EF4-FFF2-40B4-BE49-F238E27FC236}">
                <a16:creationId xmlns:a16="http://schemas.microsoft.com/office/drawing/2014/main" id="{2BC58B5B-83E2-EE55-9635-89712079D6E6}"/>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B689EA1E-9DC2-E510-55AE-0A57EFFA15DB}"/>
              </a:ext>
            </a:extLst>
          </p:cNvPr>
          <p:cNvSpPr>
            <a:spLocks noGrp="1"/>
          </p:cNvSpPr>
          <p:nvPr>
            <p:ph type="sldNum" sz="quarter" idx="12"/>
          </p:nvPr>
        </p:nvSpPr>
        <p:spPr/>
        <p:txBody>
          <a:bodyPr/>
          <a:lstStyle>
            <a:lvl1pPr>
              <a:defRPr/>
            </a:lvl1pPr>
          </a:lstStyle>
          <a:p>
            <a:pPr>
              <a:defRPr/>
            </a:pPr>
            <a:fld id="{0DC8F308-C51A-4465-ABA6-3D5AD621D0BD}" type="slidenum">
              <a:rPr lang="en-US" altLang="en-US"/>
              <a:pPr>
                <a:defRPr/>
              </a:pPr>
              <a:t>‹#›</a:t>
            </a:fld>
            <a:endParaRPr lang="en-US" altLang="en-US"/>
          </a:p>
        </p:txBody>
      </p:sp>
    </p:spTree>
    <p:extLst>
      <p:ext uri="{BB962C8B-B14F-4D97-AF65-F5344CB8AC3E}">
        <p14:creationId xmlns:p14="http://schemas.microsoft.com/office/powerpoint/2010/main" val="1558171246"/>
      </p:ext>
    </p:extLst>
  </p:cSld>
  <p:clrMapOvr>
    <a:masterClrMapping/>
  </p:clrMapOvr>
  <p:transition spd="slow">
    <p:split orient="vert"/>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id="{67B02F7F-E199-CC18-711F-670BBF7E7C22}"/>
              </a:ext>
            </a:extLst>
          </p:cNvPr>
          <p:cNvSpPr>
            <a:spLocks noGrp="1"/>
          </p:cNvSpPr>
          <p:nvPr>
            <p:ph type="dt" sz="half" idx="10"/>
          </p:nvPr>
        </p:nvSpPr>
        <p:spPr/>
        <p:txBody>
          <a:bodyPr/>
          <a:lstStyle>
            <a:lvl1pPr>
              <a:defRPr/>
            </a:lvl1pPr>
          </a:lstStyle>
          <a:p>
            <a:pPr>
              <a:defRPr/>
            </a:pPr>
            <a:fld id="{6BB70F4E-D287-4C54-9576-3A6D88A47E84}" type="datetimeFigureOut">
              <a:rPr lang="zh-CN" altLang="en-US"/>
              <a:pPr>
                <a:defRPr/>
              </a:pPr>
              <a:t>2023/3/19</a:t>
            </a:fld>
            <a:endParaRPr lang="zh-CN" altLang="en-US" dirty="0"/>
          </a:p>
        </p:txBody>
      </p:sp>
      <p:sp>
        <p:nvSpPr>
          <p:cNvPr id="3" name="页脚占位符 4">
            <a:extLst>
              <a:ext uri="{FF2B5EF4-FFF2-40B4-BE49-F238E27FC236}">
                <a16:creationId xmlns:a16="http://schemas.microsoft.com/office/drawing/2014/main" id="{A8DDF5A9-C304-4886-E7E4-3D1F765BEB78}"/>
              </a:ext>
            </a:extLst>
          </p:cNvPr>
          <p:cNvSpPr>
            <a:spLocks noGrp="1"/>
          </p:cNvSpPr>
          <p:nvPr>
            <p:ph type="ftr" sz="quarter" idx="11"/>
          </p:nvPr>
        </p:nvSpPr>
        <p:spPr/>
        <p:txBody>
          <a:bodyPr/>
          <a:lstStyle>
            <a:lvl1pPr>
              <a:defRPr/>
            </a:lvl1pPr>
          </a:lstStyle>
          <a:p>
            <a:pPr>
              <a:defRPr/>
            </a:pPr>
            <a:endParaRPr lang="zh-CN" altLang="en-US"/>
          </a:p>
        </p:txBody>
      </p:sp>
      <p:sp>
        <p:nvSpPr>
          <p:cNvPr id="4" name="灯片编号占位符 5">
            <a:extLst>
              <a:ext uri="{FF2B5EF4-FFF2-40B4-BE49-F238E27FC236}">
                <a16:creationId xmlns:a16="http://schemas.microsoft.com/office/drawing/2014/main" id="{62C2780D-77C7-DC4B-BBE2-C6C0348BB38B}"/>
              </a:ext>
            </a:extLst>
          </p:cNvPr>
          <p:cNvSpPr>
            <a:spLocks noGrp="1"/>
          </p:cNvSpPr>
          <p:nvPr>
            <p:ph type="sldNum" sz="quarter" idx="12"/>
          </p:nvPr>
        </p:nvSpPr>
        <p:spPr/>
        <p:txBody>
          <a:bodyPr/>
          <a:lstStyle>
            <a:lvl1pPr>
              <a:defRPr/>
            </a:lvl1pPr>
          </a:lstStyle>
          <a:p>
            <a:pPr>
              <a:defRPr/>
            </a:pPr>
            <a:fld id="{BD9BF718-89BE-41F0-B37D-4F5C0C09080C}" type="slidenum">
              <a:rPr lang="zh-CN" altLang="en-US"/>
              <a:pPr>
                <a:defRPr/>
              </a:pPr>
              <a:t>‹#›</a:t>
            </a:fld>
            <a:endParaRPr lang="zh-CN" altLang="en-US"/>
          </a:p>
        </p:txBody>
      </p:sp>
    </p:spTree>
    <p:extLst>
      <p:ext uri="{BB962C8B-B14F-4D97-AF65-F5344CB8AC3E}">
        <p14:creationId xmlns:p14="http://schemas.microsoft.com/office/powerpoint/2010/main" val="4203106836"/>
      </p:ext>
    </p:extLst>
  </p:cSld>
  <p:clrMapOvr>
    <a:masterClrMapping/>
  </p:clrMapOvr>
  <p:transition spd="slow" advClick="0" advTm="0">
    <p:random/>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ltLang="zh-CN"/>
              <a:t>Edit Master text styles</a:t>
            </a:r>
          </a:p>
        </p:txBody>
      </p:sp>
      <p:sp>
        <p:nvSpPr>
          <p:cNvPr id="5" name="日期占位符 3">
            <a:extLst>
              <a:ext uri="{FF2B5EF4-FFF2-40B4-BE49-F238E27FC236}">
                <a16:creationId xmlns:a16="http://schemas.microsoft.com/office/drawing/2014/main" id="{125EEBDE-91B6-7A99-7668-F027EFC640D8}"/>
              </a:ext>
            </a:extLst>
          </p:cNvPr>
          <p:cNvSpPr>
            <a:spLocks noGrp="1"/>
          </p:cNvSpPr>
          <p:nvPr>
            <p:ph type="dt" sz="half" idx="10"/>
          </p:nvPr>
        </p:nvSpPr>
        <p:spPr/>
        <p:txBody>
          <a:bodyPr/>
          <a:lstStyle>
            <a:lvl1pPr>
              <a:defRPr/>
            </a:lvl1pPr>
          </a:lstStyle>
          <a:p>
            <a:pPr>
              <a:defRPr/>
            </a:pPr>
            <a:fld id="{4581A88E-107B-4311-894E-AA4AEB497D5F}" type="datetimeFigureOut">
              <a:rPr lang="zh-CN" altLang="en-US"/>
              <a:pPr>
                <a:defRPr/>
              </a:pPr>
              <a:t>2023/3/19</a:t>
            </a:fld>
            <a:endParaRPr lang="zh-CN" altLang="en-US" dirty="0"/>
          </a:p>
        </p:txBody>
      </p:sp>
      <p:sp>
        <p:nvSpPr>
          <p:cNvPr id="6" name="页脚占位符 4">
            <a:extLst>
              <a:ext uri="{FF2B5EF4-FFF2-40B4-BE49-F238E27FC236}">
                <a16:creationId xmlns:a16="http://schemas.microsoft.com/office/drawing/2014/main" id="{60FF98A0-583D-5E5E-A791-324E96710277}"/>
              </a:ext>
            </a:extLst>
          </p:cNvPr>
          <p:cNvSpPr>
            <a:spLocks noGrp="1"/>
          </p:cNvSpPr>
          <p:nvPr>
            <p:ph type="ftr" sz="quarter" idx="11"/>
          </p:nvPr>
        </p:nvSpPr>
        <p:spPr/>
        <p:txBody>
          <a:bodyPr/>
          <a:lstStyle>
            <a:lvl1pPr>
              <a:defRPr/>
            </a:lvl1pPr>
          </a:lstStyle>
          <a:p>
            <a:pPr>
              <a:defRPr/>
            </a:pPr>
            <a:endParaRPr lang="zh-CN" altLang="en-US"/>
          </a:p>
        </p:txBody>
      </p:sp>
      <p:sp>
        <p:nvSpPr>
          <p:cNvPr id="7" name="灯片编号占位符 5">
            <a:extLst>
              <a:ext uri="{FF2B5EF4-FFF2-40B4-BE49-F238E27FC236}">
                <a16:creationId xmlns:a16="http://schemas.microsoft.com/office/drawing/2014/main" id="{DBEA915C-E182-8068-912A-12CBB3C0AED3}"/>
              </a:ext>
            </a:extLst>
          </p:cNvPr>
          <p:cNvSpPr>
            <a:spLocks noGrp="1"/>
          </p:cNvSpPr>
          <p:nvPr>
            <p:ph type="sldNum" sz="quarter" idx="12"/>
          </p:nvPr>
        </p:nvSpPr>
        <p:spPr/>
        <p:txBody>
          <a:bodyPr/>
          <a:lstStyle>
            <a:lvl1pPr>
              <a:defRPr/>
            </a:lvl1pPr>
          </a:lstStyle>
          <a:p>
            <a:pPr>
              <a:defRPr/>
            </a:pPr>
            <a:fld id="{D51DD6B0-BB9F-4E12-A16F-8EAA81F1D13F}" type="slidenum">
              <a:rPr lang="zh-CN" altLang="en-US"/>
              <a:pPr>
                <a:defRPr/>
              </a:pPr>
              <a:t>‹#›</a:t>
            </a:fld>
            <a:endParaRPr lang="zh-CN" altLang="en-US"/>
          </a:p>
        </p:txBody>
      </p:sp>
    </p:spTree>
    <p:extLst>
      <p:ext uri="{BB962C8B-B14F-4D97-AF65-F5344CB8AC3E}">
        <p14:creationId xmlns:p14="http://schemas.microsoft.com/office/powerpoint/2010/main" val="898154784"/>
      </p:ext>
    </p:extLst>
  </p:cSld>
  <p:clrMapOvr>
    <a:masterClrMapping/>
  </p:clrMapOvr>
  <p:transition spd="slow" advClick="0" advTm="0">
    <p:random/>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ltLang="zh-CN"/>
              <a:t>Edit Master text styles</a:t>
            </a:r>
          </a:p>
        </p:txBody>
      </p:sp>
      <p:sp>
        <p:nvSpPr>
          <p:cNvPr id="5" name="日期占位符 3">
            <a:extLst>
              <a:ext uri="{FF2B5EF4-FFF2-40B4-BE49-F238E27FC236}">
                <a16:creationId xmlns:a16="http://schemas.microsoft.com/office/drawing/2014/main" id="{50A5F171-9457-6F01-5B2C-54A48822BB1A}"/>
              </a:ext>
            </a:extLst>
          </p:cNvPr>
          <p:cNvSpPr>
            <a:spLocks noGrp="1"/>
          </p:cNvSpPr>
          <p:nvPr>
            <p:ph type="dt" sz="half" idx="10"/>
          </p:nvPr>
        </p:nvSpPr>
        <p:spPr/>
        <p:txBody>
          <a:bodyPr/>
          <a:lstStyle>
            <a:lvl1pPr>
              <a:defRPr/>
            </a:lvl1pPr>
          </a:lstStyle>
          <a:p>
            <a:pPr>
              <a:defRPr/>
            </a:pPr>
            <a:fld id="{ABAA3267-44F1-420B-B969-CC3093544546}" type="datetimeFigureOut">
              <a:rPr lang="zh-CN" altLang="en-US"/>
              <a:pPr>
                <a:defRPr/>
              </a:pPr>
              <a:t>2023/3/19</a:t>
            </a:fld>
            <a:endParaRPr lang="zh-CN" altLang="en-US" dirty="0"/>
          </a:p>
        </p:txBody>
      </p:sp>
      <p:sp>
        <p:nvSpPr>
          <p:cNvPr id="6" name="页脚占位符 4">
            <a:extLst>
              <a:ext uri="{FF2B5EF4-FFF2-40B4-BE49-F238E27FC236}">
                <a16:creationId xmlns:a16="http://schemas.microsoft.com/office/drawing/2014/main" id="{74868A46-97FA-FBEB-A865-AA2C2442112F}"/>
              </a:ext>
            </a:extLst>
          </p:cNvPr>
          <p:cNvSpPr>
            <a:spLocks noGrp="1"/>
          </p:cNvSpPr>
          <p:nvPr>
            <p:ph type="ftr" sz="quarter" idx="11"/>
          </p:nvPr>
        </p:nvSpPr>
        <p:spPr/>
        <p:txBody>
          <a:bodyPr/>
          <a:lstStyle>
            <a:lvl1pPr>
              <a:defRPr/>
            </a:lvl1pPr>
          </a:lstStyle>
          <a:p>
            <a:pPr>
              <a:defRPr/>
            </a:pPr>
            <a:endParaRPr lang="zh-CN" altLang="en-US"/>
          </a:p>
        </p:txBody>
      </p:sp>
      <p:sp>
        <p:nvSpPr>
          <p:cNvPr id="7" name="灯片编号占位符 5">
            <a:extLst>
              <a:ext uri="{FF2B5EF4-FFF2-40B4-BE49-F238E27FC236}">
                <a16:creationId xmlns:a16="http://schemas.microsoft.com/office/drawing/2014/main" id="{7A1F48CF-BC6C-BF32-EF63-74F347FCEF09}"/>
              </a:ext>
            </a:extLst>
          </p:cNvPr>
          <p:cNvSpPr>
            <a:spLocks noGrp="1"/>
          </p:cNvSpPr>
          <p:nvPr>
            <p:ph type="sldNum" sz="quarter" idx="12"/>
          </p:nvPr>
        </p:nvSpPr>
        <p:spPr/>
        <p:txBody>
          <a:bodyPr/>
          <a:lstStyle>
            <a:lvl1pPr>
              <a:defRPr/>
            </a:lvl1pPr>
          </a:lstStyle>
          <a:p>
            <a:pPr>
              <a:defRPr/>
            </a:pPr>
            <a:fld id="{59055731-F804-483D-AD0F-EE13F4A392C9}" type="slidenum">
              <a:rPr lang="zh-CN" altLang="en-US"/>
              <a:pPr>
                <a:defRPr/>
              </a:pPr>
              <a:t>‹#›</a:t>
            </a:fld>
            <a:endParaRPr lang="zh-CN" altLang="en-US"/>
          </a:p>
        </p:txBody>
      </p:sp>
    </p:spTree>
    <p:extLst>
      <p:ext uri="{BB962C8B-B14F-4D97-AF65-F5344CB8AC3E}">
        <p14:creationId xmlns:p14="http://schemas.microsoft.com/office/powerpoint/2010/main" val="1803805620"/>
      </p:ext>
    </p:extLst>
  </p:cSld>
  <p:clrMapOvr>
    <a:masterClrMapping/>
  </p:clrMapOvr>
  <p:transition spd="slow" advClick="0" advTm="0">
    <p:random/>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日期占位符 3">
            <a:extLst>
              <a:ext uri="{FF2B5EF4-FFF2-40B4-BE49-F238E27FC236}">
                <a16:creationId xmlns:a16="http://schemas.microsoft.com/office/drawing/2014/main" id="{19FB004A-2818-8AC8-A9ED-2938C11EB085}"/>
              </a:ext>
            </a:extLst>
          </p:cNvPr>
          <p:cNvSpPr>
            <a:spLocks noGrp="1"/>
          </p:cNvSpPr>
          <p:nvPr>
            <p:ph type="dt" sz="half" idx="10"/>
          </p:nvPr>
        </p:nvSpPr>
        <p:spPr/>
        <p:txBody>
          <a:bodyPr/>
          <a:lstStyle>
            <a:lvl1pPr>
              <a:defRPr/>
            </a:lvl1pPr>
          </a:lstStyle>
          <a:p>
            <a:pPr>
              <a:defRPr/>
            </a:pPr>
            <a:fld id="{DCA22941-73F1-4C63-AFB3-2B0E580DE03A}" type="datetimeFigureOut">
              <a:rPr lang="zh-CN" altLang="en-US"/>
              <a:pPr>
                <a:defRPr/>
              </a:pPr>
              <a:t>2023/3/19</a:t>
            </a:fld>
            <a:endParaRPr lang="zh-CN" altLang="en-US" dirty="0"/>
          </a:p>
        </p:txBody>
      </p:sp>
      <p:sp>
        <p:nvSpPr>
          <p:cNvPr id="5" name="页脚占位符 4">
            <a:extLst>
              <a:ext uri="{FF2B5EF4-FFF2-40B4-BE49-F238E27FC236}">
                <a16:creationId xmlns:a16="http://schemas.microsoft.com/office/drawing/2014/main" id="{377B6126-5284-494E-4F4C-A62EFBC54B52}"/>
              </a:ext>
            </a:extLst>
          </p:cNvPr>
          <p:cNvSpPr>
            <a:spLocks noGrp="1"/>
          </p:cNvSpPr>
          <p:nvPr>
            <p:ph type="ftr" sz="quarter" idx="11"/>
          </p:nvPr>
        </p:nvSpPr>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id="{067227C5-59EF-574D-2C68-D6CB9E7ABDCB}"/>
              </a:ext>
            </a:extLst>
          </p:cNvPr>
          <p:cNvSpPr>
            <a:spLocks noGrp="1"/>
          </p:cNvSpPr>
          <p:nvPr>
            <p:ph type="sldNum" sz="quarter" idx="12"/>
          </p:nvPr>
        </p:nvSpPr>
        <p:spPr/>
        <p:txBody>
          <a:bodyPr/>
          <a:lstStyle>
            <a:lvl1pPr>
              <a:defRPr/>
            </a:lvl1pPr>
          </a:lstStyle>
          <a:p>
            <a:pPr>
              <a:defRPr/>
            </a:pPr>
            <a:fld id="{C91531A6-0230-488E-A937-EB494CE64AB1}" type="slidenum">
              <a:rPr lang="zh-CN" altLang="en-US"/>
              <a:pPr>
                <a:defRPr/>
              </a:pPr>
              <a:t>‹#›</a:t>
            </a:fld>
            <a:endParaRPr lang="zh-CN" altLang="en-US"/>
          </a:p>
        </p:txBody>
      </p:sp>
    </p:spTree>
    <p:extLst>
      <p:ext uri="{BB962C8B-B14F-4D97-AF65-F5344CB8AC3E}">
        <p14:creationId xmlns:p14="http://schemas.microsoft.com/office/powerpoint/2010/main" val="3115702870"/>
      </p:ext>
    </p:extLst>
  </p:cSld>
  <p:clrMapOvr>
    <a:masterClrMapping/>
  </p:clrMapOvr>
  <p:transition spd="slow" advClick="0" advTm="0">
    <p:random/>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日期占位符 3">
            <a:extLst>
              <a:ext uri="{FF2B5EF4-FFF2-40B4-BE49-F238E27FC236}">
                <a16:creationId xmlns:a16="http://schemas.microsoft.com/office/drawing/2014/main" id="{7676E789-D935-2151-917A-15C7622AE133}"/>
              </a:ext>
            </a:extLst>
          </p:cNvPr>
          <p:cNvSpPr>
            <a:spLocks noGrp="1"/>
          </p:cNvSpPr>
          <p:nvPr>
            <p:ph type="dt" sz="half" idx="10"/>
          </p:nvPr>
        </p:nvSpPr>
        <p:spPr/>
        <p:txBody>
          <a:bodyPr/>
          <a:lstStyle>
            <a:lvl1pPr>
              <a:defRPr/>
            </a:lvl1pPr>
          </a:lstStyle>
          <a:p>
            <a:pPr>
              <a:defRPr/>
            </a:pPr>
            <a:fld id="{368632AE-C799-4D7C-8F1D-A129B04298F2}" type="datetimeFigureOut">
              <a:rPr lang="zh-CN" altLang="en-US"/>
              <a:pPr>
                <a:defRPr/>
              </a:pPr>
              <a:t>2023/3/19</a:t>
            </a:fld>
            <a:endParaRPr lang="zh-CN" altLang="en-US" dirty="0"/>
          </a:p>
        </p:txBody>
      </p:sp>
      <p:sp>
        <p:nvSpPr>
          <p:cNvPr id="5" name="页脚占位符 4">
            <a:extLst>
              <a:ext uri="{FF2B5EF4-FFF2-40B4-BE49-F238E27FC236}">
                <a16:creationId xmlns:a16="http://schemas.microsoft.com/office/drawing/2014/main" id="{DBE890A8-2FCB-FC0A-E5C1-2510A1036F45}"/>
              </a:ext>
            </a:extLst>
          </p:cNvPr>
          <p:cNvSpPr>
            <a:spLocks noGrp="1"/>
          </p:cNvSpPr>
          <p:nvPr>
            <p:ph type="ftr" sz="quarter" idx="11"/>
          </p:nvPr>
        </p:nvSpPr>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id="{686229D8-AC15-ED69-9A01-479603938234}"/>
              </a:ext>
            </a:extLst>
          </p:cNvPr>
          <p:cNvSpPr>
            <a:spLocks noGrp="1"/>
          </p:cNvSpPr>
          <p:nvPr>
            <p:ph type="sldNum" sz="quarter" idx="12"/>
          </p:nvPr>
        </p:nvSpPr>
        <p:spPr/>
        <p:txBody>
          <a:bodyPr/>
          <a:lstStyle>
            <a:lvl1pPr>
              <a:defRPr/>
            </a:lvl1pPr>
          </a:lstStyle>
          <a:p>
            <a:pPr>
              <a:defRPr/>
            </a:pPr>
            <a:fld id="{A60A4EE6-9F8A-4CF0-9DC7-8E219E1CF03E}" type="slidenum">
              <a:rPr lang="zh-CN" altLang="en-US"/>
              <a:pPr>
                <a:defRPr/>
              </a:pPr>
              <a:t>‹#›</a:t>
            </a:fld>
            <a:endParaRPr lang="zh-CN" altLang="en-US"/>
          </a:p>
        </p:txBody>
      </p:sp>
    </p:spTree>
    <p:extLst>
      <p:ext uri="{BB962C8B-B14F-4D97-AF65-F5344CB8AC3E}">
        <p14:creationId xmlns:p14="http://schemas.microsoft.com/office/powerpoint/2010/main" val="2633504823"/>
      </p:ext>
    </p:extLst>
  </p:cSld>
  <p:clrMapOvr>
    <a:masterClrMapping/>
  </p:clrMapOvr>
  <p:transition spd="slow" advClick="0" advTm="0">
    <p:random/>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433945704"/>
      </p:ext>
    </p:extLst>
  </p:cSld>
  <p:clrMapOvr>
    <a:masterClrMapping/>
  </p:clrMapOvr>
  <p:transition spd="slow" advClick="0" advTm="0">
    <p:random/>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zh-CN"/>
              <a:t>Click to edit Master subtitle style</a:t>
            </a:r>
            <a:endParaRPr lang="zh-CN" altLang="en-US"/>
          </a:p>
        </p:txBody>
      </p:sp>
      <p:sp>
        <p:nvSpPr>
          <p:cNvPr id="4" name="日期占位符 3">
            <a:extLst>
              <a:ext uri="{FF2B5EF4-FFF2-40B4-BE49-F238E27FC236}">
                <a16:creationId xmlns:a16="http://schemas.microsoft.com/office/drawing/2014/main" id="{42B78D2B-E6C7-40B1-748B-426A675CAF87}"/>
              </a:ext>
            </a:extLst>
          </p:cNvPr>
          <p:cNvSpPr>
            <a:spLocks noGrp="1"/>
          </p:cNvSpPr>
          <p:nvPr>
            <p:ph type="dt" sz="half" idx="10"/>
          </p:nvPr>
        </p:nvSpPr>
        <p:spPr/>
        <p:txBody>
          <a:bodyPr/>
          <a:lstStyle>
            <a:lvl1pPr>
              <a:defRPr/>
            </a:lvl1pPr>
          </a:lstStyle>
          <a:p>
            <a:pPr>
              <a:defRPr/>
            </a:pPr>
            <a:fld id="{39C0EDD2-893A-4BB6-A27D-0E2D9DC00B9D}" type="datetimeFigureOut">
              <a:rPr lang="zh-CN" altLang="en-US"/>
              <a:pPr>
                <a:defRPr/>
              </a:pPr>
              <a:t>2023/3/19</a:t>
            </a:fld>
            <a:endParaRPr lang="zh-CN" altLang="en-US"/>
          </a:p>
        </p:txBody>
      </p:sp>
      <p:sp>
        <p:nvSpPr>
          <p:cNvPr id="5" name="页脚占位符 4">
            <a:extLst>
              <a:ext uri="{FF2B5EF4-FFF2-40B4-BE49-F238E27FC236}">
                <a16:creationId xmlns:a16="http://schemas.microsoft.com/office/drawing/2014/main" id="{EA7516A7-646D-4EE2-100F-D4BB502AC6DA}"/>
              </a:ext>
            </a:extLst>
          </p:cNvPr>
          <p:cNvSpPr>
            <a:spLocks noGrp="1"/>
          </p:cNvSpPr>
          <p:nvPr>
            <p:ph type="ftr" sz="quarter" idx="11"/>
          </p:nvPr>
        </p:nvSpPr>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id="{81308E06-EB31-2D24-2750-B5BB7E8FD73B}"/>
              </a:ext>
            </a:extLst>
          </p:cNvPr>
          <p:cNvSpPr>
            <a:spLocks noGrp="1"/>
          </p:cNvSpPr>
          <p:nvPr>
            <p:ph type="sldNum" sz="quarter" idx="12"/>
          </p:nvPr>
        </p:nvSpPr>
        <p:spPr/>
        <p:txBody>
          <a:bodyPr/>
          <a:lstStyle>
            <a:lvl1pPr>
              <a:defRPr/>
            </a:lvl1pPr>
          </a:lstStyle>
          <a:p>
            <a:pPr>
              <a:defRPr/>
            </a:pPr>
            <a:fld id="{372B72D3-6BC4-415A-B4C7-CFC155A9BE31}" type="slidenum">
              <a:rPr lang="zh-CN" altLang="en-US"/>
              <a:pPr>
                <a:defRPr/>
              </a:pPr>
              <a:t>‹#›</a:t>
            </a:fld>
            <a:endParaRPr lang="zh-CN" altLang="en-US"/>
          </a:p>
        </p:txBody>
      </p:sp>
    </p:spTree>
    <p:extLst>
      <p:ext uri="{BB962C8B-B14F-4D97-AF65-F5344CB8AC3E}">
        <p14:creationId xmlns:p14="http://schemas.microsoft.com/office/powerpoint/2010/main" val="42191929"/>
      </p:ext>
    </p:extLst>
  </p:cSld>
  <p:clrMapOvr>
    <a:masterClrMapping/>
  </p:clrMapOvr>
  <p:transition spd="slow">
    <p:random/>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日期占位符 3">
            <a:extLst>
              <a:ext uri="{FF2B5EF4-FFF2-40B4-BE49-F238E27FC236}">
                <a16:creationId xmlns:a16="http://schemas.microsoft.com/office/drawing/2014/main" id="{984A2837-A372-05DC-0332-0257F1F8317E}"/>
              </a:ext>
            </a:extLst>
          </p:cNvPr>
          <p:cNvSpPr>
            <a:spLocks noGrp="1"/>
          </p:cNvSpPr>
          <p:nvPr>
            <p:ph type="dt" sz="half" idx="10"/>
          </p:nvPr>
        </p:nvSpPr>
        <p:spPr/>
        <p:txBody>
          <a:bodyPr/>
          <a:lstStyle>
            <a:lvl1pPr>
              <a:defRPr/>
            </a:lvl1pPr>
          </a:lstStyle>
          <a:p>
            <a:pPr>
              <a:defRPr/>
            </a:pPr>
            <a:fld id="{A28F5014-6373-4C69-A07A-037A4FA1ED6A}" type="datetimeFigureOut">
              <a:rPr lang="zh-CN" altLang="en-US"/>
              <a:pPr>
                <a:defRPr/>
              </a:pPr>
              <a:t>2023/3/19</a:t>
            </a:fld>
            <a:endParaRPr lang="zh-CN" altLang="en-US"/>
          </a:p>
        </p:txBody>
      </p:sp>
      <p:sp>
        <p:nvSpPr>
          <p:cNvPr id="5" name="页脚占位符 4">
            <a:extLst>
              <a:ext uri="{FF2B5EF4-FFF2-40B4-BE49-F238E27FC236}">
                <a16:creationId xmlns:a16="http://schemas.microsoft.com/office/drawing/2014/main" id="{11F35760-E724-6AB2-F072-3DB2F879526C}"/>
              </a:ext>
            </a:extLst>
          </p:cNvPr>
          <p:cNvSpPr>
            <a:spLocks noGrp="1"/>
          </p:cNvSpPr>
          <p:nvPr>
            <p:ph type="ftr" sz="quarter" idx="11"/>
          </p:nvPr>
        </p:nvSpPr>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id="{B7E5A45E-F76A-9E45-3E0C-ED4DDB0BB52B}"/>
              </a:ext>
            </a:extLst>
          </p:cNvPr>
          <p:cNvSpPr>
            <a:spLocks noGrp="1"/>
          </p:cNvSpPr>
          <p:nvPr>
            <p:ph type="sldNum" sz="quarter" idx="12"/>
          </p:nvPr>
        </p:nvSpPr>
        <p:spPr/>
        <p:txBody>
          <a:bodyPr/>
          <a:lstStyle>
            <a:lvl1pPr>
              <a:defRPr/>
            </a:lvl1pPr>
          </a:lstStyle>
          <a:p>
            <a:pPr>
              <a:defRPr/>
            </a:pPr>
            <a:fld id="{2C78F9C0-7D27-4064-90E8-FC9BC496605A}" type="slidenum">
              <a:rPr lang="zh-CN" altLang="en-US"/>
              <a:pPr>
                <a:defRPr/>
              </a:pPr>
              <a:t>‹#›</a:t>
            </a:fld>
            <a:endParaRPr lang="zh-CN" altLang="en-US"/>
          </a:p>
        </p:txBody>
      </p:sp>
    </p:spTree>
    <p:extLst>
      <p:ext uri="{BB962C8B-B14F-4D97-AF65-F5344CB8AC3E}">
        <p14:creationId xmlns:p14="http://schemas.microsoft.com/office/powerpoint/2010/main" val="4012477051"/>
      </p:ext>
    </p:extLst>
  </p:cSld>
  <p:clrMapOvr>
    <a:masterClrMapping/>
  </p:clrMapOvr>
  <p:transition spd="slow">
    <p:random/>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ltLang="zh-CN"/>
              <a:t>Edit Master text styles</a:t>
            </a:r>
          </a:p>
        </p:txBody>
      </p:sp>
      <p:sp>
        <p:nvSpPr>
          <p:cNvPr id="4" name="日期占位符 3">
            <a:extLst>
              <a:ext uri="{FF2B5EF4-FFF2-40B4-BE49-F238E27FC236}">
                <a16:creationId xmlns:a16="http://schemas.microsoft.com/office/drawing/2014/main" id="{F9F6A57E-97CD-60E9-347B-541BE1685D92}"/>
              </a:ext>
            </a:extLst>
          </p:cNvPr>
          <p:cNvSpPr>
            <a:spLocks noGrp="1"/>
          </p:cNvSpPr>
          <p:nvPr>
            <p:ph type="dt" sz="half" idx="10"/>
          </p:nvPr>
        </p:nvSpPr>
        <p:spPr/>
        <p:txBody>
          <a:bodyPr/>
          <a:lstStyle>
            <a:lvl1pPr>
              <a:defRPr/>
            </a:lvl1pPr>
          </a:lstStyle>
          <a:p>
            <a:pPr>
              <a:defRPr/>
            </a:pPr>
            <a:fld id="{2C78910E-64F4-4658-B7BF-F792788E122D}" type="datetimeFigureOut">
              <a:rPr lang="zh-CN" altLang="en-US"/>
              <a:pPr>
                <a:defRPr/>
              </a:pPr>
              <a:t>2023/3/19</a:t>
            </a:fld>
            <a:endParaRPr lang="zh-CN" altLang="en-US"/>
          </a:p>
        </p:txBody>
      </p:sp>
      <p:sp>
        <p:nvSpPr>
          <p:cNvPr id="5" name="页脚占位符 4">
            <a:extLst>
              <a:ext uri="{FF2B5EF4-FFF2-40B4-BE49-F238E27FC236}">
                <a16:creationId xmlns:a16="http://schemas.microsoft.com/office/drawing/2014/main" id="{EBC8E754-C0DD-5035-B3AD-8AF34A5BC6EB}"/>
              </a:ext>
            </a:extLst>
          </p:cNvPr>
          <p:cNvSpPr>
            <a:spLocks noGrp="1"/>
          </p:cNvSpPr>
          <p:nvPr>
            <p:ph type="ftr" sz="quarter" idx="11"/>
          </p:nvPr>
        </p:nvSpPr>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id="{D5263EE3-D072-C19C-F562-58B1521A4833}"/>
              </a:ext>
            </a:extLst>
          </p:cNvPr>
          <p:cNvSpPr>
            <a:spLocks noGrp="1"/>
          </p:cNvSpPr>
          <p:nvPr>
            <p:ph type="sldNum" sz="quarter" idx="12"/>
          </p:nvPr>
        </p:nvSpPr>
        <p:spPr/>
        <p:txBody>
          <a:bodyPr/>
          <a:lstStyle>
            <a:lvl1pPr>
              <a:defRPr/>
            </a:lvl1pPr>
          </a:lstStyle>
          <a:p>
            <a:pPr>
              <a:defRPr/>
            </a:pPr>
            <a:fld id="{F5CC7B17-1FE9-477F-94B2-1941FB27F78C}" type="slidenum">
              <a:rPr lang="zh-CN" altLang="en-US"/>
              <a:pPr>
                <a:defRPr/>
              </a:pPr>
              <a:t>‹#›</a:t>
            </a:fld>
            <a:endParaRPr lang="zh-CN" altLang="en-US"/>
          </a:p>
        </p:txBody>
      </p:sp>
    </p:spTree>
    <p:extLst>
      <p:ext uri="{BB962C8B-B14F-4D97-AF65-F5344CB8AC3E}">
        <p14:creationId xmlns:p14="http://schemas.microsoft.com/office/powerpoint/2010/main" val="2222473957"/>
      </p:ext>
    </p:extLst>
  </p:cSld>
  <p:clrMapOvr>
    <a:masterClrMapping/>
  </p:clrMapOvr>
  <p:transition spd="slow">
    <p:random/>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5" name="日期占位符 3">
            <a:extLst>
              <a:ext uri="{FF2B5EF4-FFF2-40B4-BE49-F238E27FC236}">
                <a16:creationId xmlns:a16="http://schemas.microsoft.com/office/drawing/2014/main" id="{ABAC10D8-8AC8-35D2-0560-C9C328EC77E2}"/>
              </a:ext>
            </a:extLst>
          </p:cNvPr>
          <p:cNvSpPr>
            <a:spLocks noGrp="1"/>
          </p:cNvSpPr>
          <p:nvPr>
            <p:ph type="dt" sz="half" idx="10"/>
          </p:nvPr>
        </p:nvSpPr>
        <p:spPr/>
        <p:txBody>
          <a:bodyPr/>
          <a:lstStyle>
            <a:lvl1pPr>
              <a:defRPr/>
            </a:lvl1pPr>
          </a:lstStyle>
          <a:p>
            <a:pPr>
              <a:defRPr/>
            </a:pPr>
            <a:fld id="{07A41226-7607-4E45-AB1A-DA23D3951FDF}" type="datetimeFigureOut">
              <a:rPr lang="zh-CN" altLang="en-US"/>
              <a:pPr>
                <a:defRPr/>
              </a:pPr>
              <a:t>2023/3/19</a:t>
            </a:fld>
            <a:endParaRPr lang="zh-CN" altLang="en-US"/>
          </a:p>
        </p:txBody>
      </p:sp>
      <p:sp>
        <p:nvSpPr>
          <p:cNvPr id="6" name="页脚占位符 4">
            <a:extLst>
              <a:ext uri="{FF2B5EF4-FFF2-40B4-BE49-F238E27FC236}">
                <a16:creationId xmlns:a16="http://schemas.microsoft.com/office/drawing/2014/main" id="{0E5301FF-D6E6-8FF9-11ED-EA5824B8B080}"/>
              </a:ext>
            </a:extLst>
          </p:cNvPr>
          <p:cNvSpPr>
            <a:spLocks noGrp="1"/>
          </p:cNvSpPr>
          <p:nvPr>
            <p:ph type="ftr" sz="quarter" idx="11"/>
          </p:nvPr>
        </p:nvSpPr>
        <p:spPr/>
        <p:txBody>
          <a:bodyPr/>
          <a:lstStyle>
            <a:lvl1pPr>
              <a:defRPr/>
            </a:lvl1pPr>
          </a:lstStyle>
          <a:p>
            <a:pPr>
              <a:defRPr/>
            </a:pPr>
            <a:endParaRPr lang="zh-CN" altLang="en-US"/>
          </a:p>
        </p:txBody>
      </p:sp>
      <p:sp>
        <p:nvSpPr>
          <p:cNvPr id="7" name="灯片编号占位符 5">
            <a:extLst>
              <a:ext uri="{FF2B5EF4-FFF2-40B4-BE49-F238E27FC236}">
                <a16:creationId xmlns:a16="http://schemas.microsoft.com/office/drawing/2014/main" id="{A39BBF00-2015-BAF8-E190-099B75CF6193}"/>
              </a:ext>
            </a:extLst>
          </p:cNvPr>
          <p:cNvSpPr>
            <a:spLocks noGrp="1"/>
          </p:cNvSpPr>
          <p:nvPr>
            <p:ph type="sldNum" sz="quarter" idx="12"/>
          </p:nvPr>
        </p:nvSpPr>
        <p:spPr/>
        <p:txBody>
          <a:bodyPr/>
          <a:lstStyle>
            <a:lvl1pPr>
              <a:defRPr/>
            </a:lvl1pPr>
          </a:lstStyle>
          <a:p>
            <a:pPr>
              <a:defRPr/>
            </a:pPr>
            <a:fld id="{C3BEFD89-441F-4BE4-8795-B60CE55681DD}" type="slidenum">
              <a:rPr lang="zh-CN" altLang="en-US"/>
              <a:pPr>
                <a:defRPr/>
              </a:pPr>
              <a:t>‹#›</a:t>
            </a:fld>
            <a:endParaRPr lang="zh-CN" altLang="en-US"/>
          </a:p>
        </p:txBody>
      </p:sp>
    </p:spTree>
    <p:extLst>
      <p:ext uri="{BB962C8B-B14F-4D97-AF65-F5344CB8AC3E}">
        <p14:creationId xmlns:p14="http://schemas.microsoft.com/office/powerpoint/2010/main" val="2126698800"/>
      </p:ext>
    </p:extLst>
  </p:cSld>
  <p:clrMapOvr>
    <a:masterClrMapping/>
  </p:clrMapOvr>
  <p:transition spd="slow">
    <p:random/>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3" Type="http://schemas.openxmlformats.org/officeDocument/2006/relationships/slideLayout" Target="../slideLayouts/slideLayout126.xml"/><Relationship Id="rId2" Type="http://schemas.openxmlformats.org/officeDocument/2006/relationships/slideLayout" Target="../slideLayouts/slideLayout125.xml"/><Relationship Id="rId1" Type="http://schemas.openxmlformats.org/officeDocument/2006/relationships/slideLayout" Target="../slideLayouts/slideLayout124.xml"/><Relationship Id="rId4"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34.xml"/><Relationship Id="rId13" Type="http://schemas.openxmlformats.org/officeDocument/2006/relationships/theme" Target="../theme/theme11.xml"/><Relationship Id="rId3" Type="http://schemas.openxmlformats.org/officeDocument/2006/relationships/slideLayout" Target="../slideLayouts/slideLayout129.xml"/><Relationship Id="rId7" Type="http://schemas.openxmlformats.org/officeDocument/2006/relationships/slideLayout" Target="../slideLayouts/slideLayout133.xml"/><Relationship Id="rId12" Type="http://schemas.openxmlformats.org/officeDocument/2006/relationships/slideLayout" Target="../slideLayouts/slideLayout138.xml"/><Relationship Id="rId2" Type="http://schemas.openxmlformats.org/officeDocument/2006/relationships/slideLayout" Target="../slideLayouts/slideLayout128.xml"/><Relationship Id="rId1" Type="http://schemas.openxmlformats.org/officeDocument/2006/relationships/slideLayout" Target="../slideLayouts/slideLayout127.xml"/><Relationship Id="rId6" Type="http://schemas.openxmlformats.org/officeDocument/2006/relationships/slideLayout" Target="../slideLayouts/slideLayout132.xml"/><Relationship Id="rId11" Type="http://schemas.openxmlformats.org/officeDocument/2006/relationships/slideLayout" Target="../slideLayouts/slideLayout137.xml"/><Relationship Id="rId5" Type="http://schemas.openxmlformats.org/officeDocument/2006/relationships/slideLayout" Target="../slideLayouts/slideLayout131.xml"/><Relationship Id="rId10" Type="http://schemas.openxmlformats.org/officeDocument/2006/relationships/slideLayout" Target="../slideLayouts/slideLayout136.xml"/><Relationship Id="rId4" Type="http://schemas.openxmlformats.org/officeDocument/2006/relationships/slideLayout" Target="../slideLayouts/slideLayout130.xml"/><Relationship Id="rId9" Type="http://schemas.openxmlformats.org/officeDocument/2006/relationships/slideLayout" Target="../slideLayouts/slideLayout135.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6" Type="http://schemas.openxmlformats.org/officeDocument/2006/relationships/image" Target="../media/image2.jpeg"/><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theme" Target="../theme/theme3.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49.xml"/><Relationship Id="rId18" Type="http://schemas.openxmlformats.org/officeDocument/2006/relationships/slideLayout" Target="../slideLayouts/slideLayout54.xml"/><Relationship Id="rId26" Type="http://schemas.openxmlformats.org/officeDocument/2006/relationships/slideLayout" Target="../slideLayouts/slideLayout62.xml"/><Relationship Id="rId21" Type="http://schemas.openxmlformats.org/officeDocument/2006/relationships/slideLayout" Target="../slideLayouts/slideLayout57.xml"/><Relationship Id="rId34" Type="http://schemas.openxmlformats.org/officeDocument/2006/relationships/slideLayout" Target="../slideLayouts/slideLayout70.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17" Type="http://schemas.openxmlformats.org/officeDocument/2006/relationships/slideLayout" Target="../slideLayouts/slideLayout53.xml"/><Relationship Id="rId25" Type="http://schemas.openxmlformats.org/officeDocument/2006/relationships/slideLayout" Target="../slideLayouts/slideLayout61.xml"/><Relationship Id="rId33" Type="http://schemas.openxmlformats.org/officeDocument/2006/relationships/slideLayout" Target="../slideLayouts/slideLayout69.xml"/><Relationship Id="rId2" Type="http://schemas.openxmlformats.org/officeDocument/2006/relationships/slideLayout" Target="../slideLayouts/slideLayout38.xml"/><Relationship Id="rId16" Type="http://schemas.openxmlformats.org/officeDocument/2006/relationships/slideLayout" Target="../slideLayouts/slideLayout52.xml"/><Relationship Id="rId20" Type="http://schemas.openxmlformats.org/officeDocument/2006/relationships/slideLayout" Target="../slideLayouts/slideLayout56.xml"/><Relationship Id="rId29" Type="http://schemas.openxmlformats.org/officeDocument/2006/relationships/slideLayout" Target="../slideLayouts/slideLayout65.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24" Type="http://schemas.openxmlformats.org/officeDocument/2006/relationships/slideLayout" Target="../slideLayouts/slideLayout60.xml"/><Relationship Id="rId32" Type="http://schemas.openxmlformats.org/officeDocument/2006/relationships/slideLayout" Target="../slideLayouts/slideLayout68.xml"/><Relationship Id="rId37" Type="http://schemas.openxmlformats.org/officeDocument/2006/relationships/theme" Target="../theme/theme4.xml"/><Relationship Id="rId5" Type="http://schemas.openxmlformats.org/officeDocument/2006/relationships/slideLayout" Target="../slideLayouts/slideLayout41.xml"/><Relationship Id="rId15" Type="http://schemas.openxmlformats.org/officeDocument/2006/relationships/slideLayout" Target="../slideLayouts/slideLayout51.xml"/><Relationship Id="rId23" Type="http://schemas.openxmlformats.org/officeDocument/2006/relationships/slideLayout" Target="../slideLayouts/slideLayout59.xml"/><Relationship Id="rId28" Type="http://schemas.openxmlformats.org/officeDocument/2006/relationships/slideLayout" Target="../slideLayouts/slideLayout64.xml"/><Relationship Id="rId36" Type="http://schemas.openxmlformats.org/officeDocument/2006/relationships/slideLayout" Target="../slideLayouts/slideLayout72.xml"/><Relationship Id="rId10" Type="http://schemas.openxmlformats.org/officeDocument/2006/relationships/slideLayout" Target="../slideLayouts/slideLayout46.xml"/><Relationship Id="rId19" Type="http://schemas.openxmlformats.org/officeDocument/2006/relationships/slideLayout" Target="../slideLayouts/slideLayout55.xml"/><Relationship Id="rId31" Type="http://schemas.openxmlformats.org/officeDocument/2006/relationships/slideLayout" Target="../slideLayouts/slideLayout67.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slideLayout" Target="../slideLayouts/slideLayout50.xml"/><Relationship Id="rId22" Type="http://schemas.openxmlformats.org/officeDocument/2006/relationships/slideLayout" Target="../slideLayouts/slideLayout58.xml"/><Relationship Id="rId27" Type="http://schemas.openxmlformats.org/officeDocument/2006/relationships/slideLayout" Target="../slideLayouts/slideLayout63.xml"/><Relationship Id="rId30" Type="http://schemas.openxmlformats.org/officeDocument/2006/relationships/slideLayout" Target="../slideLayouts/slideLayout66.xml"/><Relationship Id="rId35" Type="http://schemas.openxmlformats.org/officeDocument/2006/relationships/slideLayout" Target="../slideLayouts/slideLayout71.xml"/><Relationship Id="rId8" Type="http://schemas.openxmlformats.org/officeDocument/2006/relationships/slideLayout" Target="../slideLayouts/slideLayout44.xml"/><Relationship Id="rId3" Type="http://schemas.openxmlformats.org/officeDocument/2006/relationships/slideLayout" Target="../slideLayouts/slideLayout3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80.xml"/><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theme" Target="../theme/theme5.xml"/><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0" Type="http://schemas.openxmlformats.org/officeDocument/2006/relationships/slideLayout" Target="../slideLayouts/slideLayout82.xml"/><Relationship Id="rId4" Type="http://schemas.openxmlformats.org/officeDocument/2006/relationships/slideLayout" Target="../slideLayouts/slideLayout76.xml"/><Relationship Id="rId9" Type="http://schemas.openxmlformats.org/officeDocument/2006/relationships/slideLayout" Target="../slideLayouts/slideLayout81.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91.xml"/><Relationship Id="rId13" Type="http://schemas.openxmlformats.org/officeDocument/2006/relationships/theme" Target="../theme/theme6.xml"/><Relationship Id="rId3" Type="http://schemas.openxmlformats.org/officeDocument/2006/relationships/slideLayout" Target="../slideLayouts/slideLayout86.xml"/><Relationship Id="rId7" Type="http://schemas.openxmlformats.org/officeDocument/2006/relationships/slideLayout" Target="../slideLayouts/slideLayout90.xml"/><Relationship Id="rId12" Type="http://schemas.openxmlformats.org/officeDocument/2006/relationships/slideLayout" Target="../slideLayouts/slideLayout95.xml"/><Relationship Id="rId2" Type="http://schemas.openxmlformats.org/officeDocument/2006/relationships/slideLayout" Target="../slideLayouts/slideLayout85.xml"/><Relationship Id="rId1" Type="http://schemas.openxmlformats.org/officeDocument/2006/relationships/slideLayout" Target="../slideLayouts/slideLayout84.xml"/><Relationship Id="rId6" Type="http://schemas.openxmlformats.org/officeDocument/2006/relationships/slideLayout" Target="../slideLayouts/slideLayout89.xml"/><Relationship Id="rId11" Type="http://schemas.openxmlformats.org/officeDocument/2006/relationships/slideLayout" Target="../slideLayouts/slideLayout94.xml"/><Relationship Id="rId5" Type="http://schemas.openxmlformats.org/officeDocument/2006/relationships/slideLayout" Target="../slideLayouts/slideLayout88.xml"/><Relationship Id="rId10" Type="http://schemas.openxmlformats.org/officeDocument/2006/relationships/slideLayout" Target="../slideLayouts/slideLayout93.xml"/><Relationship Id="rId4" Type="http://schemas.openxmlformats.org/officeDocument/2006/relationships/slideLayout" Target="../slideLayouts/slideLayout87.xml"/><Relationship Id="rId9" Type="http://schemas.openxmlformats.org/officeDocument/2006/relationships/slideLayout" Target="../slideLayouts/slideLayout92.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03.xml"/><Relationship Id="rId3" Type="http://schemas.openxmlformats.org/officeDocument/2006/relationships/slideLayout" Target="../slideLayouts/slideLayout98.xml"/><Relationship Id="rId7" Type="http://schemas.openxmlformats.org/officeDocument/2006/relationships/slideLayout" Target="../slideLayouts/slideLayout102.xml"/><Relationship Id="rId12" Type="http://schemas.openxmlformats.org/officeDocument/2006/relationships/theme" Target="../theme/theme7.xml"/><Relationship Id="rId2" Type="http://schemas.openxmlformats.org/officeDocument/2006/relationships/slideLayout" Target="../slideLayouts/slideLayout97.xml"/><Relationship Id="rId1" Type="http://schemas.openxmlformats.org/officeDocument/2006/relationships/slideLayout" Target="../slideLayouts/slideLayout96.xml"/><Relationship Id="rId6" Type="http://schemas.openxmlformats.org/officeDocument/2006/relationships/slideLayout" Target="../slideLayouts/slideLayout101.xml"/><Relationship Id="rId11" Type="http://schemas.openxmlformats.org/officeDocument/2006/relationships/slideLayout" Target="../slideLayouts/slideLayout106.xml"/><Relationship Id="rId5" Type="http://schemas.openxmlformats.org/officeDocument/2006/relationships/slideLayout" Target="../slideLayouts/slideLayout100.xml"/><Relationship Id="rId10" Type="http://schemas.openxmlformats.org/officeDocument/2006/relationships/slideLayout" Target="../slideLayouts/slideLayout105.xml"/><Relationship Id="rId4" Type="http://schemas.openxmlformats.org/officeDocument/2006/relationships/slideLayout" Target="../slideLayouts/slideLayout99.xml"/><Relationship Id="rId9" Type="http://schemas.openxmlformats.org/officeDocument/2006/relationships/slideLayout" Target="../slideLayouts/slideLayout104.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14.xml"/><Relationship Id="rId13" Type="http://schemas.openxmlformats.org/officeDocument/2006/relationships/slideLayout" Target="../slideLayouts/slideLayout119.xml"/><Relationship Id="rId3" Type="http://schemas.openxmlformats.org/officeDocument/2006/relationships/slideLayout" Target="../slideLayouts/slideLayout109.xml"/><Relationship Id="rId7" Type="http://schemas.openxmlformats.org/officeDocument/2006/relationships/slideLayout" Target="../slideLayouts/slideLayout113.xml"/><Relationship Id="rId12" Type="http://schemas.openxmlformats.org/officeDocument/2006/relationships/slideLayout" Target="../slideLayouts/slideLayout118.xml"/><Relationship Id="rId2" Type="http://schemas.openxmlformats.org/officeDocument/2006/relationships/slideLayout" Target="../slideLayouts/slideLayout108.xml"/><Relationship Id="rId1" Type="http://schemas.openxmlformats.org/officeDocument/2006/relationships/slideLayout" Target="../slideLayouts/slideLayout107.xml"/><Relationship Id="rId6" Type="http://schemas.openxmlformats.org/officeDocument/2006/relationships/slideLayout" Target="../slideLayouts/slideLayout112.xml"/><Relationship Id="rId11" Type="http://schemas.openxmlformats.org/officeDocument/2006/relationships/slideLayout" Target="../slideLayouts/slideLayout117.xml"/><Relationship Id="rId5" Type="http://schemas.openxmlformats.org/officeDocument/2006/relationships/slideLayout" Target="../slideLayouts/slideLayout111.xml"/><Relationship Id="rId10" Type="http://schemas.openxmlformats.org/officeDocument/2006/relationships/slideLayout" Target="../slideLayouts/slideLayout116.xml"/><Relationship Id="rId4" Type="http://schemas.openxmlformats.org/officeDocument/2006/relationships/slideLayout" Target="../slideLayouts/slideLayout110.xml"/><Relationship Id="rId9" Type="http://schemas.openxmlformats.org/officeDocument/2006/relationships/slideLayout" Target="../slideLayouts/slideLayout115.xml"/><Relationship Id="rId1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122.xml"/><Relationship Id="rId2" Type="http://schemas.openxmlformats.org/officeDocument/2006/relationships/slideLayout" Target="../slideLayouts/slideLayout121.xml"/><Relationship Id="rId1" Type="http://schemas.openxmlformats.org/officeDocument/2006/relationships/slideLayout" Target="../slideLayouts/slideLayout120.xml"/><Relationship Id="rId5" Type="http://schemas.openxmlformats.org/officeDocument/2006/relationships/theme" Target="../theme/theme9.xml"/><Relationship Id="rId4" Type="http://schemas.openxmlformats.org/officeDocument/2006/relationships/slideLayout" Target="../slideLayouts/slideLayout1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BC1DCADA-1266-C60B-8A07-8CBFF146454A}"/>
              </a:ext>
            </a:extLst>
          </p:cNvPr>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E3514509-35AF-0B74-A0DD-34DC3A865848}"/>
              </a:ext>
            </a:extLst>
          </p:cNvPr>
          <p:cNvSpPr>
            <a:spLocks noGrp="1"/>
          </p:cNvSpPr>
          <p:nvPr>
            <p:ph type="body" idx="1"/>
          </p:nvPr>
        </p:nvSpPr>
        <p:spPr bwMode="auto">
          <a:xfrm>
            <a:off x="609600" y="1600200"/>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6B07218D-2157-1406-9BD6-F654B7D4EC1A}"/>
              </a:ext>
            </a:extLst>
          </p:cNvPr>
          <p:cNvSpPr>
            <a:spLocks noGrp="1"/>
          </p:cNvSpPr>
          <p:nvPr>
            <p:ph type="dt" sz="half" idx="2"/>
          </p:nvPr>
        </p:nvSpPr>
        <p:spPr>
          <a:xfrm>
            <a:off x="609600" y="6356350"/>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fld id="{23718FEE-B87C-42B0-9E33-6EB1E4CF4677}" type="datetimeFigureOut">
              <a:rPr lang="en-US"/>
              <a:pPr>
                <a:defRPr/>
              </a:pPr>
              <a:t>3/19/2023</a:t>
            </a:fld>
            <a:endParaRPr lang="en-US"/>
          </a:p>
        </p:txBody>
      </p:sp>
      <p:sp>
        <p:nvSpPr>
          <p:cNvPr id="5" name="Footer Placeholder 4">
            <a:extLst>
              <a:ext uri="{FF2B5EF4-FFF2-40B4-BE49-F238E27FC236}">
                <a16:creationId xmlns:a16="http://schemas.microsoft.com/office/drawing/2014/main" id="{0C215BA2-7952-C794-9F3B-58F3E80369B1}"/>
              </a:ext>
            </a:extLst>
          </p:cNvPr>
          <p:cNvSpPr>
            <a:spLocks noGrp="1"/>
          </p:cNvSpPr>
          <p:nvPr>
            <p:ph type="ftr" sz="quarter" idx="3"/>
          </p:nvPr>
        </p:nvSpPr>
        <p:spPr>
          <a:xfrm>
            <a:off x="4165600" y="6356350"/>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a:extLst>
              <a:ext uri="{FF2B5EF4-FFF2-40B4-BE49-F238E27FC236}">
                <a16:creationId xmlns:a16="http://schemas.microsoft.com/office/drawing/2014/main" id="{DE340488-5C29-D130-3C82-56610BFEB898}"/>
              </a:ext>
            </a:extLst>
          </p:cNvPr>
          <p:cNvSpPr>
            <a:spLocks noGrp="1"/>
          </p:cNvSpPr>
          <p:nvPr>
            <p:ph type="sldNum" sz="quarter" idx="4"/>
          </p:nvPr>
        </p:nvSpPr>
        <p:spPr>
          <a:xfrm>
            <a:off x="8737600" y="6356350"/>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smtClean="0">
                <a:solidFill>
                  <a:srgbClr val="898989"/>
                </a:solidFill>
              </a:defRPr>
            </a:lvl1pPr>
          </a:lstStyle>
          <a:p>
            <a:pPr>
              <a:defRPr/>
            </a:pPr>
            <a:fld id="{801C4986-C212-45E6-8CA3-967C643DA0B6}"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4091" r:id="rId1"/>
    <p:sldLayoutId id="2147484092" r:id="rId2"/>
    <p:sldLayoutId id="2147484093" r:id="rId3"/>
    <p:sldLayoutId id="2147484094" r:id="rId4"/>
    <p:sldLayoutId id="2147484095" r:id="rId5"/>
    <p:sldLayoutId id="2147484096" r:id="rId6"/>
    <p:sldLayoutId id="2147484097" r:id="rId7"/>
    <p:sldLayoutId id="2147484098" r:id="rId8"/>
    <p:sldLayoutId id="2147484099" r:id="rId9"/>
    <p:sldLayoutId id="2147484100" r:id="rId10"/>
    <p:sldLayoutId id="2147484101" r:id="rId11"/>
  </p:sldLayoutIdLst>
  <p:transition spd="slow">
    <p:split orient="vert"/>
  </p:transition>
  <p:txStyles>
    <p:titleStyle>
      <a:lvl1pPr algn="ctr" rtl="0" eaLnBrk="0" fontAlgn="base" hangingPunct="0">
        <a:spcBef>
          <a:spcPct val="0"/>
        </a:spcBef>
        <a:spcAft>
          <a:spcPct val="0"/>
        </a:spcAft>
        <a:defRPr sz="4400" kern="1200">
          <a:solidFill>
            <a:schemeClr val="tx1"/>
          </a:solidFill>
          <a:latin typeface="Times New Roman" pitchFamily="18" charset="0"/>
          <a:ea typeface="+mj-ea"/>
          <a:cs typeface="Times New Roman" pitchFamily="18" charset="0"/>
        </a:defRPr>
      </a:lvl1pPr>
      <a:lvl2pPr algn="ctr" rtl="0" eaLnBrk="0" fontAlgn="base" hangingPunct="0">
        <a:spcBef>
          <a:spcPct val="0"/>
        </a:spcBef>
        <a:spcAft>
          <a:spcPct val="0"/>
        </a:spcAft>
        <a:defRPr sz="4400">
          <a:solidFill>
            <a:schemeClr val="tx1"/>
          </a:solidFill>
          <a:latin typeface="Times New Roman" pitchFamily="18" charset="0"/>
          <a:cs typeface="Times New Roman" pitchFamily="18" charset="0"/>
        </a:defRPr>
      </a:lvl2pPr>
      <a:lvl3pPr algn="ctr" rtl="0" eaLnBrk="0" fontAlgn="base" hangingPunct="0">
        <a:spcBef>
          <a:spcPct val="0"/>
        </a:spcBef>
        <a:spcAft>
          <a:spcPct val="0"/>
        </a:spcAft>
        <a:defRPr sz="4400">
          <a:solidFill>
            <a:schemeClr val="tx1"/>
          </a:solidFill>
          <a:latin typeface="Times New Roman" pitchFamily="18" charset="0"/>
          <a:cs typeface="Times New Roman" pitchFamily="18" charset="0"/>
        </a:defRPr>
      </a:lvl3pPr>
      <a:lvl4pPr algn="ctr" rtl="0" eaLnBrk="0" fontAlgn="base" hangingPunct="0">
        <a:spcBef>
          <a:spcPct val="0"/>
        </a:spcBef>
        <a:spcAft>
          <a:spcPct val="0"/>
        </a:spcAft>
        <a:defRPr sz="4400">
          <a:solidFill>
            <a:schemeClr val="tx1"/>
          </a:solidFill>
          <a:latin typeface="Times New Roman" pitchFamily="18" charset="0"/>
          <a:cs typeface="Times New Roman" pitchFamily="18" charset="0"/>
        </a:defRPr>
      </a:lvl4pPr>
      <a:lvl5pPr algn="ctr" rtl="0" eaLnBrk="0" fontAlgn="base" hangingPunct="0">
        <a:spcBef>
          <a:spcPct val="0"/>
        </a:spcBef>
        <a:spcAft>
          <a:spcPct val="0"/>
        </a:spcAft>
        <a:defRPr sz="4400">
          <a:solidFill>
            <a:schemeClr val="tx1"/>
          </a:solidFill>
          <a:latin typeface="Times New Roman" pitchFamily="18" charset="0"/>
          <a:cs typeface="Times New Roman" pitchFamily="18" charset="0"/>
        </a:defRPr>
      </a:lvl5pPr>
      <a:lvl6pPr marL="457200" algn="ctr" rtl="0" fontAlgn="base">
        <a:spcBef>
          <a:spcPct val="0"/>
        </a:spcBef>
        <a:spcAft>
          <a:spcPct val="0"/>
        </a:spcAft>
        <a:defRPr sz="4400">
          <a:solidFill>
            <a:schemeClr val="tx1"/>
          </a:solidFill>
          <a:latin typeface="Times New Roman" pitchFamily="18" charset="0"/>
          <a:cs typeface="Times New Roman" pitchFamily="18" charset="0"/>
        </a:defRPr>
      </a:lvl6pPr>
      <a:lvl7pPr marL="914400" algn="ctr" rtl="0" fontAlgn="base">
        <a:spcBef>
          <a:spcPct val="0"/>
        </a:spcBef>
        <a:spcAft>
          <a:spcPct val="0"/>
        </a:spcAft>
        <a:defRPr sz="4400">
          <a:solidFill>
            <a:schemeClr val="tx1"/>
          </a:solidFill>
          <a:latin typeface="Times New Roman" pitchFamily="18" charset="0"/>
          <a:cs typeface="Times New Roman" pitchFamily="18" charset="0"/>
        </a:defRPr>
      </a:lvl7pPr>
      <a:lvl8pPr marL="1371600" algn="ctr" rtl="0" fontAlgn="base">
        <a:spcBef>
          <a:spcPct val="0"/>
        </a:spcBef>
        <a:spcAft>
          <a:spcPct val="0"/>
        </a:spcAft>
        <a:defRPr sz="4400">
          <a:solidFill>
            <a:schemeClr val="tx1"/>
          </a:solidFill>
          <a:latin typeface="Times New Roman" pitchFamily="18" charset="0"/>
          <a:cs typeface="Times New Roman" pitchFamily="18" charset="0"/>
        </a:defRPr>
      </a:lvl8pPr>
      <a:lvl9pPr marL="1828800" algn="ctr" rtl="0" fontAlgn="base">
        <a:spcBef>
          <a:spcPct val="0"/>
        </a:spcBef>
        <a:spcAft>
          <a:spcPct val="0"/>
        </a:spcAft>
        <a:defRPr sz="4400">
          <a:solidFill>
            <a:schemeClr val="tx1"/>
          </a:solidFill>
          <a:latin typeface="Times New Roman" pitchFamily="18" charset="0"/>
          <a:cs typeface="Times New Roman" pitchFamily="18"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Times New Roman" pitchFamily="18" charset="0"/>
          <a:ea typeface="+mn-ea"/>
          <a:cs typeface="Times New Roman" pitchFamily="18" charset="0"/>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Times New Roman" pitchFamily="18" charset="0"/>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Times New Roman" pitchFamily="18" charset="0"/>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Times New Roman" pitchFamily="18" charset="0"/>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Times New Roman" pitchFamily="18"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42" name="组合 2">
            <a:extLst>
              <a:ext uri="{FF2B5EF4-FFF2-40B4-BE49-F238E27FC236}">
                <a16:creationId xmlns:a16="http://schemas.microsoft.com/office/drawing/2014/main" id="{7D233450-2229-705C-2F29-B07F7449AF97}"/>
              </a:ext>
            </a:extLst>
          </p:cNvPr>
          <p:cNvGrpSpPr>
            <a:grpSpLocks/>
          </p:cNvGrpSpPr>
          <p:nvPr userDrawn="1"/>
        </p:nvGrpSpPr>
        <p:grpSpPr bwMode="auto">
          <a:xfrm>
            <a:off x="0" y="0"/>
            <a:ext cx="12192000" cy="6858000"/>
            <a:chOff x="0" y="0"/>
            <a:chExt cx="12192000" cy="6750674"/>
          </a:xfrm>
        </p:grpSpPr>
        <p:sp>
          <p:nvSpPr>
            <p:cNvPr id="4" name="矩形 3">
              <a:extLst>
                <a:ext uri="{FF2B5EF4-FFF2-40B4-BE49-F238E27FC236}">
                  <a16:creationId xmlns:a16="http://schemas.microsoft.com/office/drawing/2014/main" id="{C9506B1F-C895-E8BC-76B2-2AC78300DBFE}"/>
                </a:ext>
              </a:extLst>
            </p:cNvPr>
            <p:cNvSpPr/>
            <p:nvPr/>
          </p:nvSpPr>
          <p:spPr>
            <a:xfrm>
              <a:off x="0" y="0"/>
              <a:ext cx="12192000" cy="48286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rgbClr val="FFFFFF"/>
                </a:solidFill>
              </a:endParaRPr>
            </a:p>
          </p:txBody>
        </p:sp>
        <p:sp>
          <p:nvSpPr>
            <p:cNvPr id="5" name="矩形 4">
              <a:extLst>
                <a:ext uri="{FF2B5EF4-FFF2-40B4-BE49-F238E27FC236}">
                  <a16:creationId xmlns:a16="http://schemas.microsoft.com/office/drawing/2014/main" id="{94D74222-003F-12B8-4229-8354ED552972}"/>
                </a:ext>
              </a:extLst>
            </p:cNvPr>
            <p:cNvSpPr/>
            <p:nvPr/>
          </p:nvSpPr>
          <p:spPr>
            <a:xfrm>
              <a:off x="0" y="482861"/>
              <a:ext cx="12192000" cy="481298"/>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rgbClr val="FFFFFF"/>
                </a:solidFill>
              </a:endParaRPr>
            </a:p>
          </p:txBody>
        </p:sp>
        <p:sp>
          <p:nvSpPr>
            <p:cNvPr id="6" name="矩形 5">
              <a:extLst>
                <a:ext uri="{FF2B5EF4-FFF2-40B4-BE49-F238E27FC236}">
                  <a16:creationId xmlns:a16="http://schemas.microsoft.com/office/drawing/2014/main" id="{B1DBF016-B772-AFAE-76E1-688247C332B2}"/>
                </a:ext>
              </a:extLst>
            </p:cNvPr>
            <p:cNvSpPr/>
            <p:nvPr/>
          </p:nvSpPr>
          <p:spPr>
            <a:xfrm>
              <a:off x="0" y="964159"/>
              <a:ext cx="12192000" cy="482860"/>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rgbClr val="FFFFFF"/>
                </a:solidFill>
              </a:endParaRPr>
            </a:p>
          </p:txBody>
        </p:sp>
        <p:sp>
          <p:nvSpPr>
            <p:cNvPr id="7" name="矩形 6">
              <a:extLst>
                <a:ext uri="{FF2B5EF4-FFF2-40B4-BE49-F238E27FC236}">
                  <a16:creationId xmlns:a16="http://schemas.microsoft.com/office/drawing/2014/main" id="{5260D161-8343-CC84-6AC0-C1BC2066B9FA}"/>
                </a:ext>
              </a:extLst>
            </p:cNvPr>
            <p:cNvSpPr/>
            <p:nvPr/>
          </p:nvSpPr>
          <p:spPr>
            <a:xfrm>
              <a:off x="0" y="1447019"/>
              <a:ext cx="12192000" cy="481298"/>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rgbClr val="FFFFFF"/>
                </a:solidFill>
              </a:endParaRPr>
            </a:p>
          </p:txBody>
        </p:sp>
        <p:sp>
          <p:nvSpPr>
            <p:cNvPr id="8" name="矩形 7">
              <a:extLst>
                <a:ext uri="{FF2B5EF4-FFF2-40B4-BE49-F238E27FC236}">
                  <a16:creationId xmlns:a16="http://schemas.microsoft.com/office/drawing/2014/main" id="{383D1AF0-85FE-001F-F5F6-BA65A7410CF1}"/>
                </a:ext>
              </a:extLst>
            </p:cNvPr>
            <p:cNvSpPr/>
            <p:nvPr/>
          </p:nvSpPr>
          <p:spPr>
            <a:xfrm>
              <a:off x="0" y="1928318"/>
              <a:ext cx="12192000" cy="48286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rgbClr val="FFFFFF"/>
                </a:solidFill>
              </a:endParaRPr>
            </a:p>
          </p:txBody>
        </p:sp>
        <p:sp>
          <p:nvSpPr>
            <p:cNvPr id="9" name="矩形 8">
              <a:extLst>
                <a:ext uri="{FF2B5EF4-FFF2-40B4-BE49-F238E27FC236}">
                  <a16:creationId xmlns:a16="http://schemas.microsoft.com/office/drawing/2014/main" id="{FEAF1EEF-E833-8162-0975-6B74D1934B25}"/>
                </a:ext>
              </a:extLst>
            </p:cNvPr>
            <p:cNvSpPr/>
            <p:nvPr/>
          </p:nvSpPr>
          <p:spPr>
            <a:xfrm>
              <a:off x="0" y="2411179"/>
              <a:ext cx="12192000" cy="481298"/>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rgbClr val="FFFFFF"/>
                </a:solidFill>
              </a:endParaRPr>
            </a:p>
          </p:txBody>
        </p:sp>
        <p:sp>
          <p:nvSpPr>
            <p:cNvPr id="10" name="矩形 9">
              <a:extLst>
                <a:ext uri="{FF2B5EF4-FFF2-40B4-BE49-F238E27FC236}">
                  <a16:creationId xmlns:a16="http://schemas.microsoft.com/office/drawing/2014/main" id="{1152BEDF-9D57-D7D9-0E07-2FD511B737CC}"/>
                </a:ext>
              </a:extLst>
            </p:cNvPr>
            <p:cNvSpPr/>
            <p:nvPr/>
          </p:nvSpPr>
          <p:spPr>
            <a:xfrm>
              <a:off x="0" y="2892477"/>
              <a:ext cx="12192000" cy="482860"/>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rgbClr val="FFFFFF"/>
                </a:solidFill>
              </a:endParaRPr>
            </a:p>
          </p:txBody>
        </p:sp>
        <p:sp>
          <p:nvSpPr>
            <p:cNvPr id="11" name="矩形 10">
              <a:extLst>
                <a:ext uri="{FF2B5EF4-FFF2-40B4-BE49-F238E27FC236}">
                  <a16:creationId xmlns:a16="http://schemas.microsoft.com/office/drawing/2014/main" id="{E3ADF57F-D48D-6AC6-8120-24F0551663E9}"/>
                </a:ext>
              </a:extLst>
            </p:cNvPr>
            <p:cNvSpPr/>
            <p:nvPr/>
          </p:nvSpPr>
          <p:spPr>
            <a:xfrm>
              <a:off x="0" y="3375337"/>
              <a:ext cx="12192000" cy="48286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rgbClr val="FFFFFF"/>
                </a:solidFill>
              </a:endParaRPr>
            </a:p>
          </p:txBody>
        </p:sp>
        <p:sp>
          <p:nvSpPr>
            <p:cNvPr id="12" name="矩形 11">
              <a:extLst>
                <a:ext uri="{FF2B5EF4-FFF2-40B4-BE49-F238E27FC236}">
                  <a16:creationId xmlns:a16="http://schemas.microsoft.com/office/drawing/2014/main" id="{33B989B9-8FA0-B78F-A6DA-25DB451EA058}"/>
                </a:ext>
              </a:extLst>
            </p:cNvPr>
            <p:cNvSpPr/>
            <p:nvPr/>
          </p:nvSpPr>
          <p:spPr>
            <a:xfrm>
              <a:off x="0" y="3858198"/>
              <a:ext cx="12192000" cy="481298"/>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rgbClr val="FFFFFF"/>
                </a:solidFill>
              </a:endParaRPr>
            </a:p>
          </p:txBody>
        </p:sp>
        <p:sp>
          <p:nvSpPr>
            <p:cNvPr id="13" name="矩形 12">
              <a:extLst>
                <a:ext uri="{FF2B5EF4-FFF2-40B4-BE49-F238E27FC236}">
                  <a16:creationId xmlns:a16="http://schemas.microsoft.com/office/drawing/2014/main" id="{2FA559C0-8DB7-47BD-3F93-C77790E22075}"/>
                </a:ext>
              </a:extLst>
            </p:cNvPr>
            <p:cNvSpPr/>
            <p:nvPr/>
          </p:nvSpPr>
          <p:spPr>
            <a:xfrm>
              <a:off x="0" y="4339496"/>
              <a:ext cx="12192000" cy="482860"/>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rgbClr val="FFFFFF"/>
                </a:solidFill>
              </a:endParaRPr>
            </a:p>
          </p:txBody>
        </p:sp>
        <p:sp>
          <p:nvSpPr>
            <p:cNvPr id="14" name="矩形 13">
              <a:extLst>
                <a:ext uri="{FF2B5EF4-FFF2-40B4-BE49-F238E27FC236}">
                  <a16:creationId xmlns:a16="http://schemas.microsoft.com/office/drawing/2014/main" id="{D80B1C9B-A096-FE19-D816-683246E50F82}"/>
                </a:ext>
              </a:extLst>
            </p:cNvPr>
            <p:cNvSpPr/>
            <p:nvPr/>
          </p:nvSpPr>
          <p:spPr>
            <a:xfrm>
              <a:off x="0" y="4822356"/>
              <a:ext cx="12192000" cy="481298"/>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rgbClr val="FFFFFF"/>
                </a:solidFill>
              </a:endParaRPr>
            </a:p>
          </p:txBody>
        </p:sp>
        <p:sp>
          <p:nvSpPr>
            <p:cNvPr id="15" name="矩形 14">
              <a:extLst>
                <a:ext uri="{FF2B5EF4-FFF2-40B4-BE49-F238E27FC236}">
                  <a16:creationId xmlns:a16="http://schemas.microsoft.com/office/drawing/2014/main" id="{4E33A825-2AEB-3EDC-BBD1-B96D1DF4069E}"/>
                </a:ext>
              </a:extLst>
            </p:cNvPr>
            <p:cNvSpPr/>
            <p:nvPr/>
          </p:nvSpPr>
          <p:spPr>
            <a:xfrm>
              <a:off x="0" y="5303655"/>
              <a:ext cx="12192000" cy="48286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rgbClr val="FFFFFF"/>
                </a:solidFill>
              </a:endParaRPr>
            </a:p>
          </p:txBody>
        </p:sp>
        <p:sp>
          <p:nvSpPr>
            <p:cNvPr id="16" name="矩形 15">
              <a:extLst>
                <a:ext uri="{FF2B5EF4-FFF2-40B4-BE49-F238E27FC236}">
                  <a16:creationId xmlns:a16="http://schemas.microsoft.com/office/drawing/2014/main" id="{861E2A16-3F8B-13E7-B422-35D3477D3691}"/>
                </a:ext>
              </a:extLst>
            </p:cNvPr>
            <p:cNvSpPr/>
            <p:nvPr/>
          </p:nvSpPr>
          <p:spPr>
            <a:xfrm>
              <a:off x="0" y="5786516"/>
              <a:ext cx="12192000" cy="481298"/>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rgbClr val="FFFFFF"/>
                </a:solidFill>
              </a:endParaRPr>
            </a:p>
          </p:txBody>
        </p:sp>
        <p:sp>
          <p:nvSpPr>
            <p:cNvPr id="17" name="矩形 16">
              <a:extLst>
                <a:ext uri="{FF2B5EF4-FFF2-40B4-BE49-F238E27FC236}">
                  <a16:creationId xmlns:a16="http://schemas.microsoft.com/office/drawing/2014/main" id="{CB4CD4E5-EEB2-2746-A448-431C9155177B}"/>
                </a:ext>
              </a:extLst>
            </p:cNvPr>
            <p:cNvSpPr/>
            <p:nvPr/>
          </p:nvSpPr>
          <p:spPr>
            <a:xfrm>
              <a:off x="0" y="6267814"/>
              <a:ext cx="12192000" cy="482860"/>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rgbClr val="FFFFFF"/>
                </a:solidFill>
              </a:endParaRPr>
            </a:p>
          </p:txBody>
        </p:sp>
      </p:grpSp>
      <p:grpSp>
        <p:nvGrpSpPr>
          <p:cNvPr id="10243" name="Group 4">
            <a:extLst>
              <a:ext uri="{FF2B5EF4-FFF2-40B4-BE49-F238E27FC236}">
                <a16:creationId xmlns:a16="http://schemas.microsoft.com/office/drawing/2014/main" id="{68054D4C-3F29-75F3-4ECC-5E6AD79C3DDF}"/>
              </a:ext>
            </a:extLst>
          </p:cNvPr>
          <p:cNvGrpSpPr>
            <a:grpSpLocks noChangeAspect="1"/>
          </p:cNvGrpSpPr>
          <p:nvPr userDrawn="1"/>
        </p:nvGrpSpPr>
        <p:grpSpPr bwMode="auto">
          <a:xfrm>
            <a:off x="-319088" y="5518150"/>
            <a:ext cx="12830176" cy="1339850"/>
            <a:chOff x="0" y="1761"/>
            <a:chExt cx="7678" cy="802"/>
          </a:xfrm>
        </p:grpSpPr>
        <p:grpSp>
          <p:nvGrpSpPr>
            <p:cNvPr id="10244" name="Group 205">
              <a:extLst>
                <a:ext uri="{FF2B5EF4-FFF2-40B4-BE49-F238E27FC236}">
                  <a16:creationId xmlns:a16="http://schemas.microsoft.com/office/drawing/2014/main" id="{AE8937F9-349F-0BBE-FBAD-1DD0322879D2}"/>
                </a:ext>
              </a:extLst>
            </p:cNvPr>
            <p:cNvGrpSpPr>
              <a:grpSpLocks/>
            </p:cNvGrpSpPr>
            <p:nvPr/>
          </p:nvGrpSpPr>
          <p:grpSpPr bwMode="auto">
            <a:xfrm>
              <a:off x="0" y="1761"/>
              <a:ext cx="7678" cy="802"/>
              <a:chOff x="0" y="1761"/>
              <a:chExt cx="7678" cy="802"/>
            </a:xfrm>
          </p:grpSpPr>
          <p:sp>
            <p:nvSpPr>
              <p:cNvPr id="10345" name="Freeform 5">
                <a:extLst>
                  <a:ext uri="{FF2B5EF4-FFF2-40B4-BE49-F238E27FC236}">
                    <a16:creationId xmlns:a16="http://schemas.microsoft.com/office/drawing/2014/main" id="{14C6B4C3-606C-3D57-7E3F-9FED8DDDF442}"/>
                  </a:ext>
                </a:extLst>
              </p:cNvPr>
              <p:cNvSpPr>
                <a:spLocks/>
              </p:cNvSpPr>
              <p:nvPr/>
            </p:nvSpPr>
            <p:spPr bwMode="auto">
              <a:xfrm>
                <a:off x="710" y="2057"/>
                <a:ext cx="161" cy="144"/>
              </a:xfrm>
              <a:custGeom>
                <a:avLst/>
                <a:gdLst>
                  <a:gd name="T0" fmla="*/ 106 w 70"/>
                  <a:gd name="T1" fmla="*/ 77 h 62"/>
                  <a:gd name="T2" fmla="*/ 370 w 70"/>
                  <a:gd name="T3" fmla="*/ 12 h 62"/>
                  <a:gd name="T4" fmla="*/ 237 w 70"/>
                  <a:gd name="T5" fmla="*/ 253 h 62"/>
                  <a:gd name="T6" fmla="*/ 32 w 70"/>
                  <a:gd name="T7" fmla="*/ 269 h 62"/>
                  <a:gd name="T8" fmla="*/ 106 w 70"/>
                  <a:gd name="T9" fmla="*/ 77 h 6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0" h="62">
                    <a:moveTo>
                      <a:pt x="20" y="14"/>
                    </a:moveTo>
                    <a:cubicBezTo>
                      <a:pt x="39" y="0"/>
                      <a:pt x="70" y="2"/>
                      <a:pt x="70" y="2"/>
                    </a:cubicBezTo>
                    <a:cubicBezTo>
                      <a:pt x="70" y="2"/>
                      <a:pt x="64" y="33"/>
                      <a:pt x="45" y="47"/>
                    </a:cubicBezTo>
                    <a:cubicBezTo>
                      <a:pt x="25" y="62"/>
                      <a:pt x="6" y="50"/>
                      <a:pt x="6" y="50"/>
                    </a:cubicBezTo>
                    <a:cubicBezTo>
                      <a:pt x="6" y="50"/>
                      <a:pt x="0" y="29"/>
                      <a:pt x="20" y="14"/>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346" name="Freeform 6">
                <a:extLst>
                  <a:ext uri="{FF2B5EF4-FFF2-40B4-BE49-F238E27FC236}">
                    <a16:creationId xmlns:a16="http://schemas.microsoft.com/office/drawing/2014/main" id="{6019225B-6045-503B-12F1-1441604EA46F}"/>
                  </a:ext>
                </a:extLst>
              </p:cNvPr>
              <p:cNvSpPr>
                <a:spLocks/>
              </p:cNvSpPr>
              <p:nvPr/>
            </p:nvSpPr>
            <p:spPr bwMode="auto">
              <a:xfrm>
                <a:off x="597" y="2112"/>
                <a:ext cx="129" cy="107"/>
              </a:xfrm>
              <a:custGeom>
                <a:avLst/>
                <a:gdLst>
                  <a:gd name="T0" fmla="*/ 212 w 56"/>
                  <a:gd name="T1" fmla="*/ 49 h 46"/>
                  <a:gd name="T2" fmla="*/ 293 w 56"/>
                  <a:gd name="T3" fmla="*/ 188 h 46"/>
                  <a:gd name="T4" fmla="*/ 134 w 56"/>
                  <a:gd name="T5" fmla="*/ 200 h 46"/>
                  <a:gd name="T6" fmla="*/ 0 w 56"/>
                  <a:gd name="T7" fmla="*/ 33 h 46"/>
                  <a:gd name="T8" fmla="*/ 212 w 56"/>
                  <a:gd name="T9" fmla="*/ 49 h 4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 h="46">
                    <a:moveTo>
                      <a:pt x="40" y="9"/>
                    </a:moveTo>
                    <a:cubicBezTo>
                      <a:pt x="56" y="17"/>
                      <a:pt x="55" y="35"/>
                      <a:pt x="55" y="35"/>
                    </a:cubicBezTo>
                    <a:cubicBezTo>
                      <a:pt x="55" y="35"/>
                      <a:pt x="41" y="46"/>
                      <a:pt x="25" y="37"/>
                    </a:cubicBezTo>
                    <a:cubicBezTo>
                      <a:pt x="9" y="29"/>
                      <a:pt x="0" y="6"/>
                      <a:pt x="0" y="6"/>
                    </a:cubicBezTo>
                    <a:cubicBezTo>
                      <a:pt x="0" y="6"/>
                      <a:pt x="23" y="0"/>
                      <a:pt x="40" y="9"/>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347" name="Rectangle 7">
                <a:extLst>
                  <a:ext uri="{FF2B5EF4-FFF2-40B4-BE49-F238E27FC236}">
                    <a16:creationId xmlns:a16="http://schemas.microsoft.com/office/drawing/2014/main" id="{2DBDA92C-B170-8B09-9E6F-AD3036B3DD80}"/>
                  </a:ext>
                </a:extLst>
              </p:cNvPr>
              <p:cNvSpPr>
                <a:spLocks noChangeArrowheads="1"/>
              </p:cNvSpPr>
              <p:nvPr/>
            </p:nvSpPr>
            <p:spPr bwMode="auto">
              <a:xfrm>
                <a:off x="714" y="1980"/>
                <a:ext cx="11" cy="447"/>
              </a:xfrm>
              <a:prstGeom prst="rect">
                <a:avLst/>
              </a:prstGeom>
              <a:solidFill>
                <a:srgbClr val="708F23"/>
              </a:solidFill>
              <a:ln>
                <a:noFill/>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defRPr/>
                </a:pPr>
                <a:endParaRPr lang="zh-CN" altLang="en-US">
                  <a:solidFill>
                    <a:srgbClr val="000000"/>
                  </a:solidFill>
                  <a:latin typeface="Arial" panose="020B0604020202020204" pitchFamily="34" charset="0"/>
                </a:endParaRPr>
              </a:p>
            </p:txBody>
          </p:sp>
          <p:sp>
            <p:nvSpPr>
              <p:cNvPr id="10348" name="Freeform 8">
                <a:extLst>
                  <a:ext uri="{FF2B5EF4-FFF2-40B4-BE49-F238E27FC236}">
                    <a16:creationId xmlns:a16="http://schemas.microsoft.com/office/drawing/2014/main" id="{E65E83ED-221B-903A-0BC1-900F29E36F1C}"/>
                  </a:ext>
                </a:extLst>
              </p:cNvPr>
              <p:cNvSpPr>
                <a:spLocks/>
              </p:cNvSpPr>
              <p:nvPr/>
            </p:nvSpPr>
            <p:spPr bwMode="auto">
              <a:xfrm>
                <a:off x="599" y="1831"/>
                <a:ext cx="244" cy="237"/>
              </a:xfrm>
              <a:custGeom>
                <a:avLst/>
                <a:gdLst>
                  <a:gd name="T0" fmla="*/ 481 w 106"/>
                  <a:gd name="T1" fmla="*/ 98 h 102"/>
                  <a:gd name="T2" fmla="*/ 361 w 106"/>
                  <a:gd name="T3" fmla="*/ 70 h 102"/>
                  <a:gd name="T4" fmla="*/ 281 w 106"/>
                  <a:gd name="T5" fmla="*/ 0 h 102"/>
                  <a:gd name="T6" fmla="*/ 196 w 106"/>
                  <a:gd name="T7" fmla="*/ 70 h 102"/>
                  <a:gd name="T8" fmla="*/ 74 w 106"/>
                  <a:gd name="T9" fmla="*/ 98 h 102"/>
                  <a:gd name="T10" fmla="*/ 281 w 106"/>
                  <a:gd name="T11" fmla="*/ 551 h 102"/>
                  <a:gd name="T12" fmla="*/ 481 w 106"/>
                  <a:gd name="T13" fmla="*/ 98 h 10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6" h="102">
                    <a:moveTo>
                      <a:pt x="91" y="18"/>
                    </a:moveTo>
                    <a:cubicBezTo>
                      <a:pt x="81" y="4"/>
                      <a:pt x="68" y="13"/>
                      <a:pt x="68" y="13"/>
                    </a:cubicBezTo>
                    <a:cubicBezTo>
                      <a:pt x="70" y="9"/>
                      <a:pt x="62" y="0"/>
                      <a:pt x="53" y="0"/>
                    </a:cubicBezTo>
                    <a:cubicBezTo>
                      <a:pt x="44" y="0"/>
                      <a:pt x="35" y="9"/>
                      <a:pt x="37" y="13"/>
                    </a:cubicBezTo>
                    <a:cubicBezTo>
                      <a:pt x="37" y="13"/>
                      <a:pt x="24" y="4"/>
                      <a:pt x="14" y="18"/>
                    </a:cubicBezTo>
                    <a:cubicBezTo>
                      <a:pt x="0" y="39"/>
                      <a:pt x="19" y="102"/>
                      <a:pt x="53" y="102"/>
                    </a:cubicBezTo>
                    <a:cubicBezTo>
                      <a:pt x="86" y="102"/>
                      <a:pt x="106" y="39"/>
                      <a:pt x="91" y="18"/>
                    </a:cubicBezTo>
                  </a:path>
                </a:pathLst>
              </a:custGeom>
              <a:solidFill>
                <a:srgbClr val="FF4D6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349" name="Freeform 9">
                <a:extLst>
                  <a:ext uri="{FF2B5EF4-FFF2-40B4-BE49-F238E27FC236}">
                    <a16:creationId xmlns:a16="http://schemas.microsoft.com/office/drawing/2014/main" id="{472075BA-DBD0-BE50-ECA1-66F8D99F5EB8}"/>
                  </a:ext>
                </a:extLst>
              </p:cNvPr>
              <p:cNvSpPr>
                <a:spLocks/>
              </p:cNvSpPr>
              <p:nvPr/>
            </p:nvSpPr>
            <p:spPr bwMode="auto">
              <a:xfrm>
                <a:off x="4931" y="2057"/>
                <a:ext cx="159" cy="144"/>
              </a:xfrm>
              <a:custGeom>
                <a:avLst/>
                <a:gdLst>
                  <a:gd name="T0" fmla="*/ 101 w 69"/>
                  <a:gd name="T1" fmla="*/ 77 h 62"/>
                  <a:gd name="T2" fmla="*/ 366 w 69"/>
                  <a:gd name="T3" fmla="*/ 12 h 62"/>
                  <a:gd name="T4" fmla="*/ 233 w 69"/>
                  <a:gd name="T5" fmla="*/ 253 h 62"/>
                  <a:gd name="T6" fmla="*/ 28 w 69"/>
                  <a:gd name="T7" fmla="*/ 269 h 62"/>
                  <a:gd name="T8" fmla="*/ 101 w 69"/>
                  <a:gd name="T9" fmla="*/ 77 h 6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9" h="62">
                    <a:moveTo>
                      <a:pt x="19" y="14"/>
                    </a:moveTo>
                    <a:cubicBezTo>
                      <a:pt x="38" y="0"/>
                      <a:pt x="69" y="2"/>
                      <a:pt x="69" y="2"/>
                    </a:cubicBezTo>
                    <a:cubicBezTo>
                      <a:pt x="69" y="2"/>
                      <a:pt x="63" y="33"/>
                      <a:pt x="44" y="47"/>
                    </a:cubicBezTo>
                    <a:cubicBezTo>
                      <a:pt x="25" y="62"/>
                      <a:pt x="5" y="50"/>
                      <a:pt x="5" y="50"/>
                    </a:cubicBezTo>
                    <a:cubicBezTo>
                      <a:pt x="5" y="50"/>
                      <a:pt x="0" y="29"/>
                      <a:pt x="19" y="14"/>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350" name="Freeform 10">
                <a:extLst>
                  <a:ext uri="{FF2B5EF4-FFF2-40B4-BE49-F238E27FC236}">
                    <a16:creationId xmlns:a16="http://schemas.microsoft.com/office/drawing/2014/main" id="{24DA00EF-BBCB-B107-8E3C-6C654EC90B6A}"/>
                  </a:ext>
                </a:extLst>
              </p:cNvPr>
              <p:cNvSpPr>
                <a:spLocks/>
              </p:cNvSpPr>
              <p:nvPr/>
            </p:nvSpPr>
            <p:spPr bwMode="auto">
              <a:xfrm>
                <a:off x="4818" y="2112"/>
                <a:ext cx="127" cy="107"/>
              </a:xfrm>
              <a:custGeom>
                <a:avLst/>
                <a:gdLst>
                  <a:gd name="T0" fmla="*/ 208 w 55"/>
                  <a:gd name="T1" fmla="*/ 49 h 46"/>
                  <a:gd name="T2" fmla="*/ 289 w 55"/>
                  <a:gd name="T3" fmla="*/ 188 h 46"/>
                  <a:gd name="T4" fmla="*/ 127 w 55"/>
                  <a:gd name="T5" fmla="*/ 200 h 46"/>
                  <a:gd name="T6" fmla="*/ 0 w 55"/>
                  <a:gd name="T7" fmla="*/ 33 h 46"/>
                  <a:gd name="T8" fmla="*/ 208 w 55"/>
                  <a:gd name="T9" fmla="*/ 49 h 4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5" h="46">
                    <a:moveTo>
                      <a:pt x="39" y="9"/>
                    </a:moveTo>
                    <a:cubicBezTo>
                      <a:pt x="55" y="17"/>
                      <a:pt x="54" y="35"/>
                      <a:pt x="54" y="35"/>
                    </a:cubicBezTo>
                    <a:cubicBezTo>
                      <a:pt x="54" y="35"/>
                      <a:pt x="40" y="46"/>
                      <a:pt x="24" y="37"/>
                    </a:cubicBezTo>
                    <a:cubicBezTo>
                      <a:pt x="8" y="29"/>
                      <a:pt x="0" y="6"/>
                      <a:pt x="0" y="6"/>
                    </a:cubicBezTo>
                    <a:cubicBezTo>
                      <a:pt x="0" y="6"/>
                      <a:pt x="22" y="0"/>
                      <a:pt x="39" y="9"/>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351" name="Rectangle 11">
                <a:extLst>
                  <a:ext uri="{FF2B5EF4-FFF2-40B4-BE49-F238E27FC236}">
                    <a16:creationId xmlns:a16="http://schemas.microsoft.com/office/drawing/2014/main" id="{B414C22D-6592-FE47-498C-2629B0A0A909}"/>
                  </a:ext>
                </a:extLst>
              </p:cNvPr>
              <p:cNvSpPr>
                <a:spLocks noChangeArrowheads="1"/>
              </p:cNvSpPr>
              <p:nvPr/>
            </p:nvSpPr>
            <p:spPr bwMode="auto">
              <a:xfrm>
                <a:off x="4933" y="1980"/>
                <a:ext cx="13" cy="447"/>
              </a:xfrm>
              <a:prstGeom prst="rect">
                <a:avLst/>
              </a:prstGeom>
              <a:solidFill>
                <a:srgbClr val="708F23"/>
              </a:solidFill>
              <a:ln>
                <a:noFill/>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defRPr/>
                </a:pPr>
                <a:endParaRPr lang="zh-CN" altLang="en-US">
                  <a:solidFill>
                    <a:srgbClr val="000000"/>
                  </a:solidFill>
                  <a:latin typeface="Arial" panose="020B0604020202020204" pitchFamily="34" charset="0"/>
                </a:endParaRPr>
              </a:p>
            </p:txBody>
          </p:sp>
          <p:sp>
            <p:nvSpPr>
              <p:cNvPr id="10352" name="Freeform 12">
                <a:extLst>
                  <a:ext uri="{FF2B5EF4-FFF2-40B4-BE49-F238E27FC236}">
                    <a16:creationId xmlns:a16="http://schemas.microsoft.com/office/drawing/2014/main" id="{BD5B7D7B-2676-D153-3BB2-80173BA65D2F}"/>
                  </a:ext>
                </a:extLst>
              </p:cNvPr>
              <p:cNvSpPr>
                <a:spLocks/>
              </p:cNvSpPr>
              <p:nvPr/>
            </p:nvSpPr>
            <p:spPr bwMode="auto">
              <a:xfrm>
                <a:off x="4818" y="1831"/>
                <a:ext cx="244" cy="237"/>
              </a:xfrm>
              <a:custGeom>
                <a:avLst/>
                <a:gdLst>
                  <a:gd name="T0" fmla="*/ 481 w 106"/>
                  <a:gd name="T1" fmla="*/ 98 h 102"/>
                  <a:gd name="T2" fmla="*/ 361 w 106"/>
                  <a:gd name="T3" fmla="*/ 70 h 102"/>
                  <a:gd name="T4" fmla="*/ 281 w 106"/>
                  <a:gd name="T5" fmla="*/ 0 h 102"/>
                  <a:gd name="T6" fmla="*/ 196 w 106"/>
                  <a:gd name="T7" fmla="*/ 70 h 102"/>
                  <a:gd name="T8" fmla="*/ 74 w 106"/>
                  <a:gd name="T9" fmla="*/ 98 h 102"/>
                  <a:gd name="T10" fmla="*/ 281 w 106"/>
                  <a:gd name="T11" fmla="*/ 551 h 102"/>
                  <a:gd name="T12" fmla="*/ 481 w 106"/>
                  <a:gd name="T13" fmla="*/ 98 h 10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6" h="102">
                    <a:moveTo>
                      <a:pt x="91" y="18"/>
                    </a:moveTo>
                    <a:cubicBezTo>
                      <a:pt x="81" y="4"/>
                      <a:pt x="68" y="13"/>
                      <a:pt x="68" y="13"/>
                    </a:cubicBezTo>
                    <a:cubicBezTo>
                      <a:pt x="70" y="9"/>
                      <a:pt x="62" y="0"/>
                      <a:pt x="53" y="0"/>
                    </a:cubicBezTo>
                    <a:cubicBezTo>
                      <a:pt x="44" y="0"/>
                      <a:pt x="36" y="9"/>
                      <a:pt x="37" y="13"/>
                    </a:cubicBezTo>
                    <a:cubicBezTo>
                      <a:pt x="37" y="13"/>
                      <a:pt x="24" y="4"/>
                      <a:pt x="14" y="18"/>
                    </a:cubicBezTo>
                    <a:cubicBezTo>
                      <a:pt x="0" y="39"/>
                      <a:pt x="19" y="102"/>
                      <a:pt x="53" y="102"/>
                    </a:cubicBezTo>
                    <a:cubicBezTo>
                      <a:pt x="87" y="102"/>
                      <a:pt x="106" y="39"/>
                      <a:pt x="91" y="18"/>
                    </a:cubicBezTo>
                  </a:path>
                </a:pathLst>
              </a:custGeom>
              <a:solidFill>
                <a:srgbClr val="FF4D6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353" name="Freeform 13">
                <a:extLst>
                  <a:ext uri="{FF2B5EF4-FFF2-40B4-BE49-F238E27FC236}">
                    <a16:creationId xmlns:a16="http://schemas.microsoft.com/office/drawing/2014/main" id="{E5C47F08-468A-1062-E88B-C02BDEBC499D}"/>
                  </a:ext>
                </a:extLst>
              </p:cNvPr>
              <p:cNvSpPr>
                <a:spLocks/>
              </p:cNvSpPr>
              <p:nvPr/>
            </p:nvSpPr>
            <p:spPr bwMode="auto">
              <a:xfrm>
                <a:off x="2530" y="2001"/>
                <a:ext cx="159" cy="146"/>
              </a:xfrm>
              <a:custGeom>
                <a:avLst/>
                <a:gdLst>
                  <a:gd name="T0" fmla="*/ 101 w 69"/>
                  <a:gd name="T1" fmla="*/ 81 h 63"/>
                  <a:gd name="T2" fmla="*/ 366 w 69"/>
                  <a:gd name="T3" fmla="*/ 16 h 63"/>
                  <a:gd name="T4" fmla="*/ 233 w 69"/>
                  <a:gd name="T5" fmla="*/ 257 h 63"/>
                  <a:gd name="T6" fmla="*/ 28 w 69"/>
                  <a:gd name="T7" fmla="*/ 273 h 63"/>
                  <a:gd name="T8" fmla="*/ 101 w 69"/>
                  <a:gd name="T9" fmla="*/ 81 h 6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9" h="63">
                    <a:moveTo>
                      <a:pt x="19" y="15"/>
                    </a:moveTo>
                    <a:cubicBezTo>
                      <a:pt x="38" y="0"/>
                      <a:pt x="69" y="3"/>
                      <a:pt x="69" y="3"/>
                    </a:cubicBezTo>
                    <a:cubicBezTo>
                      <a:pt x="69" y="3"/>
                      <a:pt x="63" y="34"/>
                      <a:pt x="44" y="48"/>
                    </a:cubicBezTo>
                    <a:cubicBezTo>
                      <a:pt x="25" y="63"/>
                      <a:pt x="5" y="51"/>
                      <a:pt x="5" y="51"/>
                    </a:cubicBezTo>
                    <a:cubicBezTo>
                      <a:pt x="5" y="51"/>
                      <a:pt x="0" y="29"/>
                      <a:pt x="19" y="15"/>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354" name="Freeform 14">
                <a:extLst>
                  <a:ext uri="{FF2B5EF4-FFF2-40B4-BE49-F238E27FC236}">
                    <a16:creationId xmlns:a16="http://schemas.microsoft.com/office/drawing/2014/main" id="{CB06335A-64E6-5C18-3612-526E1E629B2F}"/>
                  </a:ext>
                </a:extLst>
              </p:cNvPr>
              <p:cNvSpPr>
                <a:spLocks/>
              </p:cNvSpPr>
              <p:nvPr/>
            </p:nvSpPr>
            <p:spPr bwMode="auto">
              <a:xfrm>
                <a:off x="2417" y="2059"/>
                <a:ext cx="127" cy="104"/>
              </a:xfrm>
              <a:custGeom>
                <a:avLst/>
                <a:gdLst>
                  <a:gd name="T0" fmla="*/ 208 w 55"/>
                  <a:gd name="T1" fmla="*/ 49 h 45"/>
                  <a:gd name="T2" fmla="*/ 289 w 55"/>
                  <a:gd name="T3" fmla="*/ 183 h 45"/>
                  <a:gd name="T4" fmla="*/ 127 w 55"/>
                  <a:gd name="T5" fmla="*/ 199 h 45"/>
                  <a:gd name="T6" fmla="*/ 0 w 55"/>
                  <a:gd name="T7" fmla="*/ 32 h 45"/>
                  <a:gd name="T8" fmla="*/ 208 w 55"/>
                  <a:gd name="T9" fmla="*/ 49 h 4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5" h="45">
                    <a:moveTo>
                      <a:pt x="39" y="9"/>
                    </a:moveTo>
                    <a:cubicBezTo>
                      <a:pt x="55" y="17"/>
                      <a:pt x="54" y="34"/>
                      <a:pt x="54" y="34"/>
                    </a:cubicBezTo>
                    <a:cubicBezTo>
                      <a:pt x="54" y="34"/>
                      <a:pt x="41" y="45"/>
                      <a:pt x="24" y="37"/>
                    </a:cubicBezTo>
                    <a:cubicBezTo>
                      <a:pt x="8" y="28"/>
                      <a:pt x="0" y="6"/>
                      <a:pt x="0" y="6"/>
                    </a:cubicBezTo>
                    <a:cubicBezTo>
                      <a:pt x="0" y="6"/>
                      <a:pt x="23" y="0"/>
                      <a:pt x="39" y="9"/>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355" name="Rectangle 15">
                <a:extLst>
                  <a:ext uri="{FF2B5EF4-FFF2-40B4-BE49-F238E27FC236}">
                    <a16:creationId xmlns:a16="http://schemas.microsoft.com/office/drawing/2014/main" id="{8C80405A-FF05-C118-E4C5-313711964581}"/>
                  </a:ext>
                </a:extLst>
              </p:cNvPr>
              <p:cNvSpPr>
                <a:spLocks noChangeArrowheads="1"/>
              </p:cNvSpPr>
              <p:nvPr/>
            </p:nvSpPr>
            <p:spPr bwMode="auto">
              <a:xfrm>
                <a:off x="2532" y="1926"/>
                <a:ext cx="14" cy="447"/>
              </a:xfrm>
              <a:prstGeom prst="rect">
                <a:avLst/>
              </a:prstGeom>
              <a:solidFill>
                <a:srgbClr val="708F23"/>
              </a:solidFill>
              <a:ln>
                <a:noFill/>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defRPr/>
                </a:pPr>
                <a:endParaRPr lang="zh-CN" altLang="en-US">
                  <a:solidFill>
                    <a:srgbClr val="000000"/>
                  </a:solidFill>
                  <a:latin typeface="Arial" panose="020B0604020202020204" pitchFamily="34" charset="0"/>
                </a:endParaRPr>
              </a:p>
            </p:txBody>
          </p:sp>
          <p:sp>
            <p:nvSpPr>
              <p:cNvPr id="10356" name="Freeform 16">
                <a:extLst>
                  <a:ext uri="{FF2B5EF4-FFF2-40B4-BE49-F238E27FC236}">
                    <a16:creationId xmlns:a16="http://schemas.microsoft.com/office/drawing/2014/main" id="{20266EA7-869D-0A7D-FF58-4AA51255F31F}"/>
                  </a:ext>
                </a:extLst>
              </p:cNvPr>
              <p:cNvSpPr>
                <a:spLocks/>
              </p:cNvSpPr>
              <p:nvPr/>
            </p:nvSpPr>
            <p:spPr bwMode="auto">
              <a:xfrm>
                <a:off x="2417" y="1778"/>
                <a:ext cx="244" cy="237"/>
              </a:xfrm>
              <a:custGeom>
                <a:avLst/>
                <a:gdLst>
                  <a:gd name="T0" fmla="*/ 488 w 106"/>
                  <a:gd name="T1" fmla="*/ 98 h 102"/>
                  <a:gd name="T2" fmla="*/ 361 w 106"/>
                  <a:gd name="T3" fmla="*/ 65 h 102"/>
                  <a:gd name="T4" fmla="*/ 281 w 106"/>
                  <a:gd name="T5" fmla="*/ 0 h 102"/>
                  <a:gd name="T6" fmla="*/ 200 w 106"/>
                  <a:gd name="T7" fmla="*/ 65 h 102"/>
                  <a:gd name="T8" fmla="*/ 81 w 106"/>
                  <a:gd name="T9" fmla="*/ 98 h 102"/>
                  <a:gd name="T10" fmla="*/ 281 w 106"/>
                  <a:gd name="T11" fmla="*/ 551 h 102"/>
                  <a:gd name="T12" fmla="*/ 488 w 106"/>
                  <a:gd name="T13" fmla="*/ 98 h 10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6" h="102">
                    <a:moveTo>
                      <a:pt x="92" y="18"/>
                    </a:moveTo>
                    <a:cubicBezTo>
                      <a:pt x="82" y="4"/>
                      <a:pt x="68" y="12"/>
                      <a:pt x="68" y="12"/>
                    </a:cubicBezTo>
                    <a:cubicBezTo>
                      <a:pt x="70" y="9"/>
                      <a:pt x="62" y="0"/>
                      <a:pt x="53" y="0"/>
                    </a:cubicBezTo>
                    <a:cubicBezTo>
                      <a:pt x="44" y="0"/>
                      <a:pt x="36" y="9"/>
                      <a:pt x="38" y="12"/>
                    </a:cubicBezTo>
                    <a:cubicBezTo>
                      <a:pt x="38" y="12"/>
                      <a:pt x="25" y="4"/>
                      <a:pt x="15" y="18"/>
                    </a:cubicBezTo>
                    <a:cubicBezTo>
                      <a:pt x="0" y="38"/>
                      <a:pt x="19" y="102"/>
                      <a:pt x="53" y="102"/>
                    </a:cubicBezTo>
                    <a:cubicBezTo>
                      <a:pt x="87" y="102"/>
                      <a:pt x="106" y="38"/>
                      <a:pt x="92" y="18"/>
                    </a:cubicBezTo>
                  </a:path>
                </a:pathLst>
              </a:custGeom>
              <a:solidFill>
                <a:srgbClr val="FF4D6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357" name="Freeform 17">
                <a:extLst>
                  <a:ext uri="{FF2B5EF4-FFF2-40B4-BE49-F238E27FC236}">
                    <a16:creationId xmlns:a16="http://schemas.microsoft.com/office/drawing/2014/main" id="{CD36416C-7138-D015-67B1-02805788DC55}"/>
                  </a:ext>
                </a:extLst>
              </p:cNvPr>
              <p:cNvSpPr>
                <a:spLocks/>
              </p:cNvSpPr>
              <p:nvPr/>
            </p:nvSpPr>
            <p:spPr bwMode="auto">
              <a:xfrm>
                <a:off x="3362" y="2087"/>
                <a:ext cx="145" cy="132"/>
              </a:xfrm>
              <a:custGeom>
                <a:avLst/>
                <a:gdLst>
                  <a:gd name="T0" fmla="*/ 239 w 63"/>
                  <a:gd name="T1" fmla="*/ 69 h 57"/>
                  <a:gd name="T2" fmla="*/ 0 w 63"/>
                  <a:gd name="T3" fmla="*/ 16 h 57"/>
                  <a:gd name="T4" fmla="*/ 122 w 63"/>
                  <a:gd name="T5" fmla="*/ 236 h 57"/>
                  <a:gd name="T6" fmla="*/ 306 w 63"/>
                  <a:gd name="T7" fmla="*/ 252 h 57"/>
                  <a:gd name="T8" fmla="*/ 239 w 63"/>
                  <a:gd name="T9" fmla="*/ 69 h 5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3" h="57">
                    <a:moveTo>
                      <a:pt x="45" y="13"/>
                    </a:moveTo>
                    <a:cubicBezTo>
                      <a:pt x="28" y="0"/>
                      <a:pt x="0" y="3"/>
                      <a:pt x="0" y="3"/>
                    </a:cubicBezTo>
                    <a:cubicBezTo>
                      <a:pt x="0" y="3"/>
                      <a:pt x="5" y="31"/>
                      <a:pt x="23" y="44"/>
                    </a:cubicBezTo>
                    <a:cubicBezTo>
                      <a:pt x="40" y="57"/>
                      <a:pt x="58" y="47"/>
                      <a:pt x="58" y="47"/>
                    </a:cubicBezTo>
                    <a:cubicBezTo>
                      <a:pt x="58" y="47"/>
                      <a:pt x="63" y="27"/>
                      <a:pt x="45" y="1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358" name="Freeform 18">
                <a:extLst>
                  <a:ext uri="{FF2B5EF4-FFF2-40B4-BE49-F238E27FC236}">
                    <a16:creationId xmlns:a16="http://schemas.microsoft.com/office/drawing/2014/main" id="{78FC0BF6-E0F8-39DD-4251-94AFB9CFF7CA}"/>
                  </a:ext>
                </a:extLst>
              </p:cNvPr>
              <p:cNvSpPr>
                <a:spLocks/>
              </p:cNvSpPr>
              <p:nvPr/>
            </p:nvSpPr>
            <p:spPr bwMode="auto">
              <a:xfrm>
                <a:off x="3493" y="2140"/>
                <a:ext cx="118" cy="96"/>
              </a:xfrm>
              <a:custGeom>
                <a:avLst/>
                <a:gdLst>
                  <a:gd name="T0" fmla="*/ 81 w 51"/>
                  <a:gd name="T1" fmla="*/ 44 h 41"/>
                  <a:gd name="T2" fmla="*/ 5 w 51"/>
                  <a:gd name="T3" fmla="*/ 171 h 41"/>
                  <a:gd name="T4" fmla="*/ 150 w 51"/>
                  <a:gd name="T5" fmla="*/ 180 h 41"/>
                  <a:gd name="T6" fmla="*/ 273 w 51"/>
                  <a:gd name="T7" fmla="*/ 28 h 41"/>
                  <a:gd name="T8" fmla="*/ 81 w 51"/>
                  <a:gd name="T9" fmla="*/ 44 h 4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1" h="41">
                    <a:moveTo>
                      <a:pt x="15" y="8"/>
                    </a:moveTo>
                    <a:cubicBezTo>
                      <a:pt x="0" y="15"/>
                      <a:pt x="1" y="31"/>
                      <a:pt x="1" y="31"/>
                    </a:cubicBezTo>
                    <a:cubicBezTo>
                      <a:pt x="1" y="31"/>
                      <a:pt x="14" y="41"/>
                      <a:pt x="28" y="33"/>
                    </a:cubicBezTo>
                    <a:cubicBezTo>
                      <a:pt x="43" y="26"/>
                      <a:pt x="51" y="5"/>
                      <a:pt x="51" y="5"/>
                    </a:cubicBezTo>
                    <a:cubicBezTo>
                      <a:pt x="51" y="5"/>
                      <a:pt x="30" y="0"/>
                      <a:pt x="15" y="8"/>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359" name="Rectangle 19">
                <a:extLst>
                  <a:ext uri="{FF2B5EF4-FFF2-40B4-BE49-F238E27FC236}">
                    <a16:creationId xmlns:a16="http://schemas.microsoft.com/office/drawing/2014/main" id="{C55BA54F-8381-D108-CE9B-259B060EA86F}"/>
                  </a:ext>
                </a:extLst>
              </p:cNvPr>
              <p:cNvSpPr>
                <a:spLocks noChangeArrowheads="1"/>
              </p:cNvSpPr>
              <p:nvPr/>
            </p:nvSpPr>
            <p:spPr bwMode="auto">
              <a:xfrm>
                <a:off x="3493" y="2019"/>
                <a:ext cx="11" cy="407"/>
              </a:xfrm>
              <a:prstGeom prst="rect">
                <a:avLst/>
              </a:prstGeom>
              <a:solidFill>
                <a:srgbClr val="708F23"/>
              </a:solidFill>
              <a:ln>
                <a:noFill/>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defRPr/>
                </a:pPr>
                <a:endParaRPr lang="zh-CN" altLang="en-US">
                  <a:solidFill>
                    <a:srgbClr val="000000"/>
                  </a:solidFill>
                  <a:latin typeface="Arial" panose="020B0604020202020204" pitchFamily="34" charset="0"/>
                </a:endParaRPr>
              </a:p>
            </p:txBody>
          </p:sp>
          <p:sp>
            <p:nvSpPr>
              <p:cNvPr id="10360" name="Freeform 20">
                <a:extLst>
                  <a:ext uri="{FF2B5EF4-FFF2-40B4-BE49-F238E27FC236}">
                    <a16:creationId xmlns:a16="http://schemas.microsoft.com/office/drawing/2014/main" id="{A1EF8882-7E53-3328-D7BB-C6CD87C8718C}"/>
                  </a:ext>
                </a:extLst>
              </p:cNvPr>
              <p:cNvSpPr>
                <a:spLocks/>
              </p:cNvSpPr>
              <p:nvPr/>
            </p:nvSpPr>
            <p:spPr bwMode="auto">
              <a:xfrm>
                <a:off x="3353" y="1831"/>
                <a:ext cx="292" cy="228"/>
              </a:xfrm>
              <a:custGeom>
                <a:avLst/>
                <a:gdLst>
                  <a:gd name="T0" fmla="*/ 639 w 127"/>
                  <a:gd name="T1" fmla="*/ 147 h 98"/>
                  <a:gd name="T2" fmla="*/ 487 w 127"/>
                  <a:gd name="T3" fmla="*/ 228 h 98"/>
                  <a:gd name="T4" fmla="*/ 333 w 127"/>
                  <a:gd name="T5" fmla="*/ 0 h 98"/>
                  <a:gd name="T6" fmla="*/ 184 w 127"/>
                  <a:gd name="T7" fmla="*/ 228 h 98"/>
                  <a:gd name="T8" fmla="*/ 32 w 127"/>
                  <a:gd name="T9" fmla="*/ 147 h 98"/>
                  <a:gd name="T10" fmla="*/ 333 w 127"/>
                  <a:gd name="T11" fmla="*/ 530 h 98"/>
                  <a:gd name="T12" fmla="*/ 639 w 127"/>
                  <a:gd name="T13" fmla="*/ 147 h 9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27" h="98">
                    <a:moveTo>
                      <a:pt x="121" y="27"/>
                    </a:moveTo>
                    <a:cubicBezTo>
                      <a:pt x="92" y="42"/>
                      <a:pt x="92" y="42"/>
                      <a:pt x="92" y="42"/>
                    </a:cubicBezTo>
                    <a:cubicBezTo>
                      <a:pt x="63" y="0"/>
                      <a:pt x="63" y="0"/>
                      <a:pt x="63" y="0"/>
                    </a:cubicBezTo>
                    <a:cubicBezTo>
                      <a:pt x="35" y="42"/>
                      <a:pt x="35" y="42"/>
                      <a:pt x="35" y="42"/>
                    </a:cubicBezTo>
                    <a:cubicBezTo>
                      <a:pt x="6" y="27"/>
                      <a:pt x="6" y="27"/>
                      <a:pt x="6" y="27"/>
                    </a:cubicBezTo>
                    <a:cubicBezTo>
                      <a:pt x="6" y="27"/>
                      <a:pt x="0" y="98"/>
                      <a:pt x="63" y="98"/>
                    </a:cubicBezTo>
                    <a:cubicBezTo>
                      <a:pt x="127" y="98"/>
                      <a:pt x="121" y="27"/>
                      <a:pt x="121" y="27"/>
                    </a:cubicBezTo>
                  </a:path>
                </a:pathLst>
              </a:custGeom>
              <a:solidFill>
                <a:srgbClr val="FF70A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361" name="Freeform 21">
                <a:extLst>
                  <a:ext uri="{FF2B5EF4-FFF2-40B4-BE49-F238E27FC236}">
                    <a16:creationId xmlns:a16="http://schemas.microsoft.com/office/drawing/2014/main" id="{CA6B8F3C-B0C6-F64E-053D-9E9A0604B4EC}"/>
                  </a:ext>
                </a:extLst>
              </p:cNvPr>
              <p:cNvSpPr>
                <a:spLocks/>
              </p:cNvSpPr>
              <p:nvPr/>
            </p:nvSpPr>
            <p:spPr bwMode="auto">
              <a:xfrm>
                <a:off x="6641" y="2108"/>
                <a:ext cx="136" cy="125"/>
              </a:xfrm>
              <a:custGeom>
                <a:avLst/>
                <a:gdLst>
                  <a:gd name="T0" fmla="*/ 228 w 59"/>
                  <a:gd name="T1" fmla="*/ 69 h 54"/>
                  <a:gd name="T2" fmla="*/ 0 w 59"/>
                  <a:gd name="T3" fmla="*/ 16 h 54"/>
                  <a:gd name="T4" fmla="*/ 111 w 59"/>
                  <a:gd name="T5" fmla="*/ 220 h 54"/>
                  <a:gd name="T6" fmla="*/ 293 w 59"/>
                  <a:gd name="T7" fmla="*/ 236 h 54"/>
                  <a:gd name="T8" fmla="*/ 228 w 59"/>
                  <a:gd name="T9" fmla="*/ 69 h 5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9" h="54">
                    <a:moveTo>
                      <a:pt x="43" y="13"/>
                    </a:moveTo>
                    <a:cubicBezTo>
                      <a:pt x="26" y="0"/>
                      <a:pt x="0" y="3"/>
                      <a:pt x="0" y="3"/>
                    </a:cubicBezTo>
                    <a:cubicBezTo>
                      <a:pt x="0" y="3"/>
                      <a:pt x="5" y="29"/>
                      <a:pt x="21" y="41"/>
                    </a:cubicBezTo>
                    <a:cubicBezTo>
                      <a:pt x="38" y="54"/>
                      <a:pt x="55" y="44"/>
                      <a:pt x="55" y="44"/>
                    </a:cubicBezTo>
                    <a:cubicBezTo>
                      <a:pt x="55" y="44"/>
                      <a:pt x="59" y="25"/>
                      <a:pt x="43" y="1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362" name="Freeform 22">
                <a:extLst>
                  <a:ext uri="{FF2B5EF4-FFF2-40B4-BE49-F238E27FC236}">
                    <a16:creationId xmlns:a16="http://schemas.microsoft.com/office/drawing/2014/main" id="{F2583D40-5346-79EA-502C-1D54A10F2A3E}"/>
                  </a:ext>
                </a:extLst>
              </p:cNvPr>
              <p:cNvSpPr>
                <a:spLocks/>
              </p:cNvSpPr>
              <p:nvPr/>
            </p:nvSpPr>
            <p:spPr bwMode="auto">
              <a:xfrm>
                <a:off x="6765" y="2159"/>
                <a:ext cx="108" cy="88"/>
              </a:xfrm>
              <a:custGeom>
                <a:avLst/>
                <a:gdLst>
                  <a:gd name="T0" fmla="*/ 74 w 47"/>
                  <a:gd name="T1" fmla="*/ 37 h 38"/>
                  <a:gd name="T2" fmla="*/ 5 w 47"/>
                  <a:gd name="T3" fmla="*/ 155 h 38"/>
                  <a:gd name="T4" fmla="*/ 138 w 47"/>
                  <a:gd name="T5" fmla="*/ 167 h 38"/>
                  <a:gd name="T6" fmla="*/ 248 w 47"/>
                  <a:gd name="T7" fmla="*/ 28 h 38"/>
                  <a:gd name="T8" fmla="*/ 74 w 47"/>
                  <a:gd name="T9" fmla="*/ 37 h 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7" h="38">
                    <a:moveTo>
                      <a:pt x="14" y="7"/>
                    </a:moveTo>
                    <a:cubicBezTo>
                      <a:pt x="0" y="14"/>
                      <a:pt x="1" y="29"/>
                      <a:pt x="1" y="29"/>
                    </a:cubicBezTo>
                    <a:cubicBezTo>
                      <a:pt x="1" y="29"/>
                      <a:pt x="12" y="38"/>
                      <a:pt x="26" y="31"/>
                    </a:cubicBezTo>
                    <a:cubicBezTo>
                      <a:pt x="40" y="24"/>
                      <a:pt x="47" y="5"/>
                      <a:pt x="47" y="5"/>
                    </a:cubicBezTo>
                    <a:cubicBezTo>
                      <a:pt x="47" y="5"/>
                      <a:pt x="28" y="0"/>
                      <a:pt x="14" y="7"/>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363" name="Rectangle 23">
                <a:extLst>
                  <a:ext uri="{FF2B5EF4-FFF2-40B4-BE49-F238E27FC236}">
                    <a16:creationId xmlns:a16="http://schemas.microsoft.com/office/drawing/2014/main" id="{5D4C0E6F-BFC3-6E2F-B4F6-8D56E5723FFA}"/>
                  </a:ext>
                </a:extLst>
              </p:cNvPr>
              <p:cNvSpPr>
                <a:spLocks noChangeArrowheads="1"/>
              </p:cNvSpPr>
              <p:nvPr/>
            </p:nvSpPr>
            <p:spPr bwMode="auto">
              <a:xfrm>
                <a:off x="6763" y="2043"/>
                <a:ext cx="10" cy="383"/>
              </a:xfrm>
              <a:prstGeom prst="rect">
                <a:avLst/>
              </a:prstGeom>
              <a:solidFill>
                <a:srgbClr val="708F23"/>
              </a:solidFill>
              <a:ln>
                <a:noFill/>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defRPr/>
                </a:pPr>
                <a:endParaRPr lang="zh-CN" altLang="en-US">
                  <a:solidFill>
                    <a:srgbClr val="000000"/>
                  </a:solidFill>
                  <a:latin typeface="Arial" panose="020B0604020202020204" pitchFamily="34" charset="0"/>
                </a:endParaRPr>
              </a:p>
            </p:txBody>
          </p:sp>
          <p:sp>
            <p:nvSpPr>
              <p:cNvPr id="10364" name="Freeform 24">
                <a:extLst>
                  <a:ext uri="{FF2B5EF4-FFF2-40B4-BE49-F238E27FC236}">
                    <a16:creationId xmlns:a16="http://schemas.microsoft.com/office/drawing/2014/main" id="{7BB39F08-3B8A-C23F-53AB-BD6F69D0E439}"/>
                  </a:ext>
                </a:extLst>
              </p:cNvPr>
              <p:cNvSpPr>
                <a:spLocks/>
              </p:cNvSpPr>
              <p:nvPr/>
            </p:nvSpPr>
            <p:spPr bwMode="auto">
              <a:xfrm>
                <a:off x="6631" y="1868"/>
                <a:ext cx="277" cy="212"/>
              </a:xfrm>
              <a:custGeom>
                <a:avLst/>
                <a:gdLst>
                  <a:gd name="T0" fmla="*/ 602 w 120"/>
                  <a:gd name="T1" fmla="*/ 135 h 91"/>
                  <a:gd name="T2" fmla="*/ 464 w 120"/>
                  <a:gd name="T3" fmla="*/ 212 h 91"/>
                  <a:gd name="T4" fmla="*/ 321 w 120"/>
                  <a:gd name="T5" fmla="*/ 0 h 91"/>
                  <a:gd name="T6" fmla="*/ 175 w 120"/>
                  <a:gd name="T7" fmla="*/ 212 h 91"/>
                  <a:gd name="T8" fmla="*/ 32 w 120"/>
                  <a:gd name="T9" fmla="*/ 135 h 91"/>
                  <a:gd name="T10" fmla="*/ 321 w 120"/>
                  <a:gd name="T11" fmla="*/ 494 h 91"/>
                  <a:gd name="T12" fmla="*/ 602 w 120"/>
                  <a:gd name="T13" fmla="*/ 135 h 9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20" h="91">
                    <a:moveTo>
                      <a:pt x="113" y="25"/>
                    </a:moveTo>
                    <a:cubicBezTo>
                      <a:pt x="87" y="39"/>
                      <a:pt x="87" y="39"/>
                      <a:pt x="87" y="39"/>
                    </a:cubicBezTo>
                    <a:cubicBezTo>
                      <a:pt x="60" y="0"/>
                      <a:pt x="60" y="0"/>
                      <a:pt x="60" y="0"/>
                    </a:cubicBezTo>
                    <a:cubicBezTo>
                      <a:pt x="33" y="39"/>
                      <a:pt x="33" y="39"/>
                      <a:pt x="33" y="39"/>
                    </a:cubicBezTo>
                    <a:cubicBezTo>
                      <a:pt x="6" y="25"/>
                      <a:pt x="6" y="25"/>
                      <a:pt x="6" y="25"/>
                    </a:cubicBezTo>
                    <a:cubicBezTo>
                      <a:pt x="6" y="25"/>
                      <a:pt x="0" y="91"/>
                      <a:pt x="60" y="91"/>
                    </a:cubicBezTo>
                    <a:cubicBezTo>
                      <a:pt x="120" y="91"/>
                      <a:pt x="113" y="25"/>
                      <a:pt x="113" y="25"/>
                    </a:cubicBezTo>
                  </a:path>
                </a:pathLst>
              </a:custGeom>
              <a:solidFill>
                <a:srgbClr val="FF70A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365" name="Rectangle 25">
                <a:extLst>
                  <a:ext uri="{FF2B5EF4-FFF2-40B4-BE49-F238E27FC236}">
                    <a16:creationId xmlns:a16="http://schemas.microsoft.com/office/drawing/2014/main" id="{90498C80-7550-A6DF-F847-AFFA4116CD52}"/>
                  </a:ext>
                </a:extLst>
              </p:cNvPr>
              <p:cNvSpPr>
                <a:spLocks noChangeArrowheads="1"/>
              </p:cNvSpPr>
              <p:nvPr/>
            </p:nvSpPr>
            <p:spPr bwMode="auto">
              <a:xfrm>
                <a:off x="2984" y="2154"/>
                <a:ext cx="14" cy="297"/>
              </a:xfrm>
              <a:prstGeom prst="rect">
                <a:avLst/>
              </a:prstGeom>
              <a:solidFill>
                <a:srgbClr val="708F23"/>
              </a:solidFill>
              <a:ln>
                <a:noFill/>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defRPr/>
                </a:pPr>
                <a:endParaRPr lang="zh-CN" altLang="en-US">
                  <a:solidFill>
                    <a:srgbClr val="000000"/>
                  </a:solidFill>
                  <a:latin typeface="Arial" panose="020B0604020202020204" pitchFamily="34" charset="0"/>
                </a:endParaRPr>
              </a:p>
            </p:txBody>
          </p:sp>
          <p:sp>
            <p:nvSpPr>
              <p:cNvPr id="10366" name="Oval 26">
                <a:extLst>
                  <a:ext uri="{FF2B5EF4-FFF2-40B4-BE49-F238E27FC236}">
                    <a16:creationId xmlns:a16="http://schemas.microsoft.com/office/drawing/2014/main" id="{89AEFA90-FB3A-C60D-34CD-33FFDE1EB22C}"/>
                  </a:ext>
                </a:extLst>
              </p:cNvPr>
              <p:cNvSpPr>
                <a:spLocks noChangeArrowheads="1"/>
              </p:cNvSpPr>
              <p:nvPr/>
            </p:nvSpPr>
            <p:spPr bwMode="auto">
              <a:xfrm>
                <a:off x="2942" y="1964"/>
                <a:ext cx="97" cy="190"/>
              </a:xfrm>
              <a:prstGeom prst="ellipse">
                <a:avLst/>
              </a:prstGeom>
              <a:solidFill>
                <a:srgbClr val="A0CC34"/>
              </a:solidFill>
              <a:ln>
                <a:noFill/>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defRPr/>
                </a:pPr>
                <a:endParaRPr lang="zh-CN" altLang="en-US">
                  <a:solidFill>
                    <a:srgbClr val="000000"/>
                  </a:solidFill>
                  <a:latin typeface="Arial" panose="020B0604020202020204" pitchFamily="34" charset="0"/>
                </a:endParaRPr>
              </a:p>
            </p:txBody>
          </p:sp>
          <p:sp>
            <p:nvSpPr>
              <p:cNvPr id="10367" name="Freeform 27">
                <a:extLst>
                  <a:ext uri="{FF2B5EF4-FFF2-40B4-BE49-F238E27FC236}">
                    <a16:creationId xmlns:a16="http://schemas.microsoft.com/office/drawing/2014/main" id="{4B8FA637-DD93-83C6-181F-E18CCE228B73}"/>
                  </a:ext>
                </a:extLst>
              </p:cNvPr>
              <p:cNvSpPr>
                <a:spLocks/>
              </p:cNvSpPr>
              <p:nvPr/>
            </p:nvSpPr>
            <p:spPr bwMode="auto">
              <a:xfrm>
                <a:off x="2839" y="2061"/>
                <a:ext cx="163" cy="149"/>
              </a:xfrm>
              <a:custGeom>
                <a:avLst/>
                <a:gdLst>
                  <a:gd name="T0" fmla="*/ 0 w 71"/>
                  <a:gd name="T1" fmla="*/ 16 h 64"/>
                  <a:gd name="T2" fmla="*/ 131 w 71"/>
                  <a:gd name="T3" fmla="*/ 265 h 64"/>
                  <a:gd name="T4" fmla="*/ 342 w 71"/>
                  <a:gd name="T5" fmla="*/ 282 h 64"/>
                  <a:gd name="T6" fmla="*/ 269 w 71"/>
                  <a:gd name="T7" fmla="*/ 81 h 64"/>
                  <a:gd name="T8" fmla="*/ 0 w 71"/>
                  <a:gd name="T9" fmla="*/ 16 h 6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1" h="64">
                    <a:moveTo>
                      <a:pt x="0" y="3"/>
                    </a:moveTo>
                    <a:cubicBezTo>
                      <a:pt x="0" y="3"/>
                      <a:pt x="6" y="34"/>
                      <a:pt x="25" y="49"/>
                    </a:cubicBezTo>
                    <a:cubicBezTo>
                      <a:pt x="45" y="64"/>
                      <a:pt x="65" y="52"/>
                      <a:pt x="65" y="52"/>
                    </a:cubicBezTo>
                    <a:cubicBezTo>
                      <a:pt x="65" y="52"/>
                      <a:pt x="71" y="30"/>
                      <a:pt x="51" y="15"/>
                    </a:cubicBezTo>
                    <a:cubicBezTo>
                      <a:pt x="31" y="0"/>
                      <a:pt x="0" y="3"/>
                      <a:pt x="0" y="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368" name="Freeform 28">
                <a:extLst>
                  <a:ext uri="{FF2B5EF4-FFF2-40B4-BE49-F238E27FC236}">
                    <a16:creationId xmlns:a16="http://schemas.microsoft.com/office/drawing/2014/main" id="{CE9FB54F-BBAD-90B8-163F-AC4EB57E0E55}"/>
                  </a:ext>
                </a:extLst>
              </p:cNvPr>
              <p:cNvSpPr>
                <a:spLocks/>
              </p:cNvSpPr>
              <p:nvPr/>
            </p:nvSpPr>
            <p:spPr bwMode="auto">
              <a:xfrm>
                <a:off x="2979" y="2061"/>
                <a:ext cx="164" cy="149"/>
              </a:xfrm>
              <a:custGeom>
                <a:avLst/>
                <a:gdLst>
                  <a:gd name="T0" fmla="*/ 379 w 71"/>
                  <a:gd name="T1" fmla="*/ 16 h 64"/>
                  <a:gd name="T2" fmla="*/ 245 w 71"/>
                  <a:gd name="T3" fmla="*/ 265 h 64"/>
                  <a:gd name="T4" fmla="*/ 32 w 71"/>
                  <a:gd name="T5" fmla="*/ 282 h 64"/>
                  <a:gd name="T6" fmla="*/ 106 w 71"/>
                  <a:gd name="T7" fmla="*/ 81 h 64"/>
                  <a:gd name="T8" fmla="*/ 379 w 71"/>
                  <a:gd name="T9" fmla="*/ 16 h 6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1" h="64">
                    <a:moveTo>
                      <a:pt x="71" y="3"/>
                    </a:moveTo>
                    <a:cubicBezTo>
                      <a:pt x="71" y="3"/>
                      <a:pt x="65" y="34"/>
                      <a:pt x="46" y="49"/>
                    </a:cubicBezTo>
                    <a:cubicBezTo>
                      <a:pt x="26" y="64"/>
                      <a:pt x="6" y="52"/>
                      <a:pt x="6" y="52"/>
                    </a:cubicBezTo>
                    <a:cubicBezTo>
                      <a:pt x="6" y="52"/>
                      <a:pt x="0" y="30"/>
                      <a:pt x="20" y="15"/>
                    </a:cubicBezTo>
                    <a:cubicBezTo>
                      <a:pt x="40" y="0"/>
                      <a:pt x="71" y="3"/>
                      <a:pt x="71" y="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369" name="Rectangle 29">
                <a:extLst>
                  <a:ext uri="{FF2B5EF4-FFF2-40B4-BE49-F238E27FC236}">
                    <a16:creationId xmlns:a16="http://schemas.microsoft.com/office/drawing/2014/main" id="{39DFD309-27EE-1818-4242-18835A42ACB2}"/>
                  </a:ext>
                </a:extLst>
              </p:cNvPr>
              <p:cNvSpPr>
                <a:spLocks noChangeArrowheads="1"/>
              </p:cNvSpPr>
              <p:nvPr/>
            </p:nvSpPr>
            <p:spPr bwMode="auto">
              <a:xfrm>
                <a:off x="6348" y="2110"/>
                <a:ext cx="12" cy="315"/>
              </a:xfrm>
              <a:prstGeom prst="rect">
                <a:avLst/>
              </a:prstGeom>
              <a:solidFill>
                <a:srgbClr val="708F23"/>
              </a:solidFill>
              <a:ln>
                <a:noFill/>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defRPr/>
                </a:pPr>
                <a:endParaRPr lang="zh-CN" altLang="en-US">
                  <a:solidFill>
                    <a:srgbClr val="000000"/>
                  </a:solidFill>
                  <a:latin typeface="Arial" panose="020B0604020202020204" pitchFamily="34" charset="0"/>
                </a:endParaRPr>
              </a:p>
            </p:txBody>
          </p:sp>
          <p:sp>
            <p:nvSpPr>
              <p:cNvPr id="10370" name="Oval 30">
                <a:extLst>
                  <a:ext uri="{FF2B5EF4-FFF2-40B4-BE49-F238E27FC236}">
                    <a16:creationId xmlns:a16="http://schemas.microsoft.com/office/drawing/2014/main" id="{C8F402F9-10A9-C204-3348-2CE5A3499114}"/>
                  </a:ext>
                </a:extLst>
              </p:cNvPr>
              <p:cNvSpPr>
                <a:spLocks noChangeArrowheads="1"/>
              </p:cNvSpPr>
              <p:nvPr/>
            </p:nvSpPr>
            <p:spPr bwMode="auto">
              <a:xfrm>
                <a:off x="6302" y="1908"/>
                <a:ext cx="104" cy="201"/>
              </a:xfrm>
              <a:prstGeom prst="ellipse">
                <a:avLst/>
              </a:prstGeom>
              <a:solidFill>
                <a:srgbClr val="A0CC34"/>
              </a:solidFill>
              <a:ln>
                <a:noFill/>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defRPr/>
                </a:pPr>
                <a:endParaRPr lang="zh-CN" altLang="en-US">
                  <a:solidFill>
                    <a:srgbClr val="000000"/>
                  </a:solidFill>
                  <a:latin typeface="Arial" panose="020B0604020202020204" pitchFamily="34" charset="0"/>
                </a:endParaRPr>
              </a:p>
            </p:txBody>
          </p:sp>
          <p:sp>
            <p:nvSpPr>
              <p:cNvPr id="10371" name="Freeform 31">
                <a:extLst>
                  <a:ext uri="{FF2B5EF4-FFF2-40B4-BE49-F238E27FC236}">
                    <a16:creationId xmlns:a16="http://schemas.microsoft.com/office/drawing/2014/main" id="{4349EAEE-8213-2C0F-0793-401098745FB9}"/>
                  </a:ext>
                </a:extLst>
              </p:cNvPr>
              <p:cNvSpPr>
                <a:spLocks/>
              </p:cNvSpPr>
              <p:nvPr/>
            </p:nvSpPr>
            <p:spPr bwMode="auto">
              <a:xfrm>
                <a:off x="6191" y="2012"/>
                <a:ext cx="173" cy="156"/>
              </a:xfrm>
              <a:custGeom>
                <a:avLst/>
                <a:gdLst>
                  <a:gd name="T0" fmla="*/ 0 w 75"/>
                  <a:gd name="T1" fmla="*/ 16 h 67"/>
                  <a:gd name="T2" fmla="*/ 150 w 75"/>
                  <a:gd name="T3" fmla="*/ 277 h 67"/>
                  <a:gd name="T4" fmla="*/ 371 w 75"/>
                  <a:gd name="T5" fmla="*/ 298 h 67"/>
                  <a:gd name="T6" fmla="*/ 293 w 75"/>
                  <a:gd name="T7" fmla="*/ 81 h 67"/>
                  <a:gd name="T8" fmla="*/ 0 w 75"/>
                  <a:gd name="T9" fmla="*/ 16 h 6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5" h="67">
                    <a:moveTo>
                      <a:pt x="0" y="3"/>
                    </a:moveTo>
                    <a:cubicBezTo>
                      <a:pt x="0" y="3"/>
                      <a:pt x="7" y="36"/>
                      <a:pt x="28" y="51"/>
                    </a:cubicBezTo>
                    <a:cubicBezTo>
                      <a:pt x="48" y="67"/>
                      <a:pt x="70" y="55"/>
                      <a:pt x="70" y="55"/>
                    </a:cubicBezTo>
                    <a:cubicBezTo>
                      <a:pt x="70" y="55"/>
                      <a:pt x="75" y="31"/>
                      <a:pt x="55" y="15"/>
                    </a:cubicBezTo>
                    <a:cubicBezTo>
                      <a:pt x="34" y="0"/>
                      <a:pt x="0" y="3"/>
                      <a:pt x="0" y="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372" name="Freeform 32">
                <a:extLst>
                  <a:ext uri="{FF2B5EF4-FFF2-40B4-BE49-F238E27FC236}">
                    <a16:creationId xmlns:a16="http://schemas.microsoft.com/office/drawing/2014/main" id="{ECE2CA7B-E931-86D8-97D4-1161C14DC0AD}"/>
                  </a:ext>
                </a:extLst>
              </p:cNvPr>
              <p:cNvSpPr>
                <a:spLocks/>
              </p:cNvSpPr>
              <p:nvPr/>
            </p:nvSpPr>
            <p:spPr bwMode="auto">
              <a:xfrm>
                <a:off x="6341" y="2012"/>
                <a:ext cx="175" cy="156"/>
              </a:xfrm>
              <a:custGeom>
                <a:avLst/>
                <a:gdLst>
                  <a:gd name="T0" fmla="*/ 403 w 76"/>
                  <a:gd name="T1" fmla="*/ 16 h 67"/>
                  <a:gd name="T2" fmla="*/ 256 w 76"/>
                  <a:gd name="T3" fmla="*/ 277 h 67"/>
                  <a:gd name="T4" fmla="*/ 32 w 76"/>
                  <a:gd name="T5" fmla="*/ 298 h 67"/>
                  <a:gd name="T6" fmla="*/ 111 w 76"/>
                  <a:gd name="T7" fmla="*/ 81 h 67"/>
                  <a:gd name="T8" fmla="*/ 403 w 76"/>
                  <a:gd name="T9" fmla="*/ 16 h 6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6" h="67">
                    <a:moveTo>
                      <a:pt x="76" y="3"/>
                    </a:moveTo>
                    <a:cubicBezTo>
                      <a:pt x="76" y="3"/>
                      <a:pt x="69" y="36"/>
                      <a:pt x="48" y="51"/>
                    </a:cubicBezTo>
                    <a:cubicBezTo>
                      <a:pt x="27" y="67"/>
                      <a:pt x="6" y="55"/>
                      <a:pt x="6" y="55"/>
                    </a:cubicBezTo>
                    <a:cubicBezTo>
                      <a:pt x="6" y="55"/>
                      <a:pt x="0" y="31"/>
                      <a:pt x="21" y="15"/>
                    </a:cubicBezTo>
                    <a:cubicBezTo>
                      <a:pt x="42" y="0"/>
                      <a:pt x="76" y="3"/>
                      <a:pt x="76" y="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373" name="Rectangle 33">
                <a:extLst>
                  <a:ext uri="{FF2B5EF4-FFF2-40B4-BE49-F238E27FC236}">
                    <a16:creationId xmlns:a16="http://schemas.microsoft.com/office/drawing/2014/main" id="{0A4E94DC-E8B4-4981-449F-78311761BADF}"/>
                  </a:ext>
                </a:extLst>
              </p:cNvPr>
              <p:cNvSpPr>
                <a:spLocks noChangeArrowheads="1"/>
              </p:cNvSpPr>
              <p:nvPr/>
            </p:nvSpPr>
            <p:spPr bwMode="auto">
              <a:xfrm>
                <a:off x="7106" y="2154"/>
                <a:ext cx="16" cy="365"/>
              </a:xfrm>
              <a:prstGeom prst="rect">
                <a:avLst/>
              </a:prstGeom>
              <a:solidFill>
                <a:srgbClr val="708F23"/>
              </a:solidFill>
              <a:ln>
                <a:noFill/>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defRPr/>
                </a:pPr>
                <a:endParaRPr lang="zh-CN" altLang="en-US">
                  <a:solidFill>
                    <a:srgbClr val="000000"/>
                  </a:solidFill>
                  <a:latin typeface="Arial" panose="020B0604020202020204" pitchFamily="34" charset="0"/>
                </a:endParaRPr>
              </a:p>
            </p:txBody>
          </p:sp>
          <p:sp>
            <p:nvSpPr>
              <p:cNvPr id="10374" name="Oval 34">
                <a:extLst>
                  <a:ext uri="{FF2B5EF4-FFF2-40B4-BE49-F238E27FC236}">
                    <a16:creationId xmlns:a16="http://schemas.microsoft.com/office/drawing/2014/main" id="{F139F84F-3334-FCDB-5103-4846C0A785A7}"/>
                  </a:ext>
                </a:extLst>
              </p:cNvPr>
              <p:cNvSpPr>
                <a:spLocks noChangeArrowheads="1"/>
              </p:cNvSpPr>
              <p:nvPr/>
            </p:nvSpPr>
            <p:spPr bwMode="auto">
              <a:xfrm>
                <a:off x="7053" y="1922"/>
                <a:ext cx="120" cy="233"/>
              </a:xfrm>
              <a:prstGeom prst="ellipse">
                <a:avLst/>
              </a:prstGeom>
              <a:solidFill>
                <a:srgbClr val="A0CC34"/>
              </a:solidFill>
              <a:ln>
                <a:noFill/>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defRPr/>
                </a:pPr>
                <a:endParaRPr lang="zh-CN" altLang="en-US">
                  <a:solidFill>
                    <a:srgbClr val="000000"/>
                  </a:solidFill>
                  <a:latin typeface="Arial" panose="020B0604020202020204" pitchFamily="34" charset="0"/>
                </a:endParaRPr>
              </a:p>
            </p:txBody>
          </p:sp>
          <p:sp>
            <p:nvSpPr>
              <p:cNvPr id="10375" name="Freeform 35">
                <a:extLst>
                  <a:ext uri="{FF2B5EF4-FFF2-40B4-BE49-F238E27FC236}">
                    <a16:creationId xmlns:a16="http://schemas.microsoft.com/office/drawing/2014/main" id="{1C2F9A55-8548-0037-A6C1-28BBD3BDAF33}"/>
                  </a:ext>
                </a:extLst>
              </p:cNvPr>
              <p:cNvSpPr>
                <a:spLocks/>
              </p:cNvSpPr>
              <p:nvPr/>
            </p:nvSpPr>
            <p:spPr bwMode="auto">
              <a:xfrm>
                <a:off x="6926" y="2040"/>
                <a:ext cx="201" cy="182"/>
              </a:xfrm>
              <a:custGeom>
                <a:avLst/>
                <a:gdLst>
                  <a:gd name="T0" fmla="*/ 0 w 87"/>
                  <a:gd name="T1" fmla="*/ 21 h 78"/>
                  <a:gd name="T2" fmla="*/ 171 w 87"/>
                  <a:gd name="T3" fmla="*/ 327 h 78"/>
                  <a:gd name="T4" fmla="*/ 427 w 87"/>
                  <a:gd name="T5" fmla="*/ 348 h 78"/>
                  <a:gd name="T6" fmla="*/ 337 w 87"/>
                  <a:gd name="T7" fmla="*/ 98 h 78"/>
                  <a:gd name="T8" fmla="*/ 0 w 87"/>
                  <a:gd name="T9" fmla="*/ 21 h 7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7" h="78">
                    <a:moveTo>
                      <a:pt x="0" y="4"/>
                    </a:moveTo>
                    <a:cubicBezTo>
                      <a:pt x="0" y="4"/>
                      <a:pt x="7" y="42"/>
                      <a:pt x="32" y="60"/>
                    </a:cubicBezTo>
                    <a:cubicBezTo>
                      <a:pt x="56" y="78"/>
                      <a:pt x="80" y="64"/>
                      <a:pt x="80" y="64"/>
                    </a:cubicBezTo>
                    <a:cubicBezTo>
                      <a:pt x="80" y="64"/>
                      <a:pt x="87" y="37"/>
                      <a:pt x="63" y="18"/>
                    </a:cubicBezTo>
                    <a:cubicBezTo>
                      <a:pt x="39" y="0"/>
                      <a:pt x="0" y="4"/>
                      <a:pt x="0" y="4"/>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376" name="Freeform 36">
                <a:extLst>
                  <a:ext uri="{FF2B5EF4-FFF2-40B4-BE49-F238E27FC236}">
                    <a16:creationId xmlns:a16="http://schemas.microsoft.com/office/drawing/2014/main" id="{F83DE500-58F3-BC25-1BA3-1C3CA2F38879}"/>
                  </a:ext>
                </a:extLst>
              </p:cNvPr>
              <p:cNvSpPr>
                <a:spLocks/>
              </p:cNvSpPr>
              <p:nvPr/>
            </p:nvSpPr>
            <p:spPr bwMode="auto">
              <a:xfrm>
                <a:off x="7099" y="2040"/>
                <a:ext cx="201" cy="182"/>
              </a:xfrm>
              <a:custGeom>
                <a:avLst/>
                <a:gdLst>
                  <a:gd name="T0" fmla="*/ 464 w 87"/>
                  <a:gd name="T1" fmla="*/ 21 h 78"/>
                  <a:gd name="T2" fmla="*/ 298 w 87"/>
                  <a:gd name="T3" fmla="*/ 327 h 78"/>
                  <a:gd name="T4" fmla="*/ 37 w 87"/>
                  <a:gd name="T5" fmla="*/ 348 h 78"/>
                  <a:gd name="T6" fmla="*/ 134 w 87"/>
                  <a:gd name="T7" fmla="*/ 98 h 78"/>
                  <a:gd name="T8" fmla="*/ 464 w 87"/>
                  <a:gd name="T9" fmla="*/ 21 h 7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7" h="78">
                    <a:moveTo>
                      <a:pt x="87" y="4"/>
                    </a:moveTo>
                    <a:cubicBezTo>
                      <a:pt x="87" y="4"/>
                      <a:pt x="80" y="42"/>
                      <a:pt x="56" y="60"/>
                    </a:cubicBezTo>
                    <a:cubicBezTo>
                      <a:pt x="32" y="78"/>
                      <a:pt x="7" y="64"/>
                      <a:pt x="7" y="64"/>
                    </a:cubicBezTo>
                    <a:cubicBezTo>
                      <a:pt x="7" y="64"/>
                      <a:pt x="0" y="37"/>
                      <a:pt x="25" y="18"/>
                    </a:cubicBezTo>
                    <a:cubicBezTo>
                      <a:pt x="49" y="0"/>
                      <a:pt x="87" y="4"/>
                      <a:pt x="87" y="4"/>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377" name="Rectangle 37">
                <a:extLst>
                  <a:ext uri="{FF2B5EF4-FFF2-40B4-BE49-F238E27FC236}">
                    <a16:creationId xmlns:a16="http://schemas.microsoft.com/office/drawing/2014/main" id="{41783CC8-6B58-1623-74B9-D9FD9F6E3AA8}"/>
                  </a:ext>
                </a:extLst>
              </p:cNvPr>
              <p:cNvSpPr>
                <a:spLocks noChangeArrowheads="1"/>
              </p:cNvSpPr>
              <p:nvPr/>
            </p:nvSpPr>
            <p:spPr bwMode="auto">
              <a:xfrm>
                <a:off x="1468" y="1971"/>
                <a:ext cx="14" cy="483"/>
              </a:xfrm>
              <a:prstGeom prst="rect">
                <a:avLst/>
              </a:prstGeom>
              <a:solidFill>
                <a:srgbClr val="708F23"/>
              </a:solidFill>
              <a:ln>
                <a:noFill/>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defRPr/>
                </a:pPr>
                <a:endParaRPr lang="zh-CN" altLang="en-US">
                  <a:solidFill>
                    <a:srgbClr val="000000"/>
                  </a:solidFill>
                  <a:latin typeface="Arial" panose="020B0604020202020204" pitchFamily="34" charset="0"/>
                </a:endParaRPr>
              </a:p>
            </p:txBody>
          </p:sp>
          <p:sp>
            <p:nvSpPr>
              <p:cNvPr id="10378" name="Oval 38">
                <a:extLst>
                  <a:ext uri="{FF2B5EF4-FFF2-40B4-BE49-F238E27FC236}">
                    <a16:creationId xmlns:a16="http://schemas.microsoft.com/office/drawing/2014/main" id="{FCF5EC12-F5D6-EA30-A41D-C2F320E926DA}"/>
                  </a:ext>
                </a:extLst>
              </p:cNvPr>
              <p:cNvSpPr>
                <a:spLocks noChangeArrowheads="1"/>
              </p:cNvSpPr>
              <p:nvPr/>
            </p:nvSpPr>
            <p:spPr bwMode="auto">
              <a:xfrm>
                <a:off x="1387" y="1817"/>
                <a:ext cx="177" cy="202"/>
              </a:xfrm>
              <a:prstGeom prst="ellipse">
                <a:avLst/>
              </a:prstGeom>
              <a:solidFill>
                <a:srgbClr val="A0CC34"/>
              </a:solidFill>
              <a:ln>
                <a:noFill/>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defRPr/>
                </a:pPr>
                <a:endParaRPr lang="zh-CN" altLang="en-US">
                  <a:solidFill>
                    <a:srgbClr val="000000"/>
                  </a:solidFill>
                  <a:latin typeface="Arial" panose="020B0604020202020204" pitchFamily="34" charset="0"/>
                </a:endParaRPr>
              </a:p>
            </p:txBody>
          </p:sp>
          <p:sp>
            <p:nvSpPr>
              <p:cNvPr id="10379" name="Freeform 39">
                <a:extLst>
                  <a:ext uri="{FF2B5EF4-FFF2-40B4-BE49-F238E27FC236}">
                    <a16:creationId xmlns:a16="http://schemas.microsoft.com/office/drawing/2014/main" id="{FEF82533-C544-3B28-6B1D-996BD13458F5}"/>
                  </a:ext>
                </a:extLst>
              </p:cNvPr>
              <p:cNvSpPr>
                <a:spLocks/>
              </p:cNvSpPr>
              <p:nvPr/>
            </p:nvSpPr>
            <p:spPr bwMode="auto">
              <a:xfrm>
                <a:off x="1389" y="2043"/>
                <a:ext cx="90" cy="76"/>
              </a:xfrm>
              <a:custGeom>
                <a:avLst/>
                <a:gdLst>
                  <a:gd name="T0" fmla="*/ 90 w 90"/>
                  <a:gd name="T1" fmla="*/ 69 h 76"/>
                  <a:gd name="T2" fmla="*/ 83 w 90"/>
                  <a:gd name="T3" fmla="*/ 76 h 76"/>
                  <a:gd name="T4" fmla="*/ 0 w 90"/>
                  <a:gd name="T5" fmla="*/ 7 h 76"/>
                  <a:gd name="T6" fmla="*/ 7 w 90"/>
                  <a:gd name="T7" fmla="*/ 0 h 76"/>
                  <a:gd name="T8" fmla="*/ 90 w 90"/>
                  <a:gd name="T9" fmla="*/ 69 h 7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0" h="76">
                    <a:moveTo>
                      <a:pt x="90" y="69"/>
                    </a:moveTo>
                    <a:lnTo>
                      <a:pt x="83" y="76"/>
                    </a:lnTo>
                    <a:lnTo>
                      <a:pt x="0" y="7"/>
                    </a:lnTo>
                    <a:lnTo>
                      <a:pt x="7" y="0"/>
                    </a:lnTo>
                    <a:lnTo>
                      <a:pt x="90" y="69"/>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380" name="Freeform 40">
                <a:extLst>
                  <a:ext uri="{FF2B5EF4-FFF2-40B4-BE49-F238E27FC236}">
                    <a16:creationId xmlns:a16="http://schemas.microsoft.com/office/drawing/2014/main" id="{755F8F86-9216-934C-DEF8-D7016AA5AC0C}"/>
                  </a:ext>
                </a:extLst>
              </p:cNvPr>
              <p:cNvSpPr>
                <a:spLocks/>
              </p:cNvSpPr>
              <p:nvPr/>
            </p:nvSpPr>
            <p:spPr bwMode="auto">
              <a:xfrm>
                <a:off x="1327" y="1982"/>
                <a:ext cx="111" cy="114"/>
              </a:xfrm>
              <a:custGeom>
                <a:avLst/>
                <a:gdLst>
                  <a:gd name="T0" fmla="*/ 12 w 48"/>
                  <a:gd name="T1" fmla="*/ 33 h 49"/>
                  <a:gd name="T2" fmla="*/ 65 w 48"/>
                  <a:gd name="T3" fmla="*/ 212 h 49"/>
                  <a:gd name="T4" fmla="*/ 208 w 48"/>
                  <a:gd name="T5" fmla="*/ 200 h 49"/>
                  <a:gd name="T6" fmla="*/ 192 w 48"/>
                  <a:gd name="T7" fmla="*/ 54 h 49"/>
                  <a:gd name="T8" fmla="*/ 12 w 48"/>
                  <a:gd name="T9" fmla="*/ 33 h 4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8" h="49">
                    <a:moveTo>
                      <a:pt x="2" y="6"/>
                    </a:moveTo>
                    <a:cubicBezTo>
                      <a:pt x="2" y="6"/>
                      <a:pt x="0" y="30"/>
                      <a:pt x="12" y="39"/>
                    </a:cubicBezTo>
                    <a:cubicBezTo>
                      <a:pt x="23" y="49"/>
                      <a:pt x="39" y="37"/>
                      <a:pt x="39" y="37"/>
                    </a:cubicBezTo>
                    <a:cubicBezTo>
                      <a:pt x="39" y="37"/>
                      <a:pt x="48" y="19"/>
                      <a:pt x="36" y="10"/>
                    </a:cubicBezTo>
                    <a:cubicBezTo>
                      <a:pt x="25" y="0"/>
                      <a:pt x="2" y="6"/>
                      <a:pt x="2"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381" name="Freeform 41">
                <a:extLst>
                  <a:ext uri="{FF2B5EF4-FFF2-40B4-BE49-F238E27FC236}">
                    <a16:creationId xmlns:a16="http://schemas.microsoft.com/office/drawing/2014/main" id="{23DFA97A-E2ED-20BD-E6DB-97B75E223531}"/>
                  </a:ext>
                </a:extLst>
              </p:cNvPr>
              <p:cNvSpPr>
                <a:spLocks/>
              </p:cNvSpPr>
              <p:nvPr/>
            </p:nvSpPr>
            <p:spPr bwMode="auto">
              <a:xfrm>
                <a:off x="1472" y="2043"/>
                <a:ext cx="90" cy="76"/>
              </a:xfrm>
              <a:custGeom>
                <a:avLst/>
                <a:gdLst>
                  <a:gd name="T0" fmla="*/ 0 w 90"/>
                  <a:gd name="T1" fmla="*/ 69 h 76"/>
                  <a:gd name="T2" fmla="*/ 7 w 90"/>
                  <a:gd name="T3" fmla="*/ 76 h 76"/>
                  <a:gd name="T4" fmla="*/ 90 w 90"/>
                  <a:gd name="T5" fmla="*/ 7 h 76"/>
                  <a:gd name="T6" fmla="*/ 83 w 90"/>
                  <a:gd name="T7" fmla="*/ 0 h 76"/>
                  <a:gd name="T8" fmla="*/ 0 w 90"/>
                  <a:gd name="T9" fmla="*/ 69 h 7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0" h="76">
                    <a:moveTo>
                      <a:pt x="0" y="69"/>
                    </a:moveTo>
                    <a:lnTo>
                      <a:pt x="7" y="76"/>
                    </a:lnTo>
                    <a:lnTo>
                      <a:pt x="90" y="7"/>
                    </a:lnTo>
                    <a:lnTo>
                      <a:pt x="83" y="0"/>
                    </a:lnTo>
                    <a:lnTo>
                      <a:pt x="0" y="69"/>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382" name="Freeform 42">
                <a:extLst>
                  <a:ext uri="{FF2B5EF4-FFF2-40B4-BE49-F238E27FC236}">
                    <a16:creationId xmlns:a16="http://schemas.microsoft.com/office/drawing/2014/main" id="{B90DBF91-A175-8A9E-BC06-5D5F78A0CDA2}"/>
                  </a:ext>
                </a:extLst>
              </p:cNvPr>
              <p:cNvSpPr>
                <a:spLocks/>
              </p:cNvSpPr>
              <p:nvPr/>
            </p:nvSpPr>
            <p:spPr bwMode="auto">
              <a:xfrm>
                <a:off x="1514" y="1982"/>
                <a:ext cx="110" cy="114"/>
              </a:xfrm>
              <a:custGeom>
                <a:avLst/>
                <a:gdLst>
                  <a:gd name="T0" fmla="*/ 241 w 48"/>
                  <a:gd name="T1" fmla="*/ 33 h 49"/>
                  <a:gd name="T2" fmla="*/ 190 w 48"/>
                  <a:gd name="T3" fmla="*/ 212 h 49"/>
                  <a:gd name="T4" fmla="*/ 41 w 48"/>
                  <a:gd name="T5" fmla="*/ 200 h 49"/>
                  <a:gd name="T6" fmla="*/ 57 w 48"/>
                  <a:gd name="T7" fmla="*/ 54 h 49"/>
                  <a:gd name="T8" fmla="*/ 241 w 48"/>
                  <a:gd name="T9" fmla="*/ 33 h 4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8" h="49">
                    <a:moveTo>
                      <a:pt x="46" y="6"/>
                    </a:moveTo>
                    <a:cubicBezTo>
                      <a:pt x="46" y="6"/>
                      <a:pt x="48" y="30"/>
                      <a:pt x="36" y="39"/>
                    </a:cubicBezTo>
                    <a:cubicBezTo>
                      <a:pt x="25" y="49"/>
                      <a:pt x="8" y="37"/>
                      <a:pt x="8" y="37"/>
                    </a:cubicBezTo>
                    <a:cubicBezTo>
                      <a:pt x="8" y="37"/>
                      <a:pt x="0" y="19"/>
                      <a:pt x="11" y="10"/>
                    </a:cubicBezTo>
                    <a:cubicBezTo>
                      <a:pt x="23" y="0"/>
                      <a:pt x="46" y="6"/>
                      <a:pt x="46"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383" name="Freeform 43">
                <a:extLst>
                  <a:ext uri="{FF2B5EF4-FFF2-40B4-BE49-F238E27FC236}">
                    <a16:creationId xmlns:a16="http://schemas.microsoft.com/office/drawing/2014/main" id="{416D02D2-E699-9EE0-1288-E0C33C4FBACE}"/>
                  </a:ext>
                </a:extLst>
              </p:cNvPr>
              <p:cNvSpPr>
                <a:spLocks/>
              </p:cNvSpPr>
              <p:nvPr/>
            </p:nvSpPr>
            <p:spPr bwMode="auto">
              <a:xfrm>
                <a:off x="1389" y="2159"/>
                <a:ext cx="90" cy="79"/>
              </a:xfrm>
              <a:custGeom>
                <a:avLst/>
                <a:gdLst>
                  <a:gd name="T0" fmla="*/ 90 w 90"/>
                  <a:gd name="T1" fmla="*/ 70 h 79"/>
                  <a:gd name="T2" fmla="*/ 83 w 90"/>
                  <a:gd name="T3" fmla="*/ 79 h 79"/>
                  <a:gd name="T4" fmla="*/ 0 w 90"/>
                  <a:gd name="T5" fmla="*/ 9 h 79"/>
                  <a:gd name="T6" fmla="*/ 7 w 90"/>
                  <a:gd name="T7" fmla="*/ 0 h 79"/>
                  <a:gd name="T8" fmla="*/ 90 w 90"/>
                  <a:gd name="T9" fmla="*/ 70 h 7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0" h="79">
                    <a:moveTo>
                      <a:pt x="90" y="70"/>
                    </a:moveTo>
                    <a:lnTo>
                      <a:pt x="83" y="79"/>
                    </a:lnTo>
                    <a:lnTo>
                      <a:pt x="0" y="9"/>
                    </a:lnTo>
                    <a:lnTo>
                      <a:pt x="7" y="0"/>
                    </a:lnTo>
                    <a:lnTo>
                      <a:pt x="90" y="70"/>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384" name="Freeform 44">
                <a:extLst>
                  <a:ext uri="{FF2B5EF4-FFF2-40B4-BE49-F238E27FC236}">
                    <a16:creationId xmlns:a16="http://schemas.microsoft.com/office/drawing/2014/main" id="{88F20B5C-8B0E-D2B4-B8A8-26C7C421E8E3}"/>
                  </a:ext>
                </a:extLst>
              </p:cNvPr>
              <p:cNvSpPr>
                <a:spLocks/>
              </p:cNvSpPr>
              <p:nvPr/>
            </p:nvSpPr>
            <p:spPr bwMode="auto">
              <a:xfrm>
                <a:off x="1327" y="2101"/>
                <a:ext cx="111" cy="111"/>
              </a:xfrm>
              <a:custGeom>
                <a:avLst/>
                <a:gdLst>
                  <a:gd name="T0" fmla="*/ 12 w 48"/>
                  <a:gd name="T1" fmla="*/ 28 h 48"/>
                  <a:gd name="T2" fmla="*/ 65 w 48"/>
                  <a:gd name="T3" fmla="*/ 208 h 48"/>
                  <a:gd name="T4" fmla="*/ 208 w 48"/>
                  <a:gd name="T5" fmla="*/ 199 h 48"/>
                  <a:gd name="T6" fmla="*/ 192 w 48"/>
                  <a:gd name="T7" fmla="*/ 49 h 48"/>
                  <a:gd name="T8" fmla="*/ 12 w 48"/>
                  <a:gd name="T9" fmla="*/ 28 h 4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8" h="48">
                    <a:moveTo>
                      <a:pt x="2" y="5"/>
                    </a:moveTo>
                    <a:cubicBezTo>
                      <a:pt x="2" y="5"/>
                      <a:pt x="0" y="29"/>
                      <a:pt x="12" y="39"/>
                    </a:cubicBezTo>
                    <a:cubicBezTo>
                      <a:pt x="23" y="48"/>
                      <a:pt x="39" y="37"/>
                      <a:pt x="39" y="37"/>
                    </a:cubicBezTo>
                    <a:cubicBezTo>
                      <a:pt x="39" y="37"/>
                      <a:pt x="48" y="18"/>
                      <a:pt x="36" y="9"/>
                    </a:cubicBezTo>
                    <a:cubicBezTo>
                      <a:pt x="25" y="0"/>
                      <a:pt x="2" y="5"/>
                      <a:pt x="2" y="5"/>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385" name="Freeform 45">
                <a:extLst>
                  <a:ext uri="{FF2B5EF4-FFF2-40B4-BE49-F238E27FC236}">
                    <a16:creationId xmlns:a16="http://schemas.microsoft.com/office/drawing/2014/main" id="{483A8731-DD74-517E-324C-133B69BCDD0C}"/>
                  </a:ext>
                </a:extLst>
              </p:cNvPr>
              <p:cNvSpPr>
                <a:spLocks/>
              </p:cNvSpPr>
              <p:nvPr/>
            </p:nvSpPr>
            <p:spPr bwMode="auto">
              <a:xfrm>
                <a:off x="1472" y="2159"/>
                <a:ext cx="90" cy="79"/>
              </a:xfrm>
              <a:custGeom>
                <a:avLst/>
                <a:gdLst>
                  <a:gd name="T0" fmla="*/ 0 w 90"/>
                  <a:gd name="T1" fmla="*/ 70 h 79"/>
                  <a:gd name="T2" fmla="*/ 7 w 90"/>
                  <a:gd name="T3" fmla="*/ 79 h 79"/>
                  <a:gd name="T4" fmla="*/ 90 w 90"/>
                  <a:gd name="T5" fmla="*/ 9 h 79"/>
                  <a:gd name="T6" fmla="*/ 83 w 90"/>
                  <a:gd name="T7" fmla="*/ 0 h 79"/>
                  <a:gd name="T8" fmla="*/ 0 w 90"/>
                  <a:gd name="T9" fmla="*/ 70 h 7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0" h="79">
                    <a:moveTo>
                      <a:pt x="0" y="70"/>
                    </a:moveTo>
                    <a:lnTo>
                      <a:pt x="7" y="79"/>
                    </a:lnTo>
                    <a:lnTo>
                      <a:pt x="90" y="9"/>
                    </a:lnTo>
                    <a:lnTo>
                      <a:pt x="83" y="0"/>
                    </a:lnTo>
                    <a:lnTo>
                      <a:pt x="0" y="70"/>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386" name="Freeform 46">
                <a:extLst>
                  <a:ext uri="{FF2B5EF4-FFF2-40B4-BE49-F238E27FC236}">
                    <a16:creationId xmlns:a16="http://schemas.microsoft.com/office/drawing/2014/main" id="{FF8F4FDA-6FC9-7252-ED53-D5962A23C8E7}"/>
                  </a:ext>
                </a:extLst>
              </p:cNvPr>
              <p:cNvSpPr>
                <a:spLocks/>
              </p:cNvSpPr>
              <p:nvPr/>
            </p:nvSpPr>
            <p:spPr bwMode="auto">
              <a:xfrm>
                <a:off x="1514" y="2101"/>
                <a:ext cx="110" cy="111"/>
              </a:xfrm>
              <a:custGeom>
                <a:avLst/>
                <a:gdLst>
                  <a:gd name="T0" fmla="*/ 241 w 48"/>
                  <a:gd name="T1" fmla="*/ 28 h 48"/>
                  <a:gd name="T2" fmla="*/ 190 w 48"/>
                  <a:gd name="T3" fmla="*/ 208 h 48"/>
                  <a:gd name="T4" fmla="*/ 41 w 48"/>
                  <a:gd name="T5" fmla="*/ 199 h 48"/>
                  <a:gd name="T6" fmla="*/ 57 w 48"/>
                  <a:gd name="T7" fmla="*/ 49 h 48"/>
                  <a:gd name="T8" fmla="*/ 241 w 48"/>
                  <a:gd name="T9" fmla="*/ 28 h 4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8" h="48">
                    <a:moveTo>
                      <a:pt x="46" y="5"/>
                    </a:moveTo>
                    <a:cubicBezTo>
                      <a:pt x="46" y="5"/>
                      <a:pt x="48" y="29"/>
                      <a:pt x="36" y="39"/>
                    </a:cubicBezTo>
                    <a:cubicBezTo>
                      <a:pt x="25" y="48"/>
                      <a:pt x="8" y="37"/>
                      <a:pt x="8" y="37"/>
                    </a:cubicBezTo>
                    <a:cubicBezTo>
                      <a:pt x="8" y="37"/>
                      <a:pt x="0" y="18"/>
                      <a:pt x="11" y="9"/>
                    </a:cubicBezTo>
                    <a:cubicBezTo>
                      <a:pt x="23" y="0"/>
                      <a:pt x="46" y="5"/>
                      <a:pt x="46" y="5"/>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387" name="Rectangle 47">
                <a:extLst>
                  <a:ext uri="{FF2B5EF4-FFF2-40B4-BE49-F238E27FC236}">
                    <a16:creationId xmlns:a16="http://schemas.microsoft.com/office/drawing/2014/main" id="{24AA5797-1911-808F-4A39-5931CE85EE3D}"/>
                  </a:ext>
                </a:extLst>
              </p:cNvPr>
              <p:cNvSpPr>
                <a:spLocks noChangeArrowheads="1"/>
              </p:cNvSpPr>
              <p:nvPr/>
            </p:nvSpPr>
            <p:spPr bwMode="auto">
              <a:xfrm>
                <a:off x="4507" y="1971"/>
                <a:ext cx="16" cy="483"/>
              </a:xfrm>
              <a:prstGeom prst="rect">
                <a:avLst/>
              </a:prstGeom>
              <a:solidFill>
                <a:srgbClr val="708F23"/>
              </a:solidFill>
              <a:ln>
                <a:noFill/>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defRPr/>
                </a:pPr>
                <a:endParaRPr lang="zh-CN" altLang="en-US">
                  <a:solidFill>
                    <a:srgbClr val="000000"/>
                  </a:solidFill>
                  <a:latin typeface="Arial" panose="020B0604020202020204" pitchFamily="34" charset="0"/>
                </a:endParaRPr>
              </a:p>
            </p:txBody>
          </p:sp>
          <p:sp>
            <p:nvSpPr>
              <p:cNvPr id="10388" name="Oval 48">
                <a:extLst>
                  <a:ext uri="{FF2B5EF4-FFF2-40B4-BE49-F238E27FC236}">
                    <a16:creationId xmlns:a16="http://schemas.microsoft.com/office/drawing/2014/main" id="{2FCC1F69-A038-5FF3-EABB-47ED0D21B5B2}"/>
                  </a:ext>
                </a:extLst>
              </p:cNvPr>
              <p:cNvSpPr>
                <a:spLocks noChangeArrowheads="1"/>
              </p:cNvSpPr>
              <p:nvPr/>
            </p:nvSpPr>
            <p:spPr bwMode="auto">
              <a:xfrm>
                <a:off x="4426" y="1817"/>
                <a:ext cx="178" cy="202"/>
              </a:xfrm>
              <a:prstGeom prst="ellipse">
                <a:avLst/>
              </a:prstGeom>
              <a:solidFill>
                <a:srgbClr val="A0CC34"/>
              </a:solidFill>
              <a:ln>
                <a:noFill/>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defRPr/>
                </a:pPr>
                <a:endParaRPr lang="zh-CN" altLang="en-US">
                  <a:solidFill>
                    <a:srgbClr val="000000"/>
                  </a:solidFill>
                  <a:latin typeface="Arial" panose="020B0604020202020204" pitchFamily="34" charset="0"/>
                </a:endParaRPr>
              </a:p>
            </p:txBody>
          </p:sp>
          <p:sp>
            <p:nvSpPr>
              <p:cNvPr id="10389" name="Freeform 49">
                <a:extLst>
                  <a:ext uri="{FF2B5EF4-FFF2-40B4-BE49-F238E27FC236}">
                    <a16:creationId xmlns:a16="http://schemas.microsoft.com/office/drawing/2014/main" id="{D251DD52-9FC3-5A09-F700-B8A4FA31DE14}"/>
                  </a:ext>
                </a:extLst>
              </p:cNvPr>
              <p:cNvSpPr>
                <a:spLocks/>
              </p:cNvSpPr>
              <p:nvPr/>
            </p:nvSpPr>
            <p:spPr bwMode="auto">
              <a:xfrm>
                <a:off x="4429" y="2043"/>
                <a:ext cx="89" cy="76"/>
              </a:xfrm>
              <a:custGeom>
                <a:avLst/>
                <a:gdLst>
                  <a:gd name="T0" fmla="*/ 89 w 89"/>
                  <a:gd name="T1" fmla="*/ 69 h 76"/>
                  <a:gd name="T2" fmla="*/ 83 w 89"/>
                  <a:gd name="T3" fmla="*/ 76 h 76"/>
                  <a:gd name="T4" fmla="*/ 0 w 89"/>
                  <a:gd name="T5" fmla="*/ 7 h 76"/>
                  <a:gd name="T6" fmla="*/ 7 w 89"/>
                  <a:gd name="T7" fmla="*/ 0 h 76"/>
                  <a:gd name="T8" fmla="*/ 89 w 89"/>
                  <a:gd name="T9" fmla="*/ 69 h 7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9" h="76">
                    <a:moveTo>
                      <a:pt x="89" y="69"/>
                    </a:moveTo>
                    <a:lnTo>
                      <a:pt x="83" y="76"/>
                    </a:lnTo>
                    <a:lnTo>
                      <a:pt x="0" y="7"/>
                    </a:lnTo>
                    <a:lnTo>
                      <a:pt x="7" y="0"/>
                    </a:lnTo>
                    <a:lnTo>
                      <a:pt x="89" y="69"/>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390" name="Freeform 50">
                <a:extLst>
                  <a:ext uri="{FF2B5EF4-FFF2-40B4-BE49-F238E27FC236}">
                    <a16:creationId xmlns:a16="http://schemas.microsoft.com/office/drawing/2014/main" id="{54983E81-919C-25F7-CB4F-DB4F4EAA4538}"/>
                  </a:ext>
                </a:extLst>
              </p:cNvPr>
              <p:cNvSpPr>
                <a:spLocks/>
              </p:cNvSpPr>
              <p:nvPr/>
            </p:nvSpPr>
            <p:spPr bwMode="auto">
              <a:xfrm>
                <a:off x="4366" y="1982"/>
                <a:ext cx="111" cy="114"/>
              </a:xfrm>
              <a:custGeom>
                <a:avLst/>
                <a:gdLst>
                  <a:gd name="T0" fmla="*/ 12 w 48"/>
                  <a:gd name="T1" fmla="*/ 33 h 49"/>
                  <a:gd name="T2" fmla="*/ 65 w 48"/>
                  <a:gd name="T3" fmla="*/ 212 h 49"/>
                  <a:gd name="T4" fmla="*/ 215 w 48"/>
                  <a:gd name="T5" fmla="*/ 200 h 49"/>
                  <a:gd name="T6" fmla="*/ 199 w 48"/>
                  <a:gd name="T7" fmla="*/ 54 h 49"/>
                  <a:gd name="T8" fmla="*/ 12 w 48"/>
                  <a:gd name="T9" fmla="*/ 33 h 4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8" h="49">
                    <a:moveTo>
                      <a:pt x="2" y="6"/>
                    </a:moveTo>
                    <a:cubicBezTo>
                      <a:pt x="2" y="6"/>
                      <a:pt x="0" y="30"/>
                      <a:pt x="12" y="39"/>
                    </a:cubicBezTo>
                    <a:cubicBezTo>
                      <a:pt x="23" y="49"/>
                      <a:pt x="40" y="37"/>
                      <a:pt x="40" y="37"/>
                    </a:cubicBezTo>
                    <a:cubicBezTo>
                      <a:pt x="40" y="37"/>
                      <a:pt x="48" y="19"/>
                      <a:pt x="37" y="10"/>
                    </a:cubicBezTo>
                    <a:cubicBezTo>
                      <a:pt x="25" y="0"/>
                      <a:pt x="2" y="6"/>
                      <a:pt x="2"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391" name="Freeform 51">
                <a:extLst>
                  <a:ext uri="{FF2B5EF4-FFF2-40B4-BE49-F238E27FC236}">
                    <a16:creationId xmlns:a16="http://schemas.microsoft.com/office/drawing/2014/main" id="{C513285C-1ED6-0F54-1261-67B1C8D68D79}"/>
                  </a:ext>
                </a:extLst>
              </p:cNvPr>
              <p:cNvSpPr>
                <a:spLocks/>
              </p:cNvSpPr>
              <p:nvPr/>
            </p:nvSpPr>
            <p:spPr bwMode="auto">
              <a:xfrm>
                <a:off x="4512" y="2043"/>
                <a:ext cx="89" cy="76"/>
              </a:xfrm>
              <a:custGeom>
                <a:avLst/>
                <a:gdLst>
                  <a:gd name="T0" fmla="*/ 0 w 89"/>
                  <a:gd name="T1" fmla="*/ 69 h 76"/>
                  <a:gd name="T2" fmla="*/ 6 w 89"/>
                  <a:gd name="T3" fmla="*/ 76 h 76"/>
                  <a:gd name="T4" fmla="*/ 89 w 89"/>
                  <a:gd name="T5" fmla="*/ 7 h 76"/>
                  <a:gd name="T6" fmla="*/ 83 w 89"/>
                  <a:gd name="T7" fmla="*/ 0 h 76"/>
                  <a:gd name="T8" fmla="*/ 0 w 89"/>
                  <a:gd name="T9" fmla="*/ 69 h 7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9" h="76">
                    <a:moveTo>
                      <a:pt x="0" y="69"/>
                    </a:moveTo>
                    <a:lnTo>
                      <a:pt x="6" y="76"/>
                    </a:lnTo>
                    <a:lnTo>
                      <a:pt x="89" y="7"/>
                    </a:lnTo>
                    <a:lnTo>
                      <a:pt x="83" y="0"/>
                    </a:lnTo>
                    <a:lnTo>
                      <a:pt x="0" y="69"/>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392" name="Freeform 52">
                <a:extLst>
                  <a:ext uri="{FF2B5EF4-FFF2-40B4-BE49-F238E27FC236}">
                    <a16:creationId xmlns:a16="http://schemas.microsoft.com/office/drawing/2014/main" id="{B00937F4-A610-7DB7-3BF4-8C6AD09F2247}"/>
                  </a:ext>
                </a:extLst>
              </p:cNvPr>
              <p:cNvSpPr>
                <a:spLocks/>
              </p:cNvSpPr>
              <p:nvPr/>
            </p:nvSpPr>
            <p:spPr bwMode="auto">
              <a:xfrm>
                <a:off x="4553" y="1982"/>
                <a:ext cx="111" cy="114"/>
              </a:xfrm>
              <a:custGeom>
                <a:avLst/>
                <a:gdLst>
                  <a:gd name="T0" fmla="*/ 245 w 48"/>
                  <a:gd name="T1" fmla="*/ 33 h 49"/>
                  <a:gd name="T2" fmla="*/ 192 w 48"/>
                  <a:gd name="T3" fmla="*/ 212 h 49"/>
                  <a:gd name="T4" fmla="*/ 49 w 48"/>
                  <a:gd name="T5" fmla="*/ 200 h 49"/>
                  <a:gd name="T6" fmla="*/ 65 w 48"/>
                  <a:gd name="T7" fmla="*/ 54 h 49"/>
                  <a:gd name="T8" fmla="*/ 245 w 48"/>
                  <a:gd name="T9" fmla="*/ 33 h 4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8" h="49">
                    <a:moveTo>
                      <a:pt x="46" y="6"/>
                    </a:moveTo>
                    <a:cubicBezTo>
                      <a:pt x="46" y="6"/>
                      <a:pt x="48" y="30"/>
                      <a:pt x="36" y="39"/>
                    </a:cubicBezTo>
                    <a:cubicBezTo>
                      <a:pt x="25" y="49"/>
                      <a:pt x="9" y="37"/>
                      <a:pt x="9" y="37"/>
                    </a:cubicBezTo>
                    <a:cubicBezTo>
                      <a:pt x="9" y="37"/>
                      <a:pt x="0" y="19"/>
                      <a:pt x="12" y="10"/>
                    </a:cubicBezTo>
                    <a:cubicBezTo>
                      <a:pt x="23" y="0"/>
                      <a:pt x="46" y="6"/>
                      <a:pt x="46"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393" name="Freeform 53">
                <a:extLst>
                  <a:ext uri="{FF2B5EF4-FFF2-40B4-BE49-F238E27FC236}">
                    <a16:creationId xmlns:a16="http://schemas.microsoft.com/office/drawing/2014/main" id="{6EDC23BF-2868-C13B-49CB-3D047CCC00CF}"/>
                  </a:ext>
                </a:extLst>
              </p:cNvPr>
              <p:cNvSpPr>
                <a:spLocks/>
              </p:cNvSpPr>
              <p:nvPr/>
            </p:nvSpPr>
            <p:spPr bwMode="auto">
              <a:xfrm>
                <a:off x="4429" y="2159"/>
                <a:ext cx="89" cy="79"/>
              </a:xfrm>
              <a:custGeom>
                <a:avLst/>
                <a:gdLst>
                  <a:gd name="T0" fmla="*/ 89 w 89"/>
                  <a:gd name="T1" fmla="*/ 70 h 79"/>
                  <a:gd name="T2" fmla="*/ 83 w 89"/>
                  <a:gd name="T3" fmla="*/ 79 h 79"/>
                  <a:gd name="T4" fmla="*/ 0 w 89"/>
                  <a:gd name="T5" fmla="*/ 9 h 79"/>
                  <a:gd name="T6" fmla="*/ 7 w 89"/>
                  <a:gd name="T7" fmla="*/ 0 h 79"/>
                  <a:gd name="T8" fmla="*/ 89 w 89"/>
                  <a:gd name="T9" fmla="*/ 70 h 7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9" h="79">
                    <a:moveTo>
                      <a:pt x="89" y="70"/>
                    </a:moveTo>
                    <a:lnTo>
                      <a:pt x="83" y="79"/>
                    </a:lnTo>
                    <a:lnTo>
                      <a:pt x="0" y="9"/>
                    </a:lnTo>
                    <a:lnTo>
                      <a:pt x="7" y="0"/>
                    </a:lnTo>
                    <a:lnTo>
                      <a:pt x="89" y="70"/>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394" name="Freeform 54">
                <a:extLst>
                  <a:ext uri="{FF2B5EF4-FFF2-40B4-BE49-F238E27FC236}">
                    <a16:creationId xmlns:a16="http://schemas.microsoft.com/office/drawing/2014/main" id="{97482918-CBC8-59FF-8878-D8E9F8062BE9}"/>
                  </a:ext>
                </a:extLst>
              </p:cNvPr>
              <p:cNvSpPr>
                <a:spLocks/>
              </p:cNvSpPr>
              <p:nvPr/>
            </p:nvSpPr>
            <p:spPr bwMode="auto">
              <a:xfrm>
                <a:off x="4366" y="2101"/>
                <a:ext cx="111" cy="111"/>
              </a:xfrm>
              <a:custGeom>
                <a:avLst/>
                <a:gdLst>
                  <a:gd name="T0" fmla="*/ 12 w 48"/>
                  <a:gd name="T1" fmla="*/ 28 h 48"/>
                  <a:gd name="T2" fmla="*/ 65 w 48"/>
                  <a:gd name="T3" fmla="*/ 208 h 48"/>
                  <a:gd name="T4" fmla="*/ 215 w 48"/>
                  <a:gd name="T5" fmla="*/ 199 h 48"/>
                  <a:gd name="T6" fmla="*/ 199 w 48"/>
                  <a:gd name="T7" fmla="*/ 49 h 48"/>
                  <a:gd name="T8" fmla="*/ 12 w 48"/>
                  <a:gd name="T9" fmla="*/ 28 h 4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8" h="48">
                    <a:moveTo>
                      <a:pt x="2" y="5"/>
                    </a:moveTo>
                    <a:cubicBezTo>
                      <a:pt x="2" y="5"/>
                      <a:pt x="0" y="29"/>
                      <a:pt x="12" y="39"/>
                    </a:cubicBezTo>
                    <a:cubicBezTo>
                      <a:pt x="23" y="48"/>
                      <a:pt x="40" y="37"/>
                      <a:pt x="40" y="37"/>
                    </a:cubicBezTo>
                    <a:cubicBezTo>
                      <a:pt x="40" y="37"/>
                      <a:pt x="48" y="18"/>
                      <a:pt x="37" y="9"/>
                    </a:cubicBezTo>
                    <a:cubicBezTo>
                      <a:pt x="25" y="0"/>
                      <a:pt x="2" y="5"/>
                      <a:pt x="2" y="5"/>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395" name="Freeform 55">
                <a:extLst>
                  <a:ext uri="{FF2B5EF4-FFF2-40B4-BE49-F238E27FC236}">
                    <a16:creationId xmlns:a16="http://schemas.microsoft.com/office/drawing/2014/main" id="{AC9F5588-973B-79E1-7F21-CFA7AF509489}"/>
                  </a:ext>
                </a:extLst>
              </p:cNvPr>
              <p:cNvSpPr>
                <a:spLocks/>
              </p:cNvSpPr>
              <p:nvPr/>
            </p:nvSpPr>
            <p:spPr bwMode="auto">
              <a:xfrm>
                <a:off x="4512" y="2159"/>
                <a:ext cx="89" cy="79"/>
              </a:xfrm>
              <a:custGeom>
                <a:avLst/>
                <a:gdLst>
                  <a:gd name="T0" fmla="*/ 0 w 89"/>
                  <a:gd name="T1" fmla="*/ 70 h 79"/>
                  <a:gd name="T2" fmla="*/ 6 w 89"/>
                  <a:gd name="T3" fmla="*/ 79 h 79"/>
                  <a:gd name="T4" fmla="*/ 89 w 89"/>
                  <a:gd name="T5" fmla="*/ 9 h 79"/>
                  <a:gd name="T6" fmla="*/ 83 w 89"/>
                  <a:gd name="T7" fmla="*/ 0 h 79"/>
                  <a:gd name="T8" fmla="*/ 0 w 89"/>
                  <a:gd name="T9" fmla="*/ 70 h 7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9" h="79">
                    <a:moveTo>
                      <a:pt x="0" y="70"/>
                    </a:moveTo>
                    <a:lnTo>
                      <a:pt x="6" y="79"/>
                    </a:lnTo>
                    <a:lnTo>
                      <a:pt x="89" y="9"/>
                    </a:lnTo>
                    <a:lnTo>
                      <a:pt x="83" y="0"/>
                    </a:lnTo>
                    <a:lnTo>
                      <a:pt x="0" y="70"/>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396" name="Freeform 56">
                <a:extLst>
                  <a:ext uri="{FF2B5EF4-FFF2-40B4-BE49-F238E27FC236}">
                    <a16:creationId xmlns:a16="http://schemas.microsoft.com/office/drawing/2014/main" id="{BBFDEC8A-C37E-894A-C694-2A813BF9FF1C}"/>
                  </a:ext>
                </a:extLst>
              </p:cNvPr>
              <p:cNvSpPr>
                <a:spLocks/>
              </p:cNvSpPr>
              <p:nvPr/>
            </p:nvSpPr>
            <p:spPr bwMode="auto">
              <a:xfrm>
                <a:off x="4553" y="2101"/>
                <a:ext cx="111" cy="111"/>
              </a:xfrm>
              <a:custGeom>
                <a:avLst/>
                <a:gdLst>
                  <a:gd name="T0" fmla="*/ 245 w 48"/>
                  <a:gd name="T1" fmla="*/ 28 h 48"/>
                  <a:gd name="T2" fmla="*/ 192 w 48"/>
                  <a:gd name="T3" fmla="*/ 208 h 48"/>
                  <a:gd name="T4" fmla="*/ 49 w 48"/>
                  <a:gd name="T5" fmla="*/ 199 h 48"/>
                  <a:gd name="T6" fmla="*/ 65 w 48"/>
                  <a:gd name="T7" fmla="*/ 49 h 48"/>
                  <a:gd name="T8" fmla="*/ 245 w 48"/>
                  <a:gd name="T9" fmla="*/ 28 h 4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8" h="48">
                    <a:moveTo>
                      <a:pt x="46" y="5"/>
                    </a:moveTo>
                    <a:cubicBezTo>
                      <a:pt x="46" y="5"/>
                      <a:pt x="48" y="29"/>
                      <a:pt x="36" y="39"/>
                    </a:cubicBezTo>
                    <a:cubicBezTo>
                      <a:pt x="25" y="48"/>
                      <a:pt x="9" y="37"/>
                      <a:pt x="9" y="37"/>
                    </a:cubicBezTo>
                    <a:cubicBezTo>
                      <a:pt x="9" y="37"/>
                      <a:pt x="0" y="18"/>
                      <a:pt x="12" y="9"/>
                    </a:cubicBezTo>
                    <a:cubicBezTo>
                      <a:pt x="23" y="0"/>
                      <a:pt x="46" y="5"/>
                      <a:pt x="46" y="5"/>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397" name="Rectangle 57">
                <a:extLst>
                  <a:ext uri="{FF2B5EF4-FFF2-40B4-BE49-F238E27FC236}">
                    <a16:creationId xmlns:a16="http://schemas.microsoft.com/office/drawing/2014/main" id="{422CAC1F-B413-BBE3-6048-346691A05EC9}"/>
                  </a:ext>
                </a:extLst>
              </p:cNvPr>
              <p:cNvSpPr>
                <a:spLocks noChangeArrowheads="1"/>
              </p:cNvSpPr>
              <p:nvPr/>
            </p:nvSpPr>
            <p:spPr bwMode="auto">
              <a:xfrm>
                <a:off x="5853" y="1929"/>
                <a:ext cx="16" cy="523"/>
              </a:xfrm>
              <a:prstGeom prst="rect">
                <a:avLst/>
              </a:prstGeom>
              <a:solidFill>
                <a:srgbClr val="708F23"/>
              </a:solidFill>
              <a:ln>
                <a:noFill/>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defRPr/>
                </a:pPr>
                <a:endParaRPr lang="zh-CN" altLang="en-US">
                  <a:solidFill>
                    <a:srgbClr val="000000"/>
                  </a:solidFill>
                  <a:latin typeface="Arial" panose="020B0604020202020204" pitchFamily="34" charset="0"/>
                </a:endParaRPr>
              </a:p>
            </p:txBody>
          </p:sp>
          <p:sp>
            <p:nvSpPr>
              <p:cNvPr id="10398" name="Oval 58">
                <a:extLst>
                  <a:ext uri="{FF2B5EF4-FFF2-40B4-BE49-F238E27FC236}">
                    <a16:creationId xmlns:a16="http://schemas.microsoft.com/office/drawing/2014/main" id="{D191A269-07E3-4F35-715F-62D30A9B1B46}"/>
                  </a:ext>
                </a:extLst>
              </p:cNvPr>
              <p:cNvSpPr>
                <a:spLocks noChangeArrowheads="1"/>
              </p:cNvSpPr>
              <p:nvPr/>
            </p:nvSpPr>
            <p:spPr bwMode="auto">
              <a:xfrm>
                <a:off x="5765" y="1761"/>
                <a:ext cx="191" cy="219"/>
              </a:xfrm>
              <a:prstGeom prst="ellipse">
                <a:avLst/>
              </a:prstGeom>
              <a:solidFill>
                <a:srgbClr val="A0CC34"/>
              </a:solidFill>
              <a:ln>
                <a:noFill/>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defRPr/>
                </a:pPr>
                <a:endParaRPr lang="zh-CN" altLang="en-US">
                  <a:solidFill>
                    <a:srgbClr val="000000"/>
                  </a:solidFill>
                  <a:latin typeface="Arial" panose="020B0604020202020204" pitchFamily="34" charset="0"/>
                </a:endParaRPr>
              </a:p>
            </p:txBody>
          </p:sp>
          <p:sp>
            <p:nvSpPr>
              <p:cNvPr id="10399" name="Freeform 59">
                <a:extLst>
                  <a:ext uri="{FF2B5EF4-FFF2-40B4-BE49-F238E27FC236}">
                    <a16:creationId xmlns:a16="http://schemas.microsoft.com/office/drawing/2014/main" id="{A56E19CB-3B39-2844-54DE-E34BB60F59AA}"/>
                  </a:ext>
                </a:extLst>
              </p:cNvPr>
              <p:cNvSpPr>
                <a:spLocks/>
              </p:cNvSpPr>
              <p:nvPr/>
            </p:nvSpPr>
            <p:spPr bwMode="auto">
              <a:xfrm>
                <a:off x="5767" y="2005"/>
                <a:ext cx="99" cy="86"/>
              </a:xfrm>
              <a:custGeom>
                <a:avLst/>
                <a:gdLst>
                  <a:gd name="T0" fmla="*/ 99 w 99"/>
                  <a:gd name="T1" fmla="*/ 77 h 86"/>
                  <a:gd name="T2" fmla="*/ 90 w 99"/>
                  <a:gd name="T3" fmla="*/ 86 h 86"/>
                  <a:gd name="T4" fmla="*/ 0 w 99"/>
                  <a:gd name="T5" fmla="*/ 10 h 86"/>
                  <a:gd name="T6" fmla="*/ 7 w 99"/>
                  <a:gd name="T7" fmla="*/ 0 h 86"/>
                  <a:gd name="T8" fmla="*/ 99 w 99"/>
                  <a:gd name="T9" fmla="*/ 77 h 8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9" h="86">
                    <a:moveTo>
                      <a:pt x="99" y="77"/>
                    </a:moveTo>
                    <a:lnTo>
                      <a:pt x="90" y="86"/>
                    </a:lnTo>
                    <a:lnTo>
                      <a:pt x="0" y="10"/>
                    </a:lnTo>
                    <a:lnTo>
                      <a:pt x="7" y="0"/>
                    </a:lnTo>
                    <a:lnTo>
                      <a:pt x="99" y="77"/>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400" name="Freeform 60">
                <a:extLst>
                  <a:ext uri="{FF2B5EF4-FFF2-40B4-BE49-F238E27FC236}">
                    <a16:creationId xmlns:a16="http://schemas.microsoft.com/office/drawing/2014/main" id="{542F9F74-301C-DD8F-1B26-B4ED89217BFD}"/>
                  </a:ext>
                </a:extLst>
              </p:cNvPr>
              <p:cNvSpPr>
                <a:spLocks/>
              </p:cNvSpPr>
              <p:nvPr/>
            </p:nvSpPr>
            <p:spPr bwMode="auto">
              <a:xfrm>
                <a:off x="5701" y="1940"/>
                <a:ext cx="119" cy="124"/>
              </a:xfrm>
              <a:custGeom>
                <a:avLst/>
                <a:gdLst>
                  <a:gd name="T0" fmla="*/ 11 w 52"/>
                  <a:gd name="T1" fmla="*/ 37 h 53"/>
                  <a:gd name="T2" fmla="*/ 69 w 52"/>
                  <a:gd name="T3" fmla="*/ 236 h 53"/>
                  <a:gd name="T4" fmla="*/ 224 w 52"/>
                  <a:gd name="T5" fmla="*/ 225 h 53"/>
                  <a:gd name="T6" fmla="*/ 211 w 52"/>
                  <a:gd name="T7" fmla="*/ 61 h 53"/>
                  <a:gd name="T8" fmla="*/ 11 w 52"/>
                  <a:gd name="T9" fmla="*/ 37 h 5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 h="53">
                    <a:moveTo>
                      <a:pt x="2" y="7"/>
                    </a:moveTo>
                    <a:cubicBezTo>
                      <a:pt x="2" y="7"/>
                      <a:pt x="0" y="33"/>
                      <a:pt x="13" y="43"/>
                    </a:cubicBezTo>
                    <a:cubicBezTo>
                      <a:pt x="25" y="53"/>
                      <a:pt x="43" y="41"/>
                      <a:pt x="43" y="41"/>
                    </a:cubicBezTo>
                    <a:cubicBezTo>
                      <a:pt x="43" y="41"/>
                      <a:pt x="52" y="21"/>
                      <a:pt x="40" y="11"/>
                    </a:cubicBezTo>
                    <a:cubicBezTo>
                      <a:pt x="27" y="0"/>
                      <a:pt x="2" y="7"/>
                      <a:pt x="2" y="7"/>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401" name="Freeform 61">
                <a:extLst>
                  <a:ext uri="{FF2B5EF4-FFF2-40B4-BE49-F238E27FC236}">
                    <a16:creationId xmlns:a16="http://schemas.microsoft.com/office/drawing/2014/main" id="{95EA6C03-4B41-3A9E-49D1-5ED81D779F94}"/>
                  </a:ext>
                </a:extLst>
              </p:cNvPr>
              <p:cNvSpPr>
                <a:spLocks/>
              </p:cNvSpPr>
              <p:nvPr/>
            </p:nvSpPr>
            <p:spPr bwMode="auto">
              <a:xfrm>
                <a:off x="5857" y="2005"/>
                <a:ext cx="99" cy="86"/>
              </a:xfrm>
              <a:custGeom>
                <a:avLst/>
                <a:gdLst>
                  <a:gd name="T0" fmla="*/ 0 w 99"/>
                  <a:gd name="T1" fmla="*/ 77 h 86"/>
                  <a:gd name="T2" fmla="*/ 7 w 99"/>
                  <a:gd name="T3" fmla="*/ 86 h 86"/>
                  <a:gd name="T4" fmla="*/ 99 w 99"/>
                  <a:gd name="T5" fmla="*/ 10 h 86"/>
                  <a:gd name="T6" fmla="*/ 92 w 99"/>
                  <a:gd name="T7" fmla="*/ 0 h 86"/>
                  <a:gd name="T8" fmla="*/ 0 w 99"/>
                  <a:gd name="T9" fmla="*/ 77 h 8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9" h="86">
                    <a:moveTo>
                      <a:pt x="0" y="77"/>
                    </a:moveTo>
                    <a:lnTo>
                      <a:pt x="7" y="86"/>
                    </a:lnTo>
                    <a:lnTo>
                      <a:pt x="99" y="10"/>
                    </a:lnTo>
                    <a:lnTo>
                      <a:pt x="92" y="0"/>
                    </a:lnTo>
                    <a:lnTo>
                      <a:pt x="0" y="77"/>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402" name="Freeform 62">
                <a:extLst>
                  <a:ext uri="{FF2B5EF4-FFF2-40B4-BE49-F238E27FC236}">
                    <a16:creationId xmlns:a16="http://schemas.microsoft.com/office/drawing/2014/main" id="{894A4E3E-D07C-BD2D-628E-0A577468ECD4}"/>
                  </a:ext>
                </a:extLst>
              </p:cNvPr>
              <p:cNvSpPr>
                <a:spLocks/>
              </p:cNvSpPr>
              <p:nvPr/>
            </p:nvSpPr>
            <p:spPr bwMode="auto">
              <a:xfrm>
                <a:off x="5903" y="1940"/>
                <a:ext cx="118" cy="124"/>
              </a:xfrm>
              <a:custGeom>
                <a:avLst/>
                <a:gdLst>
                  <a:gd name="T0" fmla="*/ 261 w 51"/>
                  <a:gd name="T1" fmla="*/ 37 h 53"/>
                  <a:gd name="T2" fmla="*/ 208 w 51"/>
                  <a:gd name="T3" fmla="*/ 236 h 53"/>
                  <a:gd name="T4" fmla="*/ 49 w 51"/>
                  <a:gd name="T5" fmla="*/ 225 h 53"/>
                  <a:gd name="T6" fmla="*/ 65 w 51"/>
                  <a:gd name="T7" fmla="*/ 61 h 53"/>
                  <a:gd name="T8" fmla="*/ 261 w 51"/>
                  <a:gd name="T9" fmla="*/ 37 h 5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1" h="53">
                    <a:moveTo>
                      <a:pt x="49" y="7"/>
                    </a:moveTo>
                    <a:cubicBezTo>
                      <a:pt x="49" y="7"/>
                      <a:pt x="51" y="33"/>
                      <a:pt x="39" y="43"/>
                    </a:cubicBezTo>
                    <a:cubicBezTo>
                      <a:pt x="27" y="53"/>
                      <a:pt x="9" y="41"/>
                      <a:pt x="9" y="41"/>
                    </a:cubicBezTo>
                    <a:cubicBezTo>
                      <a:pt x="9" y="41"/>
                      <a:pt x="0" y="21"/>
                      <a:pt x="12" y="11"/>
                    </a:cubicBezTo>
                    <a:cubicBezTo>
                      <a:pt x="24" y="0"/>
                      <a:pt x="49" y="7"/>
                      <a:pt x="49" y="7"/>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403" name="Freeform 63">
                <a:extLst>
                  <a:ext uri="{FF2B5EF4-FFF2-40B4-BE49-F238E27FC236}">
                    <a16:creationId xmlns:a16="http://schemas.microsoft.com/office/drawing/2014/main" id="{06174D4C-97BC-DA73-6CDE-8B3C7632916E}"/>
                  </a:ext>
                </a:extLst>
              </p:cNvPr>
              <p:cNvSpPr>
                <a:spLocks/>
              </p:cNvSpPr>
              <p:nvPr/>
            </p:nvSpPr>
            <p:spPr bwMode="auto">
              <a:xfrm>
                <a:off x="5767" y="2133"/>
                <a:ext cx="99" cy="84"/>
              </a:xfrm>
              <a:custGeom>
                <a:avLst/>
                <a:gdLst>
                  <a:gd name="T0" fmla="*/ 99 w 99"/>
                  <a:gd name="T1" fmla="*/ 75 h 84"/>
                  <a:gd name="T2" fmla="*/ 90 w 99"/>
                  <a:gd name="T3" fmla="*/ 84 h 84"/>
                  <a:gd name="T4" fmla="*/ 0 w 99"/>
                  <a:gd name="T5" fmla="*/ 10 h 84"/>
                  <a:gd name="T6" fmla="*/ 7 w 99"/>
                  <a:gd name="T7" fmla="*/ 0 h 84"/>
                  <a:gd name="T8" fmla="*/ 99 w 99"/>
                  <a:gd name="T9" fmla="*/ 75 h 8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9" h="84">
                    <a:moveTo>
                      <a:pt x="99" y="75"/>
                    </a:moveTo>
                    <a:lnTo>
                      <a:pt x="90" y="84"/>
                    </a:lnTo>
                    <a:lnTo>
                      <a:pt x="0" y="10"/>
                    </a:lnTo>
                    <a:lnTo>
                      <a:pt x="7" y="0"/>
                    </a:lnTo>
                    <a:lnTo>
                      <a:pt x="99" y="75"/>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404" name="Freeform 64">
                <a:extLst>
                  <a:ext uri="{FF2B5EF4-FFF2-40B4-BE49-F238E27FC236}">
                    <a16:creationId xmlns:a16="http://schemas.microsoft.com/office/drawing/2014/main" id="{309DA9F2-6BDA-2836-62C2-D3DE38D49005}"/>
                  </a:ext>
                </a:extLst>
              </p:cNvPr>
              <p:cNvSpPr>
                <a:spLocks/>
              </p:cNvSpPr>
              <p:nvPr/>
            </p:nvSpPr>
            <p:spPr bwMode="auto">
              <a:xfrm>
                <a:off x="5701" y="2068"/>
                <a:ext cx="119" cy="123"/>
              </a:xfrm>
              <a:custGeom>
                <a:avLst/>
                <a:gdLst>
                  <a:gd name="T0" fmla="*/ 11 w 52"/>
                  <a:gd name="T1" fmla="*/ 32 h 53"/>
                  <a:gd name="T2" fmla="*/ 69 w 52"/>
                  <a:gd name="T3" fmla="*/ 225 h 53"/>
                  <a:gd name="T4" fmla="*/ 224 w 52"/>
                  <a:gd name="T5" fmla="*/ 216 h 53"/>
                  <a:gd name="T6" fmla="*/ 211 w 52"/>
                  <a:gd name="T7" fmla="*/ 53 h 53"/>
                  <a:gd name="T8" fmla="*/ 11 w 52"/>
                  <a:gd name="T9" fmla="*/ 32 h 5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 h="53">
                    <a:moveTo>
                      <a:pt x="2" y="6"/>
                    </a:moveTo>
                    <a:cubicBezTo>
                      <a:pt x="2" y="6"/>
                      <a:pt x="0" y="32"/>
                      <a:pt x="13" y="42"/>
                    </a:cubicBezTo>
                    <a:cubicBezTo>
                      <a:pt x="25" y="53"/>
                      <a:pt x="43" y="40"/>
                      <a:pt x="43" y="40"/>
                    </a:cubicBezTo>
                    <a:cubicBezTo>
                      <a:pt x="43" y="40"/>
                      <a:pt x="52" y="21"/>
                      <a:pt x="40" y="10"/>
                    </a:cubicBezTo>
                    <a:cubicBezTo>
                      <a:pt x="27" y="0"/>
                      <a:pt x="2" y="6"/>
                      <a:pt x="2"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405" name="Freeform 65">
                <a:extLst>
                  <a:ext uri="{FF2B5EF4-FFF2-40B4-BE49-F238E27FC236}">
                    <a16:creationId xmlns:a16="http://schemas.microsoft.com/office/drawing/2014/main" id="{4F1E6C0C-B421-7E37-85F6-AB77FED1CB7C}"/>
                  </a:ext>
                </a:extLst>
              </p:cNvPr>
              <p:cNvSpPr>
                <a:spLocks/>
              </p:cNvSpPr>
              <p:nvPr/>
            </p:nvSpPr>
            <p:spPr bwMode="auto">
              <a:xfrm>
                <a:off x="5857" y="2133"/>
                <a:ext cx="99" cy="84"/>
              </a:xfrm>
              <a:custGeom>
                <a:avLst/>
                <a:gdLst>
                  <a:gd name="T0" fmla="*/ 0 w 99"/>
                  <a:gd name="T1" fmla="*/ 75 h 84"/>
                  <a:gd name="T2" fmla="*/ 7 w 99"/>
                  <a:gd name="T3" fmla="*/ 84 h 84"/>
                  <a:gd name="T4" fmla="*/ 99 w 99"/>
                  <a:gd name="T5" fmla="*/ 10 h 84"/>
                  <a:gd name="T6" fmla="*/ 92 w 99"/>
                  <a:gd name="T7" fmla="*/ 0 h 84"/>
                  <a:gd name="T8" fmla="*/ 0 w 99"/>
                  <a:gd name="T9" fmla="*/ 75 h 8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9" h="84">
                    <a:moveTo>
                      <a:pt x="0" y="75"/>
                    </a:moveTo>
                    <a:lnTo>
                      <a:pt x="7" y="84"/>
                    </a:lnTo>
                    <a:lnTo>
                      <a:pt x="99" y="10"/>
                    </a:lnTo>
                    <a:lnTo>
                      <a:pt x="92" y="0"/>
                    </a:lnTo>
                    <a:lnTo>
                      <a:pt x="0" y="75"/>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406" name="Freeform 66">
                <a:extLst>
                  <a:ext uri="{FF2B5EF4-FFF2-40B4-BE49-F238E27FC236}">
                    <a16:creationId xmlns:a16="http://schemas.microsoft.com/office/drawing/2014/main" id="{7AAA4461-F07C-FC41-1A73-8CB1F3C3D1B9}"/>
                  </a:ext>
                </a:extLst>
              </p:cNvPr>
              <p:cNvSpPr>
                <a:spLocks/>
              </p:cNvSpPr>
              <p:nvPr/>
            </p:nvSpPr>
            <p:spPr bwMode="auto">
              <a:xfrm>
                <a:off x="5903" y="2068"/>
                <a:ext cx="118" cy="123"/>
              </a:xfrm>
              <a:custGeom>
                <a:avLst/>
                <a:gdLst>
                  <a:gd name="T0" fmla="*/ 261 w 51"/>
                  <a:gd name="T1" fmla="*/ 32 h 53"/>
                  <a:gd name="T2" fmla="*/ 208 w 51"/>
                  <a:gd name="T3" fmla="*/ 225 h 53"/>
                  <a:gd name="T4" fmla="*/ 49 w 51"/>
                  <a:gd name="T5" fmla="*/ 216 h 53"/>
                  <a:gd name="T6" fmla="*/ 65 w 51"/>
                  <a:gd name="T7" fmla="*/ 53 h 53"/>
                  <a:gd name="T8" fmla="*/ 261 w 51"/>
                  <a:gd name="T9" fmla="*/ 32 h 5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1" h="53">
                    <a:moveTo>
                      <a:pt x="49" y="6"/>
                    </a:moveTo>
                    <a:cubicBezTo>
                      <a:pt x="49" y="6"/>
                      <a:pt x="51" y="32"/>
                      <a:pt x="39" y="42"/>
                    </a:cubicBezTo>
                    <a:cubicBezTo>
                      <a:pt x="27" y="53"/>
                      <a:pt x="9" y="40"/>
                      <a:pt x="9" y="40"/>
                    </a:cubicBezTo>
                    <a:cubicBezTo>
                      <a:pt x="9" y="40"/>
                      <a:pt x="0" y="21"/>
                      <a:pt x="12" y="10"/>
                    </a:cubicBezTo>
                    <a:cubicBezTo>
                      <a:pt x="24" y="0"/>
                      <a:pt x="49" y="6"/>
                      <a:pt x="49"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407" name="Freeform 67">
                <a:extLst>
                  <a:ext uri="{FF2B5EF4-FFF2-40B4-BE49-F238E27FC236}">
                    <a16:creationId xmlns:a16="http://schemas.microsoft.com/office/drawing/2014/main" id="{6442F4B9-A94C-0127-3736-2C903CB2CC55}"/>
                  </a:ext>
                </a:extLst>
              </p:cNvPr>
              <p:cNvSpPr>
                <a:spLocks/>
              </p:cNvSpPr>
              <p:nvPr/>
            </p:nvSpPr>
            <p:spPr bwMode="auto">
              <a:xfrm>
                <a:off x="2021" y="2108"/>
                <a:ext cx="138" cy="125"/>
              </a:xfrm>
              <a:custGeom>
                <a:avLst/>
                <a:gdLst>
                  <a:gd name="T0" fmla="*/ 228 w 60"/>
                  <a:gd name="T1" fmla="*/ 69 h 54"/>
                  <a:gd name="T2" fmla="*/ 0 w 60"/>
                  <a:gd name="T3" fmla="*/ 16 h 54"/>
                  <a:gd name="T4" fmla="*/ 117 w 60"/>
                  <a:gd name="T5" fmla="*/ 220 h 54"/>
                  <a:gd name="T6" fmla="*/ 290 w 60"/>
                  <a:gd name="T7" fmla="*/ 236 h 54"/>
                  <a:gd name="T8" fmla="*/ 228 w 60"/>
                  <a:gd name="T9" fmla="*/ 69 h 5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0" h="54">
                    <a:moveTo>
                      <a:pt x="43" y="13"/>
                    </a:moveTo>
                    <a:cubicBezTo>
                      <a:pt x="27" y="0"/>
                      <a:pt x="0" y="3"/>
                      <a:pt x="0" y="3"/>
                    </a:cubicBezTo>
                    <a:cubicBezTo>
                      <a:pt x="0" y="3"/>
                      <a:pt x="5" y="29"/>
                      <a:pt x="22" y="41"/>
                    </a:cubicBezTo>
                    <a:cubicBezTo>
                      <a:pt x="38" y="54"/>
                      <a:pt x="55" y="44"/>
                      <a:pt x="55" y="44"/>
                    </a:cubicBezTo>
                    <a:cubicBezTo>
                      <a:pt x="55" y="44"/>
                      <a:pt x="60" y="25"/>
                      <a:pt x="43" y="1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408" name="Freeform 68">
                <a:extLst>
                  <a:ext uri="{FF2B5EF4-FFF2-40B4-BE49-F238E27FC236}">
                    <a16:creationId xmlns:a16="http://schemas.microsoft.com/office/drawing/2014/main" id="{5E537341-DDAF-D4CF-F0D4-FC24B3CC048C}"/>
                  </a:ext>
                </a:extLst>
              </p:cNvPr>
              <p:cNvSpPr>
                <a:spLocks/>
              </p:cNvSpPr>
              <p:nvPr/>
            </p:nvSpPr>
            <p:spPr bwMode="auto">
              <a:xfrm>
                <a:off x="2145" y="2159"/>
                <a:ext cx="111" cy="88"/>
              </a:xfrm>
              <a:custGeom>
                <a:avLst/>
                <a:gdLst>
                  <a:gd name="T0" fmla="*/ 74 w 48"/>
                  <a:gd name="T1" fmla="*/ 37 h 38"/>
                  <a:gd name="T2" fmla="*/ 5 w 48"/>
                  <a:gd name="T3" fmla="*/ 155 h 38"/>
                  <a:gd name="T4" fmla="*/ 143 w 48"/>
                  <a:gd name="T5" fmla="*/ 167 h 38"/>
                  <a:gd name="T6" fmla="*/ 257 w 48"/>
                  <a:gd name="T7" fmla="*/ 28 h 38"/>
                  <a:gd name="T8" fmla="*/ 74 w 48"/>
                  <a:gd name="T9" fmla="*/ 37 h 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8" h="38">
                    <a:moveTo>
                      <a:pt x="14" y="7"/>
                    </a:moveTo>
                    <a:cubicBezTo>
                      <a:pt x="0" y="14"/>
                      <a:pt x="1" y="29"/>
                      <a:pt x="1" y="29"/>
                    </a:cubicBezTo>
                    <a:cubicBezTo>
                      <a:pt x="1" y="29"/>
                      <a:pt x="13" y="38"/>
                      <a:pt x="27" y="31"/>
                    </a:cubicBezTo>
                    <a:cubicBezTo>
                      <a:pt x="41" y="24"/>
                      <a:pt x="48" y="5"/>
                      <a:pt x="48" y="5"/>
                    </a:cubicBezTo>
                    <a:cubicBezTo>
                      <a:pt x="48" y="5"/>
                      <a:pt x="28" y="0"/>
                      <a:pt x="14" y="7"/>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409" name="Rectangle 69">
                <a:extLst>
                  <a:ext uri="{FF2B5EF4-FFF2-40B4-BE49-F238E27FC236}">
                    <a16:creationId xmlns:a16="http://schemas.microsoft.com/office/drawing/2014/main" id="{625A4F93-1E1E-2533-5018-C727D8C70EBD}"/>
                  </a:ext>
                </a:extLst>
              </p:cNvPr>
              <p:cNvSpPr>
                <a:spLocks noChangeArrowheads="1"/>
              </p:cNvSpPr>
              <p:nvPr/>
            </p:nvSpPr>
            <p:spPr bwMode="auto">
              <a:xfrm>
                <a:off x="2141" y="2043"/>
                <a:ext cx="10" cy="383"/>
              </a:xfrm>
              <a:prstGeom prst="rect">
                <a:avLst/>
              </a:prstGeom>
              <a:solidFill>
                <a:srgbClr val="708F23"/>
              </a:solidFill>
              <a:ln>
                <a:noFill/>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defRPr/>
                </a:pPr>
                <a:endParaRPr lang="zh-CN" altLang="en-US">
                  <a:solidFill>
                    <a:srgbClr val="000000"/>
                  </a:solidFill>
                  <a:latin typeface="Arial" panose="020B0604020202020204" pitchFamily="34" charset="0"/>
                </a:endParaRPr>
              </a:p>
            </p:txBody>
          </p:sp>
          <p:sp>
            <p:nvSpPr>
              <p:cNvPr id="10410" name="Freeform 70">
                <a:extLst>
                  <a:ext uri="{FF2B5EF4-FFF2-40B4-BE49-F238E27FC236}">
                    <a16:creationId xmlns:a16="http://schemas.microsoft.com/office/drawing/2014/main" id="{57C478A0-5058-758B-A272-9C91157C09C7}"/>
                  </a:ext>
                </a:extLst>
              </p:cNvPr>
              <p:cNvSpPr>
                <a:spLocks/>
              </p:cNvSpPr>
              <p:nvPr/>
            </p:nvSpPr>
            <p:spPr bwMode="auto">
              <a:xfrm>
                <a:off x="2127" y="1822"/>
                <a:ext cx="64" cy="135"/>
              </a:xfrm>
              <a:custGeom>
                <a:avLst/>
                <a:gdLst>
                  <a:gd name="T0" fmla="*/ 130 w 28"/>
                  <a:gd name="T1" fmla="*/ 168 h 58"/>
                  <a:gd name="T2" fmla="*/ 48 w 28"/>
                  <a:gd name="T3" fmla="*/ 310 h 58"/>
                  <a:gd name="T4" fmla="*/ 21 w 28"/>
                  <a:gd name="T5" fmla="*/ 147 h 58"/>
                  <a:gd name="T6" fmla="*/ 105 w 28"/>
                  <a:gd name="T7" fmla="*/ 5 h 58"/>
                  <a:gd name="T8" fmla="*/ 130 w 28"/>
                  <a:gd name="T9" fmla="*/ 168 h 5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 h="58">
                    <a:moveTo>
                      <a:pt x="25" y="31"/>
                    </a:moveTo>
                    <a:cubicBezTo>
                      <a:pt x="22" y="47"/>
                      <a:pt x="14" y="58"/>
                      <a:pt x="9" y="57"/>
                    </a:cubicBezTo>
                    <a:cubicBezTo>
                      <a:pt x="3" y="56"/>
                      <a:pt x="0" y="42"/>
                      <a:pt x="4" y="27"/>
                    </a:cubicBezTo>
                    <a:cubicBezTo>
                      <a:pt x="7" y="12"/>
                      <a:pt x="14" y="0"/>
                      <a:pt x="20" y="1"/>
                    </a:cubicBezTo>
                    <a:cubicBezTo>
                      <a:pt x="26" y="3"/>
                      <a:pt x="28" y="16"/>
                      <a:pt x="25" y="3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411" name="Freeform 71">
                <a:extLst>
                  <a:ext uri="{FF2B5EF4-FFF2-40B4-BE49-F238E27FC236}">
                    <a16:creationId xmlns:a16="http://schemas.microsoft.com/office/drawing/2014/main" id="{FE07BC38-A52F-D6D0-00FC-A47CCDE0D2F6}"/>
                  </a:ext>
                </a:extLst>
              </p:cNvPr>
              <p:cNvSpPr>
                <a:spLocks/>
              </p:cNvSpPr>
              <p:nvPr/>
            </p:nvSpPr>
            <p:spPr bwMode="auto">
              <a:xfrm>
                <a:off x="2101" y="1952"/>
                <a:ext cx="65" cy="135"/>
              </a:xfrm>
              <a:custGeom>
                <a:avLst/>
                <a:gdLst>
                  <a:gd name="T0" fmla="*/ 130 w 28"/>
                  <a:gd name="T1" fmla="*/ 168 h 58"/>
                  <a:gd name="T2" fmla="*/ 44 w 28"/>
                  <a:gd name="T3" fmla="*/ 310 h 58"/>
                  <a:gd name="T4" fmla="*/ 16 w 28"/>
                  <a:gd name="T5" fmla="*/ 147 h 58"/>
                  <a:gd name="T6" fmla="*/ 107 w 28"/>
                  <a:gd name="T7" fmla="*/ 5 h 58"/>
                  <a:gd name="T8" fmla="*/ 130 w 28"/>
                  <a:gd name="T9" fmla="*/ 168 h 5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 h="58">
                    <a:moveTo>
                      <a:pt x="24" y="31"/>
                    </a:moveTo>
                    <a:cubicBezTo>
                      <a:pt x="21" y="46"/>
                      <a:pt x="14" y="58"/>
                      <a:pt x="8" y="57"/>
                    </a:cubicBezTo>
                    <a:cubicBezTo>
                      <a:pt x="2" y="55"/>
                      <a:pt x="0" y="42"/>
                      <a:pt x="3" y="27"/>
                    </a:cubicBezTo>
                    <a:cubicBezTo>
                      <a:pt x="6" y="11"/>
                      <a:pt x="14" y="0"/>
                      <a:pt x="20" y="1"/>
                    </a:cubicBezTo>
                    <a:cubicBezTo>
                      <a:pt x="25" y="2"/>
                      <a:pt x="28" y="16"/>
                      <a:pt x="24" y="3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412" name="Freeform 72">
                <a:extLst>
                  <a:ext uri="{FF2B5EF4-FFF2-40B4-BE49-F238E27FC236}">
                    <a16:creationId xmlns:a16="http://schemas.microsoft.com/office/drawing/2014/main" id="{625DFA37-C857-4012-6E0E-17B373445D91}"/>
                  </a:ext>
                </a:extLst>
              </p:cNvPr>
              <p:cNvSpPr>
                <a:spLocks/>
              </p:cNvSpPr>
              <p:nvPr/>
            </p:nvSpPr>
            <p:spPr bwMode="auto">
              <a:xfrm>
                <a:off x="2016" y="1908"/>
                <a:ext cx="134" cy="65"/>
              </a:xfrm>
              <a:custGeom>
                <a:avLst/>
                <a:gdLst>
                  <a:gd name="T0" fmla="*/ 166 w 58"/>
                  <a:gd name="T1" fmla="*/ 16 h 28"/>
                  <a:gd name="T2" fmla="*/ 305 w 58"/>
                  <a:gd name="T3" fmla="*/ 107 h 28"/>
                  <a:gd name="T4" fmla="*/ 139 w 58"/>
                  <a:gd name="T5" fmla="*/ 135 h 28"/>
                  <a:gd name="T6" fmla="*/ 5 w 58"/>
                  <a:gd name="T7" fmla="*/ 44 h 28"/>
                  <a:gd name="T8" fmla="*/ 166 w 58"/>
                  <a:gd name="T9" fmla="*/ 16 h 2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8" h="28">
                    <a:moveTo>
                      <a:pt x="31" y="3"/>
                    </a:moveTo>
                    <a:cubicBezTo>
                      <a:pt x="46" y="7"/>
                      <a:pt x="58" y="14"/>
                      <a:pt x="57" y="20"/>
                    </a:cubicBezTo>
                    <a:cubicBezTo>
                      <a:pt x="55" y="26"/>
                      <a:pt x="42" y="28"/>
                      <a:pt x="26" y="25"/>
                    </a:cubicBezTo>
                    <a:cubicBezTo>
                      <a:pt x="11" y="22"/>
                      <a:pt x="0" y="14"/>
                      <a:pt x="1" y="8"/>
                    </a:cubicBezTo>
                    <a:cubicBezTo>
                      <a:pt x="2" y="2"/>
                      <a:pt x="16" y="0"/>
                      <a:pt x="31" y="3"/>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413" name="Freeform 73">
                <a:extLst>
                  <a:ext uri="{FF2B5EF4-FFF2-40B4-BE49-F238E27FC236}">
                    <a16:creationId xmlns:a16="http://schemas.microsoft.com/office/drawing/2014/main" id="{08D1BD9E-BB38-F46C-29BA-10C027AC7FF3}"/>
                  </a:ext>
                </a:extLst>
              </p:cNvPr>
              <p:cNvSpPr>
                <a:spLocks/>
              </p:cNvSpPr>
              <p:nvPr/>
            </p:nvSpPr>
            <p:spPr bwMode="auto">
              <a:xfrm>
                <a:off x="2143" y="1936"/>
                <a:ext cx="133" cy="65"/>
              </a:xfrm>
              <a:custGeom>
                <a:avLst/>
                <a:gdLst>
                  <a:gd name="T0" fmla="*/ 167 w 58"/>
                  <a:gd name="T1" fmla="*/ 16 h 28"/>
                  <a:gd name="T2" fmla="*/ 300 w 58"/>
                  <a:gd name="T3" fmla="*/ 107 h 28"/>
                  <a:gd name="T4" fmla="*/ 142 w 58"/>
                  <a:gd name="T5" fmla="*/ 135 h 28"/>
                  <a:gd name="T6" fmla="*/ 11 w 58"/>
                  <a:gd name="T7" fmla="*/ 44 h 28"/>
                  <a:gd name="T8" fmla="*/ 167 w 58"/>
                  <a:gd name="T9" fmla="*/ 16 h 2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8" h="28">
                    <a:moveTo>
                      <a:pt x="32" y="3"/>
                    </a:moveTo>
                    <a:cubicBezTo>
                      <a:pt x="47" y="6"/>
                      <a:pt x="58" y="14"/>
                      <a:pt x="57" y="20"/>
                    </a:cubicBezTo>
                    <a:cubicBezTo>
                      <a:pt x="56" y="26"/>
                      <a:pt x="42" y="28"/>
                      <a:pt x="27" y="25"/>
                    </a:cubicBezTo>
                    <a:cubicBezTo>
                      <a:pt x="12" y="21"/>
                      <a:pt x="0" y="14"/>
                      <a:pt x="2" y="8"/>
                    </a:cubicBezTo>
                    <a:cubicBezTo>
                      <a:pt x="3" y="2"/>
                      <a:pt x="16" y="0"/>
                      <a:pt x="32" y="3"/>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414" name="Freeform 74">
                <a:extLst>
                  <a:ext uri="{FF2B5EF4-FFF2-40B4-BE49-F238E27FC236}">
                    <a16:creationId xmlns:a16="http://schemas.microsoft.com/office/drawing/2014/main" id="{D9A4EA5F-5F1B-0FE3-FE71-C66E291057FD}"/>
                  </a:ext>
                </a:extLst>
              </p:cNvPr>
              <p:cNvSpPr>
                <a:spLocks/>
              </p:cNvSpPr>
              <p:nvPr/>
            </p:nvSpPr>
            <p:spPr bwMode="auto">
              <a:xfrm>
                <a:off x="2062" y="1836"/>
                <a:ext cx="97" cy="125"/>
              </a:xfrm>
              <a:custGeom>
                <a:avLst/>
                <a:gdLst>
                  <a:gd name="T0" fmla="*/ 159 w 42"/>
                  <a:gd name="T1" fmla="*/ 113 h 54"/>
                  <a:gd name="T2" fmla="*/ 196 w 42"/>
                  <a:gd name="T3" fmla="*/ 273 h 54"/>
                  <a:gd name="T4" fmla="*/ 65 w 42"/>
                  <a:gd name="T5" fmla="*/ 176 h 54"/>
                  <a:gd name="T6" fmla="*/ 32 w 42"/>
                  <a:gd name="T7" fmla="*/ 16 h 54"/>
                  <a:gd name="T8" fmla="*/ 159 w 42"/>
                  <a:gd name="T9" fmla="*/ 113 h 5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2" h="54">
                    <a:moveTo>
                      <a:pt x="30" y="21"/>
                    </a:moveTo>
                    <a:cubicBezTo>
                      <a:pt x="39" y="34"/>
                      <a:pt x="42" y="48"/>
                      <a:pt x="37" y="51"/>
                    </a:cubicBezTo>
                    <a:cubicBezTo>
                      <a:pt x="31" y="54"/>
                      <a:pt x="20" y="46"/>
                      <a:pt x="12" y="33"/>
                    </a:cubicBezTo>
                    <a:cubicBezTo>
                      <a:pt x="3" y="20"/>
                      <a:pt x="0" y="7"/>
                      <a:pt x="6" y="3"/>
                    </a:cubicBezTo>
                    <a:cubicBezTo>
                      <a:pt x="11" y="0"/>
                      <a:pt x="22"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415" name="Freeform 75">
                <a:extLst>
                  <a:ext uri="{FF2B5EF4-FFF2-40B4-BE49-F238E27FC236}">
                    <a16:creationId xmlns:a16="http://schemas.microsoft.com/office/drawing/2014/main" id="{01C6ED3C-9DE4-C341-92AB-612C169D1758}"/>
                  </a:ext>
                </a:extLst>
              </p:cNvPr>
              <p:cNvSpPr>
                <a:spLocks/>
              </p:cNvSpPr>
              <p:nvPr/>
            </p:nvSpPr>
            <p:spPr bwMode="auto">
              <a:xfrm>
                <a:off x="2134" y="1947"/>
                <a:ext cx="96" cy="126"/>
              </a:xfrm>
              <a:custGeom>
                <a:avLst/>
                <a:gdLst>
                  <a:gd name="T0" fmla="*/ 158 w 42"/>
                  <a:gd name="T1" fmla="*/ 114 h 54"/>
                  <a:gd name="T2" fmla="*/ 194 w 42"/>
                  <a:gd name="T3" fmla="*/ 278 h 54"/>
                  <a:gd name="T4" fmla="*/ 62 w 42"/>
                  <a:gd name="T5" fmla="*/ 180 h 54"/>
                  <a:gd name="T6" fmla="*/ 32 w 42"/>
                  <a:gd name="T7" fmla="*/ 16 h 54"/>
                  <a:gd name="T8" fmla="*/ 158 w 42"/>
                  <a:gd name="T9" fmla="*/ 114 h 5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2" h="54">
                    <a:moveTo>
                      <a:pt x="30" y="21"/>
                    </a:moveTo>
                    <a:cubicBezTo>
                      <a:pt x="39" y="34"/>
                      <a:pt x="42" y="47"/>
                      <a:pt x="37" y="51"/>
                    </a:cubicBezTo>
                    <a:cubicBezTo>
                      <a:pt x="31" y="54"/>
                      <a:pt x="20" y="46"/>
                      <a:pt x="12" y="33"/>
                    </a:cubicBezTo>
                    <a:cubicBezTo>
                      <a:pt x="3" y="20"/>
                      <a:pt x="0" y="6"/>
                      <a:pt x="6" y="3"/>
                    </a:cubicBezTo>
                    <a:cubicBezTo>
                      <a:pt x="11" y="0"/>
                      <a:pt x="22"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416" name="Freeform 76">
                <a:extLst>
                  <a:ext uri="{FF2B5EF4-FFF2-40B4-BE49-F238E27FC236}">
                    <a16:creationId xmlns:a16="http://schemas.microsoft.com/office/drawing/2014/main" id="{691888EF-8910-8D68-0C96-D30410689930}"/>
                  </a:ext>
                </a:extLst>
              </p:cNvPr>
              <p:cNvSpPr>
                <a:spLocks/>
              </p:cNvSpPr>
              <p:nvPr/>
            </p:nvSpPr>
            <p:spPr bwMode="auto">
              <a:xfrm>
                <a:off x="2030" y="1943"/>
                <a:ext cx="124" cy="95"/>
              </a:xfrm>
              <a:custGeom>
                <a:avLst/>
                <a:gdLst>
                  <a:gd name="T0" fmla="*/ 110 w 54"/>
                  <a:gd name="T1" fmla="*/ 58 h 41"/>
                  <a:gd name="T2" fmla="*/ 269 w 54"/>
                  <a:gd name="T3" fmla="*/ 28 h 41"/>
                  <a:gd name="T4" fmla="*/ 175 w 54"/>
                  <a:gd name="T5" fmla="*/ 162 h 41"/>
                  <a:gd name="T6" fmla="*/ 16 w 54"/>
                  <a:gd name="T7" fmla="*/ 192 h 41"/>
                  <a:gd name="T8" fmla="*/ 110 w 54"/>
                  <a:gd name="T9" fmla="*/ 58 h 4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4" h="41">
                    <a:moveTo>
                      <a:pt x="21" y="11"/>
                    </a:moveTo>
                    <a:cubicBezTo>
                      <a:pt x="34" y="3"/>
                      <a:pt x="47" y="0"/>
                      <a:pt x="51" y="5"/>
                    </a:cubicBezTo>
                    <a:cubicBezTo>
                      <a:pt x="54" y="10"/>
                      <a:pt x="46" y="21"/>
                      <a:pt x="33" y="30"/>
                    </a:cubicBezTo>
                    <a:cubicBezTo>
                      <a:pt x="19" y="38"/>
                      <a:pt x="6" y="41"/>
                      <a:pt x="3" y="36"/>
                    </a:cubicBezTo>
                    <a:cubicBezTo>
                      <a:pt x="0" y="31"/>
                      <a:pt x="8" y="20"/>
                      <a:pt x="21" y="1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417" name="Freeform 77">
                <a:extLst>
                  <a:ext uri="{FF2B5EF4-FFF2-40B4-BE49-F238E27FC236}">
                    <a16:creationId xmlns:a16="http://schemas.microsoft.com/office/drawing/2014/main" id="{3C30A614-0B7E-D239-68ED-03C1B9A2962A}"/>
                  </a:ext>
                </a:extLst>
              </p:cNvPr>
              <p:cNvSpPr>
                <a:spLocks/>
              </p:cNvSpPr>
              <p:nvPr/>
            </p:nvSpPr>
            <p:spPr bwMode="auto">
              <a:xfrm>
                <a:off x="2138" y="1871"/>
                <a:ext cx="125" cy="95"/>
              </a:xfrm>
              <a:custGeom>
                <a:avLst/>
                <a:gdLst>
                  <a:gd name="T0" fmla="*/ 113 w 54"/>
                  <a:gd name="T1" fmla="*/ 58 h 41"/>
                  <a:gd name="T2" fmla="*/ 273 w 54"/>
                  <a:gd name="T3" fmla="*/ 28 h 41"/>
                  <a:gd name="T4" fmla="*/ 176 w 54"/>
                  <a:gd name="T5" fmla="*/ 162 h 41"/>
                  <a:gd name="T6" fmla="*/ 21 w 54"/>
                  <a:gd name="T7" fmla="*/ 192 h 41"/>
                  <a:gd name="T8" fmla="*/ 113 w 54"/>
                  <a:gd name="T9" fmla="*/ 58 h 4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4" h="41">
                    <a:moveTo>
                      <a:pt x="21" y="11"/>
                    </a:moveTo>
                    <a:cubicBezTo>
                      <a:pt x="35" y="3"/>
                      <a:pt x="48" y="0"/>
                      <a:pt x="51" y="5"/>
                    </a:cubicBezTo>
                    <a:cubicBezTo>
                      <a:pt x="54" y="10"/>
                      <a:pt x="46" y="21"/>
                      <a:pt x="33" y="30"/>
                    </a:cubicBezTo>
                    <a:cubicBezTo>
                      <a:pt x="20" y="38"/>
                      <a:pt x="7" y="41"/>
                      <a:pt x="4" y="36"/>
                    </a:cubicBezTo>
                    <a:cubicBezTo>
                      <a:pt x="0" y="31"/>
                      <a:pt x="8" y="20"/>
                      <a:pt x="21" y="1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418" name="Freeform 78">
                <a:extLst>
                  <a:ext uri="{FF2B5EF4-FFF2-40B4-BE49-F238E27FC236}">
                    <a16:creationId xmlns:a16="http://schemas.microsoft.com/office/drawing/2014/main" id="{203C0BE4-0D54-FF1B-3B6C-315DF8F9D0ED}"/>
                  </a:ext>
                </a:extLst>
              </p:cNvPr>
              <p:cNvSpPr>
                <a:spLocks/>
              </p:cNvSpPr>
              <p:nvPr/>
            </p:nvSpPr>
            <p:spPr bwMode="auto">
              <a:xfrm>
                <a:off x="2101" y="1822"/>
                <a:ext cx="65" cy="135"/>
              </a:xfrm>
              <a:custGeom>
                <a:avLst/>
                <a:gdLst>
                  <a:gd name="T0" fmla="*/ 130 w 28"/>
                  <a:gd name="T1" fmla="*/ 147 h 58"/>
                  <a:gd name="T2" fmla="*/ 107 w 28"/>
                  <a:gd name="T3" fmla="*/ 310 h 58"/>
                  <a:gd name="T4" fmla="*/ 16 w 28"/>
                  <a:gd name="T5" fmla="*/ 172 h 58"/>
                  <a:gd name="T6" fmla="*/ 44 w 28"/>
                  <a:gd name="T7" fmla="*/ 5 h 58"/>
                  <a:gd name="T8" fmla="*/ 130 w 28"/>
                  <a:gd name="T9" fmla="*/ 147 h 5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 h="58">
                    <a:moveTo>
                      <a:pt x="24" y="27"/>
                    </a:moveTo>
                    <a:cubicBezTo>
                      <a:pt x="28" y="42"/>
                      <a:pt x="25" y="56"/>
                      <a:pt x="20" y="57"/>
                    </a:cubicBezTo>
                    <a:cubicBezTo>
                      <a:pt x="14" y="58"/>
                      <a:pt x="6" y="47"/>
                      <a:pt x="3" y="32"/>
                    </a:cubicBezTo>
                    <a:cubicBezTo>
                      <a:pt x="0" y="16"/>
                      <a:pt x="2" y="3"/>
                      <a:pt x="8" y="1"/>
                    </a:cubicBezTo>
                    <a:cubicBezTo>
                      <a:pt x="13" y="0"/>
                      <a:pt x="21" y="12"/>
                      <a:pt x="24" y="27"/>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419" name="Freeform 79">
                <a:extLst>
                  <a:ext uri="{FF2B5EF4-FFF2-40B4-BE49-F238E27FC236}">
                    <a16:creationId xmlns:a16="http://schemas.microsoft.com/office/drawing/2014/main" id="{E495F5D9-D603-FE9E-8C2D-020E8C147E33}"/>
                  </a:ext>
                </a:extLst>
              </p:cNvPr>
              <p:cNvSpPr>
                <a:spLocks/>
              </p:cNvSpPr>
              <p:nvPr/>
            </p:nvSpPr>
            <p:spPr bwMode="auto">
              <a:xfrm>
                <a:off x="2129" y="1952"/>
                <a:ext cx="65" cy="135"/>
              </a:xfrm>
              <a:custGeom>
                <a:avLst/>
                <a:gdLst>
                  <a:gd name="T0" fmla="*/ 130 w 28"/>
                  <a:gd name="T1" fmla="*/ 142 h 58"/>
                  <a:gd name="T2" fmla="*/ 107 w 28"/>
                  <a:gd name="T3" fmla="*/ 310 h 58"/>
                  <a:gd name="T4" fmla="*/ 16 w 28"/>
                  <a:gd name="T5" fmla="*/ 168 h 58"/>
                  <a:gd name="T6" fmla="*/ 44 w 28"/>
                  <a:gd name="T7" fmla="*/ 5 h 58"/>
                  <a:gd name="T8" fmla="*/ 130 w 28"/>
                  <a:gd name="T9" fmla="*/ 142 h 5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 h="58">
                    <a:moveTo>
                      <a:pt x="24" y="26"/>
                    </a:moveTo>
                    <a:cubicBezTo>
                      <a:pt x="28" y="42"/>
                      <a:pt x="25" y="55"/>
                      <a:pt x="20" y="57"/>
                    </a:cubicBezTo>
                    <a:cubicBezTo>
                      <a:pt x="14" y="58"/>
                      <a:pt x="6" y="46"/>
                      <a:pt x="3" y="31"/>
                    </a:cubicBezTo>
                    <a:cubicBezTo>
                      <a:pt x="0" y="16"/>
                      <a:pt x="2" y="2"/>
                      <a:pt x="8" y="1"/>
                    </a:cubicBezTo>
                    <a:cubicBezTo>
                      <a:pt x="13" y="0"/>
                      <a:pt x="21" y="11"/>
                      <a:pt x="24" y="26"/>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420" name="Freeform 80">
                <a:extLst>
                  <a:ext uri="{FF2B5EF4-FFF2-40B4-BE49-F238E27FC236}">
                    <a16:creationId xmlns:a16="http://schemas.microsoft.com/office/drawing/2014/main" id="{1CBBC89E-7AEC-E09F-85CA-FA2A25A8514A}"/>
                  </a:ext>
                </a:extLst>
              </p:cNvPr>
              <p:cNvSpPr>
                <a:spLocks/>
              </p:cNvSpPr>
              <p:nvPr/>
            </p:nvSpPr>
            <p:spPr bwMode="auto">
              <a:xfrm>
                <a:off x="2016" y="1936"/>
                <a:ext cx="134" cy="65"/>
              </a:xfrm>
              <a:custGeom>
                <a:avLst/>
                <a:gdLst>
                  <a:gd name="T0" fmla="*/ 139 w 58"/>
                  <a:gd name="T1" fmla="*/ 16 h 28"/>
                  <a:gd name="T2" fmla="*/ 305 w 58"/>
                  <a:gd name="T3" fmla="*/ 44 h 28"/>
                  <a:gd name="T4" fmla="*/ 166 w 58"/>
                  <a:gd name="T5" fmla="*/ 135 h 28"/>
                  <a:gd name="T6" fmla="*/ 5 w 58"/>
                  <a:gd name="T7" fmla="*/ 107 h 28"/>
                  <a:gd name="T8" fmla="*/ 139 w 58"/>
                  <a:gd name="T9" fmla="*/ 16 h 2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8" h="28">
                    <a:moveTo>
                      <a:pt x="26" y="3"/>
                    </a:moveTo>
                    <a:cubicBezTo>
                      <a:pt x="42" y="0"/>
                      <a:pt x="55" y="2"/>
                      <a:pt x="57" y="8"/>
                    </a:cubicBezTo>
                    <a:cubicBezTo>
                      <a:pt x="58" y="14"/>
                      <a:pt x="46" y="21"/>
                      <a:pt x="31" y="25"/>
                    </a:cubicBezTo>
                    <a:cubicBezTo>
                      <a:pt x="16" y="28"/>
                      <a:pt x="2" y="26"/>
                      <a:pt x="1" y="20"/>
                    </a:cubicBezTo>
                    <a:cubicBezTo>
                      <a:pt x="0" y="14"/>
                      <a:pt x="11" y="7"/>
                      <a:pt x="26" y="3"/>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421" name="Freeform 81">
                <a:extLst>
                  <a:ext uri="{FF2B5EF4-FFF2-40B4-BE49-F238E27FC236}">
                    <a16:creationId xmlns:a16="http://schemas.microsoft.com/office/drawing/2014/main" id="{426EAF86-2376-FC3A-4D86-04E45A664ACB}"/>
                  </a:ext>
                </a:extLst>
              </p:cNvPr>
              <p:cNvSpPr>
                <a:spLocks/>
              </p:cNvSpPr>
              <p:nvPr/>
            </p:nvSpPr>
            <p:spPr bwMode="auto">
              <a:xfrm>
                <a:off x="2143" y="1908"/>
                <a:ext cx="133" cy="65"/>
              </a:xfrm>
              <a:custGeom>
                <a:avLst/>
                <a:gdLst>
                  <a:gd name="T0" fmla="*/ 142 w 58"/>
                  <a:gd name="T1" fmla="*/ 16 h 28"/>
                  <a:gd name="T2" fmla="*/ 300 w 58"/>
                  <a:gd name="T3" fmla="*/ 44 h 28"/>
                  <a:gd name="T4" fmla="*/ 167 w 58"/>
                  <a:gd name="T5" fmla="*/ 135 h 28"/>
                  <a:gd name="T6" fmla="*/ 11 w 58"/>
                  <a:gd name="T7" fmla="*/ 107 h 28"/>
                  <a:gd name="T8" fmla="*/ 142 w 58"/>
                  <a:gd name="T9" fmla="*/ 16 h 2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8" h="28">
                    <a:moveTo>
                      <a:pt x="27" y="3"/>
                    </a:moveTo>
                    <a:cubicBezTo>
                      <a:pt x="42" y="0"/>
                      <a:pt x="56" y="2"/>
                      <a:pt x="57" y="8"/>
                    </a:cubicBezTo>
                    <a:cubicBezTo>
                      <a:pt x="58" y="14"/>
                      <a:pt x="47" y="21"/>
                      <a:pt x="32" y="25"/>
                    </a:cubicBezTo>
                    <a:cubicBezTo>
                      <a:pt x="16" y="28"/>
                      <a:pt x="3" y="26"/>
                      <a:pt x="2" y="20"/>
                    </a:cubicBezTo>
                    <a:cubicBezTo>
                      <a:pt x="0" y="14"/>
                      <a:pt x="12" y="7"/>
                      <a:pt x="27" y="3"/>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422" name="Freeform 82">
                <a:extLst>
                  <a:ext uri="{FF2B5EF4-FFF2-40B4-BE49-F238E27FC236}">
                    <a16:creationId xmlns:a16="http://schemas.microsoft.com/office/drawing/2014/main" id="{728317CB-26EC-BDEF-7220-505855500620}"/>
                  </a:ext>
                </a:extLst>
              </p:cNvPr>
              <p:cNvSpPr>
                <a:spLocks/>
              </p:cNvSpPr>
              <p:nvPr/>
            </p:nvSpPr>
            <p:spPr bwMode="auto">
              <a:xfrm>
                <a:off x="2028" y="1871"/>
                <a:ext cx="126" cy="95"/>
              </a:xfrm>
              <a:custGeom>
                <a:avLst/>
                <a:gdLst>
                  <a:gd name="T0" fmla="*/ 179 w 55"/>
                  <a:gd name="T1" fmla="*/ 58 h 41"/>
                  <a:gd name="T2" fmla="*/ 273 w 55"/>
                  <a:gd name="T3" fmla="*/ 192 h 41"/>
                  <a:gd name="T4" fmla="*/ 115 w 55"/>
                  <a:gd name="T5" fmla="*/ 162 h 41"/>
                  <a:gd name="T6" fmla="*/ 21 w 55"/>
                  <a:gd name="T7" fmla="*/ 28 h 41"/>
                  <a:gd name="T8" fmla="*/ 179 w 55"/>
                  <a:gd name="T9" fmla="*/ 58 h 4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5" h="41">
                    <a:moveTo>
                      <a:pt x="34" y="11"/>
                    </a:moveTo>
                    <a:cubicBezTo>
                      <a:pt x="47" y="20"/>
                      <a:pt x="55" y="31"/>
                      <a:pt x="52" y="36"/>
                    </a:cubicBezTo>
                    <a:cubicBezTo>
                      <a:pt x="48" y="41"/>
                      <a:pt x="35" y="38"/>
                      <a:pt x="22" y="30"/>
                    </a:cubicBezTo>
                    <a:cubicBezTo>
                      <a:pt x="9" y="21"/>
                      <a:pt x="0" y="10"/>
                      <a:pt x="4" y="5"/>
                    </a:cubicBezTo>
                    <a:cubicBezTo>
                      <a:pt x="7" y="0"/>
                      <a:pt x="20" y="3"/>
                      <a:pt x="34" y="1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423" name="Freeform 83">
                <a:extLst>
                  <a:ext uri="{FF2B5EF4-FFF2-40B4-BE49-F238E27FC236}">
                    <a16:creationId xmlns:a16="http://schemas.microsoft.com/office/drawing/2014/main" id="{216D2EDA-8F0E-511F-5014-02EE96D4274D}"/>
                  </a:ext>
                </a:extLst>
              </p:cNvPr>
              <p:cNvSpPr>
                <a:spLocks/>
              </p:cNvSpPr>
              <p:nvPr/>
            </p:nvSpPr>
            <p:spPr bwMode="auto">
              <a:xfrm>
                <a:off x="2138" y="1943"/>
                <a:ext cx="127" cy="95"/>
              </a:xfrm>
              <a:custGeom>
                <a:avLst/>
                <a:gdLst>
                  <a:gd name="T0" fmla="*/ 175 w 55"/>
                  <a:gd name="T1" fmla="*/ 58 h 41"/>
                  <a:gd name="T2" fmla="*/ 272 w 55"/>
                  <a:gd name="T3" fmla="*/ 192 h 41"/>
                  <a:gd name="T4" fmla="*/ 118 w 55"/>
                  <a:gd name="T5" fmla="*/ 162 h 41"/>
                  <a:gd name="T6" fmla="*/ 21 w 55"/>
                  <a:gd name="T7" fmla="*/ 28 h 41"/>
                  <a:gd name="T8" fmla="*/ 175 w 55"/>
                  <a:gd name="T9" fmla="*/ 58 h 4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5" h="41">
                    <a:moveTo>
                      <a:pt x="33" y="11"/>
                    </a:moveTo>
                    <a:cubicBezTo>
                      <a:pt x="47" y="20"/>
                      <a:pt x="55" y="31"/>
                      <a:pt x="51" y="36"/>
                    </a:cubicBezTo>
                    <a:cubicBezTo>
                      <a:pt x="48" y="41"/>
                      <a:pt x="35" y="38"/>
                      <a:pt x="22" y="30"/>
                    </a:cubicBezTo>
                    <a:cubicBezTo>
                      <a:pt x="8" y="21"/>
                      <a:pt x="0" y="10"/>
                      <a:pt x="4" y="5"/>
                    </a:cubicBezTo>
                    <a:cubicBezTo>
                      <a:pt x="7" y="0"/>
                      <a:pt x="20" y="3"/>
                      <a:pt x="33" y="1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424" name="Freeform 84">
                <a:extLst>
                  <a:ext uri="{FF2B5EF4-FFF2-40B4-BE49-F238E27FC236}">
                    <a16:creationId xmlns:a16="http://schemas.microsoft.com/office/drawing/2014/main" id="{C6F21907-2297-2DB0-86FF-6FECFB557C2B}"/>
                  </a:ext>
                </a:extLst>
              </p:cNvPr>
              <p:cNvSpPr>
                <a:spLocks/>
              </p:cNvSpPr>
              <p:nvPr/>
            </p:nvSpPr>
            <p:spPr bwMode="auto">
              <a:xfrm>
                <a:off x="2064" y="1947"/>
                <a:ext cx="95" cy="126"/>
              </a:xfrm>
              <a:custGeom>
                <a:avLst/>
                <a:gdLst>
                  <a:gd name="T0" fmla="*/ 58 w 41"/>
                  <a:gd name="T1" fmla="*/ 114 h 54"/>
                  <a:gd name="T2" fmla="*/ 192 w 41"/>
                  <a:gd name="T3" fmla="*/ 16 h 54"/>
                  <a:gd name="T4" fmla="*/ 155 w 41"/>
                  <a:gd name="T5" fmla="*/ 180 h 54"/>
                  <a:gd name="T6" fmla="*/ 28 w 41"/>
                  <a:gd name="T7" fmla="*/ 278 h 54"/>
                  <a:gd name="T8" fmla="*/ 58 w 41"/>
                  <a:gd name="T9" fmla="*/ 114 h 5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1" h="54">
                    <a:moveTo>
                      <a:pt x="11" y="21"/>
                    </a:moveTo>
                    <a:cubicBezTo>
                      <a:pt x="19" y="8"/>
                      <a:pt x="30" y="0"/>
                      <a:pt x="36" y="3"/>
                    </a:cubicBezTo>
                    <a:cubicBezTo>
                      <a:pt x="41" y="6"/>
                      <a:pt x="38" y="20"/>
                      <a:pt x="29" y="33"/>
                    </a:cubicBezTo>
                    <a:cubicBezTo>
                      <a:pt x="21" y="46"/>
                      <a:pt x="10" y="54"/>
                      <a:pt x="5" y="51"/>
                    </a:cubicBezTo>
                    <a:cubicBezTo>
                      <a:pt x="0" y="48"/>
                      <a:pt x="2" y="34"/>
                      <a:pt x="11"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425" name="Freeform 85">
                <a:extLst>
                  <a:ext uri="{FF2B5EF4-FFF2-40B4-BE49-F238E27FC236}">
                    <a16:creationId xmlns:a16="http://schemas.microsoft.com/office/drawing/2014/main" id="{69286E21-0DB2-1DDC-1EFD-25A67102C5B1}"/>
                  </a:ext>
                </a:extLst>
              </p:cNvPr>
              <p:cNvSpPr>
                <a:spLocks/>
              </p:cNvSpPr>
              <p:nvPr/>
            </p:nvSpPr>
            <p:spPr bwMode="auto">
              <a:xfrm>
                <a:off x="2134" y="1836"/>
                <a:ext cx="94" cy="125"/>
              </a:xfrm>
              <a:custGeom>
                <a:avLst/>
                <a:gdLst>
                  <a:gd name="T0" fmla="*/ 64 w 41"/>
                  <a:gd name="T1" fmla="*/ 113 h 54"/>
                  <a:gd name="T2" fmla="*/ 190 w 41"/>
                  <a:gd name="T3" fmla="*/ 16 h 54"/>
                  <a:gd name="T4" fmla="*/ 158 w 41"/>
                  <a:gd name="T5" fmla="*/ 176 h 54"/>
                  <a:gd name="T6" fmla="*/ 32 w 41"/>
                  <a:gd name="T7" fmla="*/ 273 h 54"/>
                  <a:gd name="T8" fmla="*/ 64 w 41"/>
                  <a:gd name="T9" fmla="*/ 113 h 5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1" h="54">
                    <a:moveTo>
                      <a:pt x="12" y="21"/>
                    </a:moveTo>
                    <a:cubicBezTo>
                      <a:pt x="20" y="8"/>
                      <a:pt x="31" y="0"/>
                      <a:pt x="36" y="3"/>
                    </a:cubicBezTo>
                    <a:cubicBezTo>
                      <a:pt x="41" y="6"/>
                      <a:pt x="39" y="20"/>
                      <a:pt x="30" y="33"/>
                    </a:cubicBezTo>
                    <a:cubicBezTo>
                      <a:pt x="22" y="46"/>
                      <a:pt x="11" y="54"/>
                      <a:pt x="6" y="51"/>
                    </a:cubicBezTo>
                    <a:cubicBezTo>
                      <a:pt x="0" y="48"/>
                      <a:pt x="3" y="34"/>
                      <a:pt x="12"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426" name="Freeform 86">
                <a:extLst>
                  <a:ext uri="{FF2B5EF4-FFF2-40B4-BE49-F238E27FC236}">
                    <a16:creationId xmlns:a16="http://schemas.microsoft.com/office/drawing/2014/main" id="{D0CDD07E-4A48-3D4D-E732-F0B6520A2825}"/>
                  </a:ext>
                </a:extLst>
              </p:cNvPr>
              <p:cNvSpPr>
                <a:spLocks/>
              </p:cNvSpPr>
              <p:nvPr/>
            </p:nvSpPr>
            <p:spPr bwMode="auto">
              <a:xfrm>
                <a:off x="2101" y="1910"/>
                <a:ext cx="90" cy="88"/>
              </a:xfrm>
              <a:custGeom>
                <a:avLst/>
                <a:gdLst>
                  <a:gd name="T0" fmla="*/ 208 w 39"/>
                  <a:gd name="T1" fmla="*/ 118 h 38"/>
                  <a:gd name="T2" fmla="*/ 180 w 39"/>
                  <a:gd name="T3" fmla="*/ 97 h 38"/>
                  <a:gd name="T4" fmla="*/ 203 w 39"/>
                  <a:gd name="T5" fmla="*/ 74 h 38"/>
                  <a:gd name="T6" fmla="*/ 180 w 39"/>
                  <a:gd name="T7" fmla="*/ 65 h 38"/>
                  <a:gd name="T8" fmla="*/ 187 w 39"/>
                  <a:gd name="T9" fmla="*/ 44 h 38"/>
                  <a:gd name="T10" fmla="*/ 155 w 39"/>
                  <a:gd name="T11" fmla="*/ 44 h 38"/>
                  <a:gd name="T12" fmla="*/ 155 w 39"/>
                  <a:gd name="T13" fmla="*/ 12 h 38"/>
                  <a:gd name="T14" fmla="*/ 134 w 39"/>
                  <a:gd name="T15" fmla="*/ 21 h 38"/>
                  <a:gd name="T16" fmla="*/ 118 w 39"/>
                  <a:gd name="T17" fmla="*/ 0 h 38"/>
                  <a:gd name="T18" fmla="*/ 102 w 39"/>
                  <a:gd name="T19" fmla="*/ 21 h 38"/>
                  <a:gd name="T20" fmla="*/ 74 w 39"/>
                  <a:gd name="T21" fmla="*/ 5 h 38"/>
                  <a:gd name="T22" fmla="*/ 65 w 39"/>
                  <a:gd name="T23" fmla="*/ 28 h 38"/>
                  <a:gd name="T24" fmla="*/ 42 w 39"/>
                  <a:gd name="T25" fmla="*/ 21 h 38"/>
                  <a:gd name="T26" fmla="*/ 42 w 39"/>
                  <a:gd name="T27" fmla="*/ 49 h 38"/>
                  <a:gd name="T28" fmla="*/ 16 w 39"/>
                  <a:gd name="T29" fmla="*/ 53 h 38"/>
                  <a:gd name="T30" fmla="*/ 21 w 39"/>
                  <a:gd name="T31" fmla="*/ 74 h 38"/>
                  <a:gd name="T32" fmla="*/ 0 w 39"/>
                  <a:gd name="T33" fmla="*/ 86 h 38"/>
                  <a:gd name="T34" fmla="*/ 28 w 39"/>
                  <a:gd name="T35" fmla="*/ 107 h 38"/>
                  <a:gd name="T36" fmla="*/ 5 w 39"/>
                  <a:gd name="T37" fmla="*/ 130 h 38"/>
                  <a:gd name="T38" fmla="*/ 28 w 39"/>
                  <a:gd name="T39" fmla="*/ 139 h 38"/>
                  <a:gd name="T40" fmla="*/ 21 w 39"/>
                  <a:gd name="T41" fmla="*/ 167 h 38"/>
                  <a:gd name="T42" fmla="*/ 53 w 39"/>
                  <a:gd name="T43" fmla="*/ 160 h 38"/>
                  <a:gd name="T44" fmla="*/ 53 w 39"/>
                  <a:gd name="T45" fmla="*/ 192 h 38"/>
                  <a:gd name="T46" fmla="*/ 74 w 39"/>
                  <a:gd name="T47" fmla="*/ 183 h 38"/>
                  <a:gd name="T48" fmla="*/ 90 w 39"/>
                  <a:gd name="T49" fmla="*/ 204 h 38"/>
                  <a:gd name="T50" fmla="*/ 111 w 39"/>
                  <a:gd name="T51" fmla="*/ 183 h 38"/>
                  <a:gd name="T52" fmla="*/ 134 w 39"/>
                  <a:gd name="T53" fmla="*/ 204 h 38"/>
                  <a:gd name="T54" fmla="*/ 143 w 39"/>
                  <a:gd name="T55" fmla="*/ 176 h 38"/>
                  <a:gd name="T56" fmla="*/ 166 w 39"/>
                  <a:gd name="T57" fmla="*/ 183 h 38"/>
                  <a:gd name="T58" fmla="*/ 166 w 39"/>
                  <a:gd name="T59" fmla="*/ 155 h 38"/>
                  <a:gd name="T60" fmla="*/ 192 w 39"/>
                  <a:gd name="T61" fmla="*/ 151 h 38"/>
                  <a:gd name="T62" fmla="*/ 187 w 39"/>
                  <a:gd name="T63" fmla="*/ 130 h 38"/>
                  <a:gd name="T64" fmla="*/ 208 w 39"/>
                  <a:gd name="T65" fmla="*/ 118 h 3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9" h="38">
                    <a:moveTo>
                      <a:pt x="39" y="22"/>
                    </a:moveTo>
                    <a:cubicBezTo>
                      <a:pt x="39" y="20"/>
                      <a:pt x="37" y="19"/>
                      <a:pt x="34" y="18"/>
                    </a:cubicBezTo>
                    <a:cubicBezTo>
                      <a:pt x="37" y="17"/>
                      <a:pt x="38" y="15"/>
                      <a:pt x="38" y="14"/>
                    </a:cubicBezTo>
                    <a:cubicBezTo>
                      <a:pt x="38" y="13"/>
                      <a:pt x="36" y="12"/>
                      <a:pt x="34" y="12"/>
                    </a:cubicBezTo>
                    <a:cubicBezTo>
                      <a:pt x="35" y="10"/>
                      <a:pt x="36" y="8"/>
                      <a:pt x="35" y="8"/>
                    </a:cubicBezTo>
                    <a:cubicBezTo>
                      <a:pt x="34" y="6"/>
                      <a:pt x="32" y="7"/>
                      <a:pt x="29" y="8"/>
                    </a:cubicBezTo>
                    <a:cubicBezTo>
                      <a:pt x="30" y="5"/>
                      <a:pt x="30" y="3"/>
                      <a:pt x="29" y="2"/>
                    </a:cubicBezTo>
                    <a:cubicBezTo>
                      <a:pt x="28" y="2"/>
                      <a:pt x="26" y="2"/>
                      <a:pt x="25" y="4"/>
                    </a:cubicBezTo>
                    <a:cubicBezTo>
                      <a:pt x="24" y="2"/>
                      <a:pt x="23" y="0"/>
                      <a:pt x="22" y="0"/>
                    </a:cubicBezTo>
                    <a:cubicBezTo>
                      <a:pt x="21" y="0"/>
                      <a:pt x="20" y="1"/>
                      <a:pt x="19" y="4"/>
                    </a:cubicBezTo>
                    <a:cubicBezTo>
                      <a:pt x="17" y="2"/>
                      <a:pt x="16" y="0"/>
                      <a:pt x="14" y="1"/>
                    </a:cubicBezTo>
                    <a:cubicBezTo>
                      <a:pt x="13" y="1"/>
                      <a:pt x="13" y="2"/>
                      <a:pt x="12" y="5"/>
                    </a:cubicBezTo>
                    <a:cubicBezTo>
                      <a:pt x="11" y="3"/>
                      <a:pt x="9" y="3"/>
                      <a:pt x="8" y="4"/>
                    </a:cubicBezTo>
                    <a:cubicBezTo>
                      <a:pt x="7" y="4"/>
                      <a:pt x="7" y="7"/>
                      <a:pt x="8" y="9"/>
                    </a:cubicBezTo>
                    <a:cubicBezTo>
                      <a:pt x="6" y="8"/>
                      <a:pt x="3" y="8"/>
                      <a:pt x="3" y="10"/>
                    </a:cubicBezTo>
                    <a:cubicBezTo>
                      <a:pt x="2" y="11"/>
                      <a:pt x="3" y="12"/>
                      <a:pt x="4" y="14"/>
                    </a:cubicBezTo>
                    <a:cubicBezTo>
                      <a:pt x="2" y="14"/>
                      <a:pt x="1" y="15"/>
                      <a:pt x="0" y="16"/>
                    </a:cubicBezTo>
                    <a:cubicBezTo>
                      <a:pt x="0" y="18"/>
                      <a:pt x="2" y="19"/>
                      <a:pt x="5" y="20"/>
                    </a:cubicBezTo>
                    <a:cubicBezTo>
                      <a:pt x="2" y="21"/>
                      <a:pt x="1" y="23"/>
                      <a:pt x="1" y="24"/>
                    </a:cubicBezTo>
                    <a:cubicBezTo>
                      <a:pt x="1" y="25"/>
                      <a:pt x="3" y="26"/>
                      <a:pt x="5" y="26"/>
                    </a:cubicBezTo>
                    <a:cubicBezTo>
                      <a:pt x="4" y="28"/>
                      <a:pt x="3" y="30"/>
                      <a:pt x="4" y="31"/>
                    </a:cubicBezTo>
                    <a:cubicBezTo>
                      <a:pt x="5" y="32"/>
                      <a:pt x="7" y="31"/>
                      <a:pt x="10" y="30"/>
                    </a:cubicBezTo>
                    <a:cubicBezTo>
                      <a:pt x="9" y="33"/>
                      <a:pt x="9" y="35"/>
                      <a:pt x="10" y="36"/>
                    </a:cubicBezTo>
                    <a:cubicBezTo>
                      <a:pt x="11" y="36"/>
                      <a:pt x="13" y="36"/>
                      <a:pt x="14" y="34"/>
                    </a:cubicBezTo>
                    <a:cubicBezTo>
                      <a:pt x="15" y="36"/>
                      <a:pt x="16" y="38"/>
                      <a:pt x="17" y="38"/>
                    </a:cubicBezTo>
                    <a:cubicBezTo>
                      <a:pt x="18" y="38"/>
                      <a:pt x="19" y="37"/>
                      <a:pt x="21" y="34"/>
                    </a:cubicBezTo>
                    <a:cubicBezTo>
                      <a:pt x="22" y="36"/>
                      <a:pt x="24" y="38"/>
                      <a:pt x="25" y="38"/>
                    </a:cubicBezTo>
                    <a:cubicBezTo>
                      <a:pt x="26" y="37"/>
                      <a:pt x="27" y="36"/>
                      <a:pt x="27" y="33"/>
                    </a:cubicBezTo>
                    <a:cubicBezTo>
                      <a:pt x="28" y="35"/>
                      <a:pt x="30" y="35"/>
                      <a:pt x="31" y="34"/>
                    </a:cubicBezTo>
                    <a:cubicBezTo>
                      <a:pt x="32" y="34"/>
                      <a:pt x="32" y="31"/>
                      <a:pt x="31" y="29"/>
                    </a:cubicBezTo>
                    <a:cubicBezTo>
                      <a:pt x="34" y="30"/>
                      <a:pt x="36" y="30"/>
                      <a:pt x="36" y="28"/>
                    </a:cubicBezTo>
                    <a:cubicBezTo>
                      <a:pt x="37" y="27"/>
                      <a:pt x="36" y="26"/>
                      <a:pt x="35" y="24"/>
                    </a:cubicBezTo>
                    <a:cubicBezTo>
                      <a:pt x="37" y="24"/>
                      <a:pt x="38" y="23"/>
                      <a:pt x="39" y="22"/>
                    </a:cubicBezTo>
                  </a:path>
                </a:pathLst>
              </a:custGeom>
              <a:solidFill>
                <a:srgbClr val="FFD68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427" name="Freeform 87">
                <a:extLst>
                  <a:ext uri="{FF2B5EF4-FFF2-40B4-BE49-F238E27FC236}">
                    <a16:creationId xmlns:a16="http://schemas.microsoft.com/office/drawing/2014/main" id="{AB9024EF-4B38-CFC1-DFF1-A893BD47978F}"/>
                  </a:ext>
                </a:extLst>
              </p:cNvPr>
              <p:cNvSpPr>
                <a:spLocks/>
              </p:cNvSpPr>
              <p:nvPr/>
            </p:nvSpPr>
            <p:spPr bwMode="auto">
              <a:xfrm>
                <a:off x="3836" y="2115"/>
                <a:ext cx="136" cy="125"/>
              </a:xfrm>
              <a:custGeom>
                <a:avLst/>
                <a:gdLst>
                  <a:gd name="T0" fmla="*/ 228 w 59"/>
                  <a:gd name="T1" fmla="*/ 69 h 54"/>
                  <a:gd name="T2" fmla="*/ 0 w 59"/>
                  <a:gd name="T3" fmla="*/ 16 h 54"/>
                  <a:gd name="T4" fmla="*/ 111 w 59"/>
                  <a:gd name="T5" fmla="*/ 220 h 54"/>
                  <a:gd name="T6" fmla="*/ 293 w 59"/>
                  <a:gd name="T7" fmla="*/ 236 h 54"/>
                  <a:gd name="T8" fmla="*/ 228 w 59"/>
                  <a:gd name="T9" fmla="*/ 69 h 5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9" h="54">
                    <a:moveTo>
                      <a:pt x="43" y="13"/>
                    </a:moveTo>
                    <a:cubicBezTo>
                      <a:pt x="26" y="0"/>
                      <a:pt x="0" y="3"/>
                      <a:pt x="0" y="3"/>
                    </a:cubicBezTo>
                    <a:cubicBezTo>
                      <a:pt x="0" y="3"/>
                      <a:pt x="5" y="29"/>
                      <a:pt x="21" y="41"/>
                    </a:cubicBezTo>
                    <a:cubicBezTo>
                      <a:pt x="38" y="54"/>
                      <a:pt x="55" y="44"/>
                      <a:pt x="55" y="44"/>
                    </a:cubicBezTo>
                    <a:cubicBezTo>
                      <a:pt x="55" y="44"/>
                      <a:pt x="59" y="25"/>
                      <a:pt x="43" y="1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428" name="Freeform 88">
                <a:extLst>
                  <a:ext uri="{FF2B5EF4-FFF2-40B4-BE49-F238E27FC236}">
                    <a16:creationId xmlns:a16="http://schemas.microsoft.com/office/drawing/2014/main" id="{0C1753F8-E430-524E-26AE-2FFDD6E66E76}"/>
                  </a:ext>
                </a:extLst>
              </p:cNvPr>
              <p:cNvSpPr>
                <a:spLocks/>
              </p:cNvSpPr>
              <p:nvPr/>
            </p:nvSpPr>
            <p:spPr bwMode="auto">
              <a:xfrm>
                <a:off x="3961" y="2166"/>
                <a:ext cx="108" cy="88"/>
              </a:xfrm>
              <a:custGeom>
                <a:avLst/>
                <a:gdLst>
                  <a:gd name="T0" fmla="*/ 74 w 47"/>
                  <a:gd name="T1" fmla="*/ 37 h 38"/>
                  <a:gd name="T2" fmla="*/ 5 w 47"/>
                  <a:gd name="T3" fmla="*/ 155 h 38"/>
                  <a:gd name="T4" fmla="*/ 138 w 47"/>
                  <a:gd name="T5" fmla="*/ 167 h 38"/>
                  <a:gd name="T6" fmla="*/ 248 w 47"/>
                  <a:gd name="T7" fmla="*/ 28 h 38"/>
                  <a:gd name="T8" fmla="*/ 74 w 47"/>
                  <a:gd name="T9" fmla="*/ 37 h 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7" h="38">
                    <a:moveTo>
                      <a:pt x="14" y="7"/>
                    </a:moveTo>
                    <a:cubicBezTo>
                      <a:pt x="0" y="14"/>
                      <a:pt x="1" y="29"/>
                      <a:pt x="1" y="29"/>
                    </a:cubicBezTo>
                    <a:cubicBezTo>
                      <a:pt x="1" y="29"/>
                      <a:pt x="12" y="38"/>
                      <a:pt x="26" y="31"/>
                    </a:cubicBezTo>
                    <a:cubicBezTo>
                      <a:pt x="40" y="24"/>
                      <a:pt x="47" y="5"/>
                      <a:pt x="47" y="5"/>
                    </a:cubicBezTo>
                    <a:cubicBezTo>
                      <a:pt x="47" y="5"/>
                      <a:pt x="28" y="0"/>
                      <a:pt x="14" y="7"/>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429" name="Rectangle 89">
                <a:extLst>
                  <a:ext uri="{FF2B5EF4-FFF2-40B4-BE49-F238E27FC236}">
                    <a16:creationId xmlns:a16="http://schemas.microsoft.com/office/drawing/2014/main" id="{BA131D57-F8FA-4FA0-96AC-A6E0EC28FACA}"/>
                  </a:ext>
                </a:extLst>
              </p:cNvPr>
              <p:cNvSpPr>
                <a:spLocks noChangeArrowheads="1"/>
              </p:cNvSpPr>
              <p:nvPr/>
            </p:nvSpPr>
            <p:spPr bwMode="auto">
              <a:xfrm>
                <a:off x="3956" y="2052"/>
                <a:ext cx="10" cy="381"/>
              </a:xfrm>
              <a:prstGeom prst="rect">
                <a:avLst/>
              </a:prstGeom>
              <a:solidFill>
                <a:srgbClr val="708F23"/>
              </a:solidFill>
              <a:ln>
                <a:noFill/>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defRPr/>
                </a:pPr>
                <a:endParaRPr lang="zh-CN" altLang="en-US">
                  <a:solidFill>
                    <a:srgbClr val="000000"/>
                  </a:solidFill>
                  <a:latin typeface="Arial" panose="020B0604020202020204" pitchFamily="34" charset="0"/>
                </a:endParaRPr>
              </a:p>
            </p:txBody>
          </p:sp>
          <p:sp>
            <p:nvSpPr>
              <p:cNvPr id="10430" name="Freeform 90">
                <a:extLst>
                  <a:ext uri="{FF2B5EF4-FFF2-40B4-BE49-F238E27FC236}">
                    <a16:creationId xmlns:a16="http://schemas.microsoft.com/office/drawing/2014/main" id="{9AEAAE65-48B6-E155-A956-0F340294223E}"/>
                  </a:ext>
                </a:extLst>
              </p:cNvPr>
              <p:cNvSpPr>
                <a:spLocks/>
              </p:cNvSpPr>
              <p:nvPr/>
            </p:nvSpPr>
            <p:spPr bwMode="auto">
              <a:xfrm>
                <a:off x="3942" y="1829"/>
                <a:ext cx="65" cy="137"/>
              </a:xfrm>
              <a:custGeom>
                <a:avLst/>
                <a:gdLst>
                  <a:gd name="T0" fmla="*/ 135 w 28"/>
                  <a:gd name="T1" fmla="*/ 172 h 59"/>
                  <a:gd name="T2" fmla="*/ 44 w 28"/>
                  <a:gd name="T3" fmla="*/ 307 h 59"/>
                  <a:gd name="T4" fmla="*/ 16 w 28"/>
                  <a:gd name="T5" fmla="*/ 146 h 59"/>
                  <a:gd name="T6" fmla="*/ 107 w 28"/>
                  <a:gd name="T7" fmla="*/ 12 h 59"/>
                  <a:gd name="T8" fmla="*/ 135 w 28"/>
                  <a:gd name="T9" fmla="*/ 172 h 5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 h="59">
                    <a:moveTo>
                      <a:pt x="25" y="32"/>
                    </a:moveTo>
                    <a:cubicBezTo>
                      <a:pt x="21" y="47"/>
                      <a:pt x="14" y="59"/>
                      <a:pt x="8" y="57"/>
                    </a:cubicBezTo>
                    <a:cubicBezTo>
                      <a:pt x="2" y="56"/>
                      <a:pt x="0" y="43"/>
                      <a:pt x="3" y="27"/>
                    </a:cubicBezTo>
                    <a:cubicBezTo>
                      <a:pt x="7" y="12"/>
                      <a:pt x="14" y="0"/>
                      <a:pt x="20" y="2"/>
                    </a:cubicBezTo>
                    <a:cubicBezTo>
                      <a:pt x="26" y="3"/>
                      <a:pt x="28" y="16"/>
                      <a:pt x="25" y="32"/>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431" name="Freeform 91">
                <a:extLst>
                  <a:ext uri="{FF2B5EF4-FFF2-40B4-BE49-F238E27FC236}">
                    <a16:creationId xmlns:a16="http://schemas.microsoft.com/office/drawing/2014/main" id="{D3E94E7C-0CFA-0D5D-550F-B425DE44758E}"/>
                  </a:ext>
                </a:extLst>
              </p:cNvPr>
              <p:cNvSpPr>
                <a:spLocks/>
              </p:cNvSpPr>
              <p:nvPr/>
            </p:nvSpPr>
            <p:spPr bwMode="auto">
              <a:xfrm>
                <a:off x="3915" y="1959"/>
                <a:ext cx="64" cy="135"/>
              </a:xfrm>
              <a:custGeom>
                <a:avLst/>
                <a:gdLst>
                  <a:gd name="T0" fmla="*/ 130 w 28"/>
                  <a:gd name="T1" fmla="*/ 168 h 58"/>
                  <a:gd name="T2" fmla="*/ 41 w 28"/>
                  <a:gd name="T3" fmla="*/ 310 h 58"/>
                  <a:gd name="T4" fmla="*/ 16 w 28"/>
                  <a:gd name="T5" fmla="*/ 147 h 58"/>
                  <a:gd name="T6" fmla="*/ 105 w 28"/>
                  <a:gd name="T7" fmla="*/ 5 h 58"/>
                  <a:gd name="T8" fmla="*/ 130 w 28"/>
                  <a:gd name="T9" fmla="*/ 168 h 5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 h="58">
                    <a:moveTo>
                      <a:pt x="25" y="31"/>
                    </a:moveTo>
                    <a:cubicBezTo>
                      <a:pt x="22" y="47"/>
                      <a:pt x="14" y="58"/>
                      <a:pt x="8" y="57"/>
                    </a:cubicBezTo>
                    <a:cubicBezTo>
                      <a:pt x="2" y="56"/>
                      <a:pt x="0" y="42"/>
                      <a:pt x="3" y="27"/>
                    </a:cubicBezTo>
                    <a:cubicBezTo>
                      <a:pt x="7" y="11"/>
                      <a:pt x="14" y="0"/>
                      <a:pt x="20" y="1"/>
                    </a:cubicBezTo>
                    <a:cubicBezTo>
                      <a:pt x="26" y="3"/>
                      <a:pt x="28" y="16"/>
                      <a:pt x="25" y="3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432" name="Freeform 92">
                <a:extLst>
                  <a:ext uri="{FF2B5EF4-FFF2-40B4-BE49-F238E27FC236}">
                    <a16:creationId xmlns:a16="http://schemas.microsoft.com/office/drawing/2014/main" id="{70474744-64E7-F510-9F8E-C55AE198FBC2}"/>
                  </a:ext>
                </a:extLst>
              </p:cNvPr>
              <p:cNvSpPr>
                <a:spLocks/>
              </p:cNvSpPr>
              <p:nvPr/>
            </p:nvSpPr>
            <p:spPr bwMode="auto">
              <a:xfrm>
                <a:off x="3830" y="1915"/>
                <a:ext cx="133" cy="65"/>
              </a:xfrm>
              <a:custGeom>
                <a:avLst/>
                <a:gdLst>
                  <a:gd name="T0" fmla="*/ 163 w 58"/>
                  <a:gd name="T1" fmla="*/ 21 h 28"/>
                  <a:gd name="T2" fmla="*/ 300 w 58"/>
                  <a:gd name="T3" fmla="*/ 107 h 28"/>
                  <a:gd name="T4" fmla="*/ 142 w 58"/>
                  <a:gd name="T5" fmla="*/ 135 h 28"/>
                  <a:gd name="T6" fmla="*/ 5 w 58"/>
                  <a:gd name="T7" fmla="*/ 44 h 28"/>
                  <a:gd name="T8" fmla="*/ 163 w 58"/>
                  <a:gd name="T9" fmla="*/ 21 h 2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8" h="28">
                    <a:moveTo>
                      <a:pt x="31" y="4"/>
                    </a:moveTo>
                    <a:cubicBezTo>
                      <a:pt x="47" y="7"/>
                      <a:pt x="58" y="14"/>
                      <a:pt x="57" y="20"/>
                    </a:cubicBezTo>
                    <a:cubicBezTo>
                      <a:pt x="56" y="26"/>
                      <a:pt x="42" y="28"/>
                      <a:pt x="27" y="25"/>
                    </a:cubicBezTo>
                    <a:cubicBezTo>
                      <a:pt x="12" y="22"/>
                      <a:pt x="0" y="14"/>
                      <a:pt x="1" y="8"/>
                    </a:cubicBezTo>
                    <a:cubicBezTo>
                      <a:pt x="3" y="3"/>
                      <a:pt x="16" y="0"/>
                      <a:pt x="31" y="4"/>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433" name="Freeform 93">
                <a:extLst>
                  <a:ext uri="{FF2B5EF4-FFF2-40B4-BE49-F238E27FC236}">
                    <a16:creationId xmlns:a16="http://schemas.microsoft.com/office/drawing/2014/main" id="{BEA83729-40F4-10EF-287C-4088CB249EF1}"/>
                  </a:ext>
                </a:extLst>
              </p:cNvPr>
              <p:cNvSpPr>
                <a:spLocks/>
              </p:cNvSpPr>
              <p:nvPr/>
            </p:nvSpPr>
            <p:spPr bwMode="auto">
              <a:xfrm>
                <a:off x="3959" y="1943"/>
                <a:ext cx="133" cy="65"/>
              </a:xfrm>
              <a:custGeom>
                <a:avLst/>
                <a:gdLst>
                  <a:gd name="T0" fmla="*/ 163 w 58"/>
                  <a:gd name="T1" fmla="*/ 16 h 28"/>
                  <a:gd name="T2" fmla="*/ 300 w 58"/>
                  <a:gd name="T3" fmla="*/ 107 h 28"/>
                  <a:gd name="T4" fmla="*/ 142 w 58"/>
                  <a:gd name="T5" fmla="*/ 135 h 28"/>
                  <a:gd name="T6" fmla="*/ 5 w 58"/>
                  <a:gd name="T7" fmla="*/ 44 h 28"/>
                  <a:gd name="T8" fmla="*/ 163 w 58"/>
                  <a:gd name="T9" fmla="*/ 16 h 2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8" h="28">
                    <a:moveTo>
                      <a:pt x="31" y="3"/>
                    </a:moveTo>
                    <a:cubicBezTo>
                      <a:pt x="46" y="7"/>
                      <a:pt x="58" y="14"/>
                      <a:pt x="57" y="20"/>
                    </a:cubicBezTo>
                    <a:cubicBezTo>
                      <a:pt x="55" y="26"/>
                      <a:pt x="42" y="28"/>
                      <a:pt x="27" y="25"/>
                    </a:cubicBezTo>
                    <a:cubicBezTo>
                      <a:pt x="11" y="22"/>
                      <a:pt x="0" y="14"/>
                      <a:pt x="1" y="8"/>
                    </a:cubicBezTo>
                    <a:cubicBezTo>
                      <a:pt x="2" y="2"/>
                      <a:pt x="16" y="0"/>
                      <a:pt x="31" y="3"/>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434" name="Freeform 94">
                <a:extLst>
                  <a:ext uri="{FF2B5EF4-FFF2-40B4-BE49-F238E27FC236}">
                    <a16:creationId xmlns:a16="http://schemas.microsoft.com/office/drawing/2014/main" id="{4123C0B3-2A43-C911-000C-F1D99C05F9E2}"/>
                  </a:ext>
                </a:extLst>
              </p:cNvPr>
              <p:cNvSpPr>
                <a:spLocks/>
              </p:cNvSpPr>
              <p:nvPr/>
            </p:nvSpPr>
            <p:spPr bwMode="auto">
              <a:xfrm>
                <a:off x="3878" y="1843"/>
                <a:ext cx="94" cy="128"/>
              </a:xfrm>
              <a:custGeom>
                <a:avLst/>
                <a:gdLst>
                  <a:gd name="T0" fmla="*/ 158 w 41"/>
                  <a:gd name="T1" fmla="*/ 114 h 55"/>
                  <a:gd name="T2" fmla="*/ 190 w 41"/>
                  <a:gd name="T3" fmla="*/ 277 h 55"/>
                  <a:gd name="T4" fmla="*/ 57 w 41"/>
                  <a:gd name="T5" fmla="*/ 179 h 55"/>
                  <a:gd name="T6" fmla="*/ 25 w 41"/>
                  <a:gd name="T7" fmla="*/ 21 h 55"/>
                  <a:gd name="T8" fmla="*/ 158 w 41"/>
                  <a:gd name="T9" fmla="*/ 114 h 5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1" h="55">
                    <a:moveTo>
                      <a:pt x="30" y="21"/>
                    </a:moveTo>
                    <a:cubicBezTo>
                      <a:pt x="38" y="35"/>
                      <a:pt x="41" y="48"/>
                      <a:pt x="36" y="51"/>
                    </a:cubicBezTo>
                    <a:cubicBezTo>
                      <a:pt x="31" y="55"/>
                      <a:pt x="20" y="47"/>
                      <a:pt x="11" y="33"/>
                    </a:cubicBezTo>
                    <a:cubicBezTo>
                      <a:pt x="3" y="20"/>
                      <a:pt x="0" y="7"/>
                      <a:pt x="5" y="4"/>
                    </a:cubicBezTo>
                    <a:cubicBezTo>
                      <a:pt x="10" y="0"/>
                      <a:pt x="21"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435" name="Freeform 95">
                <a:extLst>
                  <a:ext uri="{FF2B5EF4-FFF2-40B4-BE49-F238E27FC236}">
                    <a16:creationId xmlns:a16="http://schemas.microsoft.com/office/drawing/2014/main" id="{2E14EB48-84C0-BD06-A5C2-774FC5047C95}"/>
                  </a:ext>
                </a:extLst>
              </p:cNvPr>
              <p:cNvSpPr>
                <a:spLocks/>
              </p:cNvSpPr>
              <p:nvPr/>
            </p:nvSpPr>
            <p:spPr bwMode="auto">
              <a:xfrm>
                <a:off x="3949" y="1954"/>
                <a:ext cx="95" cy="126"/>
              </a:xfrm>
              <a:custGeom>
                <a:avLst/>
                <a:gdLst>
                  <a:gd name="T0" fmla="*/ 162 w 41"/>
                  <a:gd name="T1" fmla="*/ 114 h 54"/>
                  <a:gd name="T2" fmla="*/ 192 w 41"/>
                  <a:gd name="T3" fmla="*/ 278 h 54"/>
                  <a:gd name="T4" fmla="*/ 58 w 41"/>
                  <a:gd name="T5" fmla="*/ 180 h 54"/>
                  <a:gd name="T6" fmla="*/ 28 w 41"/>
                  <a:gd name="T7" fmla="*/ 16 h 54"/>
                  <a:gd name="T8" fmla="*/ 162 w 41"/>
                  <a:gd name="T9" fmla="*/ 114 h 5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1" h="54">
                    <a:moveTo>
                      <a:pt x="30" y="21"/>
                    </a:moveTo>
                    <a:cubicBezTo>
                      <a:pt x="38" y="34"/>
                      <a:pt x="41" y="48"/>
                      <a:pt x="36" y="51"/>
                    </a:cubicBezTo>
                    <a:cubicBezTo>
                      <a:pt x="31" y="54"/>
                      <a:pt x="20" y="46"/>
                      <a:pt x="11" y="33"/>
                    </a:cubicBezTo>
                    <a:cubicBezTo>
                      <a:pt x="3" y="20"/>
                      <a:pt x="0" y="7"/>
                      <a:pt x="5" y="3"/>
                    </a:cubicBezTo>
                    <a:cubicBezTo>
                      <a:pt x="10" y="0"/>
                      <a:pt x="21"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436" name="Freeform 96">
                <a:extLst>
                  <a:ext uri="{FF2B5EF4-FFF2-40B4-BE49-F238E27FC236}">
                    <a16:creationId xmlns:a16="http://schemas.microsoft.com/office/drawing/2014/main" id="{864299BB-C06A-5CC3-C561-987E0364A518}"/>
                  </a:ext>
                </a:extLst>
              </p:cNvPr>
              <p:cNvSpPr>
                <a:spLocks/>
              </p:cNvSpPr>
              <p:nvPr/>
            </p:nvSpPr>
            <p:spPr bwMode="auto">
              <a:xfrm>
                <a:off x="3843" y="1950"/>
                <a:ext cx="125" cy="95"/>
              </a:xfrm>
              <a:custGeom>
                <a:avLst/>
                <a:gdLst>
                  <a:gd name="T0" fmla="*/ 113 w 54"/>
                  <a:gd name="T1" fmla="*/ 65 h 41"/>
                  <a:gd name="T2" fmla="*/ 273 w 54"/>
                  <a:gd name="T3" fmla="*/ 28 h 41"/>
                  <a:gd name="T4" fmla="*/ 176 w 54"/>
                  <a:gd name="T5" fmla="*/ 162 h 41"/>
                  <a:gd name="T6" fmla="*/ 16 w 54"/>
                  <a:gd name="T7" fmla="*/ 192 h 41"/>
                  <a:gd name="T8" fmla="*/ 113 w 54"/>
                  <a:gd name="T9" fmla="*/ 65 h 4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4" h="41">
                    <a:moveTo>
                      <a:pt x="21" y="12"/>
                    </a:moveTo>
                    <a:cubicBezTo>
                      <a:pt x="34" y="3"/>
                      <a:pt x="48" y="0"/>
                      <a:pt x="51" y="5"/>
                    </a:cubicBezTo>
                    <a:cubicBezTo>
                      <a:pt x="54" y="10"/>
                      <a:pt x="46" y="21"/>
                      <a:pt x="33" y="30"/>
                    </a:cubicBezTo>
                    <a:cubicBezTo>
                      <a:pt x="20" y="38"/>
                      <a:pt x="7" y="41"/>
                      <a:pt x="3" y="36"/>
                    </a:cubicBezTo>
                    <a:cubicBezTo>
                      <a:pt x="0" y="31"/>
                      <a:pt x="8" y="20"/>
                      <a:pt x="21" y="12"/>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437" name="Freeform 97">
                <a:extLst>
                  <a:ext uri="{FF2B5EF4-FFF2-40B4-BE49-F238E27FC236}">
                    <a16:creationId xmlns:a16="http://schemas.microsoft.com/office/drawing/2014/main" id="{BF667EDA-2BED-1590-2D75-F5DAB81BDD90}"/>
                  </a:ext>
                </a:extLst>
              </p:cNvPr>
              <p:cNvSpPr>
                <a:spLocks/>
              </p:cNvSpPr>
              <p:nvPr/>
            </p:nvSpPr>
            <p:spPr bwMode="auto">
              <a:xfrm>
                <a:off x="3954" y="1878"/>
                <a:ext cx="124" cy="95"/>
              </a:xfrm>
              <a:custGeom>
                <a:avLst/>
                <a:gdLst>
                  <a:gd name="T0" fmla="*/ 110 w 54"/>
                  <a:gd name="T1" fmla="*/ 65 h 41"/>
                  <a:gd name="T2" fmla="*/ 269 w 54"/>
                  <a:gd name="T3" fmla="*/ 28 h 41"/>
                  <a:gd name="T4" fmla="*/ 175 w 54"/>
                  <a:gd name="T5" fmla="*/ 162 h 41"/>
                  <a:gd name="T6" fmla="*/ 16 w 54"/>
                  <a:gd name="T7" fmla="*/ 192 h 41"/>
                  <a:gd name="T8" fmla="*/ 110 w 54"/>
                  <a:gd name="T9" fmla="*/ 65 h 4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4" h="41">
                    <a:moveTo>
                      <a:pt x="21" y="12"/>
                    </a:moveTo>
                    <a:cubicBezTo>
                      <a:pt x="34" y="3"/>
                      <a:pt x="47" y="0"/>
                      <a:pt x="51" y="5"/>
                    </a:cubicBezTo>
                    <a:cubicBezTo>
                      <a:pt x="54" y="10"/>
                      <a:pt x="46" y="21"/>
                      <a:pt x="33" y="30"/>
                    </a:cubicBezTo>
                    <a:cubicBezTo>
                      <a:pt x="20" y="39"/>
                      <a:pt x="6" y="41"/>
                      <a:pt x="3" y="36"/>
                    </a:cubicBezTo>
                    <a:cubicBezTo>
                      <a:pt x="0" y="31"/>
                      <a:pt x="8" y="20"/>
                      <a:pt x="21" y="12"/>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438" name="Freeform 98">
                <a:extLst>
                  <a:ext uri="{FF2B5EF4-FFF2-40B4-BE49-F238E27FC236}">
                    <a16:creationId xmlns:a16="http://schemas.microsoft.com/office/drawing/2014/main" id="{360C1DD0-F85E-2B03-8E8C-20239328AE97}"/>
                  </a:ext>
                </a:extLst>
              </p:cNvPr>
              <p:cNvSpPr>
                <a:spLocks/>
              </p:cNvSpPr>
              <p:nvPr/>
            </p:nvSpPr>
            <p:spPr bwMode="auto">
              <a:xfrm>
                <a:off x="3915" y="1829"/>
                <a:ext cx="64" cy="137"/>
              </a:xfrm>
              <a:custGeom>
                <a:avLst/>
                <a:gdLst>
                  <a:gd name="T0" fmla="*/ 130 w 28"/>
                  <a:gd name="T1" fmla="*/ 146 h 59"/>
                  <a:gd name="T2" fmla="*/ 105 w 28"/>
                  <a:gd name="T3" fmla="*/ 307 h 59"/>
                  <a:gd name="T4" fmla="*/ 16 w 28"/>
                  <a:gd name="T5" fmla="*/ 172 h 59"/>
                  <a:gd name="T6" fmla="*/ 41 w 28"/>
                  <a:gd name="T7" fmla="*/ 12 h 59"/>
                  <a:gd name="T8" fmla="*/ 130 w 28"/>
                  <a:gd name="T9" fmla="*/ 146 h 5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 h="59">
                    <a:moveTo>
                      <a:pt x="25" y="27"/>
                    </a:moveTo>
                    <a:cubicBezTo>
                      <a:pt x="28" y="43"/>
                      <a:pt x="26" y="56"/>
                      <a:pt x="20" y="57"/>
                    </a:cubicBezTo>
                    <a:cubicBezTo>
                      <a:pt x="14" y="59"/>
                      <a:pt x="7" y="47"/>
                      <a:pt x="3" y="32"/>
                    </a:cubicBezTo>
                    <a:cubicBezTo>
                      <a:pt x="0" y="16"/>
                      <a:pt x="2" y="3"/>
                      <a:pt x="8" y="2"/>
                    </a:cubicBezTo>
                    <a:cubicBezTo>
                      <a:pt x="14" y="0"/>
                      <a:pt x="21" y="12"/>
                      <a:pt x="25" y="27"/>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439" name="Freeform 99">
                <a:extLst>
                  <a:ext uri="{FF2B5EF4-FFF2-40B4-BE49-F238E27FC236}">
                    <a16:creationId xmlns:a16="http://schemas.microsoft.com/office/drawing/2014/main" id="{0CAB5A55-FCBB-863A-F170-C9D4F84ADFF8}"/>
                  </a:ext>
                </a:extLst>
              </p:cNvPr>
              <p:cNvSpPr>
                <a:spLocks/>
              </p:cNvSpPr>
              <p:nvPr/>
            </p:nvSpPr>
            <p:spPr bwMode="auto">
              <a:xfrm>
                <a:off x="3942" y="1959"/>
                <a:ext cx="65" cy="135"/>
              </a:xfrm>
              <a:custGeom>
                <a:avLst/>
                <a:gdLst>
                  <a:gd name="T0" fmla="*/ 135 w 28"/>
                  <a:gd name="T1" fmla="*/ 147 h 58"/>
                  <a:gd name="T2" fmla="*/ 107 w 28"/>
                  <a:gd name="T3" fmla="*/ 310 h 58"/>
                  <a:gd name="T4" fmla="*/ 16 w 28"/>
                  <a:gd name="T5" fmla="*/ 168 h 58"/>
                  <a:gd name="T6" fmla="*/ 44 w 28"/>
                  <a:gd name="T7" fmla="*/ 5 h 58"/>
                  <a:gd name="T8" fmla="*/ 135 w 28"/>
                  <a:gd name="T9" fmla="*/ 147 h 5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 h="58">
                    <a:moveTo>
                      <a:pt x="25" y="27"/>
                    </a:moveTo>
                    <a:cubicBezTo>
                      <a:pt x="28" y="42"/>
                      <a:pt x="26" y="56"/>
                      <a:pt x="20" y="57"/>
                    </a:cubicBezTo>
                    <a:cubicBezTo>
                      <a:pt x="14" y="58"/>
                      <a:pt x="7" y="47"/>
                      <a:pt x="3" y="31"/>
                    </a:cubicBezTo>
                    <a:cubicBezTo>
                      <a:pt x="0" y="16"/>
                      <a:pt x="2" y="3"/>
                      <a:pt x="8" y="1"/>
                    </a:cubicBezTo>
                    <a:cubicBezTo>
                      <a:pt x="14" y="0"/>
                      <a:pt x="21" y="11"/>
                      <a:pt x="25" y="27"/>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440" name="Freeform 100">
                <a:extLst>
                  <a:ext uri="{FF2B5EF4-FFF2-40B4-BE49-F238E27FC236}">
                    <a16:creationId xmlns:a16="http://schemas.microsoft.com/office/drawing/2014/main" id="{1A539D4C-E645-E303-F961-B4339D97E616}"/>
                  </a:ext>
                </a:extLst>
              </p:cNvPr>
              <p:cNvSpPr>
                <a:spLocks/>
              </p:cNvSpPr>
              <p:nvPr/>
            </p:nvSpPr>
            <p:spPr bwMode="auto">
              <a:xfrm>
                <a:off x="3830" y="1943"/>
                <a:ext cx="133" cy="65"/>
              </a:xfrm>
              <a:custGeom>
                <a:avLst/>
                <a:gdLst>
                  <a:gd name="T0" fmla="*/ 142 w 58"/>
                  <a:gd name="T1" fmla="*/ 21 h 28"/>
                  <a:gd name="T2" fmla="*/ 300 w 58"/>
                  <a:gd name="T3" fmla="*/ 44 h 28"/>
                  <a:gd name="T4" fmla="*/ 167 w 58"/>
                  <a:gd name="T5" fmla="*/ 135 h 28"/>
                  <a:gd name="T6" fmla="*/ 5 w 58"/>
                  <a:gd name="T7" fmla="*/ 107 h 28"/>
                  <a:gd name="T8" fmla="*/ 142 w 58"/>
                  <a:gd name="T9" fmla="*/ 21 h 2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8" h="28">
                    <a:moveTo>
                      <a:pt x="27" y="4"/>
                    </a:moveTo>
                    <a:cubicBezTo>
                      <a:pt x="42" y="0"/>
                      <a:pt x="56" y="2"/>
                      <a:pt x="57" y="8"/>
                    </a:cubicBezTo>
                    <a:cubicBezTo>
                      <a:pt x="58" y="14"/>
                      <a:pt x="47" y="22"/>
                      <a:pt x="32" y="25"/>
                    </a:cubicBezTo>
                    <a:cubicBezTo>
                      <a:pt x="16" y="28"/>
                      <a:pt x="3" y="26"/>
                      <a:pt x="1" y="20"/>
                    </a:cubicBezTo>
                    <a:cubicBezTo>
                      <a:pt x="0" y="14"/>
                      <a:pt x="12" y="7"/>
                      <a:pt x="27" y="4"/>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441" name="Freeform 101">
                <a:extLst>
                  <a:ext uri="{FF2B5EF4-FFF2-40B4-BE49-F238E27FC236}">
                    <a16:creationId xmlns:a16="http://schemas.microsoft.com/office/drawing/2014/main" id="{BC44D6F6-1696-8DC1-F90C-D425000E53DC}"/>
                  </a:ext>
                </a:extLst>
              </p:cNvPr>
              <p:cNvSpPr>
                <a:spLocks/>
              </p:cNvSpPr>
              <p:nvPr/>
            </p:nvSpPr>
            <p:spPr bwMode="auto">
              <a:xfrm>
                <a:off x="3959" y="1915"/>
                <a:ext cx="133" cy="65"/>
              </a:xfrm>
              <a:custGeom>
                <a:avLst/>
                <a:gdLst>
                  <a:gd name="T0" fmla="*/ 142 w 58"/>
                  <a:gd name="T1" fmla="*/ 21 h 28"/>
                  <a:gd name="T2" fmla="*/ 300 w 58"/>
                  <a:gd name="T3" fmla="*/ 44 h 28"/>
                  <a:gd name="T4" fmla="*/ 163 w 58"/>
                  <a:gd name="T5" fmla="*/ 135 h 28"/>
                  <a:gd name="T6" fmla="*/ 5 w 58"/>
                  <a:gd name="T7" fmla="*/ 107 h 28"/>
                  <a:gd name="T8" fmla="*/ 142 w 58"/>
                  <a:gd name="T9" fmla="*/ 21 h 2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8" h="28">
                    <a:moveTo>
                      <a:pt x="27" y="4"/>
                    </a:moveTo>
                    <a:cubicBezTo>
                      <a:pt x="42" y="0"/>
                      <a:pt x="55" y="2"/>
                      <a:pt x="57" y="8"/>
                    </a:cubicBezTo>
                    <a:cubicBezTo>
                      <a:pt x="58" y="14"/>
                      <a:pt x="46" y="22"/>
                      <a:pt x="31" y="25"/>
                    </a:cubicBezTo>
                    <a:cubicBezTo>
                      <a:pt x="16" y="28"/>
                      <a:pt x="2" y="26"/>
                      <a:pt x="1" y="20"/>
                    </a:cubicBezTo>
                    <a:cubicBezTo>
                      <a:pt x="0" y="14"/>
                      <a:pt x="11" y="7"/>
                      <a:pt x="27" y="4"/>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442" name="Freeform 102">
                <a:extLst>
                  <a:ext uri="{FF2B5EF4-FFF2-40B4-BE49-F238E27FC236}">
                    <a16:creationId xmlns:a16="http://schemas.microsoft.com/office/drawing/2014/main" id="{3B9E81F9-FEB6-A2E3-5574-858EC35CB4EB}"/>
                  </a:ext>
                </a:extLst>
              </p:cNvPr>
              <p:cNvSpPr>
                <a:spLocks/>
              </p:cNvSpPr>
              <p:nvPr/>
            </p:nvSpPr>
            <p:spPr bwMode="auto">
              <a:xfrm>
                <a:off x="3843" y="1878"/>
                <a:ext cx="125" cy="95"/>
              </a:xfrm>
              <a:custGeom>
                <a:avLst/>
                <a:gdLst>
                  <a:gd name="T0" fmla="*/ 176 w 54"/>
                  <a:gd name="T1" fmla="*/ 65 h 41"/>
                  <a:gd name="T2" fmla="*/ 273 w 54"/>
                  <a:gd name="T3" fmla="*/ 192 h 41"/>
                  <a:gd name="T4" fmla="*/ 113 w 54"/>
                  <a:gd name="T5" fmla="*/ 162 h 41"/>
                  <a:gd name="T6" fmla="*/ 16 w 54"/>
                  <a:gd name="T7" fmla="*/ 28 h 41"/>
                  <a:gd name="T8" fmla="*/ 176 w 54"/>
                  <a:gd name="T9" fmla="*/ 65 h 4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4" h="41">
                    <a:moveTo>
                      <a:pt x="33" y="12"/>
                    </a:moveTo>
                    <a:cubicBezTo>
                      <a:pt x="46" y="20"/>
                      <a:pt x="54" y="31"/>
                      <a:pt x="51" y="36"/>
                    </a:cubicBezTo>
                    <a:cubicBezTo>
                      <a:pt x="48" y="41"/>
                      <a:pt x="34" y="39"/>
                      <a:pt x="21" y="30"/>
                    </a:cubicBezTo>
                    <a:cubicBezTo>
                      <a:pt x="8" y="22"/>
                      <a:pt x="0" y="11"/>
                      <a:pt x="3" y="5"/>
                    </a:cubicBezTo>
                    <a:cubicBezTo>
                      <a:pt x="6" y="0"/>
                      <a:pt x="20" y="3"/>
                      <a:pt x="33" y="12"/>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443" name="Freeform 103">
                <a:extLst>
                  <a:ext uri="{FF2B5EF4-FFF2-40B4-BE49-F238E27FC236}">
                    <a16:creationId xmlns:a16="http://schemas.microsoft.com/office/drawing/2014/main" id="{5EE4B428-0441-FFCC-93D9-5C2D852890BE}"/>
                  </a:ext>
                </a:extLst>
              </p:cNvPr>
              <p:cNvSpPr>
                <a:spLocks/>
              </p:cNvSpPr>
              <p:nvPr/>
            </p:nvSpPr>
            <p:spPr bwMode="auto">
              <a:xfrm>
                <a:off x="3954" y="1950"/>
                <a:ext cx="124" cy="95"/>
              </a:xfrm>
              <a:custGeom>
                <a:avLst/>
                <a:gdLst>
                  <a:gd name="T0" fmla="*/ 175 w 54"/>
                  <a:gd name="T1" fmla="*/ 58 h 41"/>
                  <a:gd name="T2" fmla="*/ 269 w 54"/>
                  <a:gd name="T3" fmla="*/ 192 h 41"/>
                  <a:gd name="T4" fmla="*/ 110 w 54"/>
                  <a:gd name="T5" fmla="*/ 162 h 41"/>
                  <a:gd name="T6" fmla="*/ 16 w 54"/>
                  <a:gd name="T7" fmla="*/ 28 h 41"/>
                  <a:gd name="T8" fmla="*/ 175 w 54"/>
                  <a:gd name="T9" fmla="*/ 58 h 4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4" h="41">
                    <a:moveTo>
                      <a:pt x="33" y="11"/>
                    </a:moveTo>
                    <a:cubicBezTo>
                      <a:pt x="46" y="20"/>
                      <a:pt x="54" y="31"/>
                      <a:pt x="51" y="36"/>
                    </a:cubicBezTo>
                    <a:cubicBezTo>
                      <a:pt x="48" y="41"/>
                      <a:pt x="34" y="38"/>
                      <a:pt x="21" y="30"/>
                    </a:cubicBezTo>
                    <a:cubicBezTo>
                      <a:pt x="8" y="21"/>
                      <a:pt x="0" y="10"/>
                      <a:pt x="3" y="5"/>
                    </a:cubicBezTo>
                    <a:cubicBezTo>
                      <a:pt x="6" y="0"/>
                      <a:pt x="20" y="3"/>
                      <a:pt x="33" y="1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444" name="Freeform 104">
                <a:extLst>
                  <a:ext uri="{FF2B5EF4-FFF2-40B4-BE49-F238E27FC236}">
                    <a16:creationId xmlns:a16="http://schemas.microsoft.com/office/drawing/2014/main" id="{9D3C1E6B-5D92-BB5D-230E-99F2BE17AD9E}"/>
                  </a:ext>
                </a:extLst>
              </p:cNvPr>
              <p:cNvSpPr>
                <a:spLocks/>
              </p:cNvSpPr>
              <p:nvPr/>
            </p:nvSpPr>
            <p:spPr bwMode="auto">
              <a:xfrm>
                <a:off x="3878" y="1954"/>
                <a:ext cx="94" cy="126"/>
              </a:xfrm>
              <a:custGeom>
                <a:avLst/>
                <a:gdLst>
                  <a:gd name="T0" fmla="*/ 57 w 41"/>
                  <a:gd name="T1" fmla="*/ 114 h 54"/>
                  <a:gd name="T2" fmla="*/ 190 w 41"/>
                  <a:gd name="T3" fmla="*/ 16 h 54"/>
                  <a:gd name="T4" fmla="*/ 158 w 41"/>
                  <a:gd name="T5" fmla="*/ 180 h 54"/>
                  <a:gd name="T6" fmla="*/ 25 w 41"/>
                  <a:gd name="T7" fmla="*/ 278 h 54"/>
                  <a:gd name="T8" fmla="*/ 57 w 41"/>
                  <a:gd name="T9" fmla="*/ 114 h 5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1" h="54">
                    <a:moveTo>
                      <a:pt x="11" y="21"/>
                    </a:moveTo>
                    <a:cubicBezTo>
                      <a:pt x="20" y="8"/>
                      <a:pt x="31" y="0"/>
                      <a:pt x="36" y="3"/>
                    </a:cubicBezTo>
                    <a:cubicBezTo>
                      <a:pt x="41" y="7"/>
                      <a:pt x="38" y="20"/>
                      <a:pt x="30" y="33"/>
                    </a:cubicBezTo>
                    <a:cubicBezTo>
                      <a:pt x="21" y="46"/>
                      <a:pt x="10" y="54"/>
                      <a:pt x="5" y="51"/>
                    </a:cubicBezTo>
                    <a:cubicBezTo>
                      <a:pt x="0" y="48"/>
                      <a:pt x="3" y="34"/>
                      <a:pt x="11"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445" name="Freeform 105">
                <a:extLst>
                  <a:ext uri="{FF2B5EF4-FFF2-40B4-BE49-F238E27FC236}">
                    <a16:creationId xmlns:a16="http://schemas.microsoft.com/office/drawing/2014/main" id="{FE98F7EA-8141-2529-CA50-1ECAEC37E65E}"/>
                  </a:ext>
                </a:extLst>
              </p:cNvPr>
              <p:cNvSpPr>
                <a:spLocks/>
              </p:cNvSpPr>
              <p:nvPr/>
            </p:nvSpPr>
            <p:spPr bwMode="auto">
              <a:xfrm>
                <a:off x="3949" y="1843"/>
                <a:ext cx="95" cy="128"/>
              </a:xfrm>
              <a:custGeom>
                <a:avLst/>
                <a:gdLst>
                  <a:gd name="T0" fmla="*/ 58 w 41"/>
                  <a:gd name="T1" fmla="*/ 114 h 55"/>
                  <a:gd name="T2" fmla="*/ 192 w 41"/>
                  <a:gd name="T3" fmla="*/ 16 h 55"/>
                  <a:gd name="T4" fmla="*/ 162 w 41"/>
                  <a:gd name="T5" fmla="*/ 179 h 55"/>
                  <a:gd name="T6" fmla="*/ 28 w 41"/>
                  <a:gd name="T7" fmla="*/ 277 h 55"/>
                  <a:gd name="T8" fmla="*/ 58 w 41"/>
                  <a:gd name="T9" fmla="*/ 114 h 5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1" h="55">
                    <a:moveTo>
                      <a:pt x="11" y="21"/>
                    </a:moveTo>
                    <a:cubicBezTo>
                      <a:pt x="20" y="8"/>
                      <a:pt x="31" y="0"/>
                      <a:pt x="36" y="3"/>
                    </a:cubicBezTo>
                    <a:cubicBezTo>
                      <a:pt x="41" y="7"/>
                      <a:pt x="38" y="20"/>
                      <a:pt x="30" y="33"/>
                    </a:cubicBezTo>
                    <a:cubicBezTo>
                      <a:pt x="21" y="46"/>
                      <a:pt x="10" y="55"/>
                      <a:pt x="5" y="51"/>
                    </a:cubicBezTo>
                    <a:cubicBezTo>
                      <a:pt x="0" y="48"/>
                      <a:pt x="3" y="35"/>
                      <a:pt x="11"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446" name="Freeform 106">
                <a:extLst>
                  <a:ext uri="{FF2B5EF4-FFF2-40B4-BE49-F238E27FC236}">
                    <a16:creationId xmlns:a16="http://schemas.microsoft.com/office/drawing/2014/main" id="{E710694B-3CB5-16AC-0ABB-B3C2A0106FCA}"/>
                  </a:ext>
                </a:extLst>
              </p:cNvPr>
              <p:cNvSpPr>
                <a:spLocks/>
              </p:cNvSpPr>
              <p:nvPr/>
            </p:nvSpPr>
            <p:spPr bwMode="auto">
              <a:xfrm>
                <a:off x="3917" y="1917"/>
                <a:ext cx="88" cy="91"/>
              </a:xfrm>
              <a:custGeom>
                <a:avLst/>
                <a:gdLst>
                  <a:gd name="T0" fmla="*/ 204 w 38"/>
                  <a:gd name="T1" fmla="*/ 119 h 39"/>
                  <a:gd name="T2" fmla="*/ 183 w 38"/>
                  <a:gd name="T3" fmla="*/ 98 h 39"/>
                  <a:gd name="T4" fmla="*/ 204 w 38"/>
                  <a:gd name="T5" fmla="*/ 77 h 39"/>
                  <a:gd name="T6" fmla="*/ 176 w 38"/>
                  <a:gd name="T7" fmla="*/ 65 h 39"/>
                  <a:gd name="T8" fmla="*/ 183 w 38"/>
                  <a:gd name="T9" fmla="*/ 44 h 39"/>
                  <a:gd name="T10" fmla="*/ 155 w 38"/>
                  <a:gd name="T11" fmla="*/ 44 h 39"/>
                  <a:gd name="T12" fmla="*/ 151 w 38"/>
                  <a:gd name="T13" fmla="*/ 12 h 39"/>
                  <a:gd name="T14" fmla="*/ 130 w 38"/>
                  <a:gd name="T15" fmla="*/ 21 h 39"/>
                  <a:gd name="T16" fmla="*/ 118 w 38"/>
                  <a:gd name="T17" fmla="*/ 0 h 39"/>
                  <a:gd name="T18" fmla="*/ 97 w 38"/>
                  <a:gd name="T19" fmla="*/ 21 h 39"/>
                  <a:gd name="T20" fmla="*/ 74 w 38"/>
                  <a:gd name="T21" fmla="*/ 5 h 39"/>
                  <a:gd name="T22" fmla="*/ 65 w 38"/>
                  <a:gd name="T23" fmla="*/ 28 h 39"/>
                  <a:gd name="T24" fmla="*/ 44 w 38"/>
                  <a:gd name="T25" fmla="*/ 21 h 39"/>
                  <a:gd name="T26" fmla="*/ 44 w 38"/>
                  <a:gd name="T27" fmla="*/ 49 h 39"/>
                  <a:gd name="T28" fmla="*/ 12 w 38"/>
                  <a:gd name="T29" fmla="*/ 54 h 39"/>
                  <a:gd name="T30" fmla="*/ 21 w 38"/>
                  <a:gd name="T31" fmla="*/ 77 h 39"/>
                  <a:gd name="T32" fmla="*/ 0 w 38"/>
                  <a:gd name="T33" fmla="*/ 86 h 39"/>
                  <a:gd name="T34" fmla="*/ 21 w 38"/>
                  <a:gd name="T35" fmla="*/ 110 h 39"/>
                  <a:gd name="T36" fmla="*/ 5 w 38"/>
                  <a:gd name="T37" fmla="*/ 135 h 39"/>
                  <a:gd name="T38" fmla="*/ 28 w 38"/>
                  <a:gd name="T39" fmla="*/ 142 h 39"/>
                  <a:gd name="T40" fmla="*/ 21 w 38"/>
                  <a:gd name="T41" fmla="*/ 168 h 39"/>
                  <a:gd name="T42" fmla="*/ 49 w 38"/>
                  <a:gd name="T43" fmla="*/ 168 h 39"/>
                  <a:gd name="T44" fmla="*/ 53 w 38"/>
                  <a:gd name="T45" fmla="*/ 196 h 39"/>
                  <a:gd name="T46" fmla="*/ 74 w 38"/>
                  <a:gd name="T47" fmla="*/ 184 h 39"/>
                  <a:gd name="T48" fmla="*/ 86 w 38"/>
                  <a:gd name="T49" fmla="*/ 208 h 39"/>
                  <a:gd name="T50" fmla="*/ 107 w 38"/>
                  <a:gd name="T51" fmla="*/ 184 h 39"/>
                  <a:gd name="T52" fmla="*/ 130 w 38"/>
                  <a:gd name="T53" fmla="*/ 208 h 39"/>
                  <a:gd name="T54" fmla="*/ 139 w 38"/>
                  <a:gd name="T55" fmla="*/ 184 h 39"/>
                  <a:gd name="T56" fmla="*/ 167 w 38"/>
                  <a:gd name="T57" fmla="*/ 191 h 39"/>
                  <a:gd name="T58" fmla="*/ 160 w 38"/>
                  <a:gd name="T59" fmla="*/ 159 h 39"/>
                  <a:gd name="T60" fmla="*/ 192 w 38"/>
                  <a:gd name="T61" fmla="*/ 159 h 39"/>
                  <a:gd name="T62" fmla="*/ 183 w 38"/>
                  <a:gd name="T63" fmla="*/ 131 h 39"/>
                  <a:gd name="T64" fmla="*/ 204 w 38"/>
                  <a:gd name="T65" fmla="*/ 119 h 3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8" h="39">
                    <a:moveTo>
                      <a:pt x="38" y="22"/>
                    </a:moveTo>
                    <a:cubicBezTo>
                      <a:pt x="38" y="21"/>
                      <a:pt x="37" y="19"/>
                      <a:pt x="34" y="18"/>
                    </a:cubicBezTo>
                    <a:cubicBezTo>
                      <a:pt x="36" y="17"/>
                      <a:pt x="38" y="15"/>
                      <a:pt x="38" y="14"/>
                    </a:cubicBezTo>
                    <a:cubicBezTo>
                      <a:pt x="37" y="13"/>
                      <a:pt x="36" y="12"/>
                      <a:pt x="33" y="12"/>
                    </a:cubicBezTo>
                    <a:cubicBezTo>
                      <a:pt x="35" y="10"/>
                      <a:pt x="35" y="9"/>
                      <a:pt x="34" y="8"/>
                    </a:cubicBezTo>
                    <a:cubicBezTo>
                      <a:pt x="34" y="7"/>
                      <a:pt x="31" y="7"/>
                      <a:pt x="29" y="8"/>
                    </a:cubicBezTo>
                    <a:cubicBezTo>
                      <a:pt x="30" y="5"/>
                      <a:pt x="30" y="3"/>
                      <a:pt x="28" y="2"/>
                    </a:cubicBezTo>
                    <a:cubicBezTo>
                      <a:pt x="27" y="2"/>
                      <a:pt x="26" y="3"/>
                      <a:pt x="24" y="4"/>
                    </a:cubicBezTo>
                    <a:cubicBezTo>
                      <a:pt x="24" y="2"/>
                      <a:pt x="23" y="0"/>
                      <a:pt x="22" y="0"/>
                    </a:cubicBezTo>
                    <a:cubicBezTo>
                      <a:pt x="20" y="0"/>
                      <a:pt x="19" y="2"/>
                      <a:pt x="18" y="4"/>
                    </a:cubicBezTo>
                    <a:cubicBezTo>
                      <a:pt x="17" y="2"/>
                      <a:pt x="15" y="0"/>
                      <a:pt x="14" y="1"/>
                    </a:cubicBezTo>
                    <a:cubicBezTo>
                      <a:pt x="13" y="1"/>
                      <a:pt x="12" y="3"/>
                      <a:pt x="12" y="5"/>
                    </a:cubicBezTo>
                    <a:cubicBezTo>
                      <a:pt x="10" y="4"/>
                      <a:pt x="8" y="3"/>
                      <a:pt x="8" y="4"/>
                    </a:cubicBezTo>
                    <a:cubicBezTo>
                      <a:pt x="6" y="5"/>
                      <a:pt x="7" y="7"/>
                      <a:pt x="8" y="9"/>
                    </a:cubicBezTo>
                    <a:cubicBezTo>
                      <a:pt x="5" y="9"/>
                      <a:pt x="3" y="9"/>
                      <a:pt x="2" y="10"/>
                    </a:cubicBezTo>
                    <a:cubicBezTo>
                      <a:pt x="2" y="11"/>
                      <a:pt x="2" y="13"/>
                      <a:pt x="4" y="14"/>
                    </a:cubicBezTo>
                    <a:cubicBezTo>
                      <a:pt x="2" y="15"/>
                      <a:pt x="0" y="15"/>
                      <a:pt x="0" y="16"/>
                    </a:cubicBezTo>
                    <a:cubicBezTo>
                      <a:pt x="0" y="18"/>
                      <a:pt x="1" y="19"/>
                      <a:pt x="4" y="20"/>
                    </a:cubicBezTo>
                    <a:cubicBezTo>
                      <a:pt x="2" y="22"/>
                      <a:pt x="0" y="23"/>
                      <a:pt x="1" y="25"/>
                    </a:cubicBezTo>
                    <a:cubicBezTo>
                      <a:pt x="1" y="26"/>
                      <a:pt x="3" y="26"/>
                      <a:pt x="5" y="26"/>
                    </a:cubicBezTo>
                    <a:cubicBezTo>
                      <a:pt x="3" y="28"/>
                      <a:pt x="3" y="30"/>
                      <a:pt x="4" y="31"/>
                    </a:cubicBezTo>
                    <a:cubicBezTo>
                      <a:pt x="4" y="32"/>
                      <a:pt x="7" y="32"/>
                      <a:pt x="9" y="31"/>
                    </a:cubicBezTo>
                    <a:cubicBezTo>
                      <a:pt x="8" y="33"/>
                      <a:pt x="9" y="35"/>
                      <a:pt x="10" y="36"/>
                    </a:cubicBezTo>
                    <a:cubicBezTo>
                      <a:pt x="11" y="37"/>
                      <a:pt x="12" y="36"/>
                      <a:pt x="14" y="34"/>
                    </a:cubicBezTo>
                    <a:cubicBezTo>
                      <a:pt x="14" y="37"/>
                      <a:pt x="15" y="38"/>
                      <a:pt x="16" y="38"/>
                    </a:cubicBezTo>
                    <a:cubicBezTo>
                      <a:pt x="18" y="39"/>
                      <a:pt x="19" y="37"/>
                      <a:pt x="20" y="34"/>
                    </a:cubicBezTo>
                    <a:cubicBezTo>
                      <a:pt x="21" y="37"/>
                      <a:pt x="23" y="38"/>
                      <a:pt x="24" y="38"/>
                    </a:cubicBezTo>
                    <a:cubicBezTo>
                      <a:pt x="25" y="37"/>
                      <a:pt x="26" y="36"/>
                      <a:pt x="26" y="34"/>
                    </a:cubicBezTo>
                    <a:cubicBezTo>
                      <a:pt x="28" y="35"/>
                      <a:pt x="30" y="35"/>
                      <a:pt x="31" y="35"/>
                    </a:cubicBezTo>
                    <a:cubicBezTo>
                      <a:pt x="32" y="34"/>
                      <a:pt x="31" y="32"/>
                      <a:pt x="30" y="29"/>
                    </a:cubicBezTo>
                    <a:cubicBezTo>
                      <a:pt x="33" y="30"/>
                      <a:pt x="35" y="30"/>
                      <a:pt x="36" y="29"/>
                    </a:cubicBezTo>
                    <a:cubicBezTo>
                      <a:pt x="36" y="28"/>
                      <a:pt x="36" y="26"/>
                      <a:pt x="34" y="24"/>
                    </a:cubicBezTo>
                    <a:cubicBezTo>
                      <a:pt x="36" y="24"/>
                      <a:pt x="38" y="23"/>
                      <a:pt x="38" y="22"/>
                    </a:cubicBezTo>
                  </a:path>
                </a:pathLst>
              </a:custGeom>
              <a:solidFill>
                <a:srgbClr val="FFD68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447" name="Freeform 107">
                <a:extLst>
                  <a:ext uri="{FF2B5EF4-FFF2-40B4-BE49-F238E27FC236}">
                    <a16:creationId xmlns:a16="http://schemas.microsoft.com/office/drawing/2014/main" id="{AC9A7D5D-2BDB-BE58-E815-A822EC68D8EC}"/>
                  </a:ext>
                </a:extLst>
              </p:cNvPr>
              <p:cNvSpPr>
                <a:spLocks/>
              </p:cNvSpPr>
              <p:nvPr/>
            </p:nvSpPr>
            <p:spPr bwMode="auto">
              <a:xfrm>
                <a:off x="5254" y="2075"/>
                <a:ext cx="138" cy="126"/>
              </a:xfrm>
              <a:custGeom>
                <a:avLst/>
                <a:gdLst>
                  <a:gd name="T0" fmla="*/ 228 w 60"/>
                  <a:gd name="T1" fmla="*/ 70 h 54"/>
                  <a:gd name="T2" fmla="*/ 0 w 60"/>
                  <a:gd name="T3" fmla="*/ 16 h 54"/>
                  <a:gd name="T4" fmla="*/ 117 w 60"/>
                  <a:gd name="T5" fmla="*/ 224 h 54"/>
                  <a:gd name="T6" fmla="*/ 290 w 60"/>
                  <a:gd name="T7" fmla="*/ 240 h 54"/>
                  <a:gd name="T8" fmla="*/ 228 w 60"/>
                  <a:gd name="T9" fmla="*/ 70 h 5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0" h="54">
                    <a:moveTo>
                      <a:pt x="43" y="13"/>
                    </a:moveTo>
                    <a:cubicBezTo>
                      <a:pt x="27" y="0"/>
                      <a:pt x="0" y="3"/>
                      <a:pt x="0" y="3"/>
                    </a:cubicBezTo>
                    <a:cubicBezTo>
                      <a:pt x="0" y="3"/>
                      <a:pt x="5" y="29"/>
                      <a:pt x="22" y="41"/>
                    </a:cubicBezTo>
                    <a:cubicBezTo>
                      <a:pt x="38" y="54"/>
                      <a:pt x="55" y="44"/>
                      <a:pt x="55" y="44"/>
                    </a:cubicBezTo>
                    <a:cubicBezTo>
                      <a:pt x="55" y="44"/>
                      <a:pt x="60" y="25"/>
                      <a:pt x="43" y="1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448" name="Freeform 108">
                <a:extLst>
                  <a:ext uri="{FF2B5EF4-FFF2-40B4-BE49-F238E27FC236}">
                    <a16:creationId xmlns:a16="http://schemas.microsoft.com/office/drawing/2014/main" id="{6A97BD35-EA16-94EA-7863-1ADBCAF4C13D}"/>
                  </a:ext>
                </a:extLst>
              </p:cNvPr>
              <p:cNvSpPr>
                <a:spLocks/>
              </p:cNvSpPr>
              <p:nvPr/>
            </p:nvSpPr>
            <p:spPr bwMode="auto">
              <a:xfrm>
                <a:off x="5378" y="2126"/>
                <a:ext cx="111" cy="89"/>
              </a:xfrm>
              <a:custGeom>
                <a:avLst/>
                <a:gdLst>
                  <a:gd name="T0" fmla="*/ 74 w 48"/>
                  <a:gd name="T1" fmla="*/ 37 h 38"/>
                  <a:gd name="T2" fmla="*/ 5 w 48"/>
                  <a:gd name="T3" fmla="*/ 159 h 38"/>
                  <a:gd name="T4" fmla="*/ 143 w 48"/>
                  <a:gd name="T5" fmla="*/ 171 h 38"/>
                  <a:gd name="T6" fmla="*/ 257 w 48"/>
                  <a:gd name="T7" fmla="*/ 28 h 38"/>
                  <a:gd name="T8" fmla="*/ 74 w 48"/>
                  <a:gd name="T9" fmla="*/ 37 h 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8" h="38">
                    <a:moveTo>
                      <a:pt x="14" y="7"/>
                    </a:moveTo>
                    <a:cubicBezTo>
                      <a:pt x="0" y="14"/>
                      <a:pt x="1" y="29"/>
                      <a:pt x="1" y="29"/>
                    </a:cubicBezTo>
                    <a:cubicBezTo>
                      <a:pt x="1" y="29"/>
                      <a:pt x="13" y="38"/>
                      <a:pt x="27" y="31"/>
                    </a:cubicBezTo>
                    <a:cubicBezTo>
                      <a:pt x="41" y="24"/>
                      <a:pt x="48" y="5"/>
                      <a:pt x="48" y="5"/>
                    </a:cubicBezTo>
                    <a:cubicBezTo>
                      <a:pt x="48" y="5"/>
                      <a:pt x="28" y="0"/>
                      <a:pt x="14" y="7"/>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449" name="Rectangle 109">
                <a:extLst>
                  <a:ext uri="{FF2B5EF4-FFF2-40B4-BE49-F238E27FC236}">
                    <a16:creationId xmlns:a16="http://schemas.microsoft.com/office/drawing/2014/main" id="{BDBA0E78-4EE6-503D-2ED6-70894EA7B2AA}"/>
                  </a:ext>
                </a:extLst>
              </p:cNvPr>
              <p:cNvSpPr>
                <a:spLocks noChangeArrowheads="1"/>
              </p:cNvSpPr>
              <p:nvPr/>
            </p:nvSpPr>
            <p:spPr bwMode="auto">
              <a:xfrm>
                <a:off x="5373" y="2010"/>
                <a:ext cx="11" cy="384"/>
              </a:xfrm>
              <a:prstGeom prst="rect">
                <a:avLst/>
              </a:prstGeom>
              <a:solidFill>
                <a:srgbClr val="708F23"/>
              </a:solidFill>
              <a:ln>
                <a:noFill/>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defRPr/>
                </a:pPr>
                <a:endParaRPr lang="zh-CN" altLang="en-US">
                  <a:solidFill>
                    <a:srgbClr val="000000"/>
                  </a:solidFill>
                  <a:latin typeface="Arial" panose="020B0604020202020204" pitchFamily="34" charset="0"/>
                </a:endParaRPr>
              </a:p>
            </p:txBody>
          </p:sp>
          <p:sp>
            <p:nvSpPr>
              <p:cNvPr id="10450" name="Freeform 110">
                <a:extLst>
                  <a:ext uri="{FF2B5EF4-FFF2-40B4-BE49-F238E27FC236}">
                    <a16:creationId xmlns:a16="http://schemas.microsoft.com/office/drawing/2014/main" id="{9EEABCC3-42D6-FF6C-BF6A-6CCF308B7899}"/>
                  </a:ext>
                </a:extLst>
              </p:cNvPr>
              <p:cNvSpPr>
                <a:spLocks/>
              </p:cNvSpPr>
              <p:nvPr/>
            </p:nvSpPr>
            <p:spPr bwMode="auto">
              <a:xfrm>
                <a:off x="5360" y="1789"/>
                <a:ext cx="64" cy="135"/>
              </a:xfrm>
              <a:custGeom>
                <a:avLst/>
                <a:gdLst>
                  <a:gd name="T0" fmla="*/ 130 w 28"/>
                  <a:gd name="T1" fmla="*/ 172 h 58"/>
                  <a:gd name="T2" fmla="*/ 41 w 28"/>
                  <a:gd name="T3" fmla="*/ 310 h 58"/>
                  <a:gd name="T4" fmla="*/ 21 w 28"/>
                  <a:gd name="T5" fmla="*/ 147 h 58"/>
                  <a:gd name="T6" fmla="*/ 105 w 28"/>
                  <a:gd name="T7" fmla="*/ 5 h 58"/>
                  <a:gd name="T8" fmla="*/ 130 w 28"/>
                  <a:gd name="T9" fmla="*/ 172 h 5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 h="58">
                    <a:moveTo>
                      <a:pt x="25" y="32"/>
                    </a:moveTo>
                    <a:cubicBezTo>
                      <a:pt x="22" y="47"/>
                      <a:pt x="14" y="58"/>
                      <a:pt x="8" y="57"/>
                    </a:cubicBezTo>
                    <a:cubicBezTo>
                      <a:pt x="3" y="56"/>
                      <a:pt x="0" y="42"/>
                      <a:pt x="4" y="27"/>
                    </a:cubicBezTo>
                    <a:cubicBezTo>
                      <a:pt x="7" y="12"/>
                      <a:pt x="14" y="0"/>
                      <a:pt x="20" y="1"/>
                    </a:cubicBezTo>
                    <a:cubicBezTo>
                      <a:pt x="26" y="3"/>
                      <a:pt x="28" y="16"/>
                      <a:pt x="25" y="32"/>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451" name="Freeform 111">
                <a:extLst>
                  <a:ext uri="{FF2B5EF4-FFF2-40B4-BE49-F238E27FC236}">
                    <a16:creationId xmlns:a16="http://schemas.microsoft.com/office/drawing/2014/main" id="{C223841E-55C3-DC61-FD94-191C30797E30}"/>
                  </a:ext>
                </a:extLst>
              </p:cNvPr>
              <p:cNvSpPr>
                <a:spLocks/>
              </p:cNvSpPr>
              <p:nvPr/>
            </p:nvSpPr>
            <p:spPr bwMode="auto">
              <a:xfrm>
                <a:off x="5334" y="1919"/>
                <a:ext cx="62" cy="135"/>
              </a:xfrm>
              <a:custGeom>
                <a:avLst/>
                <a:gdLst>
                  <a:gd name="T0" fmla="*/ 126 w 27"/>
                  <a:gd name="T1" fmla="*/ 168 h 58"/>
                  <a:gd name="T2" fmla="*/ 41 w 27"/>
                  <a:gd name="T3" fmla="*/ 310 h 58"/>
                  <a:gd name="T4" fmla="*/ 16 w 27"/>
                  <a:gd name="T5" fmla="*/ 147 h 58"/>
                  <a:gd name="T6" fmla="*/ 101 w 27"/>
                  <a:gd name="T7" fmla="*/ 5 h 58"/>
                  <a:gd name="T8" fmla="*/ 126 w 27"/>
                  <a:gd name="T9" fmla="*/ 168 h 5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7" h="58">
                    <a:moveTo>
                      <a:pt x="24" y="31"/>
                    </a:moveTo>
                    <a:cubicBezTo>
                      <a:pt x="21" y="47"/>
                      <a:pt x="14" y="58"/>
                      <a:pt x="8" y="57"/>
                    </a:cubicBezTo>
                    <a:cubicBezTo>
                      <a:pt x="2" y="55"/>
                      <a:pt x="0" y="42"/>
                      <a:pt x="3" y="27"/>
                    </a:cubicBezTo>
                    <a:cubicBezTo>
                      <a:pt x="6" y="11"/>
                      <a:pt x="14" y="0"/>
                      <a:pt x="19" y="1"/>
                    </a:cubicBezTo>
                    <a:cubicBezTo>
                      <a:pt x="25" y="2"/>
                      <a:pt x="27" y="16"/>
                      <a:pt x="24" y="3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452" name="Freeform 112">
                <a:extLst>
                  <a:ext uri="{FF2B5EF4-FFF2-40B4-BE49-F238E27FC236}">
                    <a16:creationId xmlns:a16="http://schemas.microsoft.com/office/drawing/2014/main" id="{EC2A70FF-4F87-8EFF-70C9-EB39A0D193A8}"/>
                  </a:ext>
                </a:extLst>
              </p:cNvPr>
              <p:cNvSpPr>
                <a:spLocks/>
              </p:cNvSpPr>
              <p:nvPr/>
            </p:nvSpPr>
            <p:spPr bwMode="auto">
              <a:xfrm>
                <a:off x="5249" y="1875"/>
                <a:ext cx="134" cy="65"/>
              </a:xfrm>
              <a:custGeom>
                <a:avLst/>
                <a:gdLst>
                  <a:gd name="T0" fmla="*/ 166 w 58"/>
                  <a:gd name="T1" fmla="*/ 16 h 28"/>
                  <a:gd name="T2" fmla="*/ 298 w 58"/>
                  <a:gd name="T3" fmla="*/ 107 h 28"/>
                  <a:gd name="T4" fmla="*/ 139 w 58"/>
                  <a:gd name="T5" fmla="*/ 135 h 28"/>
                  <a:gd name="T6" fmla="*/ 5 w 58"/>
                  <a:gd name="T7" fmla="*/ 44 h 28"/>
                  <a:gd name="T8" fmla="*/ 166 w 58"/>
                  <a:gd name="T9" fmla="*/ 16 h 2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8" h="28">
                    <a:moveTo>
                      <a:pt x="31" y="3"/>
                    </a:moveTo>
                    <a:cubicBezTo>
                      <a:pt x="46" y="7"/>
                      <a:pt x="58" y="14"/>
                      <a:pt x="56" y="20"/>
                    </a:cubicBezTo>
                    <a:cubicBezTo>
                      <a:pt x="55" y="26"/>
                      <a:pt x="42" y="28"/>
                      <a:pt x="26" y="25"/>
                    </a:cubicBezTo>
                    <a:cubicBezTo>
                      <a:pt x="11" y="22"/>
                      <a:pt x="0" y="14"/>
                      <a:pt x="1" y="8"/>
                    </a:cubicBezTo>
                    <a:cubicBezTo>
                      <a:pt x="2" y="2"/>
                      <a:pt x="16" y="0"/>
                      <a:pt x="31" y="3"/>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453" name="Freeform 113">
                <a:extLst>
                  <a:ext uri="{FF2B5EF4-FFF2-40B4-BE49-F238E27FC236}">
                    <a16:creationId xmlns:a16="http://schemas.microsoft.com/office/drawing/2014/main" id="{066851FF-C87C-01D6-F41B-4AA4596D85B4}"/>
                  </a:ext>
                </a:extLst>
              </p:cNvPr>
              <p:cNvSpPr>
                <a:spLocks/>
              </p:cNvSpPr>
              <p:nvPr/>
            </p:nvSpPr>
            <p:spPr bwMode="auto">
              <a:xfrm>
                <a:off x="5376" y="1903"/>
                <a:ext cx="133" cy="65"/>
              </a:xfrm>
              <a:custGeom>
                <a:avLst/>
                <a:gdLst>
                  <a:gd name="T0" fmla="*/ 163 w 58"/>
                  <a:gd name="T1" fmla="*/ 16 h 28"/>
                  <a:gd name="T2" fmla="*/ 300 w 58"/>
                  <a:gd name="T3" fmla="*/ 107 h 28"/>
                  <a:gd name="T4" fmla="*/ 142 w 58"/>
                  <a:gd name="T5" fmla="*/ 135 h 28"/>
                  <a:gd name="T6" fmla="*/ 5 w 58"/>
                  <a:gd name="T7" fmla="*/ 44 h 28"/>
                  <a:gd name="T8" fmla="*/ 163 w 58"/>
                  <a:gd name="T9" fmla="*/ 16 h 2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8" h="28">
                    <a:moveTo>
                      <a:pt x="31" y="3"/>
                    </a:moveTo>
                    <a:cubicBezTo>
                      <a:pt x="47" y="7"/>
                      <a:pt x="58" y="14"/>
                      <a:pt x="57" y="20"/>
                    </a:cubicBezTo>
                    <a:cubicBezTo>
                      <a:pt x="56" y="26"/>
                      <a:pt x="42" y="28"/>
                      <a:pt x="27" y="25"/>
                    </a:cubicBezTo>
                    <a:cubicBezTo>
                      <a:pt x="12" y="21"/>
                      <a:pt x="0" y="14"/>
                      <a:pt x="1" y="8"/>
                    </a:cubicBezTo>
                    <a:cubicBezTo>
                      <a:pt x="3" y="2"/>
                      <a:pt x="16" y="0"/>
                      <a:pt x="31" y="3"/>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454" name="Freeform 114">
                <a:extLst>
                  <a:ext uri="{FF2B5EF4-FFF2-40B4-BE49-F238E27FC236}">
                    <a16:creationId xmlns:a16="http://schemas.microsoft.com/office/drawing/2014/main" id="{9E238E1F-4F1E-6081-4B0D-7B8BBCC6999F}"/>
                  </a:ext>
                </a:extLst>
              </p:cNvPr>
              <p:cNvSpPr>
                <a:spLocks/>
              </p:cNvSpPr>
              <p:nvPr/>
            </p:nvSpPr>
            <p:spPr bwMode="auto">
              <a:xfrm>
                <a:off x="5295" y="1803"/>
                <a:ext cx="94" cy="126"/>
              </a:xfrm>
              <a:custGeom>
                <a:avLst/>
                <a:gdLst>
                  <a:gd name="T0" fmla="*/ 158 w 41"/>
                  <a:gd name="T1" fmla="*/ 114 h 54"/>
                  <a:gd name="T2" fmla="*/ 190 w 41"/>
                  <a:gd name="T3" fmla="*/ 278 h 54"/>
                  <a:gd name="T4" fmla="*/ 64 w 41"/>
                  <a:gd name="T5" fmla="*/ 180 h 54"/>
                  <a:gd name="T6" fmla="*/ 25 w 41"/>
                  <a:gd name="T7" fmla="*/ 16 h 54"/>
                  <a:gd name="T8" fmla="*/ 158 w 41"/>
                  <a:gd name="T9" fmla="*/ 114 h 5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1" h="54">
                    <a:moveTo>
                      <a:pt x="30" y="21"/>
                    </a:moveTo>
                    <a:cubicBezTo>
                      <a:pt x="39" y="34"/>
                      <a:pt x="41" y="48"/>
                      <a:pt x="36" y="51"/>
                    </a:cubicBezTo>
                    <a:cubicBezTo>
                      <a:pt x="31" y="54"/>
                      <a:pt x="20" y="46"/>
                      <a:pt x="12" y="33"/>
                    </a:cubicBezTo>
                    <a:cubicBezTo>
                      <a:pt x="3" y="20"/>
                      <a:pt x="0" y="7"/>
                      <a:pt x="5" y="3"/>
                    </a:cubicBezTo>
                    <a:cubicBezTo>
                      <a:pt x="10" y="0"/>
                      <a:pt x="22"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455" name="Freeform 115">
                <a:extLst>
                  <a:ext uri="{FF2B5EF4-FFF2-40B4-BE49-F238E27FC236}">
                    <a16:creationId xmlns:a16="http://schemas.microsoft.com/office/drawing/2014/main" id="{14D05204-5671-BB53-CF34-24979F0915A1}"/>
                  </a:ext>
                </a:extLst>
              </p:cNvPr>
              <p:cNvSpPr>
                <a:spLocks/>
              </p:cNvSpPr>
              <p:nvPr/>
            </p:nvSpPr>
            <p:spPr bwMode="auto">
              <a:xfrm>
                <a:off x="5366" y="1915"/>
                <a:ext cx="95" cy="125"/>
              </a:xfrm>
              <a:custGeom>
                <a:avLst/>
                <a:gdLst>
                  <a:gd name="T0" fmla="*/ 162 w 41"/>
                  <a:gd name="T1" fmla="*/ 113 h 54"/>
                  <a:gd name="T2" fmla="*/ 192 w 41"/>
                  <a:gd name="T3" fmla="*/ 273 h 54"/>
                  <a:gd name="T4" fmla="*/ 65 w 41"/>
                  <a:gd name="T5" fmla="*/ 176 h 54"/>
                  <a:gd name="T6" fmla="*/ 28 w 41"/>
                  <a:gd name="T7" fmla="*/ 16 h 54"/>
                  <a:gd name="T8" fmla="*/ 162 w 41"/>
                  <a:gd name="T9" fmla="*/ 113 h 5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1" h="54">
                    <a:moveTo>
                      <a:pt x="30" y="21"/>
                    </a:moveTo>
                    <a:cubicBezTo>
                      <a:pt x="39" y="34"/>
                      <a:pt x="41" y="47"/>
                      <a:pt x="36" y="51"/>
                    </a:cubicBezTo>
                    <a:cubicBezTo>
                      <a:pt x="31" y="54"/>
                      <a:pt x="20" y="46"/>
                      <a:pt x="12" y="33"/>
                    </a:cubicBezTo>
                    <a:cubicBezTo>
                      <a:pt x="3" y="20"/>
                      <a:pt x="0" y="6"/>
                      <a:pt x="5" y="3"/>
                    </a:cubicBezTo>
                    <a:cubicBezTo>
                      <a:pt x="10" y="0"/>
                      <a:pt x="22"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456" name="Freeform 116">
                <a:extLst>
                  <a:ext uri="{FF2B5EF4-FFF2-40B4-BE49-F238E27FC236}">
                    <a16:creationId xmlns:a16="http://schemas.microsoft.com/office/drawing/2014/main" id="{7DFC5E41-51C4-82DC-8955-77C6DC9BC371}"/>
                  </a:ext>
                </a:extLst>
              </p:cNvPr>
              <p:cNvSpPr>
                <a:spLocks/>
              </p:cNvSpPr>
              <p:nvPr/>
            </p:nvSpPr>
            <p:spPr bwMode="auto">
              <a:xfrm>
                <a:off x="5260" y="1910"/>
                <a:ext cx="127" cy="95"/>
              </a:xfrm>
              <a:custGeom>
                <a:avLst/>
                <a:gdLst>
                  <a:gd name="T0" fmla="*/ 118 w 55"/>
                  <a:gd name="T1" fmla="*/ 58 h 41"/>
                  <a:gd name="T2" fmla="*/ 272 w 55"/>
                  <a:gd name="T3" fmla="*/ 28 h 41"/>
                  <a:gd name="T4" fmla="*/ 182 w 55"/>
                  <a:gd name="T5" fmla="*/ 162 h 41"/>
                  <a:gd name="T6" fmla="*/ 21 w 55"/>
                  <a:gd name="T7" fmla="*/ 192 h 41"/>
                  <a:gd name="T8" fmla="*/ 118 w 55"/>
                  <a:gd name="T9" fmla="*/ 58 h 4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5" h="41">
                    <a:moveTo>
                      <a:pt x="22" y="11"/>
                    </a:moveTo>
                    <a:cubicBezTo>
                      <a:pt x="35" y="3"/>
                      <a:pt x="48" y="0"/>
                      <a:pt x="51" y="5"/>
                    </a:cubicBezTo>
                    <a:cubicBezTo>
                      <a:pt x="55" y="10"/>
                      <a:pt x="47" y="21"/>
                      <a:pt x="34" y="30"/>
                    </a:cubicBezTo>
                    <a:cubicBezTo>
                      <a:pt x="20" y="38"/>
                      <a:pt x="7" y="41"/>
                      <a:pt x="4" y="36"/>
                    </a:cubicBezTo>
                    <a:cubicBezTo>
                      <a:pt x="0" y="31"/>
                      <a:pt x="8" y="20"/>
                      <a:pt x="22" y="1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457" name="Freeform 117">
                <a:extLst>
                  <a:ext uri="{FF2B5EF4-FFF2-40B4-BE49-F238E27FC236}">
                    <a16:creationId xmlns:a16="http://schemas.microsoft.com/office/drawing/2014/main" id="{9641538F-C204-C237-1C8B-A1821DC27811}"/>
                  </a:ext>
                </a:extLst>
              </p:cNvPr>
              <p:cNvSpPr>
                <a:spLocks/>
              </p:cNvSpPr>
              <p:nvPr/>
            </p:nvSpPr>
            <p:spPr bwMode="auto">
              <a:xfrm>
                <a:off x="5371" y="1838"/>
                <a:ext cx="124" cy="95"/>
              </a:xfrm>
              <a:custGeom>
                <a:avLst/>
                <a:gdLst>
                  <a:gd name="T0" fmla="*/ 110 w 54"/>
                  <a:gd name="T1" fmla="*/ 58 h 41"/>
                  <a:gd name="T2" fmla="*/ 269 w 54"/>
                  <a:gd name="T3" fmla="*/ 28 h 41"/>
                  <a:gd name="T4" fmla="*/ 175 w 54"/>
                  <a:gd name="T5" fmla="*/ 162 h 41"/>
                  <a:gd name="T6" fmla="*/ 16 w 54"/>
                  <a:gd name="T7" fmla="*/ 192 h 41"/>
                  <a:gd name="T8" fmla="*/ 110 w 54"/>
                  <a:gd name="T9" fmla="*/ 58 h 4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4" h="41">
                    <a:moveTo>
                      <a:pt x="21" y="11"/>
                    </a:moveTo>
                    <a:cubicBezTo>
                      <a:pt x="34" y="3"/>
                      <a:pt x="48" y="0"/>
                      <a:pt x="51" y="5"/>
                    </a:cubicBezTo>
                    <a:cubicBezTo>
                      <a:pt x="54" y="10"/>
                      <a:pt x="46" y="21"/>
                      <a:pt x="33" y="30"/>
                    </a:cubicBezTo>
                    <a:cubicBezTo>
                      <a:pt x="20" y="38"/>
                      <a:pt x="7" y="41"/>
                      <a:pt x="3" y="36"/>
                    </a:cubicBezTo>
                    <a:cubicBezTo>
                      <a:pt x="0" y="31"/>
                      <a:pt x="8" y="20"/>
                      <a:pt x="21" y="1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458" name="Freeform 118">
                <a:extLst>
                  <a:ext uri="{FF2B5EF4-FFF2-40B4-BE49-F238E27FC236}">
                    <a16:creationId xmlns:a16="http://schemas.microsoft.com/office/drawing/2014/main" id="{90E51569-2A96-4475-BA8D-4C8BC5CA2FA7}"/>
                  </a:ext>
                </a:extLst>
              </p:cNvPr>
              <p:cNvSpPr>
                <a:spLocks/>
              </p:cNvSpPr>
              <p:nvPr/>
            </p:nvSpPr>
            <p:spPr bwMode="auto">
              <a:xfrm>
                <a:off x="5332" y="1789"/>
                <a:ext cx="64" cy="135"/>
              </a:xfrm>
              <a:custGeom>
                <a:avLst/>
                <a:gdLst>
                  <a:gd name="T0" fmla="*/ 130 w 28"/>
                  <a:gd name="T1" fmla="*/ 147 h 58"/>
                  <a:gd name="T2" fmla="*/ 105 w 28"/>
                  <a:gd name="T3" fmla="*/ 310 h 58"/>
                  <a:gd name="T4" fmla="*/ 21 w 28"/>
                  <a:gd name="T5" fmla="*/ 172 h 58"/>
                  <a:gd name="T6" fmla="*/ 41 w 28"/>
                  <a:gd name="T7" fmla="*/ 5 h 58"/>
                  <a:gd name="T8" fmla="*/ 130 w 28"/>
                  <a:gd name="T9" fmla="*/ 147 h 5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 h="58">
                    <a:moveTo>
                      <a:pt x="25" y="27"/>
                    </a:moveTo>
                    <a:cubicBezTo>
                      <a:pt x="28" y="42"/>
                      <a:pt x="26" y="56"/>
                      <a:pt x="20" y="57"/>
                    </a:cubicBezTo>
                    <a:cubicBezTo>
                      <a:pt x="15" y="58"/>
                      <a:pt x="7" y="47"/>
                      <a:pt x="4" y="32"/>
                    </a:cubicBezTo>
                    <a:cubicBezTo>
                      <a:pt x="0" y="16"/>
                      <a:pt x="2" y="3"/>
                      <a:pt x="8" y="1"/>
                    </a:cubicBezTo>
                    <a:cubicBezTo>
                      <a:pt x="14" y="0"/>
                      <a:pt x="22" y="12"/>
                      <a:pt x="25" y="27"/>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459" name="Freeform 119">
                <a:extLst>
                  <a:ext uri="{FF2B5EF4-FFF2-40B4-BE49-F238E27FC236}">
                    <a16:creationId xmlns:a16="http://schemas.microsoft.com/office/drawing/2014/main" id="{4D5D4FB8-73FA-2D62-E846-BCF59B2C4F18}"/>
                  </a:ext>
                </a:extLst>
              </p:cNvPr>
              <p:cNvSpPr>
                <a:spLocks/>
              </p:cNvSpPr>
              <p:nvPr/>
            </p:nvSpPr>
            <p:spPr bwMode="auto">
              <a:xfrm>
                <a:off x="5360" y="1919"/>
                <a:ext cx="64" cy="135"/>
              </a:xfrm>
              <a:custGeom>
                <a:avLst/>
                <a:gdLst>
                  <a:gd name="T0" fmla="*/ 130 w 28"/>
                  <a:gd name="T1" fmla="*/ 147 h 58"/>
                  <a:gd name="T2" fmla="*/ 105 w 28"/>
                  <a:gd name="T3" fmla="*/ 310 h 58"/>
                  <a:gd name="T4" fmla="*/ 21 w 28"/>
                  <a:gd name="T5" fmla="*/ 168 h 58"/>
                  <a:gd name="T6" fmla="*/ 41 w 28"/>
                  <a:gd name="T7" fmla="*/ 5 h 58"/>
                  <a:gd name="T8" fmla="*/ 130 w 28"/>
                  <a:gd name="T9" fmla="*/ 147 h 5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 h="58">
                    <a:moveTo>
                      <a:pt x="25" y="27"/>
                    </a:moveTo>
                    <a:cubicBezTo>
                      <a:pt x="28" y="42"/>
                      <a:pt x="26" y="55"/>
                      <a:pt x="20" y="57"/>
                    </a:cubicBezTo>
                    <a:cubicBezTo>
                      <a:pt x="15" y="58"/>
                      <a:pt x="7" y="47"/>
                      <a:pt x="4" y="31"/>
                    </a:cubicBezTo>
                    <a:cubicBezTo>
                      <a:pt x="0" y="16"/>
                      <a:pt x="3" y="2"/>
                      <a:pt x="8" y="1"/>
                    </a:cubicBezTo>
                    <a:cubicBezTo>
                      <a:pt x="14" y="0"/>
                      <a:pt x="22" y="11"/>
                      <a:pt x="25" y="27"/>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460" name="Freeform 120">
                <a:extLst>
                  <a:ext uri="{FF2B5EF4-FFF2-40B4-BE49-F238E27FC236}">
                    <a16:creationId xmlns:a16="http://schemas.microsoft.com/office/drawing/2014/main" id="{5CE14B53-7093-E987-3681-F342C181BC9B}"/>
                  </a:ext>
                </a:extLst>
              </p:cNvPr>
              <p:cNvSpPr>
                <a:spLocks/>
              </p:cNvSpPr>
              <p:nvPr/>
            </p:nvSpPr>
            <p:spPr bwMode="auto">
              <a:xfrm>
                <a:off x="5249" y="1903"/>
                <a:ext cx="134" cy="65"/>
              </a:xfrm>
              <a:custGeom>
                <a:avLst/>
                <a:gdLst>
                  <a:gd name="T0" fmla="*/ 139 w 58"/>
                  <a:gd name="T1" fmla="*/ 16 h 28"/>
                  <a:gd name="T2" fmla="*/ 298 w 58"/>
                  <a:gd name="T3" fmla="*/ 44 h 28"/>
                  <a:gd name="T4" fmla="*/ 166 w 58"/>
                  <a:gd name="T5" fmla="*/ 135 h 28"/>
                  <a:gd name="T6" fmla="*/ 5 w 58"/>
                  <a:gd name="T7" fmla="*/ 107 h 28"/>
                  <a:gd name="T8" fmla="*/ 139 w 58"/>
                  <a:gd name="T9" fmla="*/ 16 h 2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8" h="28">
                    <a:moveTo>
                      <a:pt x="26" y="3"/>
                    </a:moveTo>
                    <a:cubicBezTo>
                      <a:pt x="42" y="0"/>
                      <a:pt x="55" y="2"/>
                      <a:pt x="56" y="8"/>
                    </a:cubicBezTo>
                    <a:cubicBezTo>
                      <a:pt x="58" y="14"/>
                      <a:pt x="46" y="21"/>
                      <a:pt x="31" y="25"/>
                    </a:cubicBezTo>
                    <a:cubicBezTo>
                      <a:pt x="16" y="28"/>
                      <a:pt x="2" y="26"/>
                      <a:pt x="1" y="20"/>
                    </a:cubicBezTo>
                    <a:cubicBezTo>
                      <a:pt x="0" y="14"/>
                      <a:pt x="11" y="7"/>
                      <a:pt x="26" y="3"/>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461" name="Freeform 121">
                <a:extLst>
                  <a:ext uri="{FF2B5EF4-FFF2-40B4-BE49-F238E27FC236}">
                    <a16:creationId xmlns:a16="http://schemas.microsoft.com/office/drawing/2014/main" id="{385EC63E-053E-A805-CA6A-81FCE4278D2F}"/>
                  </a:ext>
                </a:extLst>
              </p:cNvPr>
              <p:cNvSpPr>
                <a:spLocks/>
              </p:cNvSpPr>
              <p:nvPr/>
            </p:nvSpPr>
            <p:spPr bwMode="auto">
              <a:xfrm>
                <a:off x="5376" y="1875"/>
                <a:ext cx="133" cy="65"/>
              </a:xfrm>
              <a:custGeom>
                <a:avLst/>
                <a:gdLst>
                  <a:gd name="T0" fmla="*/ 142 w 58"/>
                  <a:gd name="T1" fmla="*/ 16 h 28"/>
                  <a:gd name="T2" fmla="*/ 300 w 58"/>
                  <a:gd name="T3" fmla="*/ 44 h 28"/>
                  <a:gd name="T4" fmla="*/ 167 w 58"/>
                  <a:gd name="T5" fmla="*/ 135 h 28"/>
                  <a:gd name="T6" fmla="*/ 5 w 58"/>
                  <a:gd name="T7" fmla="*/ 107 h 28"/>
                  <a:gd name="T8" fmla="*/ 142 w 58"/>
                  <a:gd name="T9" fmla="*/ 16 h 2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8" h="28">
                    <a:moveTo>
                      <a:pt x="27" y="3"/>
                    </a:moveTo>
                    <a:cubicBezTo>
                      <a:pt x="42" y="0"/>
                      <a:pt x="56" y="2"/>
                      <a:pt x="57" y="8"/>
                    </a:cubicBezTo>
                    <a:cubicBezTo>
                      <a:pt x="58" y="14"/>
                      <a:pt x="47" y="21"/>
                      <a:pt x="32" y="25"/>
                    </a:cubicBezTo>
                    <a:cubicBezTo>
                      <a:pt x="16" y="28"/>
                      <a:pt x="3" y="26"/>
                      <a:pt x="1" y="20"/>
                    </a:cubicBezTo>
                    <a:cubicBezTo>
                      <a:pt x="0" y="14"/>
                      <a:pt x="12" y="7"/>
                      <a:pt x="27" y="3"/>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462" name="Freeform 122">
                <a:extLst>
                  <a:ext uri="{FF2B5EF4-FFF2-40B4-BE49-F238E27FC236}">
                    <a16:creationId xmlns:a16="http://schemas.microsoft.com/office/drawing/2014/main" id="{238F862C-6D6C-4086-4615-426CB512076F}"/>
                  </a:ext>
                </a:extLst>
              </p:cNvPr>
              <p:cNvSpPr>
                <a:spLocks/>
              </p:cNvSpPr>
              <p:nvPr/>
            </p:nvSpPr>
            <p:spPr bwMode="auto">
              <a:xfrm>
                <a:off x="5260" y="1838"/>
                <a:ext cx="127" cy="95"/>
              </a:xfrm>
              <a:custGeom>
                <a:avLst/>
                <a:gdLst>
                  <a:gd name="T0" fmla="*/ 175 w 55"/>
                  <a:gd name="T1" fmla="*/ 58 h 41"/>
                  <a:gd name="T2" fmla="*/ 272 w 55"/>
                  <a:gd name="T3" fmla="*/ 192 h 41"/>
                  <a:gd name="T4" fmla="*/ 118 w 55"/>
                  <a:gd name="T5" fmla="*/ 162 h 41"/>
                  <a:gd name="T6" fmla="*/ 21 w 55"/>
                  <a:gd name="T7" fmla="*/ 28 h 41"/>
                  <a:gd name="T8" fmla="*/ 175 w 55"/>
                  <a:gd name="T9" fmla="*/ 58 h 4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5" h="41">
                    <a:moveTo>
                      <a:pt x="33" y="11"/>
                    </a:moveTo>
                    <a:cubicBezTo>
                      <a:pt x="47" y="20"/>
                      <a:pt x="55" y="31"/>
                      <a:pt x="51" y="36"/>
                    </a:cubicBezTo>
                    <a:cubicBezTo>
                      <a:pt x="48" y="41"/>
                      <a:pt x="35" y="38"/>
                      <a:pt x="22" y="30"/>
                    </a:cubicBezTo>
                    <a:cubicBezTo>
                      <a:pt x="8" y="21"/>
                      <a:pt x="0" y="10"/>
                      <a:pt x="4" y="5"/>
                    </a:cubicBezTo>
                    <a:cubicBezTo>
                      <a:pt x="7" y="0"/>
                      <a:pt x="20" y="3"/>
                      <a:pt x="33" y="1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463" name="Freeform 123">
                <a:extLst>
                  <a:ext uri="{FF2B5EF4-FFF2-40B4-BE49-F238E27FC236}">
                    <a16:creationId xmlns:a16="http://schemas.microsoft.com/office/drawing/2014/main" id="{F70B760A-3EE9-F2BA-65EB-9040A71B958E}"/>
                  </a:ext>
                </a:extLst>
              </p:cNvPr>
              <p:cNvSpPr>
                <a:spLocks/>
              </p:cNvSpPr>
              <p:nvPr/>
            </p:nvSpPr>
            <p:spPr bwMode="auto">
              <a:xfrm>
                <a:off x="5371" y="1910"/>
                <a:ext cx="124" cy="95"/>
              </a:xfrm>
              <a:custGeom>
                <a:avLst/>
                <a:gdLst>
                  <a:gd name="T0" fmla="*/ 175 w 54"/>
                  <a:gd name="T1" fmla="*/ 58 h 41"/>
                  <a:gd name="T2" fmla="*/ 269 w 54"/>
                  <a:gd name="T3" fmla="*/ 192 h 41"/>
                  <a:gd name="T4" fmla="*/ 110 w 54"/>
                  <a:gd name="T5" fmla="*/ 162 h 41"/>
                  <a:gd name="T6" fmla="*/ 16 w 54"/>
                  <a:gd name="T7" fmla="*/ 28 h 41"/>
                  <a:gd name="T8" fmla="*/ 175 w 54"/>
                  <a:gd name="T9" fmla="*/ 58 h 4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4" h="41">
                    <a:moveTo>
                      <a:pt x="33" y="11"/>
                    </a:moveTo>
                    <a:cubicBezTo>
                      <a:pt x="46" y="20"/>
                      <a:pt x="54" y="31"/>
                      <a:pt x="51" y="36"/>
                    </a:cubicBezTo>
                    <a:cubicBezTo>
                      <a:pt x="48" y="41"/>
                      <a:pt x="35" y="38"/>
                      <a:pt x="21" y="30"/>
                    </a:cubicBezTo>
                    <a:cubicBezTo>
                      <a:pt x="8" y="21"/>
                      <a:pt x="0" y="10"/>
                      <a:pt x="3" y="5"/>
                    </a:cubicBezTo>
                    <a:cubicBezTo>
                      <a:pt x="7" y="0"/>
                      <a:pt x="20" y="3"/>
                      <a:pt x="33" y="1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464" name="Freeform 124">
                <a:extLst>
                  <a:ext uri="{FF2B5EF4-FFF2-40B4-BE49-F238E27FC236}">
                    <a16:creationId xmlns:a16="http://schemas.microsoft.com/office/drawing/2014/main" id="{10430B2A-02B5-2BDC-2611-C964BB5FF85E}"/>
                  </a:ext>
                </a:extLst>
              </p:cNvPr>
              <p:cNvSpPr>
                <a:spLocks/>
              </p:cNvSpPr>
              <p:nvPr/>
            </p:nvSpPr>
            <p:spPr bwMode="auto">
              <a:xfrm>
                <a:off x="5297" y="1915"/>
                <a:ext cx="92" cy="125"/>
              </a:xfrm>
              <a:custGeom>
                <a:avLst/>
                <a:gdLst>
                  <a:gd name="T0" fmla="*/ 57 w 40"/>
                  <a:gd name="T1" fmla="*/ 113 h 54"/>
                  <a:gd name="T2" fmla="*/ 186 w 40"/>
                  <a:gd name="T3" fmla="*/ 16 h 54"/>
                  <a:gd name="T4" fmla="*/ 154 w 40"/>
                  <a:gd name="T5" fmla="*/ 176 h 54"/>
                  <a:gd name="T6" fmla="*/ 28 w 40"/>
                  <a:gd name="T7" fmla="*/ 273 h 54"/>
                  <a:gd name="T8" fmla="*/ 57 w 40"/>
                  <a:gd name="T9" fmla="*/ 113 h 5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 h="54">
                    <a:moveTo>
                      <a:pt x="11" y="21"/>
                    </a:moveTo>
                    <a:cubicBezTo>
                      <a:pt x="19" y="8"/>
                      <a:pt x="30" y="0"/>
                      <a:pt x="35" y="3"/>
                    </a:cubicBezTo>
                    <a:cubicBezTo>
                      <a:pt x="40" y="6"/>
                      <a:pt x="38" y="20"/>
                      <a:pt x="29" y="33"/>
                    </a:cubicBezTo>
                    <a:cubicBezTo>
                      <a:pt x="21" y="46"/>
                      <a:pt x="10" y="54"/>
                      <a:pt x="5" y="51"/>
                    </a:cubicBezTo>
                    <a:cubicBezTo>
                      <a:pt x="0" y="48"/>
                      <a:pt x="2" y="34"/>
                      <a:pt x="11"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465" name="Freeform 125">
                <a:extLst>
                  <a:ext uri="{FF2B5EF4-FFF2-40B4-BE49-F238E27FC236}">
                    <a16:creationId xmlns:a16="http://schemas.microsoft.com/office/drawing/2014/main" id="{64F66B84-9E49-3E83-9764-15B261C7430D}"/>
                  </a:ext>
                </a:extLst>
              </p:cNvPr>
              <p:cNvSpPr>
                <a:spLocks/>
              </p:cNvSpPr>
              <p:nvPr/>
            </p:nvSpPr>
            <p:spPr bwMode="auto">
              <a:xfrm>
                <a:off x="5366" y="1803"/>
                <a:ext cx="95" cy="126"/>
              </a:xfrm>
              <a:custGeom>
                <a:avLst/>
                <a:gdLst>
                  <a:gd name="T0" fmla="*/ 65 w 41"/>
                  <a:gd name="T1" fmla="*/ 114 h 54"/>
                  <a:gd name="T2" fmla="*/ 192 w 41"/>
                  <a:gd name="T3" fmla="*/ 16 h 54"/>
                  <a:gd name="T4" fmla="*/ 162 w 41"/>
                  <a:gd name="T5" fmla="*/ 180 h 54"/>
                  <a:gd name="T6" fmla="*/ 28 w 41"/>
                  <a:gd name="T7" fmla="*/ 278 h 54"/>
                  <a:gd name="T8" fmla="*/ 65 w 41"/>
                  <a:gd name="T9" fmla="*/ 114 h 5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1" h="54">
                    <a:moveTo>
                      <a:pt x="12" y="21"/>
                    </a:moveTo>
                    <a:cubicBezTo>
                      <a:pt x="20" y="8"/>
                      <a:pt x="31" y="0"/>
                      <a:pt x="36" y="3"/>
                    </a:cubicBezTo>
                    <a:cubicBezTo>
                      <a:pt x="41" y="7"/>
                      <a:pt x="39" y="20"/>
                      <a:pt x="30" y="33"/>
                    </a:cubicBezTo>
                    <a:cubicBezTo>
                      <a:pt x="21" y="46"/>
                      <a:pt x="10" y="54"/>
                      <a:pt x="5" y="51"/>
                    </a:cubicBezTo>
                    <a:cubicBezTo>
                      <a:pt x="0" y="48"/>
                      <a:pt x="3" y="34"/>
                      <a:pt x="12"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466" name="Freeform 126">
                <a:extLst>
                  <a:ext uri="{FF2B5EF4-FFF2-40B4-BE49-F238E27FC236}">
                    <a16:creationId xmlns:a16="http://schemas.microsoft.com/office/drawing/2014/main" id="{36F389F4-0F88-897F-2F64-4309F1276A24}"/>
                  </a:ext>
                </a:extLst>
              </p:cNvPr>
              <p:cNvSpPr>
                <a:spLocks/>
              </p:cNvSpPr>
              <p:nvPr/>
            </p:nvSpPr>
            <p:spPr bwMode="auto">
              <a:xfrm>
                <a:off x="5334" y="1878"/>
                <a:ext cx="90" cy="88"/>
              </a:xfrm>
              <a:custGeom>
                <a:avLst/>
                <a:gdLst>
                  <a:gd name="T0" fmla="*/ 203 w 39"/>
                  <a:gd name="T1" fmla="*/ 118 h 38"/>
                  <a:gd name="T2" fmla="*/ 180 w 39"/>
                  <a:gd name="T3" fmla="*/ 97 h 38"/>
                  <a:gd name="T4" fmla="*/ 203 w 39"/>
                  <a:gd name="T5" fmla="*/ 74 h 38"/>
                  <a:gd name="T6" fmla="*/ 180 w 39"/>
                  <a:gd name="T7" fmla="*/ 65 h 38"/>
                  <a:gd name="T8" fmla="*/ 187 w 39"/>
                  <a:gd name="T9" fmla="*/ 44 h 38"/>
                  <a:gd name="T10" fmla="*/ 155 w 39"/>
                  <a:gd name="T11" fmla="*/ 44 h 38"/>
                  <a:gd name="T12" fmla="*/ 155 w 39"/>
                  <a:gd name="T13" fmla="*/ 12 h 38"/>
                  <a:gd name="T14" fmla="*/ 134 w 39"/>
                  <a:gd name="T15" fmla="*/ 21 h 38"/>
                  <a:gd name="T16" fmla="*/ 118 w 39"/>
                  <a:gd name="T17" fmla="*/ 0 h 38"/>
                  <a:gd name="T18" fmla="*/ 97 w 39"/>
                  <a:gd name="T19" fmla="*/ 21 h 38"/>
                  <a:gd name="T20" fmla="*/ 74 w 39"/>
                  <a:gd name="T21" fmla="*/ 5 h 38"/>
                  <a:gd name="T22" fmla="*/ 65 w 39"/>
                  <a:gd name="T23" fmla="*/ 28 h 38"/>
                  <a:gd name="T24" fmla="*/ 42 w 39"/>
                  <a:gd name="T25" fmla="*/ 21 h 38"/>
                  <a:gd name="T26" fmla="*/ 42 w 39"/>
                  <a:gd name="T27" fmla="*/ 49 h 38"/>
                  <a:gd name="T28" fmla="*/ 16 w 39"/>
                  <a:gd name="T29" fmla="*/ 53 h 38"/>
                  <a:gd name="T30" fmla="*/ 21 w 39"/>
                  <a:gd name="T31" fmla="*/ 74 h 38"/>
                  <a:gd name="T32" fmla="*/ 0 w 39"/>
                  <a:gd name="T33" fmla="*/ 86 h 38"/>
                  <a:gd name="T34" fmla="*/ 21 w 39"/>
                  <a:gd name="T35" fmla="*/ 107 h 38"/>
                  <a:gd name="T36" fmla="*/ 5 w 39"/>
                  <a:gd name="T37" fmla="*/ 130 h 38"/>
                  <a:gd name="T38" fmla="*/ 28 w 39"/>
                  <a:gd name="T39" fmla="*/ 139 h 38"/>
                  <a:gd name="T40" fmla="*/ 21 w 39"/>
                  <a:gd name="T41" fmla="*/ 167 h 38"/>
                  <a:gd name="T42" fmla="*/ 53 w 39"/>
                  <a:gd name="T43" fmla="*/ 160 h 38"/>
                  <a:gd name="T44" fmla="*/ 53 w 39"/>
                  <a:gd name="T45" fmla="*/ 192 h 38"/>
                  <a:gd name="T46" fmla="*/ 74 w 39"/>
                  <a:gd name="T47" fmla="*/ 183 h 38"/>
                  <a:gd name="T48" fmla="*/ 90 w 39"/>
                  <a:gd name="T49" fmla="*/ 204 h 38"/>
                  <a:gd name="T50" fmla="*/ 106 w 39"/>
                  <a:gd name="T51" fmla="*/ 183 h 38"/>
                  <a:gd name="T52" fmla="*/ 134 w 39"/>
                  <a:gd name="T53" fmla="*/ 204 h 38"/>
                  <a:gd name="T54" fmla="*/ 138 w 39"/>
                  <a:gd name="T55" fmla="*/ 176 h 38"/>
                  <a:gd name="T56" fmla="*/ 166 w 39"/>
                  <a:gd name="T57" fmla="*/ 183 h 38"/>
                  <a:gd name="T58" fmla="*/ 166 w 39"/>
                  <a:gd name="T59" fmla="*/ 155 h 38"/>
                  <a:gd name="T60" fmla="*/ 192 w 39"/>
                  <a:gd name="T61" fmla="*/ 151 h 38"/>
                  <a:gd name="T62" fmla="*/ 180 w 39"/>
                  <a:gd name="T63" fmla="*/ 130 h 38"/>
                  <a:gd name="T64" fmla="*/ 203 w 39"/>
                  <a:gd name="T65" fmla="*/ 118 h 3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9" h="38">
                    <a:moveTo>
                      <a:pt x="38" y="22"/>
                    </a:moveTo>
                    <a:cubicBezTo>
                      <a:pt x="39" y="21"/>
                      <a:pt x="37" y="19"/>
                      <a:pt x="34" y="18"/>
                    </a:cubicBezTo>
                    <a:cubicBezTo>
                      <a:pt x="37" y="17"/>
                      <a:pt x="38" y="15"/>
                      <a:pt x="38" y="14"/>
                    </a:cubicBezTo>
                    <a:cubicBezTo>
                      <a:pt x="38" y="13"/>
                      <a:pt x="36" y="12"/>
                      <a:pt x="34" y="12"/>
                    </a:cubicBezTo>
                    <a:cubicBezTo>
                      <a:pt x="35" y="10"/>
                      <a:pt x="36" y="9"/>
                      <a:pt x="35" y="8"/>
                    </a:cubicBezTo>
                    <a:cubicBezTo>
                      <a:pt x="34" y="7"/>
                      <a:pt x="32" y="7"/>
                      <a:pt x="29" y="8"/>
                    </a:cubicBezTo>
                    <a:cubicBezTo>
                      <a:pt x="30" y="5"/>
                      <a:pt x="30" y="3"/>
                      <a:pt x="29" y="2"/>
                    </a:cubicBezTo>
                    <a:cubicBezTo>
                      <a:pt x="28" y="2"/>
                      <a:pt x="26" y="2"/>
                      <a:pt x="25" y="4"/>
                    </a:cubicBezTo>
                    <a:cubicBezTo>
                      <a:pt x="24" y="2"/>
                      <a:pt x="23" y="0"/>
                      <a:pt x="22" y="0"/>
                    </a:cubicBezTo>
                    <a:cubicBezTo>
                      <a:pt x="21" y="0"/>
                      <a:pt x="19" y="1"/>
                      <a:pt x="18" y="4"/>
                    </a:cubicBezTo>
                    <a:cubicBezTo>
                      <a:pt x="17" y="2"/>
                      <a:pt x="15" y="0"/>
                      <a:pt x="14" y="1"/>
                    </a:cubicBezTo>
                    <a:cubicBezTo>
                      <a:pt x="13" y="1"/>
                      <a:pt x="12" y="3"/>
                      <a:pt x="12" y="5"/>
                    </a:cubicBezTo>
                    <a:cubicBezTo>
                      <a:pt x="11" y="3"/>
                      <a:pt x="9" y="3"/>
                      <a:pt x="8" y="4"/>
                    </a:cubicBezTo>
                    <a:cubicBezTo>
                      <a:pt x="7" y="4"/>
                      <a:pt x="7" y="7"/>
                      <a:pt x="8" y="9"/>
                    </a:cubicBezTo>
                    <a:cubicBezTo>
                      <a:pt x="5" y="8"/>
                      <a:pt x="3" y="9"/>
                      <a:pt x="3" y="10"/>
                    </a:cubicBezTo>
                    <a:cubicBezTo>
                      <a:pt x="2" y="11"/>
                      <a:pt x="3" y="12"/>
                      <a:pt x="4" y="14"/>
                    </a:cubicBezTo>
                    <a:cubicBezTo>
                      <a:pt x="2" y="14"/>
                      <a:pt x="1" y="15"/>
                      <a:pt x="0" y="16"/>
                    </a:cubicBezTo>
                    <a:cubicBezTo>
                      <a:pt x="0" y="18"/>
                      <a:pt x="2" y="19"/>
                      <a:pt x="4" y="20"/>
                    </a:cubicBezTo>
                    <a:cubicBezTo>
                      <a:pt x="2" y="21"/>
                      <a:pt x="1" y="23"/>
                      <a:pt x="1" y="24"/>
                    </a:cubicBezTo>
                    <a:cubicBezTo>
                      <a:pt x="1" y="25"/>
                      <a:pt x="3" y="26"/>
                      <a:pt x="5" y="26"/>
                    </a:cubicBezTo>
                    <a:cubicBezTo>
                      <a:pt x="4" y="28"/>
                      <a:pt x="3" y="30"/>
                      <a:pt x="4" y="31"/>
                    </a:cubicBezTo>
                    <a:cubicBezTo>
                      <a:pt x="5" y="32"/>
                      <a:pt x="7" y="31"/>
                      <a:pt x="10" y="30"/>
                    </a:cubicBezTo>
                    <a:cubicBezTo>
                      <a:pt x="9" y="33"/>
                      <a:pt x="9" y="35"/>
                      <a:pt x="10" y="36"/>
                    </a:cubicBezTo>
                    <a:cubicBezTo>
                      <a:pt x="11" y="36"/>
                      <a:pt x="13" y="36"/>
                      <a:pt x="14" y="34"/>
                    </a:cubicBezTo>
                    <a:cubicBezTo>
                      <a:pt x="15" y="36"/>
                      <a:pt x="15" y="38"/>
                      <a:pt x="17" y="38"/>
                    </a:cubicBezTo>
                    <a:cubicBezTo>
                      <a:pt x="18" y="38"/>
                      <a:pt x="19" y="37"/>
                      <a:pt x="20" y="34"/>
                    </a:cubicBezTo>
                    <a:cubicBezTo>
                      <a:pt x="22" y="36"/>
                      <a:pt x="23" y="38"/>
                      <a:pt x="25" y="38"/>
                    </a:cubicBezTo>
                    <a:cubicBezTo>
                      <a:pt x="26" y="37"/>
                      <a:pt x="26" y="36"/>
                      <a:pt x="26" y="33"/>
                    </a:cubicBezTo>
                    <a:cubicBezTo>
                      <a:pt x="28" y="35"/>
                      <a:pt x="30" y="35"/>
                      <a:pt x="31" y="34"/>
                    </a:cubicBezTo>
                    <a:cubicBezTo>
                      <a:pt x="32" y="34"/>
                      <a:pt x="32" y="32"/>
                      <a:pt x="31" y="29"/>
                    </a:cubicBezTo>
                    <a:cubicBezTo>
                      <a:pt x="33" y="30"/>
                      <a:pt x="36" y="30"/>
                      <a:pt x="36" y="28"/>
                    </a:cubicBezTo>
                    <a:cubicBezTo>
                      <a:pt x="37" y="27"/>
                      <a:pt x="36" y="26"/>
                      <a:pt x="34" y="24"/>
                    </a:cubicBezTo>
                    <a:cubicBezTo>
                      <a:pt x="37" y="24"/>
                      <a:pt x="38" y="23"/>
                      <a:pt x="38" y="22"/>
                    </a:cubicBezTo>
                  </a:path>
                </a:pathLst>
              </a:custGeom>
              <a:solidFill>
                <a:srgbClr val="FFD68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467" name="Freeform 127">
                <a:extLst>
                  <a:ext uri="{FF2B5EF4-FFF2-40B4-BE49-F238E27FC236}">
                    <a16:creationId xmlns:a16="http://schemas.microsoft.com/office/drawing/2014/main" id="{D3AB29BB-11E9-08BD-29AD-09B5F5311C81}"/>
                  </a:ext>
                </a:extLst>
              </p:cNvPr>
              <p:cNvSpPr>
                <a:spLocks/>
              </p:cNvSpPr>
              <p:nvPr/>
            </p:nvSpPr>
            <p:spPr bwMode="auto">
              <a:xfrm>
                <a:off x="0" y="2454"/>
                <a:ext cx="7678" cy="109"/>
              </a:xfrm>
              <a:custGeom>
                <a:avLst/>
                <a:gdLst>
                  <a:gd name="T0" fmla="*/ 17693 w 3332"/>
                  <a:gd name="T1" fmla="*/ 123 h 47"/>
                  <a:gd name="T2" fmla="*/ 17570 w 3332"/>
                  <a:gd name="T3" fmla="*/ 253 h 47"/>
                  <a:gd name="T4" fmla="*/ 127 w 3332"/>
                  <a:gd name="T5" fmla="*/ 253 h 47"/>
                  <a:gd name="T6" fmla="*/ 0 w 3332"/>
                  <a:gd name="T7" fmla="*/ 123 h 47"/>
                  <a:gd name="T8" fmla="*/ 127 w 3332"/>
                  <a:gd name="T9" fmla="*/ 0 h 47"/>
                  <a:gd name="T10" fmla="*/ 17570 w 3332"/>
                  <a:gd name="T11" fmla="*/ 0 h 47"/>
                  <a:gd name="T12" fmla="*/ 17693 w 3332"/>
                  <a:gd name="T13" fmla="*/ 123 h 4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332" h="47">
                    <a:moveTo>
                      <a:pt x="3332" y="23"/>
                    </a:moveTo>
                    <a:cubicBezTo>
                      <a:pt x="3332" y="36"/>
                      <a:pt x="3322" y="47"/>
                      <a:pt x="3309" y="47"/>
                    </a:cubicBezTo>
                    <a:cubicBezTo>
                      <a:pt x="24" y="47"/>
                      <a:pt x="24" y="47"/>
                      <a:pt x="24" y="47"/>
                    </a:cubicBezTo>
                    <a:cubicBezTo>
                      <a:pt x="11" y="47"/>
                      <a:pt x="0" y="36"/>
                      <a:pt x="0" y="23"/>
                    </a:cubicBezTo>
                    <a:cubicBezTo>
                      <a:pt x="0" y="10"/>
                      <a:pt x="11" y="0"/>
                      <a:pt x="24" y="0"/>
                    </a:cubicBezTo>
                    <a:cubicBezTo>
                      <a:pt x="3309" y="0"/>
                      <a:pt x="3309" y="0"/>
                      <a:pt x="3309" y="0"/>
                    </a:cubicBezTo>
                    <a:cubicBezTo>
                      <a:pt x="3322" y="0"/>
                      <a:pt x="3332" y="10"/>
                      <a:pt x="3332" y="23"/>
                    </a:cubicBezTo>
                  </a:path>
                </a:pathLst>
              </a:custGeom>
              <a:solidFill>
                <a:srgbClr val="A8672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468" name="Freeform 128">
                <a:extLst>
                  <a:ext uri="{FF2B5EF4-FFF2-40B4-BE49-F238E27FC236}">
                    <a16:creationId xmlns:a16="http://schemas.microsoft.com/office/drawing/2014/main" id="{C923CF72-B556-87A7-0BBA-915D71055E91}"/>
                  </a:ext>
                </a:extLst>
              </p:cNvPr>
              <p:cNvSpPr>
                <a:spLocks/>
              </p:cNvSpPr>
              <p:nvPr/>
            </p:nvSpPr>
            <p:spPr bwMode="auto">
              <a:xfrm>
                <a:off x="106" y="2398"/>
                <a:ext cx="7466" cy="56"/>
              </a:xfrm>
              <a:custGeom>
                <a:avLst/>
                <a:gdLst>
                  <a:gd name="T0" fmla="*/ 17082 w 3240"/>
                  <a:gd name="T1" fmla="*/ 0 h 24"/>
                  <a:gd name="T2" fmla="*/ 127 w 3240"/>
                  <a:gd name="T3" fmla="*/ 0 h 24"/>
                  <a:gd name="T4" fmla="*/ 0 w 3240"/>
                  <a:gd name="T5" fmla="*/ 131 h 24"/>
                  <a:gd name="T6" fmla="*/ 17204 w 3240"/>
                  <a:gd name="T7" fmla="*/ 131 h 24"/>
                  <a:gd name="T8" fmla="*/ 17082 w 3240"/>
                  <a:gd name="T9" fmla="*/ 0 h 2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40" h="24">
                    <a:moveTo>
                      <a:pt x="3217" y="0"/>
                    </a:moveTo>
                    <a:cubicBezTo>
                      <a:pt x="24" y="0"/>
                      <a:pt x="24" y="0"/>
                      <a:pt x="24" y="0"/>
                    </a:cubicBezTo>
                    <a:cubicBezTo>
                      <a:pt x="11" y="0"/>
                      <a:pt x="0" y="11"/>
                      <a:pt x="0" y="24"/>
                    </a:cubicBezTo>
                    <a:cubicBezTo>
                      <a:pt x="3240" y="24"/>
                      <a:pt x="3240" y="24"/>
                      <a:pt x="3240" y="24"/>
                    </a:cubicBezTo>
                    <a:cubicBezTo>
                      <a:pt x="3240" y="11"/>
                      <a:pt x="3230" y="0"/>
                      <a:pt x="3217" y="0"/>
                    </a:cubicBezTo>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469" name="Freeform 129">
                <a:extLst>
                  <a:ext uri="{FF2B5EF4-FFF2-40B4-BE49-F238E27FC236}">
                    <a16:creationId xmlns:a16="http://schemas.microsoft.com/office/drawing/2014/main" id="{054A8FEA-0519-A125-C926-6284E0CD3FBC}"/>
                  </a:ext>
                </a:extLst>
              </p:cNvPr>
              <p:cNvSpPr>
                <a:spLocks/>
              </p:cNvSpPr>
              <p:nvPr/>
            </p:nvSpPr>
            <p:spPr bwMode="auto">
              <a:xfrm>
                <a:off x="196" y="2277"/>
                <a:ext cx="50" cy="126"/>
              </a:xfrm>
              <a:custGeom>
                <a:avLst/>
                <a:gdLst>
                  <a:gd name="T0" fmla="*/ 0 w 22"/>
                  <a:gd name="T1" fmla="*/ 294 h 54"/>
                  <a:gd name="T2" fmla="*/ 73 w 22"/>
                  <a:gd name="T3" fmla="*/ 0 h 54"/>
                  <a:gd name="T4" fmla="*/ 114 w 22"/>
                  <a:gd name="T5" fmla="*/ 294 h 54"/>
                  <a:gd name="T6" fmla="*/ 0 w 22"/>
                  <a:gd name="T7" fmla="*/ 294 h 5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470" name="Freeform 130">
                <a:extLst>
                  <a:ext uri="{FF2B5EF4-FFF2-40B4-BE49-F238E27FC236}">
                    <a16:creationId xmlns:a16="http://schemas.microsoft.com/office/drawing/2014/main" id="{30174637-80C2-0E82-6E1E-DB4F47457072}"/>
                  </a:ext>
                </a:extLst>
              </p:cNvPr>
              <p:cNvSpPr>
                <a:spLocks/>
              </p:cNvSpPr>
              <p:nvPr/>
            </p:nvSpPr>
            <p:spPr bwMode="auto">
              <a:xfrm>
                <a:off x="405" y="2277"/>
                <a:ext cx="53" cy="126"/>
              </a:xfrm>
              <a:custGeom>
                <a:avLst/>
                <a:gdLst>
                  <a:gd name="T0" fmla="*/ 122 w 23"/>
                  <a:gd name="T1" fmla="*/ 294 h 54"/>
                  <a:gd name="T2" fmla="*/ 41 w 23"/>
                  <a:gd name="T3" fmla="*/ 0 h 54"/>
                  <a:gd name="T4" fmla="*/ 0 w 23"/>
                  <a:gd name="T5" fmla="*/ 294 h 54"/>
                  <a:gd name="T6" fmla="*/ 122 w 23"/>
                  <a:gd name="T7" fmla="*/ 294 h 5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3" h="54">
                    <a:moveTo>
                      <a:pt x="23" y="54"/>
                    </a:moveTo>
                    <a:cubicBezTo>
                      <a:pt x="23" y="54"/>
                      <a:pt x="20" y="32"/>
                      <a:pt x="8" y="0"/>
                    </a:cubicBezTo>
                    <a:cubicBezTo>
                      <a:pt x="8"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471" name="Freeform 131">
                <a:extLst>
                  <a:ext uri="{FF2B5EF4-FFF2-40B4-BE49-F238E27FC236}">
                    <a16:creationId xmlns:a16="http://schemas.microsoft.com/office/drawing/2014/main" id="{2830DFED-E863-6279-46FE-DED5AF9B33F1}"/>
                  </a:ext>
                </a:extLst>
              </p:cNvPr>
              <p:cNvSpPr>
                <a:spLocks/>
              </p:cNvSpPr>
              <p:nvPr/>
            </p:nvSpPr>
            <p:spPr bwMode="auto">
              <a:xfrm>
                <a:off x="293" y="2277"/>
                <a:ext cx="53" cy="126"/>
              </a:xfrm>
              <a:custGeom>
                <a:avLst/>
                <a:gdLst>
                  <a:gd name="T0" fmla="*/ 122 w 23"/>
                  <a:gd name="T1" fmla="*/ 294 h 54"/>
                  <a:gd name="T2" fmla="*/ 48 w 23"/>
                  <a:gd name="T3" fmla="*/ 0 h 54"/>
                  <a:gd name="T4" fmla="*/ 0 w 23"/>
                  <a:gd name="T5" fmla="*/ 294 h 54"/>
                  <a:gd name="T6" fmla="*/ 122 w 23"/>
                  <a:gd name="T7" fmla="*/ 294 h 5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472" name="Freeform 132">
                <a:extLst>
                  <a:ext uri="{FF2B5EF4-FFF2-40B4-BE49-F238E27FC236}">
                    <a16:creationId xmlns:a16="http://schemas.microsoft.com/office/drawing/2014/main" id="{950A0732-265B-EF3E-8C7F-6E7A46EF1C70}"/>
                  </a:ext>
                </a:extLst>
              </p:cNvPr>
              <p:cNvSpPr>
                <a:spLocks/>
              </p:cNvSpPr>
              <p:nvPr/>
            </p:nvSpPr>
            <p:spPr bwMode="auto">
              <a:xfrm>
                <a:off x="175" y="2303"/>
                <a:ext cx="35" cy="100"/>
              </a:xfrm>
              <a:custGeom>
                <a:avLst/>
                <a:gdLst>
                  <a:gd name="T0" fmla="*/ 0 w 15"/>
                  <a:gd name="T1" fmla="*/ 233 h 43"/>
                  <a:gd name="T2" fmla="*/ 49 w 15"/>
                  <a:gd name="T3" fmla="*/ 0 h 43"/>
                  <a:gd name="T4" fmla="*/ 82 w 15"/>
                  <a:gd name="T5" fmla="*/ 233 h 43"/>
                  <a:gd name="T6" fmla="*/ 0 w 15"/>
                  <a:gd name="T7" fmla="*/ 233 h 4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 h="43">
                    <a:moveTo>
                      <a:pt x="0" y="43"/>
                    </a:moveTo>
                    <a:cubicBezTo>
                      <a:pt x="0" y="43"/>
                      <a:pt x="2" y="26"/>
                      <a:pt x="9" y="0"/>
                    </a:cubicBezTo>
                    <a:cubicBezTo>
                      <a:pt x="9" y="0"/>
                      <a:pt x="15" y="39"/>
                      <a:pt x="15"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473" name="Freeform 133">
                <a:extLst>
                  <a:ext uri="{FF2B5EF4-FFF2-40B4-BE49-F238E27FC236}">
                    <a16:creationId xmlns:a16="http://schemas.microsoft.com/office/drawing/2014/main" id="{1BCED66D-00E2-C0EC-0D02-F08BAB232757}"/>
                  </a:ext>
                </a:extLst>
              </p:cNvPr>
              <p:cNvSpPr>
                <a:spLocks/>
              </p:cNvSpPr>
              <p:nvPr/>
            </p:nvSpPr>
            <p:spPr bwMode="auto">
              <a:xfrm>
                <a:off x="346" y="2319"/>
                <a:ext cx="30" cy="84"/>
              </a:xfrm>
              <a:custGeom>
                <a:avLst/>
                <a:gdLst>
                  <a:gd name="T0" fmla="*/ 69 w 13"/>
                  <a:gd name="T1" fmla="*/ 196 h 36"/>
                  <a:gd name="T2" fmla="*/ 28 w 13"/>
                  <a:gd name="T3" fmla="*/ 0 h 36"/>
                  <a:gd name="T4" fmla="*/ 0 w 13"/>
                  <a:gd name="T5" fmla="*/ 196 h 36"/>
                  <a:gd name="T6" fmla="*/ 69 w 13"/>
                  <a:gd name="T7" fmla="*/ 196 h 3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474" name="Freeform 134">
                <a:extLst>
                  <a:ext uri="{FF2B5EF4-FFF2-40B4-BE49-F238E27FC236}">
                    <a16:creationId xmlns:a16="http://schemas.microsoft.com/office/drawing/2014/main" id="{EABDC678-EFA3-F58B-C282-8C051A8C70A4}"/>
                  </a:ext>
                </a:extLst>
              </p:cNvPr>
              <p:cNvSpPr>
                <a:spLocks/>
              </p:cNvSpPr>
              <p:nvPr/>
            </p:nvSpPr>
            <p:spPr bwMode="auto">
              <a:xfrm>
                <a:off x="484" y="2303"/>
                <a:ext cx="30" cy="100"/>
              </a:xfrm>
              <a:custGeom>
                <a:avLst/>
                <a:gdLst>
                  <a:gd name="T0" fmla="*/ 0 w 13"/>
                  <a:gd name="T1" fmla="*/ 233 h 43"/>
                  <a:gd name="T2" fmla="*/ 48 w 13"/>
                  <a:gd name="T3" fmla="*/ 0 h 43"/>
                  <a:gd name="T4" fmla="*/ 69 w 13"/>
                  <a:gd name="T5" fmla="*/ 233 h 43"/>
                  <a:gd name="T6" fmla="*/ 0 w 13"/>
                  <a:gd name="T7" fmla="*/ 233 h 4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3" h="43">
                    <a:moveTo>
                      <a:pt x="0" y="43"/>
                    </a:moveTo>
                    <a:cubicBezTo>
                      <a:pt x="0" y="43"/>
                      <a:pt x="2" y="23"/>
                      <a:pt x="9" y="0"/>
                    </a:cubicBezTo>
                    <a:cubicBezTo>
                      <a:pt x="9"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475" name="Freeform 135">
                <a:extLst>
                  <a:ext uri="{FF2B5EF4-FFF2-40B4-BE49-F238E27FC236}">
                    <a16:creationId xmlns:a16="http://schemas.microsoft.com/office/drawing/2014/main" id="{EBDD1FFC-D860-5D13-A0EE-41BE8D2217F7}"/>
                  </a:ext>
                </a:extLst>
              </p:cNvPr>
              <p:cNvSpPr>
                <a:spLocks/>
              </p:cNvSpPr>
              <p:nvPr/>
            </p:nvSpPr>
            <p:spPr bwMode="auto">
              <a:xfrm>
                <a:off x="456" y="2319"/>
                <a:ext cx="28" cy="84"/>
              </a:xfrm>
              <a:custGeom>
                <a:avLst/>
                <a:gdLst>
                  <a:gd name="T0" fmla="*/ 65 w 12"/>
                  <a:gd name="T1" fmla="*/ 196 h 36"/>
                  <a:gd name="T2" fmla="*/ 21 w 12"/>
                  <a:gd name="T3" fmla="*/ 0 h 36"/>
                  <a:gd name="T4" fmla="*/ 0 w 12"/>
                  <a:gd name="T5" fmla="*/ 196 h 36"/>
                  <a:gd name="T6" fmla="*/ 65 w 12"/>
                  <a:gd name="T7" fmla="*/ 196 h 3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36">
                    <a:moveTo>
                      <a:pt x="12" y="36"/>
                    </a:moveTo>
                    <a:cubicBezTo>
                      <a:pt x="12" y="36"/>
                      <a:pt x="11" y="19"/>
                      <a:pt x="4" y="0"/>
                    </a:cubicBezTo>
                    <a:cubicBezTo>
                      <a:pt x="4" y="0"/>
                      <a:pt x="0" y="33"/>
                      <a:pt x="0" y="36"/>
                    </a:cubicBezTo>
                    <a:lnTo>
                      <a:pt x="12"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476" name="Freeform 136">
                <a:extLst>
                  <a:ext uri="{FF2B5EF4-FFF2-40B4-BE49-F238E27FC236}">
                    <a16:creationId xmlns:a16="http://schemas.microsoft.com/office/drawing/2014/main" id="{FFF98AA6-5760-DF9D-C067-635980A82FF2}"/>
                  </a:ext>
                </a:extLst>
              </p:cNvPr>
              <p:cNvSpPr>
                <a:spLocks/>
              </p:cNvSpPr>
              <p:nvPr/>
            </p:nvSpPr>
            <p:spPr bwMode="auto">
              <a:xfrm>
                <a:off x="359" y="2305"/>
                <a:ext cx="53" cy="98"/>
              </a:xfrm>
              <a:custGeom>
                <a:avLst/>
                <a:gdLst>
                  <a:gd name="T0" fmla="*/ 122 w 23"/>
                  <a:gd name="T1" fmla="*/ 229 h 42"/>
                  <a:gd name="T2" fmla="*/ 48 w 23"/>
                  <a:gd name="T3" fmla="*/ 0 h 42"/>
                  <a:gd name="T4" fmla="*/ 0 w 23"/>
                  <a:gd name="T5" fmla="*/ 229 h 42"/>
                  <a:gd name="T6" fmla="*/ 122 w 23"/>
                  <a:gd name="T7" fmla="*/ 229 h 4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3" h="42">
                    <a:moveTo>
                      <a:pt x="23" y="42"/>
                    </a:moveTo>
                    <a:cubicBezTo>
                      <a:pt x="23" y="42"/>
                      <a:pt x="20"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477" name="Freeform 137">
                <a:extLst>
                  <a:ext uri="{FF2B5EF4-FFF2-40B4-BE49-F238E27FC236}">
                    <a16:creationId xmlns:a16="http://schemas.microsoft.com/office/drawing/2014/main" id="{C7C4B6D5-652E-4783-69D2-A14A68940AA6}"/>
                  </a:ext>
                </a:extLst>
              </p:cNvPr>
              <p:cNvSpPr>
                <a:spLocks/>
              </p:cNvSpPr>
              <p:nvPr/>
            </p:nvSpPr>
            <p:spPr bwMode="auto">
              <a:xfrm>
                <a:off x="246" y="2287"/>
                <a:ext cx="53" cy="116"/>
              </a:xfrm>
              <a:custGeom>
                <a:avLst/>
                <a:gdLst>
                  <a:gd name="T0" fmla="*/ 0 w 23"/>
                  <a:gd name="T1" fmla="*/ 269 h 50"/>
                  <a:gd name="T2" fmla="*/ 74 w 23"/>
                  <a:gd name="T3" fmla="*/ 0 h 50"/>
                  <a:gd name="T4" fmla="*/ 122 w 23"/>
                  <a:gd name="T5" fmla="*/ 269 h 50"/>
                  <a:gd name="T6" fmla="*/ 0 w 23"/>
                  <a:gd name="T7" fmla="*/ 269 h 5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3" h="50">
                    <a:moveTo>
                      <a:pt x="0" y="50"/>
                    </a:moveTo>
                    <a:cubicBezTo>
                      <a:pt x="0" y="50"/>
                      <a:pt x="3"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478" name="Freeform 138">
                <a:extLst>
                  <a:ext uri="{FF2B5EF4-FFF2-40B4-BE49-F238E27FC236}">
                    <a16:creationId xmlns:a16="http://schemas.microsoft.com/office/drawing/2014/main" id="{79C92ADC-2E66-7FD1-1165-ADFD23C2C0E3}"/>
                  </a:ext>
                </a:extLst>
              </p:cNvPr>
              <p:cNvSpPr>
                <a:spLocks/>
              </p:cNvSpPr>
              <p:nvPr/>
            </p:nvSpPr>
            <p:spPr bwMode="auto">
              <a:xfrm>
                <a:off x="539" y="2277"/>
                <a:ext cx="65" cy="126"/>
              </a:xfrm>
              <a:custGeom>
                <a:avLst/>
                <a:gdLst>
                  <a:gd name="T0" fmla="*/ 0 w 28"/>
                  <a:gd name="T1" fmla="*/ 294 h 54"/>
                  <a:gd name="T2" fmla="*/ 91 w 28"/>
                  <a:gd name="T3" fmla="*/ 0 h 54"/>
                  <a:gd name="T4" fmla="*/ 151 w 28"/>
                  <a:gd name="T5" fmla="*/ 294 h 54"/>
                  <a:gd name="T6" fmla="*/ 0 w 28"/>
                  <a:gd name="T7" fmla="*/ 294 h 5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8" h="54">
                    <a:moveTo>
                      <a:pt x="0" y="54"/>
                    </a:moveTo>
                    <a:cubicBezTo>
                      <a:pt x="0" y="54"/>
                      <a:pt x="2"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479" name="Freeform 139">
                <a:extLst>
                  <a:ext uri="{FF2B5EF4-FFF2-40B4-BE49-F238E27FC236}">
                    <a16:creationId xmlns:a16="http://schemas.microsoft.com/office/drawing/2014/main" id="{E87250F9-BA0F-DE20-DB43-B66AEC0DDC3D}"/>
                  </a:ext>
                </a:extLst>
              </p:cNvPr>
              <p:cNvSpPr>
                <a:spLocks/>
              </p:cNvSpPr>
              <p:nvPr/>
            </p:nvSpPr>
            <p:spPr bwMode="auto">
              <a:xfrm>
                <a:off x="799" y="2277"/>
                <a:ext cx="65" cy="126"/>
              </a:xfrm>
              <a:custGeom>
                <a:avLst/>
                <a:gdLst>
                  <a:gd name="T0" fmla="*/ 151 w 28"/>
                  <a:gd name="T1" fmla="*/ 294 h 54"/>
                  <a:gd name="T2" fmla="*/ 60 w 28"/>
                  <a:gd name="T3" fmla="*/ 0 h 54"/>
                  <a:gd name="T4" fmla="*/ 0 w 28"/>
                  <a:gd name="T5" fmla="*/ 294 h 54"/>
                  <a:gd name="T6" fmla="*/ 151 w 28"/>
                  <a:gd name="T7" fmla="*/ 294 h 5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480" name="Freeform 140">
                <a:extLst>
                  <a:ext uri="{FF2B5EF4-FFF2-40B4-BE49-F238E27FC236}">
                    <a16:creationId xmlns:a16="http://schemas.microsoft.com/office/drawing/2014/main" id="{988A7746-BA9C-8E96-B7BA-13579CC9C611}"/>
                  </a:ext>
                </a:extLst>
              </p:cNvPr>
              <p:cNvSpPr>
                <a:spLocks/>
              </p:cNvSpPr>
              <p:nvPr/>
            </p:nvSpPr>
            <p:spPr bwMode="auto">
              <a:xfrm>
                <a:off x="659" y="2277"/>
                <a:ext cx="67" cy="126"/>
              </a:xfrm>
              <a:custGeom>
                <a:avLst/>
                <a:gdLst>
                  <a:gd name="T0" fmla="*/ 155 w 29"/>
                  <a:gd name="T1" fmla="*/ 294 h 54"/>
                  <a:gd name="T2" fmla="*/ 58 w 29"/>
                  <a:gd name="T3" fmla="*/ 0 h 54"/>
                  <a:gd name="T4" fmla="*/ 0 w 29"/>
                  <a:gd name="T5" fmla="*/ 294 h 54"/>
                  <a:gd name="T6" fmla="*/ 155 w 29"/>
                  <a:gd name="T7" fmla="*/ 294 h 5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481" name="Freeform 141">
                <a:extLst>
                  <a:ext uri="{FF2B5EF4-FFF2-40B4-BE49-F238E27FC236}">
                    <a16:creationId xmlns:a16="http://schemas.microsoft.com/office/drawing/2014/main" id="{A0B3D964-E463-C4B4-264A-F35AB116025C}"/>
                  </a:ext>
                </a:extLst>
              </p:cNvPr>
              <p:cNvSpPr>
                <a:spLocks/>
              </p:cNvSpPr>
              <p:nvPr/>
            </p:nvSpPr>
            <p:spPr bwMode="auto">
              <a:xfrm>
                <a:off x="514" y="2303"/>
                <a:ext cx="41" cy="100"/>
              </a:xfrm>
              <a:custGeom>
                <a:avLst/>
                <a:gdLst>
                  <a:gd name="T0" fmla="*/ 0 w 18"/>
                  <a:gd name="T1" fmla="*/ 233 h 43"/>
                  <a:gd name="T2" fmla="*/ 57 w 18"/>
                  <a:gd name="T3" fmla="*/ 0 h 43"/>
                  <a:gd name="T4" fmla="*/ 93 w 18"/>
                  <a:gd name="T5" fmla="*/ 233 h 43"/>
                  <a:gd name="T6" fmla="*/ 0 w 18"/>
                  <a:gd name="T7" fmla="*/ 233 h 4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482" name="Freeform 142">
                <a:extLst>
                  <a:ext uri="{FF2B5EF4-FFF2-40B4-BE49-F238E27FC236}">
                    <a16:creationId xmlns:a16="http://schemas.microsoft.com/office/drawing/2014/main" id="{BEC71AB9-D105-4A93-2C87-3893E158A737}"/>
                  </a:ext>
                </a:extLst>
              </p:cNvPr>
              <p:cNvSpPr>
                <a:spLocks/>
              </p:cNvSpPr>
              <p:nvPr/>
            </p:nvSpPr>
            <p:spPr bwMode="auto">
              <a:xfrm>
                <a:off x="726" y="2319"/>
                <a:ext cx="37" cy="84"/>
              </a:xfrm>
              <a:custGeom>
                <a:avLst/>
                <a:gdLst>
                  <a:gd name="T0" fmla="*/ 86 w 16"/>
                  <a:gd name="T1" fmla="*/ 196 h 36"/>
                  <a:gd name="T2" fmla="*/ 32 w 16"/>
                  <a:gd name="T3" fmla="*/ 0 h 36"/>
                  <a:gd name="T4" fmla="*/ 0 w 16"/>
                  <a:gd name="T5" fmla="*/ 196 h 36"/>
                  <a:gd name="T6" fmla="*/ 86 w 16"/>
                  <a:gd name="T7" fmla="*/ 196 h 3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483" name="Freeform 143">
                <a:extLst>
                  <a:ext uri="{FF2B5EF4-FFF2-40B4-BE49-F238E27FC236}">
                    <a16:creationId xmlns:a16="http://schemas.microsoft.com/office/drawing/2014/main" id="{93D2EDB4-4348-E8E6-CC65-7AC2AA124D39}"/>
                  </a:ext>
                </a:extLst>
              </p:cNvPr>
              <p:cNvSpPr>
                <a:spLocks/>
              </p:cNvSpPr>
              <p:nvPr/>
            </p:nvSpPr>
            <p:spPr bwMode="auto">
              <a:xfrm>
                <a:off x="899" y="2303"/>
                <a:ext cx="36" cy="100"/>
              </a:xfrm>
              <a:custGeom>
                <a:avLst/>
                <a:gdLst>
                  <a:gd name="T0" fmla="*/ 0 w 16"/>
                  <a:gd name="T1" fmla="*/ 233 h 43"/>
                  <a:gd name="T2" fmla="*/ 52 w 16"/>
                  <a:gd name="T3" fmla="*/ 0 h 43"/>
                  <a:gd name="T4" fmla="*/ 81 w 16"/>
                  <a:gd name="T5" fmla="*/ 233 h 43"/>
                  <a:gd name="T6" fmla="*/ 0 w 16"/>
                  <a:gd name="T7" fmla="*/ 233 h 4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484" name="Freeform 144">
                <a:extLst>
                  <a:ext uri="{FF2B5EF4-FFF2-40B4-BE49-F238E27FC236}">
                    <a16:creationId xmlns:a16="http://schemas.microsoft.com/office/drawing/2014/main" id="{00F34DE5-5E57-922E-150B-20BD33A42CC3}"/>
                  </a:ext>
                </a:extLst>
              </p:cNvPr>
              <p:cNvSpPr>
                <a:spLocks/>
              </p:cNvSpPr>
              <p:nvPr/>
            </p:nvSpPr>
            <p:spPr bwMode="auto">
              <a:xfrm>
                <a:off x="862" y="2319"/>
                <a:ext cx="37" cy="84"/>
              </a:xfrm>
              <a:custGeom>
                <a:avLst/>
                <a:gdLst>
                  <a:gd name="T0" fmla="*/ 86 w 16"/>
                  <a:gd name="T1" fmla="*/ 196 h 36"/>
                  <a:gd name="T2" fmla="*/ 32 w 16"/>
                  <a:gd name="T3" fmla="*/ 0 h 36"/>
                  <a:gd name="T4" fmla="*/ 0 w 16"/>
                  <a:gd name="T5" fmla="*/ 196 h 36"/>
                  <a:gd name="T6" fmla="*/ 86 w 16"/>
                  <a:gd name="T7" fmla="*/ 196 h 3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485" name="Freeform 145">
                <a:extLst>
                  <a:ext uri="{FF2B5EF4-FFF2-40B4-BE49-F238E27FC236}">
                    <a16:creationId xmlns:a16="http://schemas.microsoft.com/office/drawing/2014/main" id="{4B4CC40F-7E64-C004-D7C3-09DEC9FE066E}"/>
                  </a:ext>
                </a:extLst>
              </p:cNvPr>
              <p:cNvSpPr>
                <a:spLocks/>
              </p:cNvSpPr>
              <p:nvPr/>
            </p:nvSpPr>
            <p:spPr bwMode="auto">
              <a:xfrm>
                <a:off x="744" y="2305"/>
                <a:ext cx="65" cy="98"/>
              </a:xfrm>
              <a:custGeom>
                <a:avLst/>
                <a:gdLst>
                  <a:gd name="T0" fmla="*/ 151 w 28"/>
                  <a:gd name="T1" fmla="*/ 229 h 42"/>
                  <a:gd name="T2" fmla="*/ 53 w 28"/>
                  <a:gd name="T3" fmla="*/ 0 h 42"/>
                  <a:gd name="T4" fmla="*/ 0 w 28"/>
                  <a:gd name="T5" fmla="*/ 229 h 42"/>
                  <a:gd name="T6" fmla="*/ 151 w 28"/>
                  <a:gd name="T7" fmla="*/ 229 h 4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486" name="Freeform 146">
                <a:extLst>
                  <a:ext uri="{FF2B5EF4-FFF2-40B4-BE49-F238E27FC236}">
                    <a16:creationId xmlns:a16="http://schemas.microsoft.com/office/drawing/2014/main" id="{18F909C7-71A2-BEB7-D6FE-6F5B66746332}"/>
                  </a:ext>
                </a:extLst>
              </p:cNvPr>
              <p:cNvSpPr>
                <a:spLocks/>
              </p:cNvSpPr>
              <p:nvPr/>
            </p:nvSpPr>
            <p:spPr bwMode="auto">
              <a:xfrm>
                <a:off x="604" y="2287"/>
                <a:ext cx="64" cy="116"/>
              </a:xfrm>
              <a:custGeom>
                <a:avLst/>
                <a:gdLst>
                  <a:gd name="T0" fmla="*/ 0 w 28"/>
                  <a:gd name="T1" fmla="*/ 269 h 50"/>
                  <a:gd name="T2" fmla="*/ 89 w 28"/>
                  <a:gd name="T3" fmla="*/ 0 h 50"/>
                  <a:gd name="T4" fmla="*/ 146 w 28"/>
                  <a:gd name="T5" fmla="*/ 269 h 50"/>
                  <a:gd name="T6" fmla="*/ 0 w 28"/>
                  <a:gd name="T7" fmla="*/ 269 h 5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487" name="Freeform 147">
                <a:extLst>
                  <a:ext uri="{FF2B5EF4-FFF2-40B4-BE49-F238E27FC236}">
                    <a16:creationId xmlns:a16="http://schemas.microsoft.com/office/drawing/2014/main" id="{2428FAFE-503E-E4A6-AD99-859F35662B92}"/>
                  </a:ext>
                </a:extLst>
              </p:cNvPr>
              <p:cNvSpPr>
                <a:spLocks/>
              </p:cNvSpPr>
              <p:nvPr/>
            </p:nvSpPr>
            <p:spPr bwMode="auto">
              <a:xfrm>
                <a:off x="954" y="2277"/>
                <a:ext cx="53" cy="126"/>
              </a:xfrm>
              <a:custGeom>
                <a:avLst/>
                <a:gdLst>
                  <a:gd name="T0" fmla="*/ 0 w 23"/>
                  <a:gd name="T1" fmla="*/ 294 h 54"/>
                  <a:gd name="T2" fmla="*/ 81 w 23"/>
                  <a:gd name="T3" fmla="*/ 0 h 54"/>
                  <a:gd name="T4" fmla="*/ 122 w 23"/>
                  <a:gd name="T5" fmla="*/ 294 h 54"/>
                  <a:gd name="T6" fmla="*/ 0 w 23"/>
                  <a:gd name="T7" fmla="*/ 294 h 5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3" h="54">
                    <a:moveTo>
                      <a:pt x="0" y="54"/>
                    </a:moveTo>
                    <a:cubicBezTo>
                      <a:pt x="0" y="54"/>
                      <a:pt x="3" y="32"/>
                      <a:pt x="15" y="0"/>
                    </a:cubicBezTo>
                    <a:cubicBezTo>
                      <a:pt x="15"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488" name="Freeform 148">
                <a:extLst>
                  <a:ext uri="{FF2B5EF4-FFF2-40B4-BE49-F238E27FC236}">
                    <a16:creationId xmlns:a16="http://schemas.microsoft.com/office/drawing/2014/main" id="{92D0B25E-8A54-8BF1-22EC-49B7A845D7EF}"/>
                  </a:ext>
                </a:extLst>
              </p:cNvPr>
              <p:cNvSpPr>
                <a:spLocks/>
              </p:cNvSpPr>
              <p:nvPr/>
            </p:nvSpPr>
            <p:spPr bwMode="auto">
              <a:xfrm>
                <a:off x="1166" y="2277"/>
                <a:ext cx="51" cy="126"/>
              </a:xfrm>
              <a:custGeom>
                <a:avLst/>
                <a:gdLst>
                  <a:gd name="T0" fmla="*/ 118 w 22"/>
                  <a:gd name="T1" fmla="*/ 294 h 54"/>
                  <a:gd name="T2" fmla="*/ 44 w 22"/>
                  <a:gd name="T3" fmla="*/ 0 h 54"/>
                  <a:gd name="T4" fmla="*/ 0 w 22"/>
                  <a:gd name="T5" fmla="*/ 294 h 54"/>
                  <a:gd name="T6" fmla="*/ 118 w 22"/>
                  <a:gd name="T7" fmla="*/ 294 h 5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489" name="Freeform 149">
                <a:extLst>
                  <a:ext uri="{FF2B5EF4-FFF2-40B4-BE49-F238E27FC236}">
                    <a16:creationId xmlns:a16="http://schemas.microsoft.com/office/drawing/2014/main" id="{681ED7BC-2013-A2F0-4A24-95F575649545}"/>
                  </a:ext>
                </a:extLst>
              </p:cNvPr>
              <p:cNvSpPr>
                <a:spLocks/>
              </p:cNvSpPr>
              <p:nvPr/>
            </p:nvSpPr>
            <p:spPr bwMode="auto">
              <a:xfrm>
                <a:off x="1053" y="2277"/>
                <a:ext cx="53" cy="126"/>
              </a:xfrm>
              <a:custGeom>
                <a:avLst/>
                <a:gdLst>
                  <a:gd name="T0" fmla="*/ 122 w 23"/>
                  <a:gd name="T1" fmla="*/ 294 h 54"/>
                  <a:gd name="T2" fmla="*/ 41 w 23"/>
                  <a:gd name="T3" fmla="*/ 0 h 54"/>
                  <a:gd name="T4" fmla="*/ 0 w 23"/>
                  <a:gd name="T5" fmla="*/ 294 h 54"/>
                  <a:gd name="T6" fmla="*/ 122 w 23"/>
                  <a:gd name="T7" fmla="*/ 294 h 5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3" h="54">
                    <a:moveTo>
                      <a:pt x="23" y="54"/>
                    </a:moveTo>
                    <a:cubicBezTo>
                      <a:pt x="23" y="54"/>
                      <a:pt x="20" y="32"/>
                      <a:pt x="8" y="0"/>
                    </a:cubicBezTo>
                    <a:cubicBezTo>
                      <a:pt x="8"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490" name="Freeform 150">
                <a:extLst>
                  <a:ext uri="{FF2B5EF4-FFF2-40B4-BE49-F238E27FC236}">
                    <a16:creationId xmlns:a16="http://schemas.microsoft.com/office/drawing/2014/main" id="{525D0212-0C1C-D41A-C9FE-6F3F409ABBD0}"/>
                  </a:ext>
                </a:extLst>
              </p:cNvPr>
              <p:cNvSpPr>
                <a:spLocks/>
              </p:cNvSpPr>
              <p:nvPr/>
            </p:nvSpPr>
            <p:spPr bwMode="auto">
              <a:xfrm>
                <a:off x="935" y="2303"/>
                <a:ext cx="35" cy="100"/>
              </a:xfrm>
              <a:custGeom>
                <a:avLst/>
                <a:gdLst>
                  <a:gd name="T0" fmla="*/ 0 w 15"/>
                  <a:gd name="T1" fmla="*/ 233 h 43"/>
                  <a:gd name="T2" fmla="*/ 49 w 15"/>
                  <a:gd name="T3" fmla="*/ 0 h 43"/>
                  <a:gd name="T4" fmla="*/ 82 w 15"/>
                  <a:gd name="T5" fmla="*/ 233 h 43"/>
                  <a:gd name="T6" fmla="*/ 0 w 15"/>
                  <a:gd name="T7" fmla="*/ 233 h 4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 h="43">
                    <a:moveTo>
                      <a:pt x="0" y="43"/>
                    </a:moveTo>
                    <a:cubicBezTo>
                      <a:pt x="0" y="43"/>
                      <a:pt x="2" y="26"/>
                      <a:pt x="9" y="0"/>
                    </a:cubicBezTo>
                    <a:cubicBezTo>
                      <a:pt x="9" y="0"/>
                      <a:pt x="15" y="39"/>
                      <a:pt x="15"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491" name="Freeform 151">
                <a:extLst>
                  <a:ext uri="{FF2B5EF4-FFF2-40B4-BE49-F238E27FC236}">
                    <a16:creationId xmlns:a16="http://schemas.microsoft.com/office/drawing/2014/main" id="{65E3AE73-215E-E93F-2F73-B752EAFE02A0}"/>
                  </a:ext>
                </a:extLst>
              </p:cNvPr>
              <p:cNvSpPr>
                <a:spLocks/>
              </p:cNvSpPr>
              <p:nvPr/>
            </p:nvSpPr>
            <p:spPr bwMode="auto">
              <a:xfrm>
                <a:off x="1106" y="2319"/>
                <a:ext cx="30" cy="84"/>
              </a:xfrm>
              <a:custGeom>
                <a:avLst/>
                <a:gdLst>
                  <a:gd name="T0" fmla="*/ 69 w 13"/>
                  <a:gd name="T1" fmla="*/ 196 h 36"/>
                  <a:gd name="T2" fmla="*/ 21 w 13"/>
                  <a:gd name="T3" fmla="*/ 0 h 36"/>
                  <a:gd name="T4" fmla="*/ 0 w 13"/>
                  <a:gd name="T5" fmla="*/ 196 h 36"/>
                  <a:gd name="T6" fmla="*/ 69 w 13"/>
                  <a:gd name="T7" fmla="*/ 196 h 3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3" h="36">
                    <a:moveTo>
                      <a:pt x="13" y="36"/>
                    </a:moveTo>
                    <a:cubicBezTo>
                      <a:pt x="13" y="36"/>
                      <a:pt x="11" y="19"/>
                      <a:pt x="4" y="0"/>
                    </a:cubicBezTo>
                    <a:cubicBezTo>
                      <a:pt x="4"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492" name="Freeform 152">
                <a:extLst>
                  <a:ext uri="{FF2B5EF4-FFF2-40B4-BE49-F238E27FC236}">
                    <a16:creationId xmlns:a16="http://schemas.microsoft.com/office/drawing/2014/main" id="{2E7AB6CA-4545-CC16-A00D-F0EBECFB758B}"/>
                  </a:ext>
                </a:extLst>
              </p:cNvPr>
              <p:cNvSpPr>
                <a:spLocks/>
              </p:cNvSpPr>
              <p:nvPr/>
            </p:nvSpPr>
            <p:spPr bwMode="auto">
              <a:xfrm>
                <a:off x="1244" y="2303"/>
                <a:ext cx="30" cy="100"/>
              </a:xfrm>
              <a:custGeom>
                <a:avLst/>
                <a:gdLst>
                  <a:gd name="T0" fmla="*/ 0 w 13"/>
                  <a:gd name="T1" fmla="*/ 233 h 43"/>
                  <a:gd name="T2" fmla="*/ 42 w 13"/>
                  <a:gd name="T3" fmla="*/ 0 h 43"/>
                  <a:gd name="T4" fmla="*/ 69 w 13"/>
                  <a:gd name="T5" fmla="*/ 233 h 43"/>
                  <a:gd name="T6" fmla="*/ 0 w 13"/>
                  <a:gd name="T7" fmla="*/ 233 h 4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3" h="43">
                    <a:moveTo>
                      <a:pt x="0" y="43"/>
                    </a:moveTo>
                    <a:cubicBezTo>
                      <a:pt x="0" y="43"/>
                      <a:pt x="2"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493" name="Freeform 153">
                <a:extLst>
                  <a:ext uri="{FF2B5EF4-FFF2-40B4-BE49-F238E27FC236}">
                    <a16:creationId xmlns:a16="http://schemas.microsoft.com/office/drawing/2014/main" id="{9C8AAF49-01B5-64A7-975E-35EFC0C5E1B0}"/>
                  </a:ext>
                </a:extLst>
              </p:cNvPr>
              <p:cNvSpPr>
                <a:spLocks/>
              </p:cNvSpPr>
              <p:nvPr/>
            </p:nvSpPr>
            <p:spPr bwMode="auto">
              <a:xfrm>
                <a:off x="1214" y="2319"/>
                <a:ext cx="30" cy="84"/>
              </a:xfrm>
              <a:custGeom>
                <a:avLst/>
                <a:gdLst>
                  <a:gd name="T0" fmla="*/ 69 w 13"/>
                  <a:gd name="T1" fmla="*/ 196 h 36"/>
                  <a:gd name="T2" fmla="*/ 28 w 13"/>
                  <a:gd name="T3" fmla="*/ 0 h 36"/>
                  <a:gd name="T4" fmla="*/ 0 w 13"/>
                  <a:gd name="T5" fmla="*/ 196 h 36"/>
                  <a:gd name="T6" fmla="*/ 69 w 13"/>
                  <a:gd name="T7" fmla="*/ 196 h 3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494" name="Freeform 154">
                <a:extLst>
                  <a:ext uri="{FF2B5EF4-FFF2-40B4-BE49-F238E27FC236}">
                    <a16:creationId xmlns:a16="http://schemas.microsoft.com/office/drawing/2014/main" id="{53AC2656-0785-61D2-BBE5-9AD3667BBE26}"/>
                  </a:ext>
                </a:extLst>
              </p:cNvPr>
              <p:cNvSpPr>
                <a:spLocks/>
              </p:cNvSpPr>
              <p:nvPr/>
            </p:nvSpPr>
            <p:spPr bwMode="auto">
              <a:xfrm>
                <a:off x="1120" y="2305"/>
                <a:ext cx="53" cy="98"/>
              </a:xfrm>
              <a:custGeom>
                <a:avLst/>
                <a:gdLst>
                  <a:gd name="T0" fmla="*/ 122 w 23"/>
                  <a:gd name="T1" fmla="*/ 229 h 42"/>
                  <a:gd name="T2" fmla="*/ 41 w 23"/>
                  <a:gd name="T3" fmla="*/ 0 h 42"/>
                  <a:gd name="T4" fmla="*/ 0 w 23"/>
                  <a:gd name="T5" fmla="*/ 229 h 42"/>
                  <a:gd name="T6" fmla="*/ 122 w 23"/>
                  <a:gd name="T7" fmla="*/ 229 h 4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3" h="42">
                    <a:moveTo>
                      <a:pt x="23" y="42"/>
                    </a:moveTo>
                    <a:cubicBezTo>
                      <a:pt x="23" y="42"/>
                      <a:pt x="20" y="24"/>
                      <a:pt x="8" y="0"/>
                    </a:cubicBezTo>
                    <a:cubicBezTo>
                      <a:pt x="8"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495" name="Freeform 155">
                <a:extLst>
                  <a:ext uri="{FF2B5EF4-FFF2-40B4-BE49-F238E27FC236}">
                    <a16:creationId xmlns:a16="http://schemas.microsoft.com/office/drawing/2014/main" id="{19A71B28-6DFF-857E-BC3A-B18EBCC1C21D}"/>
                  </a:ext>
                </a:extLst>
              </p:cNvPr>
              <p:cNvSpPr>
                <a:spLocks/>
              </p:cNvSpPr>
              <p:nvPr/>
            </p:nvSpPr>
            <p:spPr bwMode="auto">
              <a:xfrm>
                <a:off x="1007" y="2287"/>
                <a:ext cx="53" cy="116"/>
              </a:xfrm>
              <a:custGeom>
                <a:avLst/>
                <a:gdLst>
                  <a:gd name="T0" fmla="*/ 0 w 23"/>
                  <a:gd name="T1" fmla="*/ 269 h 50"/>
                  <a:gd name="T2" fmla="*/ 74 w 23"/>
                  <a:gd name="T3" fmla="*/ 0 h 50"/>
                  <a:gd name="T4" fmla="*/ 122 w 23"/>
                  <a:gd name="T5" fmla="*/ 269 h 50"/>
                  <a:gd name="T6" fmla="*/ 0 w 23"/>
                  <a:gd name="T7" fmla="*/ 269 h 5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3" h="50">
                    <a:moveTo>
                      <a:pt x="0" y="50"/>
                    </a:moveTo>
                    <a:cubicBezTo>
                      <a:pt x="0" y="50"/>
                      <a:pt x="2"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496" name="Freeform 156">
                <a:extLst>
                  <a:ext uri="{FF2B5EF4-FFF2-40B4-BE49-F238E27FC236}">
                    <a16:creationId xmlns:a16="http://schemas.microsoft.com/office/drawing/2014/main" id="{ACB1AD11-E7D2-685B-91FC-85EC622CF91E}"/>
                  </a:ext>
                </a:extLst>
              </p:cNvPr>
              <p:cNvSpPr>
                <a:spLocks/>
              </p:cNvSpPr>
              <p:nvPr/>
            </p:nvSpPr>
            <p:spPr bwMode="auto">
              <a:xfrm>
                <a:off x="1297" y="2277"/>
                <a:ext cx="67" cy="126"/>
              </a:xfrm>
              <a:custGeom>
                <a:avLst/>
                <a:gdLst>
                  <a:gd name="T0" fmla="*/ 0 w 29"/>
                  <a:gd name="T1" fmla="*/ 294 h 54"/>
                  <a:gd name="T2" fmla="*/ 97 w 29"/>
                  <a:gd name="T3" fmla="*/ 0 h 54"/>
                  <a:gd name="T4" fmla="*/ 155 w 29"/>
                  <a:gd name="T5" fmla="*/ 294 h 54"/>
                  <a:gd name="T6" fmla="*/ 0 w 29"/>
                  <a:gd name="T7" fmla="*/ 294 h 5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9" h="54">
                    <a:moveTo>
                      <a:pt x="0" y="54"/>
                    </a:moveTo>
                    <a:cubicBezTo>
                      <a:pt x="0" y="54"/>
                      <a:pt x="3" y="32"/>
                      <a:pt x="18" y="0"/>
                    </a:cubicBezTo>
                    <a:cubicBezTo>
                      <a:pt x="18" y="0"/>
                      <a:pt x="29" y="49"/>
                      <a:pt x="29"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497" name="Freeform 157">
                <a:extLst>
                  <a:ext uri="{FF2B5EF4-FFF2-40B4-BE49-F238E27FC236}">
                    <a16:creationId xmlns:a16="http://schemas.microsoft.com/office/drawing/2014/main" id="{FA310378-EEAE-B030-1316-44CFAC31C951}"/>
                  </a:ext>
                </a:extLst>
              </p:cNvPr>
              <p:cNvSpPr>
                <a:spLocks/>
              </p:cNvSpPr>
              <p:nvPr/>
            </p:nvSpPr>
            <p:spPr bwMode="auto">
              <a:xfrm>
                <a:off x="1560" y="2277"/>
                <a:ext cx="64" cy="126"/>
              </a:xfrm>
              <a:custGeom>
                <a:avLst/>
                <a:gdLst>
                  <a:gd name="T0" fmla="*/ 146 w 28"/>
                  <a:gd name="T1" fmla="*/ 294 h 54"/>
                  <a:gd name="T2" fmla="*/ 57 w 28"/>
                  <a:gd name="T3" fmla="*/ 0 h 54"/>
                  <a:gd name="T4" fmla="*/ 0 w 28"/>
                  <a:gd name="T5" fmla="*/ 294 h 54"/>
                  <a:gd name="T6" fmla="*/ 146 w 28"/>
                  <a:gd name="T7" fmla="*/ 294 h 5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498" name="Freeform 158">
                <a:extLst>
                  <a:ext uri="{FF2B5EF4-FFF2-40B4-BE49-F238E27FC236}">
                    <a16:creationId xmlns:a16="http://schemas.microsoft.com/office/drawing/2014/main" id="{4B86FAE1-1D1B-76FC-E671-F8D4027218BF}"/>
                  </a:ext>
                </a:extLst>
              </p:cNvPr>
              <p:cNvSpPr>
                <a:spLocks/>
              </p:cNvSpPr>
              <p:nvPr/>
            </p:nvSpPr>
            <p:spPr bwMode="auto">
              <a:xfrm>
                <a:off x="1419" y="2277"/>
                <a:ext cx="65" cy="126"/>
              </a:xfrm>
              <a:custGeom>
                <a:avLst/>
                <a:gdLst>
                  <a:gd name="T0" fmla="*/ 151 w 28"/>
                  <a:gd name="T1" fmla="*/ 294 h 54"/>
                  <a:gd name="T2" fmla="*/ 60 w 28"/>
                  <a:gd name="T3" fmla="*/ 0 h 54"/>
                  <a:gd name="T4" fmla="*/ 0 w 28"/>
                  <a:gd name="T5" fmla="*/ 294 h 54"/>
                  <a:gd name="T6" fmla="*/ 151 w 28"/>
                  <a:gd name="T7" fmla="*/ 294 h 5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499" name="Freeform 159">
                <a:extLst>
                  <a:ext uri="{FF2B5EF4-FFF2-40B4-BE49-F238E27FC236}">
                    <a16:creationId xmlns:a16="http://schemas.microsoft.com/office/drawing/2014/main" id="{24D54E77-06DD-3CA7-733C-64693BF43440}"/>
                  </a:ext>
                </a:extLst>
              </p:cNvPr>
              <p:cNvSpPr>
                <a:spLocks/>
              </p:cNvSpPr>
              <p:nvPr/>
            </p:nvSpPr>
            <p:spPr bwMode="auto">
              <a:xfrm>
                <a:off x="1274" y="2303"/>
                <a:ext cx="42" cy="100"/>
              </a:xfrm>
              <a:custGeom>
                <a:avLst/>
                <a:gdLst>
                  <a:gd name="T0" fmla="*/ 0 w 18"/>
                  <a:gd name="T1" fmla="*/ 233 h 43"/>
                  <a:gd name="T2" fmla="*/ 61 w 18"/>
                  <a:gd name="T3" fmla="*/ 0 h 43"/>
                  <a:gd name="T4" fmla="*/ 98 w 18"/>
                  <a:gd name="T5" fmla="*/ 233 h 43"/>
                  <a:gd name="T6" fmla="*/ 0 w 18"/>
                  <a:gd name="T7" fmla="*/ 233 h 4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500" name="Freeform 160">
                <a:extLst>
                  <a:ext uri="{FF2B5EF4-FFF2-40B4-BE49-F238E27FC236}">
                    <a16:creationId xmlns:a16="http://schemas.microsoft.com/office/drawing/2014/main" id="{C8F15758-D076-BAE8-6623-819A012F2083}"/>
                  </a:ext>
                </a:extLst>
              </p:cNvPr>
              <p:cNvSpPr>
                <a:spLocks/>
              </p:cNvSpPr>
              <p:nvPr/>
            </p:nvSpPr>
            <p:spPr bwMode="auto">
              <a:xfrm>
                <a:off x="1484" y="2319"/>
                <a:ext cx="39" cy="84"/>
              </a:xfrm>
              <a:custGeom>
                <a:avLst/>
                <a:gdLst>
                  <a:gd name="T0" fmla="*/ 89 w 17"/>
                  <a:gd name="T1" fmla="*/ 196 h 36"/>
                  <a:gd name="T2" fmla="*/ 32 w 17"/>
                  <a:gd name="T3" fmla="*/ 0 h 36"/>
                  <a:gd name="T4" fmla="*/ 0 w 17"/>
                  <a:gd name="T5" fmla="*/ 196 h 36"/>
                  <a:gd name="T6" fmla="*/ 89 w 17"/>
                  <a:gd name="T7" fmla="*/ 196 h 3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7" h="36">
                    <a:moveTo>
                      <a:pt x="17" y="36"/>
                    </a:moveTo>
                    <a:cubicBezTo>
                      <a:pt x="17" y="36"/>
                      <a:pt x="15" y="19"/>
                      <a:pt x="6" y="0"/>
                    </a:cubicBezTo>
                    <a:cubicBezTo>
                      <a:pt x="6" y="0"/>
                      <a:pt x="0" y="33"/>
                      <a:pt x="0" y="36"/>
                    </a:cubicBezTo>
                    <a:lnTo>
                      <a:pt x="17"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501" name="Freeform 161">
                <a:extLst>
                  <a:ext uri="{FF2B5EF4-FFF2-40B4-BE49-F238E27FC236}">
                    <a16:creationId xmlns:a16="http://schemas.microsoft.com/office/drawing/2014/main" id="{B0A37D7A-95EB-0593-55C0-48C7DCAAC980}"/>
                  </a:ext>
                </a:extLst>
              </p:cNvPr>
              <p:cNvSpPr>
                <a:spLocks/>
              </p:cNvSpPr>
              <p:nvPr/>
            </p:nvSpPr>
            <p:spPr bwMode="auto">
              <a:xfrm>
                <a:off x="1659" y="2303"/>
                <a:ext cx="37" cy="100"/>
              </a:xfrm>
              <a:custGeom>
                <a:avLst/>
                <a:gdLst>
                  <a:gd name="T0" fmla="*/ 0 w 16"/>
                  <a:gd name="T1" fmla="*/ 233 h 43"/>
                  <a:gd name="T2" fmla="*/ 53 w 16"/>
                  <a:gd name="T3" fmla="*/ 0 h 43"/>
                  <a:gd name="T4" fmla="*/ 86 w 16"/>
                  <a:gd name="T5" fmla="*/ 233 h 43"/>
                  <a:gd name="T6" fmla="*/ 0 w 16"/>
                  <a:gd name="T7" fmla="*/ 233 h 4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502" name="Freeform 162">
                <a:extLst>
                  <a:ext uri="{FF2B5EF4-FFF2-40B4-BE49-F238E27FC236}">
                    <a16:creationId xmlns:a16="http://schemas.microsoft.com/office/drawing/2014/main" id="{E3255353-1CD4-1D3D-963F-5660A16349AE}"/>
                  </a:ext>
                </a:extLst>
              </p:cNvPr>
              <p:cNvSpPr>
                <a:spLocks/>
              </p:cNvSpPr>
              <p:nvPr/>
            </p:nvSpPr>
            <p:spPr bwMode="auto">
              <a:xfrm>
                <a:off x="1622" y="2319"/>
                <a:ext cx="37" cy="84"/>
              </a:xfrm>
              <a:custGeom>
                <a:avLst/>
                <a:gdLst>
                  <a:gd name="T0" fmla="*/ 86 w 16"/>
                  <a:gd name="T1" fmla="*/ 196 h 36"/>
                  <a:gd name="T2" fmla="*/ 32 w 16"/>
                  <a:gd name="T3" fmla="*/ 0 h 36"/>
                  <a:gd name="T4" fmla="*/ 0 w 16"/>
                  <a:gd name="T5" fmla="*/ 196 h 36"/>
                  <a:gd name="T6" fmla="*/ 86 w 16"/>
                  <a:gd name="T7" fmla="*/ 196 h 3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503" name="Freeform 163">
                <a:extLst>
                  <a:ext uri="{FF2B5EF4-FFF2-40B4-BE49-F238E27FC236}">
                    <a16:creationId xmlns:a16="http://schemas.microsoft.com/office/drawing/2014/main" id="{E9F6E901-038D-BDC0-A51D-BA775F621D2A}"/>
                  </a:ext>
                </a:extLst>
              </p:cNvPr>
              <p:cNvSpPr>
                <a:spLocks/>
              </p:cNvSpPr>
              <p:nvPr/>
            </p:nvSpPr>
            <p:spPr bwMode="auto">
              <a:xfrm>
                <a:off x="1502" y="2305"/>
                <a:ext cx="67" cy="98"/>
              </a:xfrm>
              <a:custGeom>
                <a:avLst/>
                <a:gdLst>
                  <a:gd name="T0" fmla="*/ 155 w 29"/>
                  <a:gd name="T1" fmla="*/ 229 h 42"/>
                  <a:gd name="T2" fmla="*/ 58 w 29"/>
                  <a:gd name="T3" fmla="*/ 0 h 42"/>
                  <a:gd name="T4" fmla="*/ 0 w 29"/>
                  <a:gd name="T5" fmla="*/ 229 h 42"/>
                  <a:gd name="T6" fmla="*/ 155 w 29"/>
                  <a:gd name="T7" fmla="*/ 229 h 4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9" h="42">
                    <a:moveTo>
                      <a:pt x="29" y="42"/>
                    </a:moveTo>
                    <a:cubicBezTo>
                      <a:pt x="29" y="42"/>
                      <a:pt x="26" y="24"/>
                      <a:pt x="11" y="0"/>
                    </a:cubicBezTo>
                    <a:cubicBezTo>
                      <a:pt x="11" y="0"/>
                      <a:pt x="0" y="39"/>
                      <a:pt x="0" y="42"/>
                    </a:cubicBezTo>
                    <a:lnTo>
                      <a:pt x="29"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504" name="Freeform 164">
                <a:extLst>
                  <a:ext uri="{FF2B5EF4-FFF2-40B4-BE49-F238E27FC236}">
                    <a16:creationId xmlns:a16="http://schemas.microsoft.com/office/drawing/2014/main" id="{92C2340B-5F46-4FD5-C259-777B2DE2E601}"/>
                  </a:ext>
                </a:extLst>
              </p:cNvPr>
              <p:cNvSpPr>
                <a:spLocks/>
              </p:cNvSpPr>
              <p:nvPr/>
            </p:nvSpPr>
            <p:spPr bwMode="auto">
              <a:xfrm>
                <a:off x="1364" y="2287"/>
                <a:ext cx="65" cy="116"/>
              </a:xfrm>
              <a:custGeom>
                <a:avLst/>
                <a:gdLst>
                  <a:gd name="T0" fmla="*/ 0 w 28"/>
                  <a:gd name="T1" fmla="*/ 269 h 50"/>
                  <a:gd name="T2" fmla="*/ 91 w 28"/>
                  <a:gd name="T3" fmla="*/ 0 h 50"/>
                  <a:gd name="T4" fmla="*/ 151 w 28"/>
                  <a:gd name="T5" fmla="*/ 269 h 50"/>
                  <a:gd name="T6" fmla="*/ 0 w 28"/>
                  <a:gd name="T7" fmla="*/ 269 h 5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505" name="Freeform 165">
                <a:extLst>
                  <a:ext uri="{FF2B5EF4-FFF2-40B4-BE49-F238E27FC236}">
                    <a16:creationId xmlns:a16="http://schemas.microsoft.com/office/drawing/2014/main" id="{D6528AEF-787E-194E-A38B-CD1A2DF0A007}"/>
                  </a:ext>
                </a:extLst>
              </p:cNvPr>
              <p:cNvSpPr>
                <a:spLocks/>
              </p:cNvSpPr>
              <p:nvPr/>
            </p:nvSpPr>
            <p:spPr bwMode="auto">
              <a:xfrm>
                <a:off x="1714" y="2277"/>
                <a:ext cx="53" cy="126"/>
              </a:xfrm>
              <a:custGeom>
                <a:avLst/>
                <a:gdLst>
                  <a:gd name="T0" fmla="*/ 0 w 23"/>
                  <a:gd name="T1" fmla="*/ 294 h 54"/>
                  <a:gd name="T2" fmla="*/ 74 w 23"/>
                  <a:gd name="T3" fmla="*/ 0 h 54"/>
                  <a:gd name="T4" fmla="*/ 122 w 23"/>
                  <a:gd name="T5" fmla="*/ 294 h 54"/>
                  <a:gd name="T6" fmla="*/ 0 w 23"/>
                  <a:gd name="T7" fmla="*/ 294 h 5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3" h="54">
                    <a:moveTo>
                      <a:pt x="0" y="54"/>
                    </a:moveTo>
                    <a:cubicBezTo>
                      <a:pt x="0" y="54"/>
                      <a:pt x="3" y="32"/>
                      <a:pt x="14" y="0"/>
                    </a:cubicBezTo>
                    <a:cubicBezTo>
                      <a:pt x="14"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506" name="Freeform 166">
                <a:extLst>
                  <a:ext uri="{FF2B5EF4-FFF2-40B4-BE49-F238E27FC236}">
                    <a16:creationId xmlns:a16="http://schemas.microsoft.com/office/drawing/2014/main" id="{E7F6B504-B58E-089C-263C-0FBB131536CE}"/>
                  </a:ext>
                </a:extLst>
              </p:cNvPr>
              <p:cNvSpPr>
                <a:spLocks/>
              </p:cNvSpPr>
              <p:nvPr/>
            </p:nvSpPr>
            <p:spPr bwMode="auto">
              <a:xfrm>
                <a:off x="1926" y="2277"/>
                <a:ext cx="51" cy="126"/>
              </a:xfrm>
              <a:custGeom>
                <a:avLst/>
                <a:gdLst>
                  <a:gd name="T0" fmla="*/ 118 w 22"/>
                  <a:gd name="T1" fmla="*/ 294 h 54"/>
                  <a:gd name="T2" fmla="*/ 44 w 22"/>
                  <a:gd name="T3" fmla="*/ 0 h 54"/>
                  <a:gd name="T4" fmla="*/ 0 w 22"/>
                  <a:gd name="T5" fmla="*/ 294 h 54"/>
                  <a:gd name="T6" fmla="*/ 118 w 22"/>
                  <a:gd name="T7" fmla="*/ 294 h 5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507" name="Freeform 167">
                <a:extLst>
                  <a:ext uri="{FF2B5EF4-FFF2-40B4-BE49-F238E27FC236}">
                    <a16:creationId xmlns:a16="http://schemas.microsoft.com/office/drawing/2014/main" id="{95961423-2242-1992-8765-CCF19AE85580}"/>
                  </a:ext>
                </a:extLst>
              </p:cNvPr>
              <p:cNvSpPr>
                <a:spLocks/>
              </p:cNvSpPr>
              <p:nvPr/>
            </p:nvSpPr>
            <p:spPr bwMode="auto">
              <a:xfrm>
                <a:off x="1813" y="2277"/>
                <a:ext cx="51" cy="126"/>
              </a:xfrm>
              <a:custGeom>
                <a:avLst/>
                <a:gdLst>
                  <a:gd name="T0" fmla="*/ 118 w 22"/>
                  <a:gd name="T1" fmla="*/ 294 h 54"/>
                  <a:gd name="T2" fmla="*/ 44 w 22"/>
                  <a:gd name="T3" fmla="*/ 0 h 54"/>
                  <a:gd name="T4" fmla="*/ 0 w 22"/>
                  <a:gd name="T5" fmla="*/ 294 h 54"/>
                  <a:gd name="T6" fmla="*/ 118 w 22"/>
                  <a:gd name="T7" fmla="*/ 294 h 5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508" name="Freeform 168">
                <a:extLst>
                  <a:ext uri="{FF2B5EF4-FFF2-40B4-BE49-F238E27FC236}">
                    <a16:creationId xmlns:a16="http://schemas.microsoft.com/office/drawing/2014/main" id="{755BF068-D453-67F5-436B-320E643AD285}"/>
                  </a:ext>
                </a:extLst>
              </p:cNvPr>
              <p:cNvSpPr>
                <a:spLocks/>
              </p:cNvSpPr>
              <p:nvPr/>
            </p:nvSpPr>
            <p:spPr bwMode="auto">
              <a:xfrm>
                <a:off x="1696" y="2303"/>
                <a:ext cx="32" cy="100"/>
              </a:xfrm>
              <a:custGeom>
                <a:avLst/>
                <a:gdLst>
                  <a:gd name="T0" fmla="*/ 0 w 14"/>
                  <a:gd name="T1" fmla="*/ 233 h 43"/>
                  <a:gd name="T2" fmla="*/ 48 w 14"/>
                  <a:gd name="T3" fmla="*/ 0 h 43"/>
                  <a:gd name="T4" fmla="*/ 73 w 14"/>
                  <a:gd name="T5" fmla="*/ 233 h 43"/>
                  <a:gd name="T6" fmla="*/ 0 w 14"/>
                  <a:gd name="T7" fmla="*/ 233 h 4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 h="43">
                    <a:moveTo>
                      <a:pt x="0" y="43"/>
                    </a:moveTo>
                    <a:cubicBezTo>
                      <a:pt x="0" y="43"/>
                      <a:pt x="2"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509" name="Freeform 169">
                <a:extLst>
                  <a:ext uri="{FF2B5EF4-FFF2-40B4-BE49-F238E27FC236}">
                    <a16:creationId xmlns:a16="http://schemas.microsoft.com/office/drawing/2014/main" id="{4D2CC937-D13A-0490-BBD0-849E8150312F}"/>
                  </a:ext>
                </a:extLst>
              </p:cNvPr>
              <p:cNvSpPr>
                <a:spLocks/>
              </p:cNvSpPr>
              <p:nvPr/>
            </p:nvSpPr>
            <p:spPr bwMode="auto">
              <a:xfrm>
                <a:off x="1864" y="2319"/>
                <a:ext cx="30" cy="84"/>
              </a:xfrm>
              <a:custGeom>
                <a:avLst/>
                <a:gdLst>
                  <a:gd name="T0" fmla="*/ 69 w 13"/>
                  <a:gd name="T1" fmla="*/ 196 h 36"/>
                  <a:gd name="T2" fmla="*/ 28 w 13"/>
                  <a:gd name="T3" fmla="*/ 0 h 36"/>
                  <a:gd name="T4" fmla="*/ 0 w 13"/>
                  <a:gd name="T5" fmla="*/ 196 h 36"/>
                  <a:gd name="T6" fmla="*/ 69 w 13"/>
                  <a:gd name="T7" fmla="*/ 196 h 3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510" name="Freeform 170">
                <a:extLst>
                  <a:ext uri="{FF2B5EF4-FFF2-40B4-BE49-F238E27FC236}">
                    <a16:creationId xmlns:a16="http://schemas.microsoft.com/office/drawing/2014/main" id="{9098D31E-4EBD-0CC6-394C-A8EA36534060}"/>
                  </a:ext>
                </a:extLst>
              </p:cNvPr>
              <p:cNvSpPr>
                <a:spLocks/>
              </p:cNvSpPr>
              <p:nvPr/>
            </p:nvSpPr>
            <p:spPr bwMode="auto">
              <a:xfrm>
                <a:off x="2005" y="2303"/>
                <a:ext cx="30" cy="100"/>
              </a:xfrm>
              <a:custGeom>
                <a:avLst/>
                <a:gdLst>
                  <a:gd name="T0" fmla="*/ 0 w 13"/>
                  <a:gd name="T1" fmla="*/ 233 h 43"/>
                  <a:gd name="T2" fmla="*/ 42 w 13"/>
                  <a:gd name="T3" fmla="*/ 0 h 43"/>
                  <a:gd name="T4" fmla="*/ 69 w 13"/>
                  <a:gd name="T5" fmla="*/ 233 h 43"/>
                  <a:gd name="T6" fmla="*/ 0 w 13"/>
                  <a:gd name="T7" fmla="*/ 233 h 4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3" h="43">
                    <a:moveTo>
                      <a:pt x="0" y="43"/>
                    </a:moveTo>
                    <a:cubicBezTo>
                      <a:pt x="0" y="43"/>
                      <a:pt x="2"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511" name="Freeform 171">
                <a:extLst>
                  <a:ext uri="{FF2B5EF4-FFF2-40B4-BE49-F238E27FC236}">
                    <a16:creationId xmlns:a16="http://schemas.microsoft.com/office/drawing/2014/main" id="{59DEE8F7-E521-EE8B-B2F9-F1D92CE261AD}"/>
                  </a:ext>
                </a:extLst>
              </p:cNvPr>
              <p:cNvSpPr>
                <a:spLocks/>
              </p:cNvSpPr>
              <p:nvPr/>
            </p:nvSpPr>
            <p:spPr bwMode="auto">
              <a:xfrm>
                <a:off x="1975" y="2319"/>
                <a:ext cx="30" cy="84"/>
              </a:xfrm>
              <a:custGeom>
                <a:avLst/>
                <a:gdLst>
                  <a:gd name="T0" fmla="*/ 69 w 13"/>
                  <a:gd name="T1" fmla="*/ 196 h 36"/>
                  <a:gd name="T2" fmla="*/ 28 w 13"/>
                  <a:gd name="T3" fmla="*/ 0 h 36"/>
                  <a:gd name="T4" fmla="*/ 0 w 13"/>
                  <a:gd name="T5" fmla="*/ 196 h 36"/>
                  <a:gd name="T6" fmla="*/ 69 w 13"/>
                  <a:gd name="T7" fmla="*/ 196 h 3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512" name="Freeform 172">
                <a:extLst>
                  <a:ext uri="{FF2B5EF4-FFF2-40B4-BE49-F238E27FC236}">
                    <a16:creationId xmlns:a16="http://schemas.microsoft.com/office/drawing/2014/main" id="{B4C3CDBC-41A8-81A1-3B23-385536604B03}"/>
                  </a:ext>
                </a:extLst>
              </p:cNvPr>
              <p:cNvSpPr>
                <a:spLocks/>
              </p:cNvSpPr>
              <p:nvPr/>
            </p:nvSpPr>
            <p:spPr bwMode="auto">
              <a:xfrm>
                <a:off x="1880" y="2305"/>
                <a:ext cx="53" cy="98"/>
              </a:xfrm>
              <a:custGeom>
                <a:avLst/>
                <a:gdLst>
                  <a:gd name="T0" fmla="*/ 122 w 23"/>
                  <a:gd name="T1" fmla="*/ 229 h 42"/>
                  <a:gd name="T2" fmla="*/ 41 w 23"/>
                  <a:gd name="T3" fmla="*/ 0 h 42"/>
                  <a:gd name="T4" fmla="*/ 0 w 23"/>
                  <a:gd name="T5" fmla="*/ 229 h 42"/>
                  <a:gd name="T6" fmla="*/ 122 w 23"/>
                  <a:gd name="T7" fmla="*/ 229 h 4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3" h="42">
                    <a:moveTo>
                      <a:pt x="23" y="42"/>
                    </a:moveTo>
                    <a:cubicBezTo>
                      <a:pt x="23" y="42"/>
                      <a:pt x="20" y="24"/>
                      <a:pt x="8" y="0"/>
                    </a:cubicBezTo>
                    <a:cubicBezTo>
                      <a:pt x="8"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513" name="Freeform 173">
                <a:extLst>
                  <a:ext uri="{FF2B5EF4-FFF2-40B4-BE49-F238E27FC236}">
                    <a16:creationId xmlns:a16="http://schemas.microsoft.com/office/drawing/2014/main" id="{BB9DF415-87FB-895C-743F-E503DE966E1A}"/>
                  </a:ext>
                </a:extLst>
              </p:cNvPr>
              <p:cNvSpPr>
                <a:spLocks/>
              </p:cNvSpPr>
              <p:nvPr/>
            </p:nvSpPr>
            <p:spPr bwMode="auto">
              <a:xfrm>
                <a:off x="1767" y="2287"/>
                <a:ext cx="53" cy="116"/>
              </a:xfrm>
              <a:custGeom>
                <a:avLst/>
                <a:gdLst>
                  <a:gd name="T0" fmla="*/ 0 w 23"/>
                  <a:gd name="T1" fmla="*/ 269 h 50"/>
                  <a:gd name="T2" fmla="*/ 74 w 23"/>
                  <a:gd name="T3" fmla="*/ 0 h 50"/>
                  <a:gd name="T4" fmla="*/ 122 w 23"/>
                  <a:gd name="T5" fmla="*/ 269 h 50"/>
                  <a:gd name="T6" fmla="*/ 0 w 23"/>
                  <a:gd name="T7" fmla="*/ 269 h 5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3" h="50">
                    <a:moveTo>
                      <a:pt x="0" y="50"/>
                    </a:moveTo>
                    <a:cubicBezTo>
                      <a:pt x="0" y="50"/>
                      <a:pt x="2"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514" name="Freeform 174">
                <a:extLst>
                  <a:ext uri="{FF2B5EF4-FFF2-40B4-BE49-F238E27FC236}">
                    <a16:creationId xmlns:a16="http://schemas.microsoft.com/office/drawing/2014/main" id="{B2B0E83F-22A9-B734-4639-C4CE8121076B}"/>
                  </a:ext>
                </a:extLst>
              </p:cNvPr>
              <p:cNvSpPr>
                <a:spLocks/>
              </p:cNvSpPr>
              <p:nvPr/>
            </p:nvSpPr>
            <p:spPr bwMode="auto">
              <a:xfrm>
                <a:off x="2058" y="2277"/>
                <a:ext cx="64" cy="126"/>
              </a:xfrm>
              <a:custGeom>
                <a:avLst/>
                <a:gdLst>
                  <a:gd name="T0" fmla="*/ 0 w 28"/>
                  <a:gd name="T1" fmla="*/ 294 h 54"/>
                  <a:gd name="T2" fmla="*/ 94 w 28"/>
                  <a:gd name="T3" fmla="*/ 0 h 54"/>
                  <a:gd name="T4" fmla="*/ 146 w 28"/>
                  <a:gd name="T5" fmla="*/ 294 h 54"/>
                  <a:gd name="T6" fmla="*/ 0 w 28"/>
                  <a:gd name="T7" fmla="*/ 294 h 5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515" name="Freeform 175">
                <a:extLst>
                  <a:ext uri="{FF2B5EF4-FFF2-40B4-BE49-F238E27FC236}">
                    <a16:creationId xmlns:a16="http://schemas.microsoft.com/office/drawing/2014/main" id="{ACF3FA08-AA20-7534-8EE5-BC58D72E9FA9}"/>
                  </a:ext>
                </a:extLst>
              </p:cNvPr>
              <p:cNvSpPr>
                <a:spLocks/>
              </p:cNvSpPr>
              <p:nvPr/>
            </p:nvSpPr>
            <p:spPr bwMode="auto">
              <a:xfrm>
                <a:off x="2320" y="2277"/>
                <a:ext cx="65" cy="126"/>
              </a:xfrm>
              <a:custGeom>
                <a:avLst/>
                <a:gdLst>
                  <a:gd name="T0" fmla="*/ 151 w 28"/>
                  <a:gd name="T1" fmla="*/ 294 h 54"/>
                  <a:gd name="T2" fmla="*/ 53 w 28"/>
                  <a:gd name="T3" fmla="*/ 0 h 54"/>
                  <a:gd name="T4" fmla="*/ 0 w 28"/>
                  <a:gd name="T5" fmla="*/ 294 h 54"/>
                  <a:gd name="T6" fmla="*/ 151 w 28"/>
                  <a:gd name="T7" fmla="*/ 294 h 5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516" name="Freeform 176">
                <a:extLst>
                  <a:ext uri="{FF2B5EF4-FFF2-40B4-BE49-F238E27FC236}">
                    <a16:creationId xmlns:a16="http://schemas.microsoft.com/office/drawing/2014/main" id="{B14C8447-78A3-96BB-260C-739312FB41B2}"/>
                  </a:ext>
                </a:extLst>
              </p:cNvPr>
              <p:cNvSpPr>
                <a:spLocks/>
              </p:cNvSpPr>
              <p:nvPr/>
            </p:nvSpPr>
            <p:spPr bwMode="auto">
              <a:xfrm>
                <a:off x="2180" y="2277"/>
                <a:ext cx="64" cy="126"/>
              </a:xfrm>
              <a:custGeom>
                <a:avLst/>
                <a:gdLst>
                  <a:gd name="T0" fmla="*/ 146 w 28"/>
                  <a:gd name="T1" fmla="*/ 294 h 54"/>
                  <a:gd name="T2" fmla="*/ 57 w 28"/>
                  <a:gd name="T3" fmla="*/ 0 h 54"/>
                  <a:gd name="T4" fmla="*/ 0 w 28"/>
                  <a:gd name="T5" fmla="*/ 294 h 54"/>
                  <a:gd name="T6" fmla="*/ 146 w 28"/>
                  <a:gd name="T7" fmla="*/ 294 h 5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517" name="Freeform 177">
                <a:extLst>
                  <a:ext uri="{FF2B5EF4-FFF2-40B4-BE49-F238E27FC236}">
                    <a16:creationId xmlns:a16="http://schemas.microsoft.com/office/drawing/2014/main" id="{C5ACD84A-86A2-5C37-CF26-78AE311BE569}"/>
                  </a:ext>
                </a:extLst>
              </p:cNvPr>
              <p:cNvSpPr>
                <a:spLocks/>
              </p:cNvSpPr>
              <p:nvPr/>
            </p:nvSpPr>
            <p:spPr bwMode="auto">
              <a:xfrm>
                <a:off x="2035" y="2303"/>
                <a:ext cx="41" cy="100"/>
              </a:xfrm>
              <a:custGeom>
                <a:avLst/>
                <a:gdLst>
                  <a:gd name="T0" fmla="*/ 0 w 18"/>
                  <a:gd name="T1" fmla="*/ 233 h 43"/>
                  <a:gd name="T2" fmla="*/ 57 w 18"/>
                  <a:gd name="T3" fmla="*/ 0 h 43"/>
                  <a:gd name="T4" fmla="*/ 93 w 18"/>
                  <a:gd name="T5" fmla="*/ 233 h 43"/>
                  <a:gd name="T6" fmla="*/ 0 w 18"/>
                  <a:gd name="T7" fmla="*/ 233 h 4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518" name="Freeform 178">
                <a:extLst>
                  <a:ext uri="{FF2B5EF4-FFF2-40B4-BE49-F238E27FC236}">
                    <a16:creationId xmlns:a16="http://schemas.microsoft.com/office/drawing/2014/main" id="{6CD9C8F3-EA31-AEF0-D0CB-F0FBDAD7400D}"/>
                  </a:ext>
                </a:extLst>
              </p:cNvPr>
              <p:cNvSpPr>
                <a:spLocks/>
              </p:cNvSpPr>
              <p:nvPr/>
            </p:nvSpPr>
            <p:spPr bwMode="auto">
              <a:xfrm>
                <a:off x="2244" y="2319"/>
                <a:ext cx="37" cy="84"/>
              </a:xfrm>
              <a:custGeom>
                <a:avLst/>
                <a:gdLst>
                  <a:gd name="T0" fmla="*/ 86 w 16"/>
                  <a:gd name="T1" fmla="*/ 196 h 36"/>
                  <a:gd name="T2" fmla="*/ 32 w 16"/>
                  <a:gd name="T3" fmla="*/ 0 h 36"/>
                  <a:gd name="T4" fmla="*/ 0 w 16"/>
                  <a:gd name="T5" fmla="*/ 196 h 36"/>
                  <a:gd name="T6" fmla="*/ 86 w 16"/>
                  <a:gd name="T7" fmla="*/ 196 h 3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519" name="Freeform 179">
                <a:extLst>
                  <a:ext uri="{FF2B5EF4-FFF2-40B4-BE49-F238E27FC236}">
                    <a16:creationId xmlns:a16="http://schemas.microsoft.com/office/drawing/2014/main" id="{220D3398-51BB-AD5E-FF85-EFB3E2964A14}"/>
                  </a:ext>
                </a:extLst>
              </p:cNvPr>
              <p:cNvSpPr>
                <a:spLocks/>
              </p:cNvSpPr>
              <p:nvPr/>
            </p:nvSpPr>
            <p:spPr bwMode="auto">
              <a:xfrm>
                <a:off x="2419" y="2303"/>
                <a:ext cx="37" cy="100"/>
              </a:xfrm>
              <a:custGeom>
                <a:avLst/>
                <a:gdLst>
                  <a:gd name="T0" fmla="*/ 0 w 16"/>
                  <a:gd name="T1" fmla="*/ 233 h 43"/>
                  <a:gd name="T2" fmla="*/ 53 w 16"/>
                  <a:gd name="T3" fmla="*/ 0 h 43"/>
                  <a:gd name="T4" fmla="*/ 86 w 16"/>
                  <a:gd name="T5" fmla="*/ 233 h 43"/>
                  <a:gd name="T6" fmla="*/ 0 w 16"/>
                  <a:gd name="T7" fmla="*/ 233 h 4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520" name="Freeform 180">
                <a:extLst>
                  <a:ext uri="{FF2B5EF4-FFF2-40B4-BE49-F238E27FC236}">
                    <a16:creationId xmlns:a16="http://schemas.microsoft.com/office/drawing/2014/main" id="{1DBEA7B6-FD41-14AF-371A-1B7F636CA39C}"/>
                  </a:ext>
                </a:extLst>
              </p:cNvPr>
              <p:cNvSpPr>
                <a:spLocks/>
              </p:cNvSpPr>
              <p:nvPr/>
            </p:nvSpPr>
            <p:spPr bwMode="auto">
              <a:xfrm>
                <a:off x="2382" y="2319"/>
                <a:ext cx="37" cy="84"/>
              </a:xfrm>
              <a:custGeom>
                <a:avLst/>
                <a:gdLst>
                  <a:gd name="T0" fmla="*/ 86 w 16"/>
                  <a:gd name="T1" fmla="*/ 196 h 36"/>
                  <a:gd name="T2" fmla="*/ 32 w 16"/>
                  <a:gd name="T3" fmla="*/ 0 h 36"/>
                  <a:gd name="T4" fmla="*/ 0 w 16"/>
                  <a:gd name="T5" fmla="*/ 196 h 36"/>
                  <a:gd name="T6" fmla="*/ 86 w 16"/>
                  <a:gd name="T7" fmla="*/ 196 h 3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521" name="Freeform 181">
                <a:extLst>
                  <a:ext uri="{FF2B5EF4-FFF2-40B4-BE49-F238E27FC236}">
                    <a16:creationId xmlns:a16="http://schemas.microsoft.com/office/drawing/2014/main" id="{F96735BF-74C3-1917-B54C-DDE4E73EE9FB}"/>
                  </a:ext>
                </a:extLst>
              </p:cNvPr>
              <p:cNvSpPr>
                <a:spLocks/>
              </p:cNvSpPr>
              <p:nvPr/>
            </p:nvSpPr>
            <p:spPr bwMode="auto">
              <a:xfrm>
                <a:off x="2263" y="2305"/>
                <a:ext cx="64" cy="98"/>
              </a:xfrm>
              <a:custGeom>
                <a:avLst/>
                <a:gdLst>
                  <a:gd name="T0" fmla="*/ 146 w 28"/>
                  <a:gd name="T1" fmla="*/ 229 h 42"/>
                  <a:gd name="T2" fmla="*/ 57 w 28"/>
                  <a:gd name="T3" fmla="*/ 0 h 42"/>
                  <a:gd name="T4" fmla="*/ 0 w 28"/>
                  <a:gd name="T5" fmla="*/ 229 h 42"/>
                  <a:gd name="T6" fmla="*/ 146 w 28"/>
                  <a:gd name="T7" fmla="*/ 229 h 4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8" h="42">
                    <a:moveTo>
                      <a:pt x="28" y="42"/>
                    </a:moveTo>
                    <a:cubicBezTo>
                      <a:pt x="28" y="42"/>
                      <a:pt x="26" y="24"/>
                      <a:pt x="11" y="0"/>
                    </a:cubicBezTo>
                    <a:cubicBezTo>
                      <a:pt x="11"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522" name="Freeform 182">
                <a:extLst>
                  <a:ext uri="{FF2B5EF4-FFF2-40B4-BE49-F238E27FC236}">
                    <a16:creationId xmlns:a16="http://schemas.microsoft.com/office/drawing/2014/main" id="{E5DD46DC-93DE-3928-7B77-72B6A2353B04}"/>
                  </a:ext>
                </a:extLst>
              </p:cNvPr>
              <p:cNvSpPr>
                <a:spLocks/>
              </p:cNvSpPr>
              <p:nvPr/>
            </p:nvSpPr>
            <p:spPr bwMode="auto">
              <a:xfrm>
                <a:off x="2122" y="2287"/>
                <a:ext cx="67" cy="116"/>
              </a:xfrm>
              <a:custGeom>
                <a:avLst/>
                <a:gdLst>
                  <a:gd name="T0" fmla="*/ 0 w 29"/>
                  <a:gd name="T1" fmla="*/ 269 h 50"/>
                  <a:gd name="T2" fmla="*/ 97 w 29"/>
                  <a:gd name="T3" fmla="*/ 0 h 50"/>
                  <a:gd name="T4" fmla="*/ 155 w 29"/>
                  <a:gd name="T5" fmla="*/ 269 h 50"/>
                  <a:gd name="T6" fmla="*/ 0 w 29"/>
                  <a:gd name="T7" fmla="*/ 269 h 5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9" h="50">
                    <a:moveTo>
                      <a:pt x="0" y="50"/>
                    </a:moveTo>
                    <a:cubicBezTo>
                      <a:pt x="0" y="50"/>
                      <a:pt x="3" y="30"/>
                      <a:pt x="18" y="0"/>
                    </a:cubicBezTo>
                    <a:cubicBezTo>
                      <a:pt x="18" y="0"/>
                      <a:pt x="29" y="46"/>
                      <a:pt x="29"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523" name="Freeform 183">
                <a:extLst>
                  <a:ext uri="{FF2B5EF4-FFF2-40B4-BE49-F238E27FC236}">
                    <a16:creationId xmlns:a16="http://schemas.microsoft.com/office/drawing/2014/main" id="{C174C367-37DE-FCDB-C6DA-E42CCCBE3673}"/>
                  </a:ext>
                </a:extLst>
              </p:cNvPr>
              <p:cNvSpPr>
                <a:spLocks/>
              </p:cNvSpPr>
              <p:nvPr/>
            </p:nvSpPr>
            <p:spPr bwMode="auto">
              <a:xfrm>
                <a:off x="2475" y="2277"/>
                <a:ext cx="53" cy="126"/>
              </a:xfrm>
              <a:custGeom>
                <a:avLst/>
                <a:gdLst>
                  <a:gd name="T0" fmla="*/ 0 w 23"/>
                  <a:gd name="T1" fmla="*/ 294 h 54"/>
                  <a:gd name="T2" fmla="*/ 74 w 23"/>
                  <a:gd name="T3" fmla="*/ 0 h 54"/>
                  <a:gd name="T4" fmla="*/ 122 w 23"/>
                  <a:gd name="T5" fmla="*/ 294 h 54"/>
                  <a:gd name="T6" fmla="*/ 0 w 23"/>
                  <a:gd name="T7" fmla="*/ 294 h 5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3" h="54">
                    <a:moveTo>
                      <a:pt x="0" y="54"/>
                    </a:moveTo>
                    <a:cubicBezTo>
                      <a:pt x="0" y="54"/>
                      <a:pt x="3" y="32"/>
                      <a:pt x="14" y="0"/>
                    </a:cubicBezTo>
                    <a:cubicBezTo>
                      <a:pt x="14"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524" name="Freeform 184">
                <a:extLst>
                  <a:ext uri="{FF2B5EF4-FFF2-40B4-BE49-F238E27FC236}">
                    <a16:creationId xmlns:a16="http://schemas.microsoft.com/office/drawing/2014/main" id="{65FCEED1-BA7B-CA08-3D2D-054B67435413}"/>
                  </a:ext>
                </a:extLst>
              </p:cNvPr>
              <p:cNvSpPr>
                <a:spLocks/>
              </p:cNvSpPr>
              <p:nvPr/>
            </p:nvSpPr>
            <p:spPr bwMode="auto">
              <a:xfrm>
                <a:off x="2684" y="2277"/>
                <a:ext cx="53" cy="126"/>
              </a:xfrm>
              <a:custGeom>
                <a:avLst/>
                <a:gdLst>
                  <a:gd name="T0" fmla="*/ 122 w 23"/>
                  <a:gd name="T1" fmla="*/ 294 h 54"/>
                  <a:gd name="T2" fmla="*/ 48 w 23"/>
                  <a:gd name="T3" fmla="*/ 0 h 54"/>
                  <a:gd name="T4" fmla="*/ 0 w 23"/>
                  <a:gd name="T5" fmla="*/ 294 h 54"/>
                  <a:gd name="T6" fmla="*/ 122 w 23"/>
                  <a:gd name="T7" fmla="*/ 294 h 5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525" name="Freeform 185">
                <a:extLst>
                  <a:ext uri="{FF2B5EF4-FFF2-40B4-BE49-F238E27FC236}">
                    <a16:creationId xmlns:a16="http://schemas.microsoft.com/office/drawing/2014/main" id="{7F28EA87-0F47-123B-0C93-F03F8EF7B41A}"/>
                  </a:ext>
                </a:extLst>
              </p:cNvPr>
              <p:cNvSpPr>
                <a:spLocks/>
              </p:cNvSpPr>
              <p:nvPr/>
            </p:nvSpPr>
            <p:spPr bwMode="auto">
              <a:xfrm>
                <a:off x="2574" y="2277"/>
                <a:ext cx="50" cy="126"/>
              </a:xfrm>
              <a:custGeom>
                <a:avLst/>
                <a:gdLst>
                  <a:gd name="T0" fmla="*/ 114 w 22"/>
                  <a:gd name="T1" fmla="*/ 294 h 54"/>
                  <a:gd name="T2" fmla="*/ 41 w 22"/>
                  <a:gd name="T3" fmla="*/ 0 h 54"/>
                  <a:gd name="T4" fmla="*/ 0 w 22"/>
                  <a:gd name="T5" fmla="*/ 294 h 54"/>
                  <a:gd name="T6" fmla="*/ 114 w 22"/>
                  <a:gd name="T7" fmla="*/ 294 h 5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526" name="Freeform 186">
                <a:extLst>
                  <a:ext uri="{FF2B5EF4-FFF2-40B4-BE49-F238E27FC236}">
                    <a16:creationId xmlns:a16="http://schemas.microsoft.com/office/drawing/2014/main" id="{C8E66C3B-790E-55C3-7A08-80D7631A412A}"/>
                  </a:ext>
                </a:extLst>
              </p:cNvPr>
              <p:cNvSpPr>
                <a:spLocks/>
              </p:cNvSpPr>
              <p:nvPr/>
            </p:nvSpPr>
            <p:spPr bwMode="auto">
              <a:xfrm>
                <a:off x="2456" y="2303"/>
                <a:ext cx="32" cy="100"/>
              </a:xfrm>
              <a:custGeom>
                <a:avLst/>
                <a:gdLst>
                  <a:gd name="T0" fmla="*/ 0 w 14"/>
                  <a:gd name="T1" fmla="*/ 233 h 43"/>
                  <a:gd name="T2" fmla="*/ 48 w 14"/>
                  <a:gd name="T3" fmla="*/ 0 h 43"/>
                  <a:gd name="T4" fmla="*/ 73 w 14"/>
                  <a:gd name="T5" fmla="*/ 233 h 43"/>
                  <a:gd name="T6" fmla="*/ 0 w 14"/>
                  <a:gd name="T7" fmla="*/ 233 h 4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 h="43">
                    <a:moveTo>
                      <a:pt x="0" y="43"/>
                    </a:moveTo>
                    <a:cubicBezTo>
                      <a:pt x="0" y="43"/>
                      <a:pt x="2"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527" name="Freeform 187">
                <a:extLst>
                  <a:ext uri="{FF2B5EF4-FFF2-40B4-BE49-F238E27FC236}">
                    <a16:creationId xmlns:a16="http://schemas.microsoft.com/office/drawing/2014/main" id="{404A80CF-7CBB-35A4-F68D-9A682558AB8D}"/>
                  </a:ext>
                </a:extLst>
              </p:cNvPr>
              <p:cNvSpPr>
                <a:spLocks/>
              </p:cNvSpPr>
              <p:nvPr/>
            </p:nvSpPr>
            <p:spPr bwMode="auto">
              <a:xfrm>
                <a:off x="2624" y="2319"/>
                <a:ext cx="30" cy="84"/>
              </a:xfrm>
              <a:custGeom>
                <a:avLst/>
                <a:gdLst>
                  <a:gd name="T0" fmla="*/ 69 w 13"/>
                  <a:gd name="T1" fmla="*/ 196 h 36"/>
                  <a:gd name="T2" fmla="*/ 28 w 13"/>
                  <a:gd name="T3" fmla="*/ 0 h 36"/>
                  <a:gd name="T4" fmla="*/ 0 w 13"/>
                  <a:gd name="T5" fmla="*/ 196 h 36"/>
                  <a:gd name="T6" fmla="*/ 69 w 13"/>
                  <a:gd name="T7" fmla="*/ 196 h 3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528" name="Freeform 188">
                <a:extLst>
                  <a:ext uri="{FF2B5EF4-FFF2-40B4-BE49-F238E27FC236}">
                    <a16:creationId xmlns:a16="http://schemas.microsoft.com/office/drawing/2014/main" id="{9A862349-C791-68DC-696A-398A51255745}"/>
                  </a:ext>
                </a:extLst>
              </p:cNvPr>
              <p:cNvSpPr>
                <a:spLocks/>
              </p:cNvSpPr>
              <p:nvPr/>
            </p:nvSpPr>
            <p:spPr bwMode="auto">
              <a:xfrm>
                <a:off x="2765" y="2303"/>
                <a:ext cx="30" cy="100"/>
              </a:xfrm>
              <a:custGeom>
                <a:avLst/>
                <a:gdLst>
                  <a:gd name="T0" fmla="*/ 0 w 13"/>
                  <a:gd name="T1" fmla="*/ 233 h 43"/>
                  <a:gd name="T2" fmla="*/ 42 w 13"/>
                  <a:gd name="T3" fmla="*/ 0 h 43"/>
                  <a:gd name="T4" fmla="*/ 69 w 13"/>
                  <a:gd name="T5" fmla="*/ 233 h 43"/>
                  <a:gd name="T6" fmla="*/ 0 w 13"/>
                  <a:gd name="T7" fmla="*/ 233 h 4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529" name="Freeform 189">
                <a:extLst>
                  <a:ext uri="{FF2B5EF4-FFF2-40B4-BE49-F238E27FC236}">
                    <a16:creationId xmlns:a16="http://schemas.microsoft.com/office/drawing/2014/main" id="{B292C16A-0657-B696-B450-4066F046542F}"/>
                  </a:ext>
                </a:extLst>
              </p:cNvPr>
              <p:cNvSpPr>
                <a:spLocks/>
              </p:cNvSpPr>
              <p:nvPr/>
            </p:nvSpPr>
            <p:spPr bwMode="auto">
              <a:xfrm>
                <a:off x="2735" y="2319"/>
                <a:ext cx="30" cy="84"/>
              </a:xfrm>
              <a:custGeom>
                <a:avLst/>
                <a:gdLst>
                  <a:gd name="T0" fmla="*/ 69 w 13"/>
                  <a:gd name="T1" fmla="*/ 196 h 36"/>
                  <a:gd name="T2" fmla="*/ 28 w 13"/>
                  <a:gd name="T3" fmla="*/ 0 h 36"/>
                  <a:gd name="T4" fmla="*/ 0 w 13"/>
                  <a:gd name="T5" fmla="*/ 196 h 36"/>
                  <a:gd name="T6" fmla="*/ 69 w 13"/>
                  <a:gd name="T7" fmla="*/ 196 h 3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530" name="Freeform 190">
                <a:extLst>
                  <a:ext uri="{FF2B5EF4-FFF2-40B4-BE49-F238E27FC236}">
                    <a16:creationId xmlns:a16="http://schemas.microsoft.com/office/drawing/2014/main" id="{A5B7BC60-2112-C3EF-4D59-BDBBF5683C60}"/>
                  </a:ext>
                </a:extLst>
              </p:cNvPr>
              <p:cNvSpPr>
                <a:spLocks/>
              </p:cNvSpPr>
              <p:nvPr/>
            </p:nvSpPr>
            <p:spPr bwMode="auto">
              <a:xfrm>
                <a:off x="2641" y="2305"/>
                <a:ext cx="50" cy="98"/>
              </a:xfrm>
              <a:custGeom>
                <a:avLst/>
                <a:gdLst>
                  <a:gd name="T0" fmla="*/ 114 w 22"/>
                  <a:gd name="T1" fmla="*/ 229 h 42"/>
                  <a:gd name="T2" fmla="*/ 41 w 22"/>
                  <a:gd name="T3" fmla="*/ 0 h 42"/>
                  <a:gd name="T4" fmla="*/ 0 w 22"/>
                  <a:gd name="T5" fmla="*/ 229 h 42"/>
                  <a:gd name="T6" fmla="*/ 114 w 22"/>
                  <a:gd name="T7" fmla="*/ 229 h 4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2" h="42">
                    <a:moveTo>
                      <a:pt x="22" y="42"/>
                    </a:moveTo>
                    <a:cubicBezTo>
                      <a:pt x="22" y="42"/>
                      <a:pt x="20" y="24"/>
                      <a:pt x="8" y="0"/>
                    </a:cubicBezTo>
                    <a:cubicBezTo>
                      <a:pt x="8" y="0"/>
                      <a:pt x="0" y="39"/>
                      <a:pt x="0" y="42"/>
                    </a:cubicBezTo>
                    <a:lnTo>
                      <a:pt x="22"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531" name="Freeform 191">
                <a:extLst>
                  <a:ext uri="{FF2B5EF4-FFF2-40B4-BE49-F238E27FC236}">
                    <a16:creationId xmlns:a16="http://schemas.microsoft.com/office/drawing/2014/main" id="{BFF3CAAA-1E74-ABB6-CD9C-A76937F239ED}"/>
                  </a:ext>
                </a:extLst>
              </p:cNvPr>
              <p:cNvSpPr>
                <a:spLocks/>
              </p:cNvSpPr>
              <p:nvPr/>
            </p:nvSpPr>
            <p:spPr bwMode="auto">
              <a:xfrm>
                <a:off x="2528" y="2287"/>
                <a:ext cx="50" cy="116"/>
              </a:xfrm>
              <a:custGeom>
                <a:avLst/>
                <a:gdLst>
                  <a:gd name="T0" fmla="*/ 0 w 22"/>
                  <a:gd name="T1" fmla="*/ 269 h 50"/>
                  <a:gd name="T2" fmla="*/ 73 w 22"/>
                  <a:gd name="T3" fmla="*/ 0 h 50"/>
                  <a:gd name="T4" fmla="*/ 114 w 22"/>
                  <a:gd name="T5" fmla="*/ 269 h 50"/>
                  <a:gd name="T6" fmla="*/ 0 w 22"/>
                  <a:gd name="T7" fmla="*/ 269 h 5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2" h="50">
                    <a:moveTo>
                      <a:pt x="0" y="50"/>
                    </a:moveTo>
                    <a:cubicBezTo>
                      <a:pt x="0" y="50"/>
                      <a:pt x="2" y="30"/>
                      <a:pt x="14" y="0"/>
                    </a:cubicBezTo>
                    <a:cubicBezTo>
                      <a:pt x="14" y="0"/>
                      <a:pt x="22" y="46"/>
                      <a:pt x="22"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532" name="Freeform 192">
                <a:extLst>
                  <a:ext uri="{FF2B5EF4-FFF2-40B4-BE49-F238E27FC236}">
                    <a16:creationId xmlns:a16="http://schemas.microsoft.com/office/drawing/2014/main" id="{DFC01889-05D7-A8D5-BABD-D53D741D6221}"/>
                  </a:ext>
                </a:extLst>
              </p:cNvPr>
              <p:cNvSpPr>
                <a:spLocks/>
              </p:cNvSpPr>
              <p:nvPr/>
            </p:nvSpPr>
            <p:spPr bwMode="auto">
              <a:xfrm>
                <a:off x="2818" y="2277"/>
                <a:ext cx="64" cy="126"/>
              </a:xfrm>
              <a:custGeom>
                <a:avLst/>
                <a:gdLst>
                  <a:gd name="T0" fmla="*/ 0 w 28"/>
                  <a:gd name="T1" fmla="*/ 294 h 54"/>
                  <a:gd name="T2" fmla="*/ 94 w 28"/>
                  <a:gd name="T3" fmla="*/ 0 h 54"/>
                  <a:gd name="T4" fmla="*/ 146 w 28"/>
                  <a:gd name="T5" fmla="*/ 294 h 54"/>
                  <a:gd name="T6" fmla="*/ 0 w 28"/>
                  <a:gd name="T7" fmla="*/ 294 h 5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533" name="Freeform 193">
                <a:extLst>
                  <a:ext uri="{FF2B5EF4-FFF2-40B4-BE49-F238E27FC236}">
                    <a16:creationId xmlns:a16="http://schemas.microsoft.com/office/drawing/2014/main" id="{50BA146C-2451-7331-5499-ACA398B78746}"/>
                  </a:ext>
                </a:extLst>
              </p:cNvPr>
              <p:cNvSpPr>
                <a:spLocks/>
              </p:cNvSpPr>
              <p:nvPr/>
            </p:nvSpPr>
            <p:spPr bwMode="auto">
              <a:xfrm>
                <a:off x="3081" y="2277"/>
                <a:ext cx="64" cy="126"/>
              </a:xfrm>
              <a:custGeom>
                <a:avLst/>
                <a:gdLst>
                  <a:gd name="T0" fmla="*/ 146 w 28"/>
                  <a:gd name="T1" fmla="*/ 294 h 54"/>
                  <a:gd name="T2" fmla="*/ 53 w 28"/>
                  <a:gd name="T3" fmla="*/ 0 h 54"/>
                  <a:gd name="T4" fmla="*/ 0 w 28"/>
                  <a:gd name="T5" fmla="*/ 294 h 54"/>
                  <a:gd name="T6" fmla="*/ 146 w 28"/>
                  <a:gd name="T7" fmla="*/ 294 h 5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534" name="Freeform 194">
                <a:extLst>
                  <a:ext uri="{FF2B5EF4-FFF2-40B4-BE49-F238E27FC236}">
                    <a16:creationId xmlns:a16="http://schemas.microsoft.com/office/drawing/2014/main" id="{0705EF80-CF5B-41D9-E6A8-93496D69A3F8}"/>
                  </a:ext>
                </a:extLst>
              </p:cNvPr>
              <p:cNvSpPr>
                <a:spLocks/>
              </p:cNvSpPr>
              <p:nvPr/>
            </p:nvSpPr>
            <p:spPr bwMode="auto">
              <a:xfrm>
                <a:off x="2940" y="2277"/>
                <a:ext cx="65" cy="126"/>
              </a:xfrm>
              <a:custGeom>
                <a:avLst/>
                <a:gdLst>
                  <a:gd name="T0" fmla="*/ 151 w 28"/>
                  <a:gd name="T1" fmla="*/ 294 h 54"/>
                  <a:gd name="T2" fmla="*/ 60 w 28"/>
                  <a:gd name="T3" fmla="*/ 0 h 54"/>
                  <a:gd name="T4" fmla="*/ 0 w 28"/>
                  <a:gd name="T5" fmla="*/ 294 h 54"/>
                  <a:gd name="T6" fmla="*/ 151 w 28"/>
                  <a:gd name="T7" fmla="*/ 294 h 5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535" name="Freeform 195">
                <a:extLst>
                  <a:ext uri="{FF2B5EF4-FFF2-40B4-BE49-F238E27FC236}">
                    <a16:creationId xmlns:a16="http://schemas.microsoft.com/office/drawing/2014/main" id="{0615B5F0-6E4B-7CF4-ED80-1D795709BF04}"/>
                  </a:ext>
                </a:extLst>
              </p:cNvPr>
              <p:cNvSpPr>
                <a:spLocks/>
              </p:cNvSpPr>
              <p:nvPr/>
            </p:nvSpPr>
            <p:spPr bwMode="auto">
              <a:xfrm>
                <a:off x="2795" y="2303"/>
                <a:ext cx="41" cy="100"/>
              </a:xfrm>
              <a:custGeom>
                <a:avLst/>
                <a:gdLst>
                  <a:gd name="T0" fmla="*/ 0 w 18"/>
                  <a:gd name="T1" fmla="*/ 233 h 43"/>
                  <a:gd name="T2" fmla="*/ 57 w 18"/>
                  <a:gd name="T3" fmla="*/ 0 h 43"/>
                  <a:gd name="T4" fmla="*/ 93 w 18"/>
                  <a:gd name="T5" fmla="*/ 233 h 43"/>
                  <a:gd name="T6" fmla="*/ 0 w 18"/>
                  <a:gd name="T7" fmla="*/ 233 h 4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536" name="Freeform 196">
                <a:extLst>
                  <a:ext uri="{FF2B5EF4-FFF2-40B4-BE49-F238E27FC236}">
                    <a16:creationId xmlns:a16="http://schemas.microsoft.com/office/drawing/2014/main" id="{2AA7AB0D-F5AD-FFB7-0073-255FF64BB2FE}"/>
                  </a:ext>
                </a:extLst>
              </p:cNvPr>
              <p:cNvSpPr>
                <a:spLocks/>
              </p:cNvSpPr>
              <p:nvPr/>
            </p:nvSpPr>
            <p:spPr bwMode="auto">
              <a:xfrm>
                <a:off x="3005" y="2319"/>
                <a:ext cx="36" cy="84"/>
              </a:xfrm>
              <a:custGeom>
                <a:avLst/>
                <a:gdLst>
                  <a:gd name="T0" fmla="*/ 81 w 16"/>
                  <a:gd name="T1" fmla="*/ 196 h 36"/>
                  <a:gd name="T2" fmla="*/ 32 w 16"/>
                  <a:gd name="T3" fmla="*/ 0 h 36"/>
                  <a:gd name="T4" fmla="*/ 0 w 16"/>
                  <a:gd name="T5" fmla="*/ 196 h 36"/>
                  <a:gd name="T6" fmla="*/ 81 w 16"/>
                  <a:gd name="T7" fmla="*/ 196 h 3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537" name="Freeform 197">
                <a:extLst>
                  <a:ext uri="{FF2B5EF4-FFF2-40B4-BE49-F238E27FC236}">
                    <a16:creationId xmlns:a16="http://schemas.microsoft.com/office/drawing/2014/main" id="{A5E24278-AAEC-7EDB-3FD9-E17E03998560}"/>
                  </a:ext>
                </a:extLst>
              </p:cNvPr>
              <p:cNvSpPr>
                <a:spLocks/>
              </p:cNvSpPr>
              <p:nvPr/>
            </p:nvSpPr>
            <p:spPr bwMode="auto">
              <a:xfrm>
                <a:off x="3180" y="2303"/>
                <a:ext cx="37" cy="100"/>
              </a:xfrm>
              <a:custGeom>
                <a:avLst/>
                <a:gdLst>
                  <a:gd name="T0" fmla="*/ 0 w 16"/>
                  <a:gd name="T1" fmla="*/ 233 h 43"/>
                  <a:gd name="T2" fmla="*/ 53 w 16"/>
                  <a:gd name="T3" fmla="*/ 0 h 43"/>
                  <a:gd name="T4" fmla="*/ 86 w 16"/>
                  <a:gd name="T5" fmla="*/ 233 h 43"/>
                  <a:gd name="T6" fmla="*/ 0 w 16"/>
                  <a:gd name="T7" fmla="*/ 233 h 4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6" h="43">
                    <a:moveTo>
                      <a:pt x="0" y="43"/>
                    </a:moveTo>
                    <a:cubicBezTo>
                      <a:pt x="0" y="43"/>
                      <a:pt x="1"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538" name="Freeform 198">
                <a:extLst>
                  <a:ext uri="{FF2B5EF4-FFF2-40B4-BE49-F238E27FC236}">
                    <a16:creationId xmlns:a16="http://schemas.microsoft.com/office/drawing/2014/main" id="{96F6F3D1-57EB-C49F-E067-5B4D1C12CE22}"/>
                  </a:ext>
                </a:extLst>
              </p:cNvPr>
              <p:cNvSpPr>
                <a:spLocks/>
              </p:cNvSpPr>
              <p:nvPr/>
            </p:nvSpPr>
            <p:spPr bwMode="auto">
              <a:xfrm>
                <a:off x="3143" y="2319"/>
                <a:ext cx="37" cy="84"/>
              </a:xfrm>
              <a:custGeom>
                <a:avLst/>
                <a:gdLst>
                  <a:gd name="T0" fmla="*/ 86 w 16"/>
                  <a:gd name="T1" fmla="*/ 196 h 36"/>
                  <a:gd name="T2" fmla="*/ 32 w 16"/>
                  <a:gd name="T3" fmla="*/ 0 h 36"/>
                  <a:gd name="T4" fmla="*/ 0 w 16"/>
                  <a:gd name="T5" fmla="*/ 196 h 36"/>
                  <a:gd name="T6" fmla="*/ 86 w 16"/>
                  <a:gd name="T7" fmla="*/ 196 h 3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539" name="Freeform 199">
                <a:extLst>
                  <a:ext uri="{FF2B5EF4-FFF2-40B4-BE49-F238E27FC236}">
                    <a16:creationId xmlns:a16="http://schemas.microsoft.com/office/drawing/2014/main" id="{F28E4DAA-A6CD-08B7-8FEF-DEC87FCBE234}"/>
                  </a:ext>
                </a:extLst>
              </p:cNvPr>
              <p:cNvSpPr>
                <a:spLocks/>
              </p:cNvSpPr>
              <p:nvPr/>
            </p:nvSpPr>
            <p:spPr bwMode="auto">
              <a:xfrm>
                <a:off x="3023" y="2305"/>
                <a:ext cx="65" cy="98"/>
              </a:xfrm>
              <a:custGeom>
                <a:avLst/>
                <a:gdLst>
                  <a:gd name="T0" fmla="*/ 151 w 28"/>
                  <a:gd name="T1" fmla="*/ 229 h 42"/>
                  <a:gd name="T2" fmla="*/ 60 w 28"/>
                  <a:gd name="T3" fmla="*/ 0 h 42"/>
                  <a:gd name="T4" fmla="*/ 0 w 28"/>
                  <a:gd name="T5" fmla="*/ 229 h 42"/>
                  <a:gd name="T6" fmla="*/ 151 w 28"/>
                  <a:gd name="T7" fmla="*/ 229 h 4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8" h="42">
                    <a:moveTo>
                      <a:pt x="28" y="42"/>
                    </a:moveTo>
                    <a:cubicBezTo>
                      <a:pt x="28" y="42"/>
                      <a:pt x="25" y="24"/>
                      <a:pt x="11" y="0"/>
                    </a:cubicBezTo>
                    <a:cubicBezTo>
                      <a:pt x="11"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540" name="Freeform 200">
                <a:extLst>
                  <a:ext uri="{FF2B5EF4-FFF2-40B4-BE49-F238E27FC236}">
                    <a16:creationId xmlns:a16="http://schemas.microsoft.com/office/drawing/2014/main" id="{6B1D2EBD-68B6-D49E-CA83-156535292009}"/>
                  </a:ext>
                </a:extLst>
              </p:cNvPr>
              <p:cNvSpPr>
                <a:spLocks/>
              </p:cNvSpPr>
              <p:nvPr/>
            </p:nvSpPr>
            <p:spPr bwMode="auto">
              <a:xfrm>
                <a:off x="2882" y="2287"/>
                <a:ext cx="65" cy="116"/>
              </a:xfrm>
              <a:custGeom>
                <a:avLst/>
                <a:gdLst>
                  <a:gd name="T0" fmla="*/ 0 w 28"/>
                  <a:gd name="T1" fmla="*/ 269 h 50"/>
                  <a:gd name="T2" fmla="*/ 98 w 28"/>
                  <a:gd name="T3" fmla="*/ 0 h 50"/>
                  <a:gd name="T4" fmla="*/ 151 w 28"/>
                  <a:gd name="T5" fmla="*/ 269 h 50"/>
                  <a:gd name="T6" fmla="*/ 0 w 28"/>
                  <a:gd name="T7" fmla="*/ 269 h 5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541" name="Freeform 201">
                <a:extLst>
                  <a:ext uri="{FF2B5EF4-FFF2-40B4-BE49-F238E27FC236}">
                    <a16:creationId xmlns:a16="http://schemas.microsoft.com/office/drawing/2014/main" id="{29D5BF7F-CD04-B26C-0AC8-3A72567979E9}"/>
                  </a:ext>
                </a:extLst>
              </p:cNvPr>
              <p:cNvSpPr>
                <a:spLocks/>
              </p:cNvSpPr>
              <p:nvPr/>
            </p:nvSpPr>
            <p:spPr bwMode="auto">
              <a:xfrm>
                <a:off x="3210" y="2277"/>
                <a:ext cx="53" cy="126"/>
              </a:xfrm>
              <a:custGeom>
                <a:avLst/>
                <a:gdLst>
                  <a:gd name="T0" fmla="*/ 0 w 23"/>
                  <a:gd name="T1" fmla="*/ 294 h 54"/>
                  <a:gd name="T2" fmla="*/ 74 w 23"/>
                  <a:gd name="T3" fmla="*/ 0 h 54"/>
                  <a:gd name="T4" fmla="*/ 122 w 23"/>
                  <a:gd name="T5" fmla="*/ 294 h 54"/>
                  <a:gd name="T6" fmla="*/ 0 w 23"/>
                  <a:gd name="T7" fmla="*/ 294 h 5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3" h="54">
                    <a:moveTo>
                      <a:pt x="0" y="54"/>
                    </a:moveTo>
                    <a:cubicBezTo>
                      <a:pt x="0" y="54"/>
                      <a:pt x="3" y="32"/>
                      <a:pt x="14" y="0"/>
                    </a:cubicBezTo>
                    <a:cubicBezTo>
                      <a:pt x="14"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542" name="Freeform 202">
                <a:extLst>
                  <a:ext uri="{FF2B5EF4-FFF2-40B4-BE49-F238E27FC236}">
                    <a16:creationId xmlns:a16="http://schemas.microsoft.com/office/drawing/2014/main" id="{9FB0BB3E-ED67-A828-36EA-8DDEFF993CBA}"/>
                  </a:ext>
                </a:extLst>
              </p:cNvPr>
              <p:cNvSpPr>
                <a:spLocks/>
              </p:cNvSpPr>
              <p:nvPr/>
            </p:nvSpPr>
            <p:spPr bwMode="auto">
              <a:xfrm>
                <a:off x="3422" y="2277"/>
                <a:ext cx="50" cy="126"/>
              </a:xfrm>
              <a:custGeom>
                <a:avLst/>
                <a:gdLst>
                  <a:gd name="T0" fmla="*/ 114 w 22"/>
                  <a:gd name="T1" fmla="*/ 294 h 54"/>
                  <a:gd name="T2" fmla="*/ 41 w 22"/>
                  <a:gd name="T3" fmla="*/ 0 h 54"/>
                  <a:gd name="T4" fmla="*/ 0 w 22"/>
                  <a:gd name="T5" fmla="*/ 294 h 54"/>
                  <a:gd name="T6" fmla="*/ 114 w 22"/>
                  <a:gd name="T7" fmla="*/ 294 h 5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543" name="Freeform 203">
                <a:extLst>
                  <a:ext uri="{FF2B5EF4-FFF2-40B4-BE49-F238E27FC236}">
                    <a16:creationId xmlns:a16="http://schemas.microsoft.com/office/drawing/2014/main" id="{22213915-70DE-C18E-91B7-64AA2A3EC1A5}"/>
                  </a:ext>
                </a:extLst>
              </p:cNvPr>
              <p:cNvSpPr>
                <a:spLocks/>
              </p:cNvSpPr>
              <p:nvPr/>
            </p:nvSpPr>
            <p:spPr bwMode="auto">
              <a:xfrm>
                <a:off x="3309" y="2277"/>
                <a:ext cx="50" cy="126"/>
              </a:xfrm>
              <a:custGeom>
                <a:avLst/>
                <a:gdLst>
                  <a:gd name="T0" fmla="*/ 114 w 22"/>
                  <a:gd name="T1" fmla="*/ 294 h 54"/>
                  <a:gd name="T2" fmla="*/ 41 w 22"/>
                  <a:gd name="T3" fmla="*/ 0 h 54"/>
                  <a:gd name="T4" fmla="*/ 0 w 22"/>
                  <a:gd name="T5" fmla="*/ 294 h 54"/>
                  <a:gd name="T6" fmla="*/ 114 w 22"/>
                  <a:gd name="T7" fmla="*/ 294 h 5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544" name="Freeform 204">
                <a:extLst>
                  <a:ext uri="{FF2B5EF4-FFF2-40B4-BE49-F238E27FC236}">
                    <a16:creationId xmlns:a16="http://schemas.microsoft.com/office/drawing/2014/main" id="{C706A3A9-56DB-D292-9E0A-1DFBBD51E2E0}"/>
                  </a:ext>
                </a:extLst>
              </p:cNvPr>
              <p:cNvSpPr>
                <a:spLocks/>
              </p:cNvSpPr>
              <p:nvPr/>
            </p:nvSpPr>
            <p:spPr bwMode="auto">
              <a:xfrm>
                <a:off x="3191" y="2303"/>
                <a:ext cx="33" cy="100"/>
              </a:xfrm>
              <a:custGeom>
                <a:avLst/>
                <a:gdLst>
                  <a:gd name="T0" fmla="*/ 0 w 14"/>
                  <a:gd name="T1" fmla="*/ 233 h 43"/>
                  <a:gd name="T2" fmla="*/ 50 w 14"/>
                  <a:gd name="T3" fmla="*/ 0 h 43"/>
                  <a:gd name="T4" fmla="*/ 78 w 14"/>
                  <a:gd name="T5" fmla="*/ 233 h 43"/>
                  <a:gd name="T6" fmla="*/ 0 w 14"/>
                  <a:gd name="T7" fmla="*/ 233 h 4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 h="43">
                    <a:moveTo>
                      <a:pt x="0" y="43"/>
                    </a:moveTo>
                    <a:cubicBezTo>
                      <a:pt x="0" y="43"/>
                      <a:pt x="2"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10245" name="Freeform 206">
              <a:extLst>
                <a:ext uri="{FF2B5EF4-FFF2-40B4-BE49-F238E27FC236}">
                  <a16:creationId xmlns:a16="http://schemas.microsoft.com/office/drawing/2014/main" id="{D4E20992-420A-BFEE-5A65-84D417926EDA}"/>
                </a:ext>
              </a:extLst>
            </p:cNvPr>
            <p:cNvSpPr>
              <a:spLocks/>
            </p:cNvSpPr>
            <p:nvPr/>
          </p:nvSpPr>
          <p:spPr bwMode="auto">
            <a:xfrm>
              <a:off x="3359" y="2319"/>
              <a:ext cx="30" cy="84"/>
            </a:xfrm>
            <a:custGeom>
              <a:avLst/>
              <a:gdLst>
                <a:gd name="T0" fmla="*/ 69 w 13"/>
                <a:gd name="T1" fmla="*/ 196 h 36"/>
                <a:gd name="T2" fmla="*/ 28 w 13"/>
                <a:gd name="T3" fmla="*/ 0 h 36"/>
                <a:gd name="T4" fmla="*/ 0 w 13"/>
                <a:gd name="T5" fmla="*/ 196 h 36"/>
                <a:gd name="T6" fmla="*/ 69 w 13"/>
                <a:gd name="T7" fmla="*/ 196 h 3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246" name="Freeform 207">
              <a:extLst>
                <a:ext uri="{FF2B5EF4-FFF2-40B4-BE49-F238E27FC236}">
                  <a16:creationId xmlns:a16="http://schemas.microsoft.com/office/drawing/2014/main" id="{3F66D63F-2C20-4285-F5AE-7AE0AB9CA8C6}"/>
                </a:ext>
              </a:extLst>
            </p:cNvPr>
            <p:cNvSpPr>
              <a:spLocks/>
            </p:cNvSpPr>
            <p:nvPr/>
          </p:nvSpPr>
          <p:spPr bwMode="auto">
            <a:xfrm>
              <a:off x="3500" y="2303"/>
              <a:ext cx="30" cy="100"/>
            </a:xfrm>
            <a:custGeom>
              <a:avLst/>
              <a:gdLst>
                <a:gd name="T0" fmla="*/ 0 w 13"/>
                <a:gd name="T1" fmla="*/ 233 h 43"/>
                <a:gd name="T2" fmla="*/ 42 w 13"/>
                <a:gd name="T3" fmla="*/ 0 h 43"/>
                <a:gd name="T4" fmla="*/ 69 w 13"/>
                <a:gd name="T5" fmla="*/ 233 h 43"/>
                <a:gd name="T6" fmla="*/ 0 w 13"/>
                <a:gd name="T7" fmla="*/ 233 h 4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247" name="Freeform 208">
              <a:extLst>
                <a:ext uri="{FF2B5EF4-FFF2-40B4-BE49-F238E27FC236}">
                  <a16:creationId xmlns:a16="http://schemas.microsoft.com/office/drawing/2014/main" id="{DB40347D-4121-203B-CDC2-AAD22A6229AA}"/>
                </a:ext>
              </a:extLst>
            </p:cNvPr>
            <p:cNvSpPr>
              <a:spLocks/>
            </p:cNvSpPr>
            <p:nvPr/>
          </p:nvSpPr>
          <p:spPr bwMode="auto">
            <a:xfrm>
              <a:off x="3470" y="2319"/>
              <a:ext cx="30" cy="84"/>
            </a:xfrm>
            <a:custGeom>
              <a:avLst/>
              <a:gdLst>
                <a:gd name="T0" fmla="*/ 69 w 13"/>
                <a:gd name="T1" fmla="*/ 196 h 36"/>
                <a:gd name="T2" fmla="*/ 28 w 13"/>
                <a:gd name="T3" fmla="*/ 0 h 36"/>
                <a:gd name="T4" fmla="*/ 0 w 13"/>
                <a:gd name="T5" fmla="*/ 196 h 36"/>
                <a:gd name="T6" fmla="*/ 69 w 13"/>
                <a:gd name="T7" fmla="*/ 196 h 3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248" name="Freeform 209">
              <a:extLst>
                <a:ext uri="{FF2B5EF4-FFF2-40B4-BE49-F238E27FC236}">
                  <a16:creationId xmlns:a16="http://schemas.microsoft.com/office/drawing/2014/main" id="{C54AA0C5-3962-3E26-51B6-B08D905CE037}"/>
                </a:ext>
              </a:extLst>
            </p:cNvPr>
            <p:cNvSpPr>
              <a:spLocks/>
            </p:cNvSpPr>
            <p:nvPr/>
          </p:nvSpPr>
          <p:spPr bwMode="auto">
            <a:xfrm>
              <a:off x="3376" y="2305"/>
              <a:ext cx="50" cy="98"/>
            </a:xfrm>
            <a:custGeom>
              <a:avLst/>
              <a:gdLst>
                <a:gd name="T0" fmla="*/ 114 w 22"/>
                <a:gd name="T1" fmla="*/ 229 h 42"/>
                <a:gd name="T2" fmla="*/ 41 w 22"/>
                <a:gd name="T3" fmla="*/ 0 h 42"/>
                <a:gd name="T4" fmla="*/ 0 w 22"/>
                <a:gd name="T5" fmla="*/ 229 h 42"/>
                <a:gd name="T6" fmla="*/ 114 w 22"/>
                <a:gd name="T7" fmla="*/ 229 h 4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2" h="42">
                  <a:moveTo>
                    <a:pt x="22" y="42"/>
                  </a:moveTo>
                  <a:cubicBezTo>
                    <a:pt x="22" y="42"/>
                    <a:pt x="20" y="24"/>
                    <a:pt x="8" y="0"/>
                  </a:cubicBezTo>
                  <a:cubicBezTo>
                    <a:pt x="8" y="0"/>
                    <a:pt x="0" y="39"/>
                    <a:pt x="0" y="42"/>
                  </a:cubicBezTo>
                  <a:lnTo>
                    <a:pt x="22"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249" name="Freeform 210">
              <a:extLst>
                <a:ext uri="{FF2B5EF4-FFF2-40B4-BE49-F238E27FC236}">
                  <a16:creationId xmlns:a16="http://schemas.microsoft.com/office/drawing/2014/main" id="{A880F521-E4EE-2864-698F-2B2CCD23EBFE}"/>
                </a:ext>
              </a:extLst>
            </p:cNvPr>
            <p:cNvSpPr>
              <a:spLocks/>
            </p:cNvSpPr>
            <p:nvPr/>
          </p:nvSpPr>
          <p:spPr bwMode="auto">
            <a:xfrm>
              <a:off x="3263" y="2287"/>
              <a:ext cx="53" cy="116"/>
            </a:xfrm>
            <a:custGeom>
              <a:avLst/>
              <a:gdLst>
                <a:gd name="T0" fmla="*/ 0 w 23"/>
                <a:gd name="T1" fmla="*/ 269 h 50"/>
                <a:gd name="T2" fmla="*/ 74 w 23"/>
                <a:gd name="T3" fmla="*/ 0 h 50"/>
                <a:gd name="T4" fmla="*/ 122 w 23"/>
                <a:gd name="T5" fmla="*/ 269 h 50"/>
                <a:gd name="T6" fmla="*/ 0 w 23"/>
                <a:gd name="T7" fmla="*/ 269 h 5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3" h="50">
                  <a:moveTo>
                    <a:pt x="0" y="50"/>
                  </a:moveTo>
                  <a:cubicBezTo>
                    <a:pt x="0" y="50"/>
                    <a:pt x="2"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250" name="Freeform 211">
              <a:extLst>
                <a:ext uri="{FF2B5EF4-FFF2-40B4-BE49-F238E27FC236}">
                  <a16:creationId xmlns:a16="http://schemas.microsoft.com/office/drawing/2014/main" id="{62D94E63-FAB9-398B-0958-718F472DDEB8}"/>
                </a:ext>
              </a:extLst>
            </p:cNvPr>
            <p:cNvSpPr>
              <a:spLocks/>
            </p:cNvSpPr>
            <p:nvPr/>
          </p:nvSpPr>
          <p:spPr bwMode="auto">
            <a:xfrm>
              <a:off x="3553" y="2277"/>
              <a:ext cx="65" cy="126"/>
            </a:xfrm>
            <a:custGeom>
              <a:avLst/>
              <a:gdLst>
                <a:gd name="T0" fmla="*/ 0 w 28"/>
                <a:gd name="T1" fmla="*/ 294 h 54"/>
                <a:gd name="T2" fmla="*/ 98 w 28"/>
                <a:gd name="T3" fmla="*/ 0 h 54"/>
                <a:gd name="T4" fmla="*/ 151 w 28"/>
                <a:gd name="T5" fmla="*/ 294 h 54"/>
                <a:gd name="T6" fmla="*/ 0 w 28"/>
                <a:gd name="T7" fmla="*/ 294 h 5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251" name="Freeform 212">
              <a:extLst>
                <a:ext uri="{FF2B5EF4-FFF2-40B4-BE49-F238E27FC236}">
                  <a16:creationId xmlns:a16="http://schemas.microsoft.com/office/drawing/2014/main" id="{C6CCC1D4-D81E-AEC6-67EE-6EF7E5BE8CE0}"/>
                </a:ext>
              </a:extLst>
            </p:cNvPr>
            <p:cNvSpPr>
              <a:spLocks/>
            </p:cNvSpPr>
            <p:nvPr/>
          </p:nvSpPr>
          <p:spPr bwMode="auto">
            <a:xfrm>
              <a:off x="3816" y="2277"/>
              <a:ext cx="64" cy="126"/>
            </a:xfrm>
            <a:custGeom>
              <a:avLst/>
              <a:gdLst>
                <a:gd name="T0" fmla="*/ 146 w 28"/>
                <a:gd name="T1" fmla="*/ 294 h 54"/>
                <a:gd name="T2" fmla="*/ 53 w 28"/>
                <a:gd name="T3" fmla="*/ 0 h 54"/>
                <a:gd name="T4" fmla="*/ 0 w 28"/>
                <a:gd name="T5" fmla="*/ 294 h 54"/>
                <a:gd name="T6" fmla="*/ 146 w 28"/>
                <a:gd name="T7" fmla="*/ 294 h 5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252" name="Freeform 213">
              <a:extLst>
                <a:ext uri="{FF2B5EF4-FFF2-40B4-BE49-F238E27FC236}">
                  <a16:creationId xmlns:a16="http://schemas.microsoft.com/office/drawing/2014/main" id="{5C14D503-7C27-3400-4836-E495214A141F}"/>
                </a:ext>
              </a:extLst>
            </p:cNvPr>
            <p:cNvSpPr>
              <a:spLocks/>
            </p:cNvSpPr>
            <p:nvPr/>
          </p:nvSpPr>
          <p:spPr bwMode="auto">
            <a:xfrm>
              <a:off x="3675" y="2277"/>
              <a:ext cx="65" cy="126"/>
            </a:xfrm>
            <a:custGeom>
              <a:avLst/>
              <a:gdLst>
                <a:gd name="T0" fmla="*/ 151 w 28"/>
                <a:gd name="T1" fmla="*/ 294 h 54"/>
                <a:gd name="T2" fmla="*/ 60 w 28"/>
                <a:gd name="T3" fmla="*/ 0 h 54"/>
                <a:gd name="T4" fmla="*/ 0 w 28"/>
                <a:gd name="T5" fmla="*/ 294 h 54"/>
                <a:gd name="T6" fmla="*/ 151 w 28"/>
                <a:gd name="T7" fmla="*/ 294 h 5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253" name="Freeform 214">
              <a:extLst>
                <a:ext uri="{FF2B5EF4-FFF2-40B4-BE49-F238E27FC236}">
                  <a16:creationId xmlns:a16="http://schemas.microsoft.com/office/drawing/2014/main" id="{F97A813B-4A74-D273-3252-F232CB2226BB}"/>
                </a:ext>
              </a:extLst>
            </p:cNvPr>
            <p:cNvSpPr>
              <a:spLocks/>
            </p:cNvSpPr>
            <p:nvPr/>
          </p:nvSpPr>
          <p:spPr bwMode="auto">
            <a:xfrm>
              <a:off x="3530" y="2303"/>
              <a:ext cx="41" cy="100"/>
            </a:xfrm>
            <a:custGeom>
              <a:avLst/>
              <a:gdLst>
                <a:gd name="T0" fmla="*/ 0 w 18"/>
                <a:gd name="T1" fmla="*/ 233 h 43"/>
                <a:gd name="T2" fmla="*/ 57 w 18"/>
                <a:gd name="T3" fmla="*/ 0 h 43"/>
                <a:gd name="T4" fmla="*/ 93 w 18"/>
                <a:gd name="T5" fmla="*/ 233 h 43"/>
                <a:gd name="T6" fmla="*/ 0 w 18"/>
                <a:gd name="T7" fmla="*/ 233 h 4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254" name="Freeform 215">
              <a:extLst>
                <a:ext uri="{FF2B5EF4-FFF2-40B4-BE49-F238E27FC236}">
                  <a16:creationId xmlns:a16="http://schemas.microsoft.com/office/drawing/2014/main" id="{9638285A-A64B-9C86-6F0A-DCD86460D044}"/>
                </a:ext>
              </a:extLst>
            </p:cNvPr>
            <p:cNvSpPr>
              <a:spLocks/>
            </p:cNvSpPr>
            <p:nvPr/>
          </p:nvSpPr>
          <p:spPr bwMode="auto">
            <a:xfrm>
              <a:off x="3740" y="2319"/>
              <a:ext cx="37" cy="84"/>
            </a:xfrm>
            <a:custGeom>
              <a:avLst/>
              <a:gdLst>
                <a:gd name="T0" fmla="*/ 86 w 16"/>
                <a:gd name="T1" fmla="*/ 196 h 36"/>
                <a:gd name="T2" fmla="*/ 32 w 16"/>
                <a:gd name="T3" fmla="*/ 0 h 36"/>
                <a:gd name="T4" fmla="*/ 0 w 16"/>
                <a:gd name="T5" fmla="*/ 196 h 36"/>
                <a:gd name="T6" fmla="*/ 86 w 16"/>
                <a:gd name="T7" fmla="*/ 196 h 3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255" name="Freeform 216">
              <a:extLst>
                <a:ext uri="{FF2B5EF4-FFF2-40B4-BE49-F238E27FC236}">
                  <a16:creationId xmlns:a16="http://schemas.microsoft.com/office/drawing/2014/main" id="{2CA0CC8F-F441-0971-FFAF-D55F0556053F}"/>
                </a:ext>
              </a:extLst>
            </p:cNvPr>
            <p:cNvSpPr>
              <a:spLocks/>
            </p:cNvSpPr>
            <p:nvPr/>
          </p:nvSpPr>
          <p:spPr bwMode="auto">
            <a:xfrm>
              <a:off x="3915" y="2303"/>
              <a:ext cx="37" cy="100"/>
            </a:xfrm>
            <a:custGeom>
              <a:avLst/>
              <a:gdLst>
                <a:gd name="T0" fmla="*/ 0 w 16"/>
                <a:gd name="T1" fmla="*/ 233 h 43"/>
                <a:gd name="T2" fmla="*/ 53 w 16"/>
                <a:gd name="T3" fmla="*/ 0 h 43"/>
                <a:gd name="T4" fmla="*/ 86 w 16"/>
                <a:gd name="T5" fmla="*/ 233 h 43"/>
                <a:gd name="T6" fmla="*/ 0 w 16"/>
                <a:gd name="T7" fmla="*/ 233 h 4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256" name="Freeform 217">
              <a:extLst>
                <a:ext uri="{FF2B5EF4-FFF2-40B4-BE49-F238E27FC236}">
                  <a16:creationId xmlns:a16="http://schemas.microsoft.com/office/drawing/2014/main" id="{D6127A53-E35B-FE27-1579-63EEC3E5723A}"/>
                </a:ext>
              </a:extLst>
            </p:cNvPr>
            <p:cNvSpPr>
              <a:spLocks/>
            </p:cNvSpPr>
            <p:nvPr/>
          </p:nvSpPr>
          <p:spPr bwMode="auto">
            <a:xfrm>
              <a:off x="3878" y="2319"/>
              <a:ext cx="37" cy="84"/>
            </a:xfrm>
            <a:custGeom>
              <a:avLst/>
              <a:gdLst>
                <a:gd name="T0" fmla="*/ 86 w 16"/>
                <a:gd name="T1" fmla="*/ 196 h 36"/>
                <a:gd name="T2" fmla="*/ 32 w 16"/>
                <a:gd name="T3" fmla="*/ 0 h 36"/>
                <a:gd name="T4" fmla="*/ 0 w 16"/>
                <a:gd name="T5" fmla="*/ 196 h 36"/>
                <a:gd name="T6" fmla="*/ 86 w 16"/>
                <a:gd name="T7" fmla="*/ 196 h 3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257" name="Freeform 218">
              <a:extLst>
                <a:ext uri="{FF2B5EF4-FFF2-40B4-BE49-F238E27FC236}">
                  <a16:creationId xmlns:a16="http://schemas.microsoft.com/office/drawing/2014/main" id="{CE7D166A-EE46-8D52-655E-9FE3CCD8D5D5}"/>
                </a:ext>
              </a:extLst>
            </p:cNvPr>
            <p:cNvSpPr>
              <a:spLocks/>
            </p:cNvSpPr>
            <p:nvPr/>
          </p:nvSpPr>
          <p:spPr bwMode="auto">
            <a:xfrm>
              <a:off x="3758" y="2305"/>
              <a:ext cx="65" cy="98"/>
            </a:xfrm>
            <a:custGeom>
              <a:avLst/>
              <a:gdLst>
                <a:gd name="T0" fmla="*/ 151 w 28"/>
                <a:gd name="T1" fmla="*/ 229 h 42"/>
                <a:gd name="T2" fmla="*/ 60 w 28"/>
                <a:gd name="T3" fmla="*/ 0 h 42"/>
                <a:gd name="T4" fmla="*/ 0 w 28"/>
                <a:gd name="T5" fmla="*/ 229 h 42"/>
                <a:gd name="T6" fmla="*/ 151 w 28"/>
                <a:gd name="T7" fmla="*/ 229 h 4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8" h="42">
                  <a:moveTo>
                    <a:pt x="28" y="42"/>
                  </a:moveTo>
                  <a:cubicBezTo>
                    <a:pt x="28" y="42"/>
                    <a:pt x="25" y="24"/>
                    <a:pt x="11" y="0"/>
                  </a:cubicBezTo>
                  <a:cubicBezTo>
                    <a:pt x="11"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258" name="Freeform 219">
              <a:extLst>
                <a:ext uri="{FF2B5EF4-FFF2-40B4-BE49-F238E27FC236}">
                  <a16:creationId xmlns:a16="http://schemas.microsoft.com/office/drawing/2014/main" id="{8D439B29-9A20-3DF4-F222-8A4CC941456A}"/>
                </a:ext>
              </a:extLst>
            </p:cNvPr>
            <p:cNvSpPr>
              <a:spLocks/>
            </p:cNvSpPr>
            <p:nvPr/>
          </p:nvSpPr>
          <p:spPr bwMode="auto">
            <a:xfrm>
              <a:off x="3618" y="2287"/>
              <a:ext cx="66" cy="116"/>
            </a:xfrm>
            <a:custGeom>
              <a:avLst/>
              <a:gdLst>
                <a:gd name="T0" fmla="*/ 0 w 29"/>
                <a:gd name="T1" fmla="*/ 269 h 50"/>
                <a:gd name="T2" fmla="*/ 93 w 29"/>
                <a:gd name="T3" fmla="*/ 0 h 50"/>
                <a:gd name="T4" fmla="*/ 150 w 29"/>
                <a:gd name="T5" fmla="*/ 269 h 50"/>
                <a:gd name="T6" fmla="*/ 0 w 29"/>
                <a:gd name="T7" fmla="*/ 269 h 5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9" h="50">
                  <a:moveTo>
                    <a:pt x="0" y="50"/>
                  </a:moveTo>
                  <a:cubicBezTo>
                    <a:pt x="0" y="50"/>
                    <a:pt x="3" y="30"/>
                    <a:pt x="18" y="0"/>
                  </a:cubicBezTo>
                  <a:cubicBezTo>
                    <a:pt x="18" y="0"/>
                    <a:pt x="29" y="46"/>
                    <a:pt x="29"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259" name="Freeform 220">
              <a:extLst>
                <a:ext uri="{FF2B5EF4-FFF2-40B4-BE49-F238E27FC236}">
                  <a16:creationId xmlns:a16="http://schemas.microsoft.com/office/drawing/2014/main" id="{A783A4E7-CD0E-C5B0-2812-B98F34121BCB}"/>
                </a:ext>
              </a:extLst>
            </p:cNvPr>
            <p:cNvSpPr>
              <a:spLocks/>
            </p:cNvSpPr>
            <p:nvPr/>
          </p:nvSpPr>
          <p:spPr bwMode="auto">
            <a:xfrm>
              <a:off x="3970" y="2277"/>
              <a:ext cx="53" cy="126"/>
            </a:xfrm>
            <a:custGeom>
              <a:avLst/>
              <a:gdLst>
                <a:gd name="T0" fmla="*/ 0 w 23"/>
                <a:gd name="T1" fmla="*/ 294 h 54"/>
                <a:gd name="T2" fmla="*/ 74 w 23"/>
                <a:gd name="T3" fmla="*/ 0 h 54"/>
                <a:gd name="T4" fmla="*/ 122 w 23"/>
                <a:gd name="T5" fmla="*/ 294 h 54"/>
                <a:gd name="T6" fmla="*/ 0 w 23"/>
                <a:gd name="T7" fmla="*/ 294 h 5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3" h="54">
                  <a:moveTo>
                    <a:pt x="0" y="54"/>
                  </a:moveTo>
                  <a:cubicBezTo>
                    <a:pt x="0" y="54"/>
                    <a:pt x="2" y="32"/>
                    <a:pt x="14" y="0"/>
                  </a:cubicBezTo>
                  <a:cubicBezTo>
                    <a:pt x="14"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260" name="Freeform 221">
              <a:extLst>
                <a:ext uri="{FF2B5EF4-FFF2-40B4-BE49-F238E27FC236}">
                  <a16:creationId xmlns:a16="http://schemas.microsoft.com/office/drawing/2014/main" id="{23FA7038-74F7-2BF2-CE0D-59D2974273B3}"/>
                </a:ext>
              </a:extLst>
            </p:cNvPr>
            <p:cNvSpPr>
              <a:spLocks/>
            </p:cNvSpPr>
            <p:nvPr/>
          </p:nvSpPr>
          <p:spPr bwMode="auto">
            <a:xfrm>
              <a:off x="4180" y="2277"/>
              <a:ext cx="53" cy="126"/>
            </a:xfrm>
            <a:custGeom>
              <a:avLst/>
              <a:gdLst>
                <a:gd name="T0" fmla="*/ 122 w 23"/>
                <a:gd name="T1" fmla="*/ 294 h 54"/>
                <a:gd name="T2" fmla="*/ 48 w 23"/>
                <a:gd name="T3" fmla="*/ 0 h 54"/>
                <a:gd name="T4" fmla="*/ 0 w 23"/>
                <a:gd name="T5" fmla="*/ 294 h 54"/>
                <a:gd name="T6" fmla="*/ 122 w 23"/>
                <a:gd name="T7" fmla="*/ 294 h 5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261" name="Freeform 222">
              <a:extLst>
                <a:ext uri="{FF2B5EF4-FFF2-40B4-BE49-F238E27FC236}">
                  <a16:creationId xmlns:a16="http://schemas.microsoft.com/office/drawing/2014/main" id="{176048E3-7CA7-07CB-2CE5-1541AB078222}"/>
                </a:ext>
              </a:extLst>
            </p:cNvPr>
            <p:cNvSpPr>
              <a:spLocks/>
            </p:cNvSpPr>
            <p:nvPr/>
          </p:nvSpPr>
          <p:spPr bwMode="auto">
            <a:xfrm>
              <a:off x="4069" y="2277"/>
              <a:ext cx="51" cy="126"/>
            </a:xfrm>
            <a:custGeom>
              <a:avLst/>
              <a:gdLst>
                <a:gd name="T0" fmla="*/ 118 w 22"/>
                <a:gd name="T1" fmla="*/ 294 h 54"/>
                <a:gd name="T2" fmla="*/ 44 w 22"/>
                <a:gd name="T3" fmla="*/ 0 h 54"/>
                <a:gd name="T4" fmla="*/ 0 w 22"/>
                <a:gd name="T5" fmla="*/ 294 h 54"/>
                <a:gd name="T6" fmla="*/ 118 w 22"/>
                <a:gd name="T7" fmla="*/ 294 h 5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262" name="Freeform 223">
              <a:extLst>
                <a:ext uri="{FF2B5EF4-FFF2-40B4-BE49-F238E27FC236}">
                  <a16:creationId xmlns:a16="http://schemas.microsoft.com/office/drawing/2014/main" id="{3E123795-388A-E176-7558-537187759D18}"/>
                </a:ext>
              </a:extLst>
            </p:cNvPr>
            <p:cNvSpPr>
              <a:spLocks/>
            </p:cNvSpPr>
            <p:nvPr/>
          </p:nvSpPr>
          <p:spPr bwMode="auto">
            <a:xfrm>
              <a:off x="3952" y="2303"/>
              <a:ext cx="32" cy="100"/>
            </a:xfrm>
            <a:custGeom>
              <a:avLst/>
              <a:gdLst>
                <a:gd name="T0" fmla="*/ 0 w 14"/>
                <a:gd name="T1" fmla="*/ 233 h 43"/>
                <a:gd name="T2" fmla="*/ 48 w 14"/>
                <a:gd name="T3" fmla="*/ 0 h 43"/>
                <a:gd name="T4" fmla="*/ 73 w 14"/>
                <a:gd name="T5" fmla="*/ 233 h 43"/>
                <a:gd name="T6" fmla="*/ 0 w 14"/>
                <a:gd name="T7" fmla="*/ 233 h 4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 h="43">
                  <a:moveTo>
                    <a:pt x="0" y="43"/>
                  </a:moveTo>
                  <a:cubicBezTo>
                    <a:pt x="0" y="43"/>
                    <a:pt x="1"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263" name="Freeform 224">
              <a:extLst>
                <a:ext uri="{FF2B5EF4-FFF2-40B4-BE49-F238E27FC236}">
                  <a16:creationId xmlns:a16="http://schemas.microsoft.com/office/drawing/2014/main" id="{E77CF683-5DF5-0CDE-0723-3C2A7C5936BC}"/>
                </a:ext>
              </a:extLst>
            </p:cNvPr>
            <p:cNvSpPr>
              <a:spLocks/>
            </p:cNvSpPr>
            <p:nvPr/>
          </p:nvSpPr>
          <p:spPr bwMode="auto">
            <a:xfrm>
              <a:off x="4120" y="2319"/>
              <a:ext cx="30" cy="84"/>
            </a:xfrm>
            <a:custGeom>
              <a:avLst/>
              <a:gdLst>
                <a:gd name="T0" fmla="*/ 69 w 13"/>
                <a:gd name="T1" fmla="*/ 196 h 36"/>
                <a:gd name="T2" fmla="*/ 28 w 13"/>
                <a:gd name="T3" fmla="*/ 0 h 36"/>
                <a:gd name="T4" fmla="*/ 0 w 13"/>
                <a:gd name="T5" fmla="*/ 196 h 36"/>
                <a:gd name="T6" fmla="*/ 69 w 13"/>
                <a:gd name="T7" fmla="*/ 196 h 3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264" name="Freeform 225">
              <a:extLst>
                <a:ext uri="{FF2B5EF4-FFF2-40B4-BE49-F238E27FC236}">
                  <a16:creationId xmlns:a16="http://schemas.microsoft.com/office/drawing/2014/main" id="{9056912B-C490-8EC4-6A68-5743D16A3980}"/>
                </a:ext>
              </a:extLst>
            </p:cNvPr>
            <p:cNvSpPr>
              <a:spLocks/>
            </p:cNvSpPr>
            <p:nvPr/>
          </p:nvSpPr>
          <p:spPr bwMode="auto">
            <a:xfrm>
              <a:off x="4260" y="2303"/>
              <a:ext cx="30" cy="100"/>
            </a:xfrm>
            <a:custGeom>
              <a:avLst/>
              <a:gdLst>
                <a:gd name="T0" fmla="*/ 0 w 13"/>
                <a:gd name="T1" fmla="*/ 233 h 43"/>
                <a:gd name="T2" fmla="*/ 42 w 13"/>
                <a:gd name="T3" fmla="*/ 0 h 43"/>
                <a:gd name="T4" fmla="*/ 69 w 13"/>
                <a:gd name="T5" fmla="*/ 233 h 43"/>
                <a:gd name="T6" fmla="*/ 0 w 13"/>
                <a:gd name="T7" fmla="*/ 233 h 4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265" name="Freeform 226">
              <a:extLst>
                <a:ext uri="{FF2B5EF4-FFF2-40B4-BE49-F238E27FC236}">
                  <a16:creationId xmlns:a16="http://schemas.microsoft.com/office/drawing/2014/main" id="{5BA586B7-4AFD-11F8-50CF-EA32A3F9BDA0}"/>
                </a:ext>
              </a:extLst>
            </p:cNvPr>
            <p:cNvSpPr>
              <a:spLocks/>
            </p:cNvSpPr>
            <p:nvPr/>
          </p:nvSpPr>
          <p:spPr bwMode="auto">
            <a:xfrm>
              <a:off x="4230" y="2319"/>
              <a:ext cx="30" cy="84"/>
            </a:xfrm>
            <a:custGeom>
              <a:avLst/>
              <a:gdLst>
                <a:gd name="T0" fmla="*/ 69 w 13"/>
                <a:gd name="T1" fmla="*/ 196 h 36"/>
                <a:gd name="T2" fmla="*/ 28 w 13"/>
                <a:gd name="T3" fmla="*/ 0 h 36"/>
                <a:gd name="T4" fmla="*/ 0 w 13"/>
                <a:gd name="T5" fmla="*/ 196 h 36"/>
                <a:gd name="T6" fmla="*/ 69 w 13"/>
                <a:gd name="T7" fmla="*/ 196 h 3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266" name="Freeform 227">
              <a:extLst>
                <a:ext uri="{FF2B5EF4-FFF2-40B4-BE49-F238E27FC236}">
                  <a16:creationId xmlns:a16="http://schemas.microsoft.com/office/drawing/2014/main" id="{2665FAD9-7BF2-D9F2-6C2D-A1296D85B434}"/>
                </a:ext>
              </a:extLst>
            </p:cNvPr>
            <p:cNvSpPr>
              <a:spLocks/>
            </p:cNvSpPr>
            <p:nvPr/>
          </p:nvSpPr>
          <p:spPr bwMode="auto">
            <a:xfrm>
              <a:off x="4136" y="2305"/>
              <a:ext cx="51" cy="98"/>
            </a:xfrm>
            <a:custGeom>
              <a:avLst/>
              <a:gdLst>
                <a:gd name="T0" fmla="*/ 118 w 22"/>
                <a:gd name="T1" fmla="*/ 229 h 42"/>
                <a:gd name="T2" fmla="*/ 44 w 22"/>
                <a:gd name="T3" fmla="*/ 0 h 42"/>
                <a:gd name="T4" fmla="*/ 0 w 22"/>
                <a:gd name="T5" fmla="*/ 229 h 42"/>
                <a:gd name="T6" fmla="*/ 118 w 22"/>
                <a:gd name="T7" fmla="*/ 229 h 4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2" h="42">
                  <a:moveTo>
                    <a:pt x="22" y="42"/>
                  </a:moveTo>
                  <a:cubicBezTo>
                    <a:pt x="22" y="42"/>
                    <a:pt x="20" y="24"/>
                    <a:pt x="8" y="0"/>
                  </a:cubicBezTo>
                  <a:cubicBezTo>
                    <a:pt x="8" y="0"/>
                    <a:pt x="0" y="39"/>
                    <a:pt x="0" y="42"/>
                  </a:cubicBezTo>
                  <a:lnTo>
                    <a:pt x="22"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267" name="Freeform 228">
              <a:extLst>
                <a:ext uri="{FF2B5EF4-FFF2-40B4-BE49-F238E27FC236}">
                  <a16:creationId xmlns:a16="http://schemas.microsoft.com/office/drawing/2014/main" id="{3EF7054F-1F1D-5489-4EB4-9A1DD4240655}"/>
                </a:ext>
              </a:extLst>
            </p:cNvPr>
            <p:cNvSpPr>
              <a:spLocks/>
            </p:cNvSpPr>
            <p:nvPr/>
          </p:nvSpPr>
          <p:spPr bwMode="auto">
            <a:xfrm>
              <a:off x="4023" y="2287"/>
              <a:ext cx="51" cy="116"/>
            </a:xfrm>
            <a:custGeom>
              <a:avLst/>
              <a:gdLst>
                <a:gd name="T0" fmla="*/ 0 w 22"/>
                <a:gd name="T1" fmla="*/ 269 h 50"/>
                <a:gd name="T2" fmla="*/ 74 w 22"/>
                <a:gd name="T3" fmla="*/ 0 h 50"/>
                <a:gd name="T4" fmla="*/ 118 w 22"/>
                <a:gd name="T5" fmla="*/ 269 h 50"/>
                <a:gd name="T6" fmla="*/ 0 w 22"/>
                <a:gd name="T7" fmla="*/ 269 h 5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2" h="50">
                  <a:moveTo>
                    <a:pt x="0" y="50"/>
                  </a:moveTo>
                  <a:cubicBezTo>
                    <a:pt x="0" y="50"/>
                    <a:pt x="2" y="30"/>
                    <a:pt x="14" y="0"/>
                  </a:cubicBezTo>
                  <a:cubicBezTo>
                    <a:pt x="14" y="0"/>
                    <a:pt x="22" y="46"/>
                    <a:pt x="22"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268" name="Freeform 229">
              <a:extLst>
                <a:ext uri="{FF2B5EF4-FFF2-40B4-BE49-F238E27FC236}">
                  <a16:creationId xmlns:a16="http://schemas.microsoft.com/office/drawing/2014/main" id="{8052137A-7A73-D33C-ECC9-5EC191DA8168}"/>
                </a:ext>
              </a:extLst>
            </p:cNvPr>
            <p:cNvSpPr>
              <a:spLocks/>
            </p:cNvSpPr>
            <p:nvPr/>
          </p:nvSpPr>
          <p:spPr bwMode="auto">
            <a:xfrm>
              <a:off x="4313" y="2277"/>
              <a:ext cx="65" cy="126"/>
            </a:xfrm>
            <a:custGeom>
              <a:avLst/>
              <a:gdLst>
                <a:gd name="T0" fmla="*/ 0 w 28"/>
                <a:gd name="T1" fmla="*/ 294 h 54"/>
                <a:gd name="T2" fmla="*/ 98 w 28"/>
                <a:gd name="T3" fmla="*/ 0 h 54"/>
                <a:gd name="T4" fmla="*/ 151 w 28"/>
                <a:gd name="T5" fmla="*/ 294 h 54"/>
                <a:gd name="T6" fmla="*/ 0 w 28"/>
                <a:gd name="T7" fmla="*/ 294 h 5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269" name="Freeform 230">
              <a:extLst>
                <a:ext uri="{FF2B5EF4-FFF2-40B4-BE49-F238E27FC236}">
                  <a16:creationId xmlns:a16="http://schemas.microsoft.com/office/drawing/2014/main" id="{9214DEC3-30F9-2C34-B3A0-98F3E3F02B89}"/>
                </a:ext>
              </a:extLst>
            </p:cNvPr>
            <p:cNvSpPr>
              <a:spLocks/>
            </p:cNvSpPr>
            <p:nvPr/>
          </p:nvSpPr>
          <p:spPr bwMode="auto">
            <a:xfrm>
              <a:off x="4576" y="2277"/>
              <a:ext cx="65" cy="126"/>
            </a:xfrm>
            <a:custGeom>
              <a:avLst/>
              <a:gdLst>
                <a:gd name="T0" fmla="*/ 151 w 28"/>
                <a:gd name="T1" fmla="*/ 294 h 54"/>
                <a:gd name="T2" fmla="*/ 53 w 28"/>
                <a:gd name="T3" fmla="*/ 0 h 54"/>
                <a:gd name="T4" fmla="*/ 0 w 28"/>
                <a:gd name="T5" fmla="*/ 294 h 54"/>
                <a:gd name="T6" fmla="*/ 151 w 28"/>
                <a:gd name="T7" fmla="*/ 294 h 5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270" name="Freeform 231">
              <a:extLst>
                <a:ext uri="{FF2B5EF4-FFF2-40B4-BE49-F238E27FC236}">
                  <a16:creationId xmlns:a16="http://schemas.microsoft.com/office/drawing/2014/main" id="{81A3D0DA-D5C3-3E61-1254-75E89C669F34}"/>
                </a:ext>
              </a:extLst>
            </p:cNvPr>
            <p:cNvSpPr>
              <a:spLocks/>
            </p:cNvSpPr>
            <p:nvPr/>
          </p:nvSpPr>
          <p:spPr bwMode="auto">
            <a:xfrm>
              <a:off x="4436" y="2277"/>
              <a:ext cx="64" cy="126"/>
            </a:xfrm>
            <a:custGeom>
              <a:avLst/>
              <a:gdLst>
                <a:gd name="T0" fmla="*/ 146 w 28"/>
                <a:gd name="T1" fmla="*/ 294 h 54"/>
                <a:gd name="T2" fmla="*/ 53 w 28"/>
                <a:gd name="T3" fmla="*/ 0 h 54"/>
                <a:gd name="T4" fmla="*/ 0 w 28"/>
                <a:gd name="T5" fmla="*/ 294 h 54"/>
                <a:gd name="T6" fmla="*/ 146 w 28"/>
                <a:gd name="T7" fmla="*/ 294 h 5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271" name="Freeform 232">
              <a:extLst>
                <a:ext uri="{FF2B5EF4-FFF2-40B4-BE49-F238E27FC236}">
                  <a16:creationId xmlns:a16="http://schemas.microsoft.com/office/drawing/2014/main" id="{3D463BA9-0A80-A0E2-5BEF-A5DC946C0EE7}"/>
                </a:ext>
              </a:extLst>
            </p:cNvPr>
            <p:cNvSpPr>
              <a:spLocks/>
            </p:cNvSpPr>
            <p:nvPr/>
          </p:nvSpPr>
          <p:spPr bwMode="auto">
            <a:xfrm>
              <a:off x="4290" y="2303"/>
              <a:ext cx="42" cy="100"/>
            </a:xfrm>
            <a:custGeom>
              <a:avLst/>
              <a:gdLst>
                <a:gd name="T0" fmla="*/ 0 w 18"/>
                <a:gd name="T1" fmla="*/ 233 h 43"/>
                <a:gd name="T2" fmla="*/ 61 w 18"/>
                <a:gd name="T3" fmla="*/ 0 h 43"/>
                <a:gd name="T4" fmla="*/ 98 w 18"/>
                <a:gd name="T5" fmla="*/ 233 h 43"/>
                <a:gd name="T6" fmla="*/ 0 w 18"/>
                <a:gd name="T7" fmla="*/ 233 h 4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272" name="Freeform 233">
              <a:extLst>
                <a:ext uri="{FF2B5EF4-FFF2-40B4-BE49-F238E27FC236}">
                  <a16:creationId xmlns:a16="http://schemas.microsoft.com/office/drawing/2014/main" id="{547E0C1A-D024-8AB3-9D07-A39EB8C02AEC}"/>
                </a:ext>
              </a:extLst>
            </p:cNvPr>
            <p:cNvSpPr>
              <a:spLocks/>
            </p:cNvSpPr>
            <p:nvPr/>
          </p:nvSpPr>
          <p:spPr bwMode="auto">
            <a:xfrm>
              <a:off x="4500" y="2319"/>
              <a:ext cx="37" cy="84"/>
            </a:xfrm>
            <a:custGeom>
              <a:avLst/>
              <a:gdLst>
                <a:gd name="T0" fmla="*/ 86 w 16"/>
                <a:gd name="T1" fmla="*/ 196 h 36"/>
                <a:gd name="T2" fmla="*/ 32 w 16"/>
                <a:gd name="T3" fmla="*/ 0 h 36"/>
                <a:gd name="T4" fmla="*/ 0 w 16"/>
                <a:gd name="T5" fmla="*/ 196 h 36"/>
                <a:gd name="T6" fmla="*/ 86 w 16"/>
                <a:gd name="T7" fmla="*/ 196 h 3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273" name="Freeform 234">
              <a:extLst>
                <a:ext uri="{FF2B5EF4-FFF2-40B4-BE49-F238E27FC236}">
                  <a16:creationId xmlns:a16="http://schemas.microsoft.com/office/drawing/2014/main" id="{D7162CE2-4D46-FEBE-788F-5188F67FA5AC}"/>
                </a:ext>
              </a:extLst>
            </p:cNvPr>
            <p:cNvSpPr>
              <a:spLocks/>
            </p:cNvSpPr>
            <p:nvPr/>
          </p:nvSpPr>
          <p:spPr bwMode="auto">
            <a:xfrm>
              <a:off x="4675" y="2303"/>
              <a:ext cx="37" cy="100"/>
            </a:xfrm>
            <a:custGeom>
              <a:avLst/>
              <a:gdLst>
                <a:gd name="T0" fmla="*/ 0 w 16"/>
                <a:gd name="T1" fmla="*/ 233 h 43"/>
                <a:gd name="T2" fmla="*/ 53 w 16"/>
                <a:gd name="T3" fmla="*/ 0 h 43"/>
                <a:gd name="T4" fmla="*/ 86 w 16"/>
                <a:gd name="T5" fmla="*/ 233 h 43"/>
                <a:gd name="T6" fmla="*/ 0 w 16"/>
                <a:gd name="T7" fmla="*/ 233 h 4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6" h="43">
                  <a:moveTo>
                    <a:pt x="0" y="43"/>
                  </a:moveTo>
                  <a:cubicBezTo>
                    <a:pt x="0" y="43"/>
                    <a:pt x="1"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274" name="Freeform 235">
              <a:extLst>
                <a:ext uri="{FF2B5EF4-FFF2-40B4-BE49-F238E27FC236}">
                  <a16:creationId xmlns:a16="http://schemas.microsoft.com/office/drawing/2014/main" id="{70009895-1EA4-0C7F-AA09-BF10CDE98BD8}"/>
                </a:ext>
              </a:extLst>
            </p:cNvPr>
            <p:cNvSpPr>
              <a:spLocks/>
            </p:cNvSpPr>
            <p:nvPr/>
          </p:nvSpPr>
          <p:spPr bwMode="auto">
            <a:xfrm>
              <a:off x="4638" y="2319"/>
              <a:ext cx="37" cy="84"/>
            </a:xfrm>
            <a:custGeom>
              <a:avLst/>
              <a:gdLst>
                <a:gd name="T0" fmla="*/ 86 w 16"/>
                <a:gd name="T1" fmla="*/ 196 h 36"/>
                <a:gd name="T2" fmla="*/ 32 w 16"/>
                <a:gd name="T3" fmla="*/ 0 h 36"/>
                <a:gd name="T4" fmla="*/ 0 w 16"/>
                <a:gd name="T5" fmla="*/ 196 h 36"/>
                <a:gd name="T6" fmla="*/ 86 w 16"/>
                <a:gd name="T7" fmla="*/ 196 h 3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275" name="Freeform 236">
              <a:extLst>
                <a:ext uri="{FF2B5EF4-FFF2-40B4-BE49-F238E27FC236}">
                  <a16:creationId xmlns:a16="http://schemas.microsoft.com/office/drawing/2014/main" id="{B22AD5E8-6CE8-DBAC-0356-6D04E0D95CA5}"/>
                </a:ext>
              </a:extLst>
            </p:cNvPr>
            <p:cNvSpPr>
              <a:spLocks/>
            </p:cNvSpPr>
            <p:nvPr/>
          </p:nvSpPr>
          <p:spPr bwMode="auto">
            <a:xfrm>
              <a:off x="4518" y="2305"/>
              <a:ext cx="65" cy="98"/>
            </a:xfrm>
            <a:custGeom>
              <a:avLst/>
              <a:gdLst>
                <a:gd name="T0" fmla="*/ 151 w 28"/>
                <a:gd name="T1" fmla="*/ 229 h 42"/>
                <a:gd name="T2" fmla="*/ 60 w 28"/>
                <a:gd name="T3" fmla="*/ 0 h 42"/>
                <a:gd name="T4" fmla="*/ 0 w 28"/>
                <a:gd name="T5" fmla="*/ 229 h 42"/>
                <a:gd name="T6" fmla="*/ 151 w 28"/>
                <a:gd name="T7" fmla="*/ 229 h 4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8" h="42">
                  <a:moveTo>
                    <a:pt x="28" y="42"/>
                  </a:moveTo>
                  <a:cubicBezTo>
                    <a:pt x="28" y="42"/>
                    <a:pt x="25" y="24"/>
                    <a:pt x="11" y="0"/>
                  </a:cubicBezTo>
                  <a:cubicBezTo>
                    <a:pt x="11"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276" name="Freeform 237">
              <a:extLst>
                <a:ext uri="{FF2B5EF4-FFF2-40B4-BE49-F238E27FC236}">
                  <a16:creationId xmlns:a16="http://schemas.microsoft.com/office/drawing/2014/main" id="{22060ADE-1F59-B2D8-22C7-EA47AA604C36}"/>
                </a:ext>
              </a:extLst>
            </p:cNvPr>
            <p:cNvSpPr>
              <a:spLocks/>
            </p:cNvSpPr>
            <p:nvPr/>
          </p:nvSpPr>
          <p:spPr bwMode="auto">
            <a:xfrm>
              <a:off x="4378" y="2287"/>
              <a:ext cx="64" cy="116"/>
            </a:xfrm>
            <a:custGeom>
              <a:avLst/>
              <a:gdLst>
                <a:gd name="T0" fmla="*/ 0 w 28"/>
                <a:gd name="T1" fmla="*/ 269 h 50"/>
                <a:gd name="T2" fmla="*/ 94 w 28"/>
                <a:gd name="T3" fmla="*/ 0 h 50"/>
                <a:gd name="T4" fmla="*/ 146 w 28"/>
                <a:gd name="T5" fmla="*/ 269 h 50"/>
                <a:gd name="T6" fmla="*/ 0 w 28"/>
                <a:gd name="T7" fmla="*/ 269 h 5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277" name="Freeform 238">
              <a:extLst>
                <a:ext uri="{FF2B5EF4-FFF2-40B4-BE49-F238E27FC236}">
                  <a16:creationId xmlns:a16="http://schemas.microsoft.com/office/drawing/2014/main" id="{CD94E251-0574-9DD0-86CD-681806121071}"/>
                </a:ext>
              </a:extLst>
            </p:cNvPr>
            <p:cNvSpPr>
              <a:spLocks/>
            </p:cNvSpPr>
            <p:nvPr/>
          </p:nvSpPr>
          <p:spPr bwMode="auto">
            <a:xfrm>
              <a:off x="4694" y="2277"/>
              <a:ext cx="50" cy="126"/>
            </a:xfrm>
            <a:custGeom>
              <a:avLst/>
              <a:gdLst>
                <a:gd name="T0" fmla="*/ 0 w 22"/>
                <a:gd name="T1" fmla="*/ 294 h 54"/>
                <a:gd name="T2" fmla="*/ 73 w 22"/>
                <a:gd name="T3" fmla="*/ 0 h 54"/>
                <a:gd name="T4" fmla="*/ 114 w 22"/>
                <a:gd name="T5" fmla="*/ 294 h 54"/>
                <a:gd name="T6" fmla="*/ 0 w 22"/>
                <a:gd name="T7" fmla="*/ 294 h 5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278" name="Freeform 239">
              <a:extLst>
                <a:ext uri="{FF2B5EF4-FFF2-40B4-BE49-F238E27FC236}">
                  <a16:creationId xmlns:a16="http://schemas.microsoft.com/office/drawing/2014/main" id="{5EB20D1C-CCB5-15D7-B38E-6DF964E274D3}"/>
                </a:ext>
              </a:extLst>
            </p:cNvPr>
            <p:cNvSpPr>
              <a:spLocks/>
            </p:cNvSpPr>
            <p:nvPr/>
          </p:nvSpPr>
          <p:spPr bwMode="auto">
            <a:xfrm>
              <a:off x="4903" y="2277"/>
              <a:ext cx="53" cy="126"/>
            </a:xfrm>
            <a:custGeom>
              <a:avLst/>
              <a:gdLst>
                <a:gd name="T0" fmla="*/ 122 w 23"/>
                <a:gd name="T1" fmla="*/ 294 h 54"/>
                <a:gd name="T2" fmla="*/ 48 w 23"/>
                <a:gd name="T3" fmla="*/ 0 h 54"/>
                <a:gd name="T4" fmla="*/ 0 w 23"/>
                <a:gd name="T5" fmla="*/ 294 h 54"/>
                <a:gd name="T6" fmla="*/ 122 w 23"/>
                <a:gd name="T7" fmla="*/ 294 h 5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279" name="Freeform 240">
              <a:extLst>
                <a:ext uri="{FF2B5EF4-FFF2-40B4-BE49-F238E27FC236}">
                  <a16:creationId xmlns:a16="http://schemas.microsoft.com/office/drawing/2014/main" id="{A1F5D0D2-82ED-DED4-63AA-B223B875F291}"/>
                </a:ext>
              </a:extLst>
            </p:cNvPr>
            <p:cNvSpPr>
              <a:spLocks/>
            </p:cNvSpPr>
            <p:nvPr/>
          </p:nvSpPr>
          <p:spPr bwMode="auto">
            <a:xfrm>
              <a:off x="4790" y="2277"/>
              <a:ext cx="53" cy="126"/>
            </a:xfrm>
            <a:custGeom>
              <a:avLst/>
              <a:gdLst>
                <a:gd name="T0" fmla="*/ 122 w 23"/>
                <a:gd name="T1" fmla="*/ 294 h 54"/>
                <a:gd name="T2" fmla="*/ 48 w 23"/>
                <a:gd name="T3" fmla="*/ 0 h 54"/>
                <a:gd name="T4" fmla="*/ 0 w 23"/>
                <a:gd name="T5" fmla="*/ 294 h 54"/>
                <a:gd name="T6" fmla="*/ 122 w 23"/>
                <a:gd name="T7" fmla="*/ 294 h 5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280" name="Freeform 241">
              <a:extLst>
                <a:ext uri="{FF2B5EF4-FFF2-40B4-BE49-F238E27FC236}">
                  <a16:creationId xmlns:a16="http://schemas.microsoft.com/office/drawing/2014/main" id="{F2FFC63E-8712-EDE7-6D6F-FC7064EA3393}"/>
                </a:ext>
              </a:extLst>
            </p:cNvPr>
            <p:cNvSpPr>
              <a:spLocks/>
            </p:cNvSpPr>
            <p:nvPr/>
          </p:nvSpPr>
          <p:spPr bwMode="auto">
            <a:xfrm>
              <a:off x="4675" y="2303"/>
              <a:ext cx="32" cy="100"/>
            </a:xfrm>
            <a:custGeom>
              <a:avLst/>
              <a:gdLst>
                <a:gd name="T0" fmla="*/ 0 w 14"/>
                <a:gd name="T1" fmla="*/ 233 h 43"/>
                <a:gd name="T2" fmla="*/ 48 w 14"/>
                <a:gd name="T3" fmla="*/ 0 h 43"/>
                <a:gd name="T4" fmla="*/ 73 w 14"/>
                <a:gd name="T5" fmla="*/ 233 h 43"/>
                <a:gd name="T6" fmla="*/ 0 w 14"/>
                <a:gd name="T7" fmla="*/ 233 h 4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 h="43">
                  <a:moveTo>
                    <a:pt x="0" y="43"/>
                  </a:moveTo>
                  <a:cubicBezTo>
                    <a:pt x="0" y="43"/>
                    <a:pt x="1"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281" name="Freeform 242">
              <a:extLst>
                <a:ext uri="{FF2B5EF4-FFF2-40B4-BE49-F238E27FC236}">
                  <a16:creationId xmlns:a16="http://schemas.microsoft.com/office/drawing/2014/main" id="{6262A2B1-6E40-CBC8-F7BD-83C17EBF864D}"/>
                </a:ext>
              </a:extLst>
            </p:cNvPr>
            <p:cNvSpPr>
              <a:spLocks/>
            </p:cNvSpPr>
            <p:nvPr/>
          </p:nvSpPr>
          <p:spPr bwMode="auto">
            <a:xfrm>
              <a:off x="4843" y="2319"/>
              <a:ext cx="30" cy="84"/>
            </a:xfrm>
            <a:custGeom>
              <a:avLst/>
              <a:gdLst>
                <a:gd name="T0" fmla="*/ 69 w 13"/>
                <a:gd name="T1" fmla="*/ 196 h 36"/>
                <a:gd name="T2" fmla="*/ 28 w 13"/>
                <a:gd name="T3" fmla="*/ 0 h 36"/>
                <a:gd name="T4" fmla="*/ 0 w 13"/>
                <a:gd name="T5" fmla="*/ 196 h 36"/>
                <a:gd name="T6" fmla="*/ 69 w 13"/>
                <a:gd name="T7" fmla="*/ 196 h 3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282" name="Freeform 243">
              <a:extLst>
                <a:ext uri="{FF2B5EF4-FFF2-40B4-BE49-F238E27FC236}">
                  <a16:creationId xmlns:a16="http://schemas.microsoft.com/office/drawing/2014/main" id="{F7071A25-7966-C091-8A5B-AFDF87102159}"/>
                </a:ext>
              </a:extLst>
            </p:cNvPr>
            <p:cNvSpPr>
              <a:spLocks/>
            </p:cNvSpPr>
            <p:nvPr/>
          </p:nvSpPr>
          <p:spPr bwMode="auto">
            <a:xfrm>
              <a:off x="4984" y="2303"/>
              <a:ext cx="30" cy="100"/>
            </a:xfrm>
            <a:custGeom>
              <a:avLst/>
              <a:gdLst>
                <a:gd name="T0" fmla="*/ 0 w 13"/>
                <a:gd name="T1" fmla="*/ 233 h 43"/>
                <a:gd name="T2" fmla="*/ 42 w 13"/>
                <a:gd name="T3" fmla="*/ 0 h 43"/>
                <a:gd name="T4" fmla="*/ 69 w 13"/>
                <a:gd name="T5" fmla="*/ 233 h 43"/>
                <a:gd name="T6" fmla="*/ 0 w 13"/>
                <a:gd name="T7" fmla="*/ 233 h 4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283" name="Freeform 244">
              <a:extLst>
                <a:ext uri="{FF2B5EF4-FFF2-40B4-BE49-F238E27FC236}">
                  <a16:creationId xmlns:a16="http://schemas.microsoft.com/office/drawing/2014/main" id="{3DCA52D8-48A6-F818-70AC-93396D96F62F}"/>
                </a:ext>
              </a:extLst>
            </p:cNvPr>
            <p:cNvSpPr>
              <a:spLocks/>
            </p:cNvSpPr>
            <p:nvPr/>
          </p:nvSpPr>
          <p:spPr bwMode="auto">
            <a:xfrm>
              <a:off x="4954" y="2319"/>
              <a:ext cx="30" cy="84"/>
            </a:xfrm>
            <a:custGeom>
              <a:avLst/>
              <a:gdLst>
                <a:gd name="T0" fmla="*/ 69 w 13"/>
                <a:gd name="T1" fmla="*/ 196 h 36"/>
                <a:gd name="T2" fmla="*/ 28 w 13"/>
                <a:gd name="T3" fmla="*/ 0 h 36"/>
                <a:gd name="T4" fmla="*/ 0 w 13"/>
                <a:gd name="T5" fmla="*/ 196 h 36"/>
                <a:gd name="T6" fmla="*/ 69 w 13"/>
                <a:gd name="T7" fmla="*/ 196 h 3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284" name="Freeform 245">
              <a:extLst>
                <a:ext uri="{FF2B5EF4-FFF2-40B4-BE49-F238E27FC236}">
                  <a16:creationId xmlns:a16="http://schemas.microsoft.com/office/drawing/2014/main" id="{BFD19883-E35B-3315-550E-D2BF9590B155}"/>
                </a:ext>
              </a:extLst>
            </p:cNvPr>
            <p:cNvSpPr>
              <a:spLocks/>
            </p:cNvSpPr>
            <p:nvPr/>
          </p:nvSpPr>
          <p:spPr bwMode="auto">
            <a:xfrm>
              <a:off x="4857" y="2305"/>
              <a:ext cx="53" cy="98"/>
            </a:xfrm>
            <a:custGeom>
              <a:avLst/>
              <a:gdLst>
                <a:gd name="T0" fmla="*/ 122 w 23"/>
                <a:gd name="T1" fmla="*/ 229 h 42"/>
                <a:gd name="T2" fmla="*/ 48 w 23"/>
                <a:gd name="T3" fmla="*/ 0 h 42"/>
                <a:gd name="T4" fmla="*/ 0 w 23"/>
                <a:gd name="T5" fmla="*/ 229 h 42"/>
                <a:gd name="T6" fmla="*/ 122 w 23"/>
                <a:gd name="T7" fmla="*/ 229 h 4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3" h="42">
                  <a:moveTo>
                    <a:pt x="23" y="42"/>
                  </a:moveTo>
                  <a:cubicBezTo>
                    <a:pt x="23" y="42"/>
                    <a:pt x="21"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285" name="Freeform 246">
              <a:extLst>
                <a:ext uri="{FF2B5EF4-FFF2-40B4-BE49-F238E27FC236}">
                  <a16:creationId xmlns:a16="http://schemas.microsoft.com/office/drawing/2014/main" id="{4B9FA1B4-A581-C9A4-DC68-0D132925447D}"/>
                </a:ext>
              </a:extLst>
            </p:cNvPr>
            <p:cNvSpPr>
              <a:spLocks/>
            </p:cNvSpPr>
            <p:nvPr/>
          </p:nvSpPr>
          <p:spPr bwMode="auto">
            <a:xfrm>
              <a:off x="4747" y="2287"/>
              <a:ext cx="50" cy="116"/>
            </a:xfrm>
            <a:custGeom>
              <a:avLst/>
              <a:gdLst>
                <a:gd name="T0" fmla="*/ 0 w 22"/>
                <a:gd name="T1" fmla="*/ 269 h 50"/>
                <a:gd name="T2" fmla="*/ 73 w 22"/>
                <a:gd name="T3" fmla="*/ 0 h 50"/>
                <a:gd name="T4" fmla="*/ 114 w 22"/>
                <a:gd name="T5" fmla="*/ 269 h 50"/>
                <a:gd name="T6" fmla="*/ 0 w 22"/>
                <a:gd name="T7" fmla="*/ 269 h 5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2" h="50">
                  <a:moveTo>
                    <a:pt x="0" y="50"/>
                  </a:moveTo>
                  <a:cubicBezTo>
                    <a:pt x="0" y="50"/>
                    <a:pt x="2" y="30"/>
                    <a:pt x="14" y="0"/>
                  </a:cubicBezTo>
                  <a:cubicBezTo>
                    <a:pt x="14" y="0"/>
                    <a:pt x="22" y="46"/>
                    <a:pt x="22"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286" name="Freeform 247">
              <a:extLst>
                <a:ext uri="{FF2B5EF4-FFF2-40B4-BE49-F238E27FC236}">
                  <a16:creationId xmlns:a16="http://schemas.microsoft.com/office/drawing/2014/main" id="{CC9A387C-59DD-F194-AE47-9D6D4DD7D88E}"/>
                </a:ext>
              </a:extLst>
            </p:cNvPr>
            <p:cNvSpPr>
              <a:spLocks/>
            </p:cNvSpPr>
            <p:nvPr/>
          </p:nvSpPr>
          <p:spPr bwMode="auto">
            <a:xfrm>
              <a:off x="5037" y="2277"/>
              <a:ext cx="64" cy="126"/>
            </a:xfrm>
            <a:custGeom>
              <a:avLst/>
              <a:gdLst>
                <a:gd name="T0" fmla="*/ 0 w 28"/>
                <a:gd name="T1" fmla="*/ 294 h 54"/>
                <a:gd name="T2" fmla="*/ 89 w 28"/>
                <a:gd name="T3" fmla="*/ 0 h 54"/>
                <a:gd name="T4" fmla="*/ 146 w 28"/>
                <a:gd name="T5" fmla="*/ 294 h 54"/>
                <a:gd name="T6" fmla="*/ 0 w 28"/>
                <a:gd name="T7" fmla="*/ 294 h 5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287" name="Freeform 248">
              <a:extLst>
                <a:ext uri="{FF2B5EF4-FFF2-40B4-BE49-F238E27FC236}">
                  <a16:creationId xmlns:a16="http://schemas.microsoft.com/office/drawing/2014/main" id="{CAE0EB17-DEF3-2262-7171-1A2AF69160F6}"/>
                </a:ext>
              </a:extLst>
            </p:cNvPr>
            <p:cNvSpPr>
              <a:spLocks/>
            </p:cNvSpPr>
            <p:nvPr/>
          </p:nvSpPr>
          <p:spPr bwMode="auto">
            <a:xfrm>
              <a:off x="5297" y="2277"/>
              <a:ext cx="67" cy="126"/>
            </a:xfrm>
            <a:custGeom>
              <a:avLst/>
              <a:gdLst>
                <a:gd name="T0" fmla="*/ 155 w 29"/>
                <a:gd name="T1" fmla="*/ 294 h 54"/>
                <a:gd name="T2" fmla="*/ 58 w 29"/>
                <a:gd name="T3" fmla="*/ 0 h 54"/>
                <a:gd name="T4" fmla="*/ 0 w 29"/>
                <a:gd name="T5" fmla="*/ 294 h 54"/>
                <a:gd name="T6" fmla="*/ 155 w 29"/>
                <a:gd name="T7" fmla="*/ 294 h 5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288" name="Freeform 249">
              <a:extLst>
                <a:ext uri="{FF2B5EF4-FFF2-40B4-BE49-F238E27FC236}">
                  <a16:creationId xmlns:a16="http://schemas.microsoft.com/office/drawing/2014/main" id="{4DD46AAC-39D6-DE56-EC7B-0D43F3C42404}"/>
                </a:ext>
              </a:extLst>
            </p:cNvPr>
            <p:cNvSpPr>
              <a:spLocks/>
            </p:cNvSpPr>
            <p:nvPr/>
          </p:nvSpPr>
          <p:spPr bwMode="auto">
            <a:xfrm>
              <a:off x="5159" y="2277"/>
              <a:ext cx="65" cy="126"/>
            </a:xfrm>
            <a:custGeom>
              <a:avLst/>
              <a:gdLst>
                <a:gd name="T0" fmla="*/ 151 w 28"/>
                <a:gd name="T1" fmla="*/ 294 h 54"/>
                <a:gd name="T2" fmla="*/ 53 w 28"/>
                <a:gd name="T3" fmla="*/ 0 h 54"/>
                <a:gd name="T4" fmla="*/ 0 w 28"/>
                <a:gd name="T5" fmla="*/ 294 h 54"/>
                <a:gd name="T6" fmla="*/ 151 w 28"/>
                <a:gd name="T7" fmla="*/ 294 h 5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289" name="Freeform 250">
              <a:extLst>
                <a:ext uri="{FF2B5EF4-FFF2-40B4-BE49-F238E27FC236}">
                  <a16:creationId xmlns:a16="http://schemas.microsoft.com/office/drawing/2014/main" id="{C4FA9497-E1FE-25AB-35EC-DA8DD9CD49D4}"/>
                </a:ext>
              </a:extLst>
            </p:cNvPr>
            <p:cNvSpPr>
              <a:spLocks/>
            </p:cNvSpPr>
            <p:nvPr/>
          </p:nvSpPr>
          <p:spPr bwMode="auto">
            <a:xfrm>
              <a:off x="5014" y="2303"/>
              <a:ext cx="39" cy="100"/>
            </a:xfrm>
            <a:custGeom>
              <a:avLst/>
              <a:gdLst>
                <a:gd name="T0" fmla="*/ 0 w 17"/>
                <a:gd name="T1" fmla="*/ 233 h 43"/>
                <a:gd name="T2" fmla="*/ 57 w 17"/>
                <a:gd name="T3" fmla="*/ 0 h 43"/>
                <a:gd name="T4" fmla="*/ 89 w 17"/>
                <a:gd name="T5" fmla="*/ 233 h 43"/>
                <a:gd name="T6" fmla="*/ 0 w 17"/>
                <a:gd name="T7" fmla="*/ 233 h 4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7" h="43">
                  <a:moveTo>
                    <a:pt x="0" y="43"/>
                  </a:moveTo>
                  <a:cubicBezTo>
                    <a:pt x="0" y="43"/>
                    <a:pt x="2" y="26"/>
                    <a:pt x="11" y="0"/>
                  </a:cubicBezTo>
                  <a:cubicBezTo>
                    <a:pt x="11" y="0"/>
                    <a:pt x="17" y="39"/>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290" name="Freeform 251">
              <a:extLst>
                <a:ext uri="{FF2B5EF4-FFF2-40B4-BE49-F238E27FC236}">
                  <a16:creationId xmlns:a16="http://schemas.microsoft.com/office/drawing/2014/main" id="{AA79ABEB-A23B-EE94-77C4-D4914AAAD812}"/>
                </a:ext>
              </a:extLst>
            </p:cNvPr>
            <p:cNvSpPr>
              <a:spLocks/>
            </p:cNvSpPr>
            <p:nvPr/>
          </p:nvSpPr>
          <p:spPr bwMode="auto">
            <a:xfrm>
              <a:off x="5224" y="2319"/>
              <a:ext cx="36" cy="84"/>
            </a:xfrm>
            <a:custGeom>
              <a:avLst/>
              <a:gdLst>
                <a:gd name="T0" fmla="*/ 81 w 16"/>
                <a:gd name="T1" fmla="*/ 196 h 36"/>
                <a:gd name="T2" fmla="*/ 32 w 16"/>
                <a:gd name="T3" fmla="*/ 0 h 36"/>
                <a:gd name="T4" fmla="*/ 0 w 16"/>
                <a:gd name="T5" fmla="*/ 196 h 36"/>
                <a:gd name="T6" fmla="*/ 81 w 16"/>
                <a:gd name="T7" fmla="*/ 196 h 3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291" name="Freeform 252">
              <a:extLst>
                <a:ext uri="{FF2B5EF4-FFF2-40B4-BE49-F238E27FC236}">
                  <a16:creationId xmlns:a16="http://schemas.microsoft.com/office/drawing/2014/main" id="{53102CE9-5AE3-BA93-7534-7CE34FCB5EDE}"/>
                </a:ext>
              </a:extLst>
            </p:cNvPr>
            <p:cNvSpPr>
              <a:spLocks/>
            </p:cNvSpPr>
            <p:nvPr/>
          </p:nvSpPr>
          <p:spPr bwMode="auto">
            <a:xfrm>
              <a:off x="5396" y="2303"/>
              <a:ext cx="40" cy="100"/>
            </a:xfrm>
            <a:custGeom>
              <a:avLst/>
              <a:gdLst>
                <a:gd name="T0" fmla="*/ 0 w 17"/>
                <a:gd name="T1" fmla="*/ 233 h 43"/>
                <a:gd name="T2" fmla="*/ 61 w 17"/>
                <a:gd name="T3" fmla="*/ 0 h 43"/>
                <a:gd name="T4" fmla="*/ 94 w 17"/>
                <a:gd name="T5" fmla="*/ 233 h 43"/>
                <a:gd name="T6" fmla="*/ 0 w 17"/>
                <a:gd name="T7" fmla="*/ 233 h 4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7" h="43">
                  <a:moveTo>
                    <a:pt x="0" y="43"/>
                  </a:moveTo>
                  <a:cubicBezTo>
                    <a:pt x="0" y="43"/>
                    <a:pt x="2" y="23"/>
                    <a:pt x="11" y="0"/>
                  </a:cubicBezTo>
                  <a:cubicBezTo>
                    <a:pt x="11" y="0"/>
                    <a:pt x="17" y="40"/>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292" name="Freeform 253">
              <a:extLst>
                <a:ext uri="{FF2B5EF4-FFF2-40B4-BE49-F238E27FC236}">
                  <a16:creationId xmlns:a16="http://schemas.microsoft.com/office/drawing/2014/main" id="{887CFCA8-76BA-4A95-4BC6-50E09DAD7FB8}"/>
                </a:ext>
              </a:extLst>
            </p:cNvPr>
            <p:cNvSpPr>
              <a:spLocks/>
            </p:cNvSpPr>
            <p:nvPr/>
          </p:nvSpPr>
          <p:spPr bwMode="auto">
            <a:xfrm>
              <a:off x="5360" y="2319"/>
              <a:ext cx="36" cy="84"/>
            </a:xfrm>
            <a:custGeom>
              <a:avLst/>
              <a:gdLst>
                <a:gd name="T0" fmla="*/ 81 w 16"/>
                <a:gd name="T1" fmla="*/ 196 h 36"/>
                <a:gd name="T2" fmla="*/ 32 w 16"/>
                <a:gd name="T3" fmla="*/ 0 h 36"/>
                <a:gd name="T4" fmla="*/ 0 w 16"/>
                <a:gd name="T5" fmla="*/ 196 h 36"/>
                <a:gd name="T6" fmla="*/ 81 w 16"/>
                <a:gd name="T7" fmla="*/ 196 h 3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293" name="Freeform 254">
              <a:extLst>
                <a:ext uri="{FF2B5EF4-FFF2-40B4-BE49-F238E27FC236}">
                  <a16:creationId xmlns:a16="http://schemas.microsoft.com/office/drawing/2014/main" id="{4EAF7B97-66BD-C614-F8D8-0F156C882F4B}"/>
                </a:ext>
              </a:extLst>
            </p:cNvPr>
            <p:cNvSpPr>
              <a:spLocks/>
            </p:cNvSpPr>
            <p:nvPr/>
          </p:nvSpPr>
          <p:spPr bwMode="auto">
            <a:xfrm>
              <a:off x="5242" y="2305"/>
              <a:ext cx="65" cy="98"/>
            </a:xfrm>
            <a:custGeom>
              <a:avLst/>
              <a:gdLst>
                <a:gd name="T0" fmla="*/ 151 w 28"/>
                <a:gd name="T1" fmla="*/ 229 h 42"/>
                <a:gd name="T2" fmla="*/ 53 w 28"/>
                <a:gd name="T3" fmla="*/ 0 h 42"/>
                <a:gd name="T4" fmla="*/ 0 w 28"/>
                <a:gd name="T5" fmla="*/ 229 h 42"/>
                <a:gd name="T6" fmla="*/ 151 w 28"/>
                <a:gd name="T7" fmla="*/ 229 h 4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294" name="Freeform 255">
              <a:extLst>
                <a:ext uri="{FF2B5EF4-FFF2-40B4-BE49-F238E27FC236}">
                  <a16:creationId xmlns:a16="http://schemas.microsoft.com/office/drawing/2014/main" id="{7357EB96-5CD6-53F9-B7AD-A5504F180215}"/>
                </a:ext>
              </a:extLst>
            </p:cNvPr>
            <p:cNvSpPr>
              <a:spLocks/>
            </p:cNvSpPr>
            <p:nvPr/>
          </p:nvSpPr>
          <p:spPr bwMode="auto">
            <a:xfrm>
              <a:off x="5101" y="2287"/>
              <a:ext cx="65" cy="116"/>
            </a:xfrm>
            <a:custGeom>
              <a:avLst/>
              <a:gdLst>
                <a:gd name="T0" fmla="*/ 0 w 28"/>
                <a:gd name="T1" fmla="*/ 269 h 50"/>
                <a:gd name="T2" fmla="*/ 98 w 28"/>
                <a:gd name="T3" fmla="*/ 0 h 50"/>
                <a:gd name="T4" fmla="*/ 151 w 28"/>
                <a:gd name="T5" fmla="*/ 269 h 50"/>
                <a:gd name="T6" fmla="*/ 0 w 28"/>
                <a:gd name="T7" fmla="*/ 269 h 5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295" name="Freeform 256">
              <a:extLst>
                <a:ext uri="{FF2B5EF4-FFF2-40B4-BE49-F238E27FC236}">
                  <a16:creationId xmlns:a16="http://schemas.microsoft.com/office/drawing/2014/main" id="{9FEEBDD5-26CD-1A5A-271F-15B6E4688313}"/>
                </a:ext>
              </a:extLst>
            </p:cNvPr>
            <p:cNvSpPr>
              <a:spLocks/>
            </p:cNvSpPr>
            <p:nvPr/>
          </p:nvSpPr>
          <p:spPr bwMode="auto">
            <a:xfrm>
              <a:off x="5454" y="2277"/>
              <a:ext cx="51" cy="126"/>
            </a:xfrm>
            <a:custGeom>
              <a:avLst/>
              <a:gdLst>
                <a:gd name="T0" fmla="*/ 0 w 22"/>
                <a:gd name="T1" fmla="*/ 294 h 54"/>
                <a:gd name="T2" fmla="*/ 74 w 22"/>
                <a:gd name="T3" fmla="*/ 0 h 54"/>
                <a:gd name="T4" fmla="*/ 118 w 22"/>
                <a:gd name="T5" fmla="*/ 294 h 54"/>
                <a:gd name="T6" fmla="*/ 0 w 22"/>
                <a:gd name="T7" fmla="*/ 294 h 5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296" name="Freeform 257">
              <a:extLst>
                <a:ext uri="{FF2B5EF4-FFF2-40B4-BE49-F238E27FC236}">
                  <a16:creationId xmlns:a16="http://schemas.microsoft.com/office/drawing/2014/main" id="{ECF1B714-22CE-183E-B224-555EDFD2B2CA}"/>
                </a:ext>
              </a:extLst>
            </p:cNvPr>
            <p:cNvSpPr>
              <a:spLocks/>
            </p:cNvSpPr>
            <p:nvPr/>
          </p:nvSpPr>
          <p:spPr bwMode="auto">
            <a:xfrm>
              <a:off x="5664" y="2277"/>
              <a:ext cx="53" cy="126"/>
            </a:xfrm>
            <a:custGeom>
              <a:avLst/>
              <a:gdLst>
                <a:gd name="T0" fmla="*/ 122 w 23"/>
                <a:gd name="T1" fmla="*/ 294 h 54"/>
                <a:gd name="T2" fmla="*/ 48 w 23"/>
                <a:gd name="T3" fmla="*/ 0 h 54"/>
                <a:gd name="T4" fmla="*/ 0 w 23"/>
                <a:gd name="T5" fmla="*/ 294 h 54"/>
                <a:gd name="T6" fmla="*/ 122 w 23"/>
                <a:gd name="T7" fmla="*/ 294 h 5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297" name="Freeform 258">
              <a:extLst>
                <a:ext uri="{FF2B5EF4-FFF2-40B4-BE49-F238E27FC236}">
                  <a16:creationId xmlns:a16="http://schemas.microsoft.com/office/drawing/2014/main" id="{06009FE0-3FD0-06DA-E562-A934A7ED92FC}"/>
                </a:ext>
              </a:extLst>
            </p:cNvPr>
            <p:cNvSpPr>
              <a:spLocks/>
            </p:cNvSpPr>
            <p:nvPr/>
          </p:nvSpPr>
          <p:spPr bwMode="auto">
            <a:xfrm>
              <a:off x="5551" y="2277"/>
              <a:ext cx="53" cy="126"/>
            </a:xfrm>
            <a:custGeom>
              <a:avLst/>
              <a:gdLst>
                <a:gd name="T0" fmla="*/ 122 w 23"/>
                <a:gd name="T1" fmla="*/ 294 h 54"/>
                <a:gd name="T2" fmla="*/ 48 w 23"/>
                <a:gd name="T3" fmla="*/ 0 h 54"/>
                <a:gd name="T4" fmla="*/ 0 w 23"/>
                <a:gd name="T5" fmla="*/ 294 h 54"/>
                <a:gd name="T6" fmla="*/ 122 w 23"/>
                <a:gd name="T7" fmla="*/ 294 h 5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298" name="Freeform 259">
              <a:extLst>
                <a:ext uri="{FF2B5EF4-FFF2-40B4-BE49-F238E27FC236}">
                  <a16:creationId xmlns:a16="http://schemas.microsoft.com/office/drawing/2014/main" id="{B4E23AE9-9D8E-3AE8-EDE0-B3D1D25374BA}"/>
                </a:ext>
              </a:extLst>
            </p:cNvPr>
            <p:cNvSpPr>
              <a:spLocks/>
            </p:cNvSpPr>
            <p:nvPr/>
          </p:nvSpPr>
          <p:spPr bwMode="auto">
            <a:xfrm>
              <a:off x="5436" y="2303"/>
              <a:ext cx="32" cy="100"/>
            </a:xfrm>
            <a:custGeom>
              <a:avLst/>
              <a:gdLst>
                <a:gd name="T0" fmla="*/ 0 w 14"/>
                <a:gd name="T1" fmla="*/ 233 h 43"/>
                <a:gd name="T2" fmla="*/ 41 w 14"/>
                <a:gd name="T3" fmla="*/ 0 h 43"/>
                <a:gd name="T4" fmla="*/ 73 w 14"/>
                <a:gd name="T5" fmla="*/ 233 h 43"/>
                <a:gd name="T6" fmla="*/ 0 w 14"/>
                <a:gd name="T7" fmla="*/ 233 h 4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 h="43">
                  <a:moveTo>
                    <a:pt x="0" y="43"/>
                  </a:moveTo>
                  <a:cubicBezTo>
                    <a:pt x="0" y="43"/>
                    <a:pt x="1" y="26"/>
                    <a:pt x="8" y="0"/>
                  </a:cubicBezTo>
                  <a:cubicBezTo>
                    <a:pt x="8"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299" name="Freeform 260">
              <a:extLst>
                <a:ext uri="{FF2B5EF4-FFF2-40B4-BE49-F238E27FC236}">
                  <a16:creationId xmlns:a16="http://schemas.microsoft.com/office/drawing/2014/main" id="{1473A354-9426-43CC-A8F0-CA2C6BAD593C}"/>
                </a:ext>
              </a:extLst>
            </p:cNvPr>
            <p:cNvSpPr>
              <a:spLocks/>
            </p:cNvSpPr>
            <p:nvPr/>
          </p:nvSpPr>
          <p:spPr bwMode="auto">
            <a:xfrm>
              <a:off x="5604" y="2319"/>
              <a:ext cx="30" cy="84"/>
            </a:xfrm>
            <a:custGeom>
              <a:avLst/>
              <a:gdLst>
                <a:gd name="T0" fmla="*/ 69 w 13"/>
                <a:gd name="T1" fmla="*/ 196 h 36"/>
                <a:gd name="T2" fmla="*/ 28 w 13"/>
                <a:gd name="T3" fmla="*/ 0 h 36"/>
                <a:gd name="T4" fmla="*/ 0 w 13"/>
                <a:gd name="T5" fmla="*/ 196 h 36"/>
                <a:gd name="T6" fmla="*/ 69 w 13"/>
                <a:gd name="T7" fmla="*/ 196 h 3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300" name="Freeform 261">
              <a:extLst>
                <a:ext uri="{FF2B5EF4-FFF2-40B4-BE49-F238E27FC236}">
                  <a16:creationId xmlns:a16="http://schemas.microsoft.com/office/drawing/2014/main" id="{256A0402-6875-5265-D9D1-ED09DA40FCF8}"/>
                </a:ext>
              </a:extLst>
            </p:cNvPr>
            <p:cNvSpPr>
              <a:spLocks/>
            </p:cNvSpPr>
            <p:nvPr/>
          </p:nvSpPr>
          <p:spPr bwMode="auto">
            <a:xfrm>
              <a:off x="5744" y="2303"/>
              <a:ext cx="30" cy="100"/>
            </a:xfrm>
            <a:custGeom>
              <a:avLst/>
              <a:gdLst>
                <a:gd name="T0" fmla="*/ 0 w 13"/>
                <a:gd name="T1" fmla="*/ 233 h 43"/>
                <a:gd name="T2" fmla="*/ 42 w 13"/>
                <a:gd name="T3" fmla="*/ 0 h 43"/>
                <a:gd name="T4" fmla="*/ 69 w 13"/>
                <a:gd name="T5" fmla="*/ 233 h 43"/>
                <a:gd name="T6" fmla="*/ 0 w 13"/>
                <a:gd name="T7" fmla="*/ 233 h 4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301" name="Freeform 262">
              <a:extLst>
                <a:ext uri="{FF2B5EF4-FFF2-40B4-BE49-F238E27FC236}">
                  <a16:creationId xmlns:a16="http://schemas.microsoft.com/office/drawing/2014/main" id="{1B608CB7-5908-1DBC-4B4A-4A46434C3E0F}"/>
                </a:ext>
              </a:extLst>
            </p:cNvPr>
            <p:cNvSpPr>
              <a:spLocks/>
            </p:cNvSpPr>
            <p:nvPr/>
          </p:nvSpPr>
          <p:spPr bwMode="auto">
            <a:xfrm>
              <a:off x="5714" y="2319"/>
              <a:ext cx="30" cy="84"/>
            </a:xfrm>
            <a:custGeom>
              <a:avLst/>
              <a:gdLst>
                <a:gd name="T0" fmla="*/ 69 w 13"/>
                <a:gd name="T1" fmla="*/ 196 h 36"/>
                <a:gd name="T2" fmla="*/ 21 w 13"/>
                <a:gd name="T3" fmla="*/ 0 h 36"/>
                <a:gd name="T4" fmla="*/ 0 w 13"/>
                <a:gd name="T5" fmla="*/ 196 h 36"/>
                <a:gd name="T6" fmla="*/ 69 w 13"/>
                <a:gd name="T7" fmla="*/ 196 h 3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3" h="36">
                  <a:moveTo>
                    <a:pt x="13" y="36"/>
                  </a:moveTo>
                  <a:cubicBezTo>
                    <a:pt x="13" y="36"/>
                    <a:pt x="11" y="19"/>
                    <a:pt x="4" y="0"/>
                  </a:cubicBezTo>
                  <a:cubicBezTo>
                    <a:pt x="4"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302" name="Freeform 263">
              <a:extLst>
                <a:ext uri="{FF2B5EF4-FFF2-40B4-BE49-F238E27FC236}">
                  <a16:creationId xmlns:a16="http://schemas.microsoft.com/office/drawing/2014/main" id="{78202553-A814-A640-F2FE-1074297A9F68}"/>
                </a:ext>
              </a:extLst>
            </p:cNvPr>
            <p:cNvSpPr>
              <a:spLocks/>
            </p:cNvSpPr>
            <p:nvPr/>
          </p:nvSpPr>
          <p:spPr bwMode="auto">
            <a:xfrm>
              <a:off x="5618" y="2305"/>
              <a:ext cx="53" cy="98"/>
            </a:xfrm>
            <a:custGeom>
              <a:avLst/>
              <a:gdLst>
                <a:gd name="T0" fmla="*/ 122 w 23"/>
                <a:gd name="T1" fmla="*/ 229 h 42"/>
                <a:gd name="T2" fmla="*/ 48 w 23"/>
                <a:gd name="T3" fmla="*/ 0 h 42"/>
                <a:gd name="T4" fmla="*/ 0 w 23"/>
                <a:gd name="T5" fmla="*/ 229 h 42"/>
                <a:gd name="T6" fmla="*/ 122 w 23"/>
                <a:gd name="T7" fmla="*/ 229 h 4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3" h="42">
                  <a:moveTo>
                    <a:pt x="23" y="42"/>
                  </a:moveTo>
                  <a:cubicBezTo>
                    <a:pt x="23" y="42"/>
                    <a:pt x="21"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303" name="Freeform 264">
              <a:extLst>
                <a:ext uri="{FF2B5EF4-FFF2-40B4-BE49-F238E27FC236}">
                  <a16:creationId xmlns:a16="http://schemas.microsoft.com/office/drawing/2014/main" id="{1D6971B9-366D-0CF1-9AAA-D31D63551D43}"/>
                </a:ext>
              </a:extLst>
            </p:cNvPr>
            <p:cNvSpPr>
              <a:spLocks/>
            </p:cNvSpPr>
            <p:nvPr/>
          </p:nvSpPr>
          <p:spPr bwMode="auto">
            <a:xfrm>
              <a:off x="5505" y="2287"/>
              <a:ext cx="53" cy="116"/>
            </a:xfrm>
            <a:custGeom>
              <a:avLst/>
              <a:gdLst>
                <a:gd name="T0" fmla="*/ 0 w 23"/>
                <a:gd name="T1" fmla="*/ 269 h 50"/>
                <a:gd name="T2" fmla="*/ 81 w 23"/>
                <a:gd name="T3" fmla="*/ 0 h 50"/>
                <a:gd name="T4" fmla="*/ 122 w 23"/>
                <a:gd name="T5" fmla="*/ 269 h 50"/>
                <a:gd name="T6" fmla="*/ 0 w 23"/>
                <a:gd name="T7" fmla="*/ 269 h 5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3" h="50">
                  <a:moveTo>
                    <a:pt x="0" y="50"/>
                  </a:moveTo>
                  <a:cubicBezTo>
                    <a:pt x="0" y="50"/>
                    <a:pt x="3" y="30"/>
                    <a:pt x="15" y="0"/>
                  </a:cubicBezTo>
                  <a:cubicBezTo>
                    <a:pt x="15"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304" name="Freeform 265">
              <a:extLst>
                <a:ext uri="{FF2B5EF4-FFF2-40B4-BE49-F238E27FC236}">
                  <a16:creationId xmlns:a16="http://schemas.microsoft.com/office/drawing/2014/main" id="{883E98F9-21A0-8C6A-C34B-8072AD9B77D3}"/>
                </a:ext>
              </a:extLst>
            </p:cNvPr>
            <p:cNvSpPr>
              <a:spLocks/>
            </p:cNvSpPr>
            <p:nvPr/>
          </p:nvSpPr>
          <p:spPr bwMode="auto">
            <a:xfrm>
              <a:off x="5797" y="2277"/>
              <a:ext cx="65" cy="126"/>
            </a:xfrm>
            <a:custGeom>
              <a:avLst/>
              <a:gdLst>
                <a:gd name="T0" fmla="*/ 0 w 28"/>
                <a:gd name="T1" fmla="*/ 294 h 54"/>
                <a:gd name="T2" fmla="*/ 91 w 28"/>
                <a:gd name="T3" fmla="*/ 0 h 54"/>
                <a:gd name="T4" fmla="*/ 151 w 28"/>
                <a:gd name="T5" fmla="*/ 294 h 54"/>
                <a:gd name="T6" fmla="*/ 0 w 28"/>
                <a:gd name="T7" fmla="*/ 294 h 5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305" name="Freeform 266">
              <a:extLst>
                <a:ext uri="{FF2B5EF4-FFF2-40B4-BE49-F238E27FC236}">
                  <a16:creationId xmlns:a16="http://schemas.microsoft.com/office/drawing/2014/main" id="{36614FC3-9CB7-14C1-4CCE-79254EBD2168}"/>
                </a:ext>
              </a:extLst>
            </p:cNvPr>
            <p:cNvSpPr>
              <a:spLocks/>
            </p:cNvSpPr>
            <p:nvPr/>
          </p:nvSpPr>
          <p:spPr bwMode="auto">
            <a:xfrm>
              <a:off x="6058" y="2277"/>
              <a:ext cx="64" cy="126"/>
            </a:xfrm>
            <a:custGeom>
              <a:avLst/>
              <a:gdLst>
                <a:gd name="T0" fmla="*/ 146 w 28"/>
                <a:gd name="T1" fmla="*/ 294 h 54"/>
                <a:gd name="T2" fmla="*/ 57 w 28"/>
                <a:gd name="T3" fmla="*/ 0 h 54"/>
                <a:gd name="T4" fmla="*/ 0 w 28"/>
                <a:gd name="T5" fmla="*/ 294 h 54"/>
                <a:gd name="T6" fmla="*/ 146 w 28"/>
                <a:gd name="T7" fmla="*/ 294 h 5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8" h="54">
                  <a:moveTo>
                    <a:pt x="28" y="54"/>
                  </a:moveTo>
                  <a:cubicBezTo>
                    <a:pt x="28" y="54"/>
                    <a:pt x="26"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306" name="Freeform 267">
              <a:extLst>
                <a:ext uri="{FF2B5EF4-FFF2-40B4-BE49-F238E27FC236}">
                  <a16:creationId xmlns:a16="http://schemas.microsoft.com/office/drawing/2014/main" id="{4A2767DD-F8FB-20DC-AA47-D398EA1E604A}"/>
                </a:ext>
              </a:extLst>
            </p:cNvPr>
            <p:cNvSpPr>
              <a:spLocks/>
            </p:cNvSpPr>
            <p:nvPr/>
          </p:nvSpPr>
          <p:spPr bwMode="auto">
            <a:xfrm>
              <a:off x="5917" y="2277"/>
              <a:ext cx="67" cy="126"/>
            </a:xfrm>
            <a:custGeom>
              <a:avLst/>
              <a:gdLst>
                <a:gd name="T0" fmla="*/ 155 w 29"/>
                <a:gd name="T1" fmla="*/ 294 h 54"/>
                <a:gd name="T2" fmla="*/ 58 w 29"/>
                <a:gd name="T3" fmla="*/ 0 h 54"/>
                <a:gd name="T4" fmla="*/ 0 w 29"/>
                <a:gd name="T5" fmla="*/ 294 h 54"/>
                <a:gd name="T6" fmla="*/ 155 w 29"/>
                <a:gd name="T7" fmla="*/ 294 h 5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307" name="Freeform 268">
              <a:extLst>
                <a:ext uri="{FF2B5EF4-FFF2-40B4-BE49-F238E27FC236}">
                  <a16:creationId xmlns:a16="http://schemas.microsoft.com/office/drawing/2014/main" id="{4E54E69B-3A19-9DC2-C226-922FA466153E}"/>
                </a:ext>
              </a:extLst>
            </p:cNvPr>
            <p:cNvSpPr>
              <a:spLocks/>
            </p:cNvSpPr>
            <p:nvPr/>
          </p:nvSpPr>
          <p:spPr bwMode="auto">
            <a:xfrm>
              <a:off x="5774" y="2303"/>
              <a:ext cx="39" cy="100"/>
            </a:xfrm>
            <a:custGeom>
              <a:avLst/>
              <a:gdLst>
                <a:gd name="T0" fmla="*/ 0 w 17"/>
                <a:gd name="T1" fmla="*/ 233 h 43"/>
                <a:gd name="T2" fmla="*/ 57 w 17"/>
                <a:gd name="T3" fmla="*/ 0 h 43"/>
                <a:gd name="T4" fmla="*/ 89 w 17"/>
                <a:gd name="T5" fmla="*/ 233 h 43"/>
                <a:gd name="T6" fmla="*/ 0 w 17"/>
                <a:gd name="T7" fmla="*/ 233 h 4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7" h="43">
                  <a:moveTo>
                    <a:pt x="0" y="43"/>
                  </a:moveTo>
                  <a:cubicBezTo>
                    <a:pt x="0" y="43"/>
                    <a:pt x="1" y="26"/>
                    <a:pt x="11" y="0"/>
                  </a:cubicBezTo>
                  <a:cubicBezTo>
                    <a:pt x="11" y="0"/>
                    <a:pt x="17" y="39"/>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308" name="Freeform 269">
              <a:extLst>
                <a:ext uri="{FF2B5EF4-FFF2-40B4-BE49-F238E27FC236}">
                  <a16:creationId xmlns:a16="http://schemas.microsoft.com/office/drawing/2014/main" id="{58BC5769-78B6-CC1D-2EBA-F071F0A0FA5F}"/>
                </a:ext>
              </a:extLst>
            </p:cNvPr>
            <p:cNvSpPr>
              <a:spLocks/>
            </p:cNvSpPr>
            <p:nvPr/>
          </p:nvSpPr>
          <p:spPr bwMode="auto">
            <a:xfrm>
              <a:off x="5984" y="2319"/>
              <a:ext cx="37" cy="84"/>
            </a:xfrm>
            <a:custGeom>
              <a:avLst/>
              <a:gdLst>
                <a:gd name="T0" fmla="*/ 86 w 16"/>
                <a:gd name="T1" fmla="*/ 196 h 36"/>
                <a:gd name="T2" fmla="*/ 32 w 16"/>
                <a:gd name="T3" fmla="*/ 0 h 36"/>
                <a:gd name="T4" fmla="*/ 0 w 16"/>
                <a:gd name="T5" fmla="*/ 196 h 36"/>
                <a:gd name="T6" fmla="*/ 86 w 16"/>
                <a:gd name="T7" fmla="*/ 196 h 3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309" name="Freeform 270">
              <a:extLst>
                <a:ext uri="{FF2B5EF4-FFF2-40B4-BE49-F238E27FC236}">
                  <a16:creationId xmlns:a16="http://schemas.microsoft.com/office/drawing/2014/main" id="{BCC23C87-AA55-64EB-505D-245922CC1594}"/>
                </a:ext>
              </a:extLst>
            </p:cNvPr>
            <p:cNvSpPr>
              <a:spLocks/>
            </p:cNvSpPr>
            <p:nvPr/>
          </p:nvSpPr>
          <p:spPr bwMode="auto">
            <a:xfrm>
              <a:off x="6157" y="2303"/>
              <a:ext cx="37" cy="100"/>
            </a:xfrm>
            <a:custGeom>
              <a:avLst/>
              <a:gdLst>
                <a:gd name="T0" fmla="*/ 0 w 16"/>
                <a:gd name="T1" fmla="*/ 233 h 43"/>
                <a:gd name="T2" fmla="*/ 53 w 16"/>
                <a:gd name="T3" fmla="*/ 0 h 43"/>
                <a:gd name="T4" fmla="*/ 86 w 16"/>
                <a:gd name="T5" fmla="*/ 233 h 43"/>
                <a:gd name="T6" fmla="*/ 0 w 16"/>
                <a:gd name="T7" fmla="*/ 233 h 4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310" name="Freeform 271">
              <a:extLst>
                <a:ext uri="{FF2B5EF4-FFF2-40B4-BE49-F238E27FC236}">
                  <a16:creationId xmlns:a16="http://schemas.microsoft.com/office/drawing/2014/main" id="{7E5CDD9B-B7C7-DAAB-898C-5384B18668D5}"/>
                </a:ext>
              </a:extLst>
            </p:cNvPr>
            <p:cNvSpPr>
              <a:spLocks/>
            </p:cNvSpPr>
            <p:nvPr/>
          </p:nvSpPr>
          <p:spPr bwMode="auto">
            <a:xfrm>
              <a:off x="6120" y="2319"/>
              <a:ext cx="37" cy="84"/>
            </a:xfrm>
            <a:custGeom>
              <a:avLst/>
              <a:gdLst>
                <a:gd name="T0" fmla="*/ 86 w 16"/>
                <a:gd name="T1" fmla="*/ 196 h 36"/>
                <a:gd name="T2" fmla="*/ 32 w 16"/>
                <a:gd name="T3" fmla="*/ 0 h 36"/>
                <a:gd name="T4" fmla="*/ 0 w 16"/>
                <a:gd name="T5" fmla="*/ 196 h 36"/>
                <a:gd name="T6" fmla="*/ 86 w 16"/>
                <a:gd name="T7" fmla="*/ 196 h 3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311" name="Freeform 272">
              <a:extLst>
                <a:ext uri="{FF2B5EF4-FFF2-40B4-BE49-F238E27FC236}">
                  <a16:creationId xmlns:a16="http://schemas.microsoft.com/office/drawing/2014/main" id="{A8DB6880-81DE-AE75-138D-B61B8A055DCE}"/>
                </a:ext>
              </a:extLst>
            </p:cNvPr>
            <p:cNvSpPr>
              <a:spLocks/>
            </p:cNvSpPr>
            <p:nvPr/>
          </p:nvSpPr>
          <p:spPr bwMode="auto">
            <a:xfrm>
              <a:off x="6002" y="2305"/>
              <a:ext cx="65" cy="98"/>
            </a:xfrm>
            <a:custGeom>
              <a:avLst/>
              <a:gdLst>
                <a:gd name="T0" fmla="*/ 151 w 28"/>
                <a:gd name="T1" fmla="*/ 229 h 42"/>
                <a:gd name="T2" fmla="*/ 53 w 28"/>
                <a:gd name="T3" fmla="*/ 0 h 42"/>
                <a:gd name="T4" fmla="*/ 0 w 28"/>
                <a:gd name="T5" fmla="*/ 229 h 42"/>
                <a:gd name="T6" fmla="*/ 151 w 28"/>
                <a:gd name="T7" fmla="*/ 229 h 4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312" name="Freeform 273">
              <a:extLst>
                <a:ext uri="{FF2B5EF4-FFF2-40B4-BE49-F238E27FC236}">
                  <a16:creationId xmlns:a16="http://schemas.microsoft.com/office/drawing/2014/main" id="{EDE2F71E-1C45-C442-C847-D17847095626}"/>
                </a:ext>
              </a:extLst>
            </p:cNvPr>
            <p:cNvSpPr>
              <a:spLocks/>
            </p:cNvSpPr>
            <p:nvPr/>
          </p:nvSpPr>
          <p:spPr bwMode="auto">
            <a:xfrm>
              <a:off x="5862" y="2287"/>
              <a:ext cx="64" cy="116"/>
            </a:xfrm>
            <a:custGeom>
              <a:avLst/>
              <a:gdLst>
                <a:gd name="T0" fmla="*/ 0 w 28"/>
                <a:gd name="T1" fmla="*/ 269 h 50"/>
                <a:gd name="T2" fmla="*/ 89 w 28"/>
                <a:gd name="T3" fmla="*/ 0 h 50"/>
                <a:gd name="T4" fmla="*/ 146 w 28"/>
                <a:gd name="T5" fmla="*/ 269 h 50"/>
                <a:gd name="T6" fmla="*/ 0 w 28"/>
                <a:gd name="T7" fmla="*/ 269 h 5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313" name="Freeform 274">
              <a:extLst>
                <a:ext uri="{FF2B5EF4-FFF2-40B4-BE49-F238E27FC236}">
                  <a16:creationId xmlns:a16="http://schemas.microsoft.com/office/drawing/2014/main" id="{A8379C57-FF62-74B6-7AF8-0A90AB9B436F}"/>
                </a:ext>
              </a:extLst>
            </p:cNvPr>
            <p:cNvSpPr>
              <a:spLocks/>
            </p:cNvSpPr>
            <p:nvPr/>
          </p:nvSpPr>
          <p:spPr bwMode="auto">
            <a:xfrm>
              <a:off x="6189" y="2277"/>
              <a:ext cx="51" cy="126"/>
            </a:xfrm>
            <a:custGeom>
              <a:avLst/>
              <a:gdLst>
                <a:gd name="T0" fmla="*/ 0 w 22"/>
                <a:gd name="T1" fmla="*/ 294 h 54"/>
                <a:gd name="T2" fmla="*/ 74 w 22"/>
                <a:gd name="T3" fmla="*/ 0 h 54"/>
                <a:gd name="T4" fmla="*/ 118 w 22"/>
                <a:gd name="T5" fmla="*/ 294 h 54"/>
                <a:gd name="T6" fmla="*/ 0 w 22"/>
                <a:gd name="T7" fmla="*/ 294 h 5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314" name="Freeform 275">
              <a:extLst>
                <a:ext uri="{FF2B5EF4-FFF2-40B4-BE49-F238E27FC236}">
                  <a16:creationId xmlns:a16="http://schemas.microsoft.com/office/drawing/2014/main" id="{D29750FF-39F7-6EDB-16E0-004BDC2EFC76}"/>
                </a:ext>
              </a:extLst>
            </p:cNvPr>
            <p:cNvSpPr>
              <a:spLocks/>
            </p:cNvSpPr>
            <p:nvPr/>
          </p:nvSpPr>
          <p:spPr bwMode="auto">
            <a:xfrm>
              <a:off x="6399" y="2277"/>
              <a:ext cx="53" cy="126"/>
            </a:xfrm>
            <a:custGeom>
              <a:avLst/>
              <a:gdLst>
                <a:gd name="T0" fmla="*/ 122 w 23"/>
                <a:gd name="T1" fmla="*/ 294 h 54"/>
                <a:gd name="T2" fmla="*/ 48 w 23"/>
                <a:gd name="T3" fmla="*/ 0 h 54"/>
                <a:gd name="T4" fmla="*/ 0 w 23"/>
                <a:gd name="T5" fmla="*/ 294 h 54"/>
                <a:gd name="T6" fmla="*/ 122 w 23"/>
                <a:gd name="T7" fmla="*/ 294 h 5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315" name="Freeform 276">
              <a:extLst>
                <a:ext uri="{FF2B5EF4-FFF2-40B4-BE49-F238E27FC236}">
                  <a16:creationId xmlns:a16="http://schemas.microsoft.com/office/drawing/2014/main" id="{CF8BBEDC-CD64-1207-04C2-7280C26D2322}"/>
                </a:ext>
              </a:extLst>
            </p:cNvPr>
            <p:cNvSpPr>
              <a:spLocks/>
            </p:cNvSpPr>
            <p:nvPr/>
          </p:nvSpPr>
          <p:spPr bwMode="auto">
            <a:xfrm>
              <a:off x="6286" y="2277"/>
              <a:ext cx="53" cy="126"/>
            </a:xfrm>
            <a:custGeom>
              <a:avLst/>
              <a:gdLst>
                <a:gd name="T0" fmla="*/ 122 w 23"/>
                <a:gd name="T1" fmla="*/ 294 h 54"/>
                <a:gd name="T2" fmla="*/ 48 w 23"/>
                <a:gd name="T3" fmla="*/ 0 h 54"/>
                <a:gd name="T4" fmla="*/ 0 w 23"/>
                <a:gd name="T5" fmla="*/ 294 h 54"/>
                <a:gd name="T6" fmla="*/ 122 w 23"/>
                <a:gd name="T7" fmla="*/ 294 h 5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316" name="Freeform 277">
              <a:extLst>
                <a:ext uri="{FF2B5EF4-FFF2-40B4-BE49-F238E27FC236}">
                  <a16:creationId xmlns:a16="http://schemas.microsoft.com/office/drawing/2014/main" id="{2EDE39B7-832C-9E57-2EB7-65EC34201051}"/>
                </a:ext>
              </a:extLst>
            </p:cNvPr>
            <p:cNvSpPr>
              <a:spLocks/>
            </p:cNvSpPr>
            <p:nvPr/>
          </p:nvSpPr>
          <p:spPr bwMode="auto">
            <a:xfrm>
              <a:off x="6171" y="2303"/>
              <a:ext cx="32" cy="100"/>
            </a:xfrm>
            <a:custGeom>
              <a:avLst/>
              <a:gdLst>
                <a:gd name="T0" fmla="*/ 0 w 14"/>
                <a:gd name="T1" fmla="*/ 233 h 43"/>
                <a:gd name="T2" fmla="*/ 48 w 14"/>
                <a:gd name="T3" fmla="*/ 0 h 43"/>
                <a:gd name="T4" fmla="*/ 73 w 14"/>
                <a:gd name="T5" fmla="*/ 233 h 43"/>
                <a:gd name="T6" fmla="*/ 0 w 14"/>
                <a:gd name="T7" fmla="*/ 233 h 4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 h="43">
                  <a:moveTo>
                    <a:pt x="0" y="43"/>
                  </a:moveTo>
                  <a:cubicBezTo>
                    <a:pt x="0" y="43"/>
                    <a:pt x="1"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317" name="Freeform 278">
              <a:extLst>
                <a:ext uri="{FF2B5EF4-FFF2-40B4-BE49-F238E27FC236}">
                  <a16:creationId xmlns:a16="http://schemas.microsoft.com/office/drawing/2014/main" id="{8AE47AE8-A47C-6E7A-4687-2FC8465CC91F}"/>
                </a:ext>
              </a:extLst>
            </p:cNvPr>
            <p:cNvSpPr>
              <a:spLocks/>
            </p:cNvSpPr>
            <p:nvPr/>
          </p:nvSpPr>
          <p:spPr bwMode="auto">
            <a:xfrm>
              <a:off x="6339" y="2319"/>
              <a:ext cx="30" cy="84"/>
            </a:xfrm>
            <a:custGeom>
              <a:avLst/>
              <a:gdLst>
                <a:gd name="T0" fmla="*/ 69 w 13"/>
                <a:gd name="T1" fmla="*/ 196 h 36"/>
                <a:gd name="T2" fmla="*/ 28 w 13"/>
                <a:gd name="T3" fmla="*/ 0 h 36"/>
                <a:gd name="T4" fmla="*/ 0 w 13"/>
                <a:gd name="T5" fmla="*/ 196 h 36"/>
                <a:gd name="T6" fmla="*/ 69 w 13"/>
                <a:gd name="T7" fmla="*/ 196 h 3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318" name="Freeform 279">
              <a:extLst>
                <a:ext uri="{FF2B5EF4-FFF2-40B4-BE49-F238E27FC236}">
                  <a16:creationId xmlns:a16="http://schemas.microsoft.com/office/drawing/2014/main" id="{DC4C3678-82B5-8CB0-208F-C9E88E37018B}"/>
                </a:ext>
              </a:extLst>
            </p:cNvPr>
            <p:cNvSpPr>
              <a:spLocks/>
            </p:cNvSpPr>
            <p:nvPr/>
          </p:nvSpPr>
          <p:spPr bwMode="auto">
            <a:xfrm>
              <a:off x="6479" y="2303"/>
              <a:ext cx="30" cy="100"/>
            </a:xfrm>
            <a:custGeom>
              <a:avLst/>
              <a:gdLst>
                <a:gd name="T0" fmla="*/ 0 w 13"/>
                <a:gd name="T1" fmla="*/ 233 h 43"/>
                <a:gd name="T2" fmla="*/ 42 w 13"/>
                <a:gd name="T3" fmla="*/ 0 h 43"/>
                <a:gd name="T4" fmla="*/ 69 w 13"/>
                <a:gd name="T5" fmla="*/ 233 h 43"/>
                <a:gd name="T6" fmla="*/ 0 w 13"/>
                <a:gd name="T7" fmla="*/ 233 h 4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319" name="Freeform 280">
              <a:extLst>
                <a:ext uri="{FF2B5EF4-FFF2-40B4-BE49-F238E27FC236}">
                  <a16:creationId xmlns:a16="http://schemas.microsoft.com/office/drawing/2014/main" id="{EAB8837C-912E-AB8F-E9E0-45136F098C0D}"/>
                </a:ext>
              </a:extLst>
            </p:cNvPr>
            <p:cNvSpPr>
              <a:spLocks/>
            </p:cNvSpPr>
            <p:nvPr/>
          </p:nvSpPr>
          <p:spPr bwMode="auto">
            <a:xfrm>
              <a:off x="6449" y="2319"/>
              <a:ext cx="30" cy="84"/>
            </a:xfrm>
            <a:custGeom>
              <a:avLst/>
              <a:gdLst>
                <a:gd name="T0" fmla="*/ 69 w 13"/>
                <a:gd name="T1" fmla="*/ 196 h 36"/>
                <a:gd name="T2" fmla="*/ 28 w 13"/>
                <a:gd name="T3" fmla="*/ 0 h 36"/>
                <a:gd name="T4" fmla="*/ 0 w 13"/>
                <a:gd name="T5" fmla="*/ 196 h 36"/>
                <a:gd name="T6" fmla="*/ 69 w 13"/>
                <a:gd name="T7" fmla="*/ 196 h 3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320" name="Freeform 281">
              <a:extLst>
                <a:ext uri="{FF2B5EF4-FFF2-40B4-BE49-F238E27FC236}">
                  <a16:creationId xmlns:a16="http://schemas.microsoft.com/office/drawing/2014/main" id="{1367BF2C-B439-34E3-7721-D3C77E92D01C}"/>
                </a:ext>
              </a:extLst>
            </p:cNvPr>
            <p:cNvSpPr>
              <a:spLocks/>
            </p:cNvSpPr>
            <p:nvPr/>
          </p:nvSpPr>
          <p:spPr bwMode="auto">
            <a:xfrm>
              <a:off x="6353" y="2305"/>
              <a:ext cx="53" cy="98"/>
            </a:xfrm>
            <a:custGeom>
              <a:avLst/>
              <a:gdLst>
                <a:gd name="T0" fmla="*/ 122 w 23"/>
                <a:gd name="T1" fmla="*/ 229 h 42"/>
                <a:gd name="T2" fmla="*/ 48 w 23"/>
                <a:gd name="T3" fmla="*/ 0 h 42"/>
                <a:gd name="T4" fmla="*/ 0 w 23"/>
                <a:gd name="T5" fmla="*/ 229 h 42"/>
                <a:gd name="T6" fmla="*/ 122 w 23"/>
                <a:gd name="T7" fmla="*/ 229 h 4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3" h="42">
                  <a:moveTo>
                    <a:pt x="23" y="42"/>
                  </a:moveTo>
                  <a:cubicBezTo>
                    <a:pt x="23" y="42"/>
                    <a:pt x="21"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321" name="Freeform 282">
              <a:extLst>
                <a:ext uri="{FF2B5EF4-FFF2-40B4-BE49-F238E27FC236}">
                  <a16:creationId xmlns:a16="http://schemas.microsoft.com/office/drawing/2014/main" id="{112D86B0-17A3-EEDD-915A-23C82A6F58E3}"/>
                </a:ext>
              </a:extLst>
            </p:cNvPr>
            <p:cNvSpPr>
              <a:spLocks/>
            </p:cNvSpPr>
            <p:nvPr/>
          </p:nvSpPr>
          <p:spPr bwMode="auto">
            <a:xfrm>
              <a:off x="6240" y="2287"/>
              <a:ext cx="53" cy="116"/>
            </a:xfrm>
            <a:custGeom>
              <a:avLst/>
              <a:gdLst>
                <a:gd name="T0" fmla="*/ 0 w 23"/>
                <a:gd name="T1" fmla="*/ 269 h 50"/>
                <a:gd name="T2" fmla="*/ 81 w 23"/>
                <a:gd name="T3" fmla="*/ 0 h 50"/>
                <a:gd name="T4" fmla="*/ 122 w 23"/>
                <a:gd name="T5" fmla="*/ 269 h 50"/>
                <a:gd name="T6" fmla="*/ 0 w 23"/>
                <a:gd name="T7" fmla="*/ 269 h 5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3" h="50">
                  <a:moveTo>
                    <a:pt x="0" y="50"/>
                  </a:moveTo>
                  <a:cubicBezTo>
                    <a:pt x="0" y="50"/>
                    <a:pt x="3" y="30"/>
                    <a:pt x="15" y="0"/>
                  </a:cubicBezTo>
                  <a:cubicBezTo>
                    <a:pt x="15"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322" name="Freeform 283">
              <a:extLst>
                <a:ext uri="{FF2B5EF4-FFF2-40B4-BE49-F238E27FC236}">
                  <a16:creationId xmlns:a16="http://schemas.microsoft.com/office/drawing/2014/main" id="{987118ED-83E5-949E-DDFC-A4D912D414D3}"/>
                </a:ext>
              </a:extLst>
            </p:cNvPr>
            <p:cNvSpPr>
              <a:spLocks/>
            </p:cNvSpPr>
            <p:nvPr/>
          </p:nvSpPr>
          <p:spPr bwMode="auto">
            <a:xfrm>
              <a:off x="6532" y="2277"/>
              <a:ext cx="65" cy="126"/>
            </a:xfrm>
            <a:custGeom>
              <a:avLst/>
              <a:gdLst>
                <a:gd name="T0" fmla="*/ 0 w 28"/>
                <a:gd name="T1" fmla="*/ 294 h 54"/>
                <a:gd name="T2" fmla="*/ 91 w 28"/>
                <a:gd name="T3" fmla="*/ 0 h 54"/>
                <a:gd name="T4" fmla="*/ 151 w 28"/>
                <a:gd name="T5" fmla="*/ 294 h 54"/>
                <a:gd name="T6" fmla="*/ 0 w 28"/>
                <a:gd name="T7" fmla="*/ 294 h 5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323" name="Freeform 284">
              <a:extLst>
                <a:ext uri="{FF2B5EF4-FFF2-40B4-BE49-F238E27FC236}">
                  <a16:creationId xmlns:a16="http://schemas.microsoft.com/office/drawing/2014/main" id="{E5B2862F-606E-A27B-16C0-3146A3F5258C}"/>
                </a:ext>
              </a:extLst>
            </p:cNvPr>
            <p:cNvSpPr>
              <a:spLocks/>
            </p:cNvSpPr>
            <p:nvPr/>
          </p:nvSpPr>
          <p:spPr bwMode="auto">
            <a:xfrm>
              <a:off x="6793" y="2277"/>
              <a:ext cx="67" cy="126"/>
            </a:xfrm>
            <a:custGeom>
              <a:avLst/>
              <a:gdLst>
                <a:gd name="T0" fmla="*/ 155 w 29"/>
                <a:gd name="T1" fmla="*/ 294 h 54"/>
                <a:gd name="T2" fmla="*/ 58 w 29"/>
                <a:gd name="T3" fmla="*/ 0 h 54"/>
                <a:gd name="T4" fmla="*/ 0 w 29"/>
                <a:gd name="T5" fmla="*/ 294 h 54"/>
                <a:gd name="T6" fmla="*/ 155 w 29"/>
                <a:gd name="T7" fmla="*/ 294 h 5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324" name="Freeform 285">
              <a:extLst>
                <a:ext uri="{FF2B5EF4-FFF2-40B4-BE49-F238E27FC236}">
                  <a16:creationId xmlns:a16="http://schemas.microsoft.com/office/drawing/2014/main" id="{A5647371-CCF1-D282-7D45-8007EAB07A51}"/>
                </a:ext>
              </a:extLst>
            </p:cNvPr>
            <p:cNvSpPr>
              <a:spLocks/>
            </p:cNvSpPr>
            <p:nvPr/>
          </p:nvSpPr>
          <p:spPr bwMode="auto">
            <a:xfrm>
              <a:off x="6654" y="2277"/>
              <a:ext cx="65" cy="126"/>
            </a:xfrm>
            <a:custGeom>
              <a:avLst/>
              <a:gdLst>
                <a:gd name="T0" fmla="*/ 151 w 28"/>
                <a:gd name="T1" fmla="*/ 294 h 54"/>
                <a:gd name="T2" fmla="*/ 53 w 28"/>
                <a:gd name="T3" fmla="*/ 0 h 54"/>
                <a:gd name="T4" fmla="*/ 0 w 28"/>
                <a:gd name="T5" fmla="*/ 294 h 54"/>
                <a:gd name="T6" fmla="*/ 151 w 28"/>
                <a:gd name="T7" fmla="*/ 294 h 5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325" name="Freeform 286">
              <a:extLst>
                <a:ext uri="{FF2B5EF4-FFF2-40B4-BE49-F238E27FC236}">
                  <a16:creationId xmlns:a16="http://schemas.microsoft.com/office/drawing/2014/main" id="{1E3D8886-E23E-5B35-548D-4B6B843EF552}"/>
                </a:ext>
              </a:extLst>
            </p:cNvPr>
            <p:cNvSpPr>
              <a:spLocks/>
            </p:cNvSpPr>
            <p:nvPr/>
          </p:nvSpPr>
          <p:spPr bwMode="auto">
            <a:xfrm>
              <a:off x="6509" y="2303"/>
              <a:ext cx="39" cy="100"/>
            </a:xfrm>
            <a:custGeom>
              <a:avLst/>
              <a:gdLst>
                <a:gd name="T0" fmla="*/ 0 w 17"/>
                <a:gd name="T1" fmla="*/ 233 h 43"/>
                <a:gd name="T2" fmla="*/ 57 w 17"/>
                <a:gd name="T3" fmla="*/ 0 h 43"/>
                <a:gd name="T4" fmla="*/ 89 w 17"/>
                <a:gd name="T5" fmla="*/ 233 h 43"/>
                <a:gd name="T6" fmla="*/ 0 w 17"/>
                <a:gd name="T7" fmla="*/ 233 h 4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7" h="43">
                  <a:moveTo>
                    <a:pt x="0" y="43"/>
                  </a:moveTo>
                  <a:cubicBezTo>
                    <a:pt x="0" y="43"/>
                    <a:pt x="1" y="26"/>
                    <a:pt x="11" y="0"/>
                  </a:cubicBezTo>
                  <a:cubicBezTo>
                    <a:pt x="11" y="0"/>
                    <a:pt x="17" y="39"/>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326" name="Freeform 287">
              <a:extLst>
                <a:ext uri="{FF2B5EF4-FFF2-40B4-BE49-F238E27FC236}">
                  <a16:creationId xmlns:a16="http://schemas.microsoft.com/office/drawing/2014/main" id="{A12E3216-96B8-8D6F-C17A-076319D98CA5}"/>
                </a:ext>
              </a:extLst>
            </p:cNvPr>
            <p:cNvSpPr>
              <a:spLocks/>
            </p:cNvSpPr>
            <p:nvPr/>
          </p:nvSpPr>
          <p:spPr bwMode="auto">
            <a:xfrm>
              <a:off x="6719" y="2319"/>
              <a:ext cx="37" cy="84"/>
            </a:xfrm>
            <a:custGeom>
              <a:avLst/>
              <a:gdLst>
                <a:gd name="T0" fmla="*/ 86 w 16"/>
                <a:gd name="T1" fmla="*/ 196 h 36"/>
                <a:gd name="T2" fmla="*/ 32 w 16"/>
                <a:gd name="T3" fmla="*/ 0 h 36"/>
                <a:gd name="T4" fmla="*/ 0 w 16"/>
                <a:gd name="T5" fmla="*/ 196 h 36"/>
                <a:gd name="T6" fmla="*/ 86 w 16"/>
                <a:gd name="T7" fmla="*/ 196 h 3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327" name="Freeform 288">
              <a:extLst>
                <a:ext uri="{FF2B5EF4-FFF2-40B4-BE49-F238E27FC236}">
                  <a16:creationId xmlns:a16="http://schemas.microsoft.com/office/drawing/2014/main" id="{E1394E47-E107-1DE9-8EEF-05A3C8EE35F3}"/>
                </a:ext>
              </a:extLst>
            </p:cNvPr>
            <p:cNvSpPr>
              <a:spLocks/>
            </p:cNvSpPr>
            <p:nvPr/>
          </p:nvSpPr>
          <p:spPr bwMode="auto">
            <a:xfrm>
              <a:off x="6892" y="2303"/>
              <a:ext cx="39" cy="100"/>
            </a:xfrm>
            <a:custGeom>
              <a:avLst/>
              <a:gdLst>
                <a:gd name="T0" fmla="*/ 0 w 17"/>
                <a:gd name="T1" fmla="*/ 233 h 43"/>
                <a:gd name="T2" fmla="*/ 53 w 17"/>
                <a:gd name="T3" fmla="*/ 0 h 43"/>
                <a:gd name="T4" fmla="*/ 89 w 17"/>
                <a:gd name="T5" fmla="*/ 233 h 43"/>
                <a:gd name="T6" fmla="*/ 0 w 17"/>
                <a:gd name="T7" fmla="*/ 233 h 4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7" h="43">
                  <a:moveTo>
                    <a:pt x="0" y="43"/>
                  </a:moveTo>
                  <a:cubicBezTo>
                    <a:pt x="0" y="43"/>
                    <a:pt x="2" y="23"/>
                    <a:pt x="10" y="0"/>
                  </a:cubicBezTo>
                  <a:cubicBezTo>
                    <a:pt x="10" y="0"/>
                    <a:pt x="17" y="40"/>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328" name="Freeform 289">
              <a:extLst>
                <a:ext uri="{FF2B5EF4-FFF2-40B4-BE49-F238E27FC236}">
                  <a16:creationId xmlns:a16="http://schemas.microsoft.com/office/drawing/2014/main" id="{E0ED45C8-F48C-4F07-4012-F32E4E66B237}"/>
                </a:ext>
              </a:extLst>
            </p:cNvPr>
            <p:cNvSpPr>
              <a:spLocks/>
            </p:cNvSpPr>
            <p:nvPr/>
          </p:nvSpPr>
          <p:spPr bwMode="auto">
            <a:xfrm>
              <a:off x="6855" y="2319"/>
              <a:ext cx="37" cy="84"/>
            </a:xfrm>
            <a:custGeom>
              <a:avLst/>
              <a:gdLst>
                <a:gd name="T0" fmla="*/ 86 w 16"/>
                <a:gd name="T1" fmla="*/ 196 h 36"/>
                <a:gd name="T2" fmla="*/ 32 w 16"/>
                <a:gd name="T3" fmla="*/ 0 h 36"/>
                <a:gd name="T4" fmla="*/ 0 w 16"/>
                <a:gd name="T5" fmla="*/ 196 h 36"/>
                <a:gd name="T6" fmla="*/ 86 w 16"/>
                <a:gd name="T7" fmla="*/ 196 h 3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329" name="Freeform 290">
              <a:extLst>
                <a:ext uri="{FF2B5EF4-FFF2-40B4-BE49-F238E27FC236}">
                  <a16:creationId xmlns:a16="http://schemas.microsoft.com/office/drawing/2014/main" id="{B8A126EC-0BBC-35A8-A73C-916CEF905CDB}"/>
                </a:ext>
              </a:extLst>
            </p:cNvPr>
            <p:cNvSpPr>
              <a:spLocks/>
            </p:cNvSpPr>
            <p:nvPr/>
          </p:nvSpPr>
          <p:spPr bwMode="auto">
            <a:xfrm>
              <a:off x="6737" y="2305"/>
              <a:ext cx="65" cy="98"/>
            </a:xfrm>
            <a:custGeom>
              <a:avLst/>
              <a:gdLst>
                <a:gd name="T0" fmla="*/ 151 w 28"/>
                <a:gd name="T1" fmla="*/ 229 h 42"/>
                <a:gd name="T2" fmla="*/ 53 w 28"/>
                <a:gd name="T3" fmla="*/ 0 h 42"/>
                <a:gd name="T4" fmla="*/ 0 w 28"/>
                <a:gd name="T5" fmla="*/ 229 h 42"/>
                <a:gd name="T6" fmla="*/ 151 w 28"/>
                <a:gd name="T7" fmla="*/ 229 h 4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330" name="Freeform 291">
              <a:extLst>
                <a:ext uri="{FF2B5EF4-FFF2-40B4-BE49-F238E27FC236}">
                  <a16:creationId xmlns:a16="http://schemas.microsoft.com/office/drawing/2014/main" id="{6245C577-012C-036F-D085-ED48BDF15019}"/>
                </a:ext>
              </a:extLst>
            </p:cNvPr>
            <p:cNvSpPr>
              <a:spLocks/>
            </p:cNvSpPr>
            <p:nvPr/>
          </p:nvSpPr>
          <p:spPr bwMode="auto">
            <a:xfrm>
              <a:off x="6597" y="2287"/>
              <a:ext cx="64" cy="116"/>
            </a:xfrm>
            <a:custGeom>
              <a:avLst/>
              <a:gdLst>
                <a:gd name="T0" fmla="*/ 0 w 28"/>
                <a:gd name="T1" fmla="*/ 269 h 50"/>
                <a:gd name="T2" fmla="*/ 94 w 28"/>
                <a:gd name="T3" fmla="*/ 0 h 50"/>
                <a:gd name="T4" fmla="*/ 146 w 28"/>
                <a:gd name="T5" fmla="*/ 269 h 50"/>
                <a:gd name="T6" fmla="*/ 0 w 28"/>
                <a:gd name="T7" fmla="*/ 269 h 5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331" name="Freeform 292">
              <a:extLst>
                <a:ext uri="{FF2B5EF4-FFF2-40B4-BE49-F238E27FC236}">
                  <a16:creationId xmlns:a16="http://schemas.microsoft.com/office/drawing/2014/main" id="{B1671754-A527-0BF8-194C-D34C98FCBF7F}"/>
                </a:ext>
              </a:extLst>
            </p:cNvPr>
            <p:cNvSpPr>
              <a:spLocks/>
            </p:cNvSpPr>
            <p:nvPr/>
          </p:nvSpPr>
          <p:spPr bwMode="auto">
            <a:xfrm>
              <a:off x="6949" y="2277"/>
              <a:ext cx="51" cy="126"/>
            </a:xfrm>
            <a:custGeom>
              <a:avLst/>
              <a:gdLst>
                <a:gd name="T0" fmla="*/ 0 w 22"/>
                <a:gd name="T1" fmla="*/ 294 h 54"/>
                <a:gd name="T2" fmla="*/ 74 w 22"/>
                <a:gd name="T3" fmla="*/ 0 h 54"/>
                <a:gd name="T4" fmla="*/ 118 w 22"/>
                <a:gd name="T5" fmla="*/ 294 h 54"/>
                <a:gd name="T6" fmla="*/ 0 w 22"/>
                <a:gd name="T7" fmla="*/ 294 h 5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332" name="Freeform 293">
              <a:extLst>
                <a:ext uri="{FF2B5EF4-FFF2-40B4-BE49-F238E27FC236}">
                  <a16:creationId xmlns:a16="http://schemas.microsoft.com/office/drawing/2014/main" id="{CBA02CF1-56EF-6503-1494-7C8F5A36D638}"/>
                </a:ext>
              </a:extLst>
            </p:cNvPr>
            <p:cNvSpPr>
              <a:spLocks/>
            </p:cNvSpPr>
            <p:nvPr/>
          </p:nvSpPr>
          <p:spPr bwMode="auto">
            <a:xfrm>
              <a:off x="7159" y="2277"/>
              <a:ext cx="53" cy="126"/>
            </a:xfrm>
            <a:custGeom>
              <a:avLst/>
              <a:gdLst>
                <a:gd name="T0" fmla="*/ 122 w 23"/>
                <a:gd name="T1" fmla="*/ 294 h 54"/>
                <a:gd name="T2" fmla="*/ 41 w 23"/>
                <a:gd name="T3" fmla="*/ 0 h 54"/>
                <a:gd name="T4" fmla="*/ 0 w 23"/>
                <a:gd name="T5" fmla="*/ 294 h 54"/>
                <a:gd name="T6" fmla="*/ 122 w 23"/>
                <a:gd name="T7" fmla="*/ 294 h 5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3" h="54">
                  <a:moveTo>
                    <a:pt x="23" y="54"/>
                  </a:moveTo>
                  <a:cubicBezTo>
                    <a:pt x="23" y="54"/>
                    <a:pt x="20" y="32"/>
                    <a:pt x="8" y="0"/>
                  </a:cubicBezTo>
                  <a:cubicBezTo>
                    <a:pt x="8"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333" name="Freeform 294">
              <a:extLst>
                <a:ext uri="{FF2B5EF4-FFF2-40B4-BE49-F238E27FC236}">
                  <a16:creationId xmlns:a16="http://schemas.microsoft.com/office/drawing/2014/main" id="{A0BEAAB9-2845-1B0A-30E8-21A2C1E850AC}"/>
                </a:ext>
              </a:extLst>
            </p:cNvPr>
            <p:cNvSpPr>
              <a:spLocks/>
            </p:cNvSpPr>
            <p:nvPr/>
          </p:nvSpPr>
          <p:spPr bwMode="auto">
            <a:xfrm>
              <a:off x="7046" y="2277"/>
              <a:ext cx="53" cy="126"/>
            </a:xfrm>
            <a:custGeom>
              <a:avLst/>
              <a:gdLst>
                <a:gd name="T0" fmla="*/ 122 w 23"/>
                <a:gd name="T1" fmla="*/ 294 h 54"/>
                <a:gd name="T2" fmla="*/ 48 w 23"/>
                <a:gd name="T3" fmla="*/ 0 h 54"/>
                <a:gd name="T4" fmla="*/ 0 w 23"/>
                <a:gd name="T5" fmla="*/ 294 h 54"/>
                <a:gd name="T6" fmla="*/ 122 w 23"/>
                <a:gd name="T7" fmla="*/ 294 h 5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334" name="Freeform 295">
              <a:extLst>
                <a:ext uri="{FF2B5EF4-FFF2-40B4-BE49-F238E27FC236}">
                  <a16:creationId xmlns:a16="http://schemas.microsoft.com/office/drawing/2014/main" id="{C23D5A72-C159-8D9B-7A1D-2E34806706F9}"/>
                </a:ext>
              </a:extLst>
            </p:cNvPr>
            <p:cNvSpPr>
              <a:spLocks/>
            </p:cNvSpPr>
            <p:nvPr/>
          </p:nvSpPr>
          <p:spPr bwMode="auto">
            <a:xfrm>
              <a:off x="6931" y="2303"/>
              <a:ext cx="32" cy="100"/>
            </a:xfrm>
            <a:custGeom>
              <a:avLst/>
              <a:gdLst>
                <a:gd name="T0" fmla="*/ 0 w 14"/>
                <a:gd name="T1" fmla="*/ 233 h 43"/>
                <a:gd name="T2" fmla="*/ 41 w 14"/>
                <a:gd name="T3" fmla="*/ 0 h 43"/>
                <a:gd name="T4" fmla="*/ 73 w 14"/>
                <a:gd name="T5" fmla="*/ 233 h 43"/>
                <a:gd name="T6" fmla="*/ 0 w 14"/>
                <a:gd name="T7" fmla="*/ 233 h 4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 h="43">
                  <a:moveTo>
                    <a:pt x="0" y="43"/>
                  </a:moveTo>
                  <a:cubicBezTo>
                    <a:pt x="0" y="43"/>
                    <a:pt x="1" y="26"/>
                    <a:pt x="8" y="0"/>
                  </a:cubicBezTo>
                  <a:cubicBezTo>
                    <a:pt x="8"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335" name="Freeform 296">
              <a:extLst>
                <a:ext uri="{FF2B5EF4-FFF2-40B4-BE49-F238E27FC236}">
                  <a16:creationId xmlns:a16="http://schemas.microsoft.com/office/drawing/2014/main" id="{429556BD-1832-6787-4BA8-98FD233EB185}"/>
                </a:ext>
              </a:extLst>
            </p:cNvPr>
            <p:cNvSpPr>
              <a:spLocks/>
            </p:cNvSpPr>
            <p:nvPr/>
          </p:nvSpPr>
          <p:spPr bwMode="auto">
            <a:xfrm>
              <a:off x="7099" y="2319"/>
              <a:ext cx="30" cy="84"/>
            </a:xfrm>
            <a:custGeom>
              <a:avLst/>
              <a:gdLst>
                <a:gd name="T0" fmla="*/ 69 w 13"/>
                <a:gd name="T1" fmla="*/ 196 h 36"/>
                <a:gd name="T2" fmla="*/ 28 w 13"/>
                <a:gd name="T3" fmla="*/ 0 h 36"/>
                <a:gd name="T4" fmla="*/ 0 w 13"/>
                <a:gd name="T5" fmla="*/ 196 h 36"/>
                <a:gd name="T6" fmla="*/ 69 w 13"/>
                <a:gd name="T7" fmla="*/ 196 h 3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336" name="Freeform 297">
              <a:extLst>
                <a:ext uri="{FF2B5EF4-FFF2-40B4-BE49-F238E27FC236}">
                  <a16:creationId xmlns:a16="http://schemas.microsoft.com/office/drawing/2014/main" id="{7E0CEA8C-DB33-B6BD-9B00-1332E0AE529E}"/>
                </a:ext>
              </a:extLst>
            </p:cNvPr>
            <p:cNvSpPr>
              <a:spLocks/>
            </p:cNvSpPr>
            <p:nvPr/>
          </p:nvSpPr>
          <p:spPr bwMode="auto">
            <a:xfrm>
              <a:off x="7240" y="2303"/>
              <a:ext cx="27" cy="100"/>
            </a:xfrm>
            <a:custGeom>
              <a:avLst/>
              <a:gdLst>
                <a:gd name="T0" fmla="*/ 0 w 12"/>
                <a:gd name="T1" fmla="*/ 233 h 43"/>
                <a:gd name="T2" fmla="*/ 41 w 12"/>
                <a:gd name="T3" fmla="*/ 0 h 43"/>
                <a:gd name="T4" fmla="*/ 61 w 12"/>
                <a:gd name="T5" fmla="*/ 233 h 43"/>
                <a:gd name="T6" fmla="*/ 0 w 12"/>
                <a:gd name="T7" fmla="*/ 233 h 4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3">
                  <a:moveTo>
                    <a:pt x="0" y="43"/>
                  </a:moveTo>
                  <a:cubicBezTo>
                    <a:pt x="0" y="43"/>
                    <a:pt x="1" y="23"/>
                    <a:pt x="8" y="0"/>
                  </a:cubicBezTo>
                  <a:cubicBezTo>
                    <a:pt x="8" y="0"/>
                    <a:pt x="12" y="40"/>
                    <a:pt x="12"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337" name="Freeform 298">
              <a:extLst>
                <a:ext uri="{FF2B5EF4-FFF2-40B4-BE49-F238E27FC236}">
                  <a16:creationId xmlns:a16="http://schemas.microsoft.com/office/drawing/2014/main" id="{91EC262E-8917-72A0-EE46-D4C5B48D4622}"/>
                </a:ext>
              </a:extLst>
            </p:cNvPr>
            <p:cNvSpPr>
              <a:spLocks/>
            </p:cNvSpPr>
            <p:nvPr/>
          </p:nvSpPr>
          <p:spPr bwMode="auto">
            <a:xfrm>
              <a:off x="7210" y="2319"/>
              <a:ext cx="30" cy="84"/>
            </a:xfrm>
            <a:custGeom>
              <a:avLst/>
              <a:gdLst>
                <a:gd name="T0" fmla="*/ 69 w 13"/>
                <a:gd name="T1" fmla="*/ 196 h 36"/>
                <a:gd name="T2" fmla="*/ 21 w 13"/>
                <a:gd name="T3" fmla="*/ 0 h 36"/>
                <a:gd name="T4" fmla="*/ 0 w 13"/>
                <a:gd name="T5" fmla="*/ 196 h 36"/>
                <a:gd name="T6" fmla="*/ 69 w 13"/>
                <a:gd name="T7" fmla="*/ 196 h 3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3" h="36">
                  <a:moveTo>
                    <a:pt x="13" y="36"/>
                  </a:moveTo>
                  <a:cubicBezTo>
                    <a:pt x="13" y="36"/>
                    <a:pt x="11" y="19"/>
                    <a:pt x="4" y="0"/>
                  </a:cubicBezTo>
                  <a:cubicBezTo>
                    <a:pt x="4"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338" name="Freeform 299">
              <a:extLst>
                <a:ext uri="{FF2B5EF4-FFF2-40B4-BE49-F238E27FC236}">
                  <a16:creationId xmlns:a16="http://schemas.microsoft.com/office/drawing/2014/main" id="{1637B232-8AD6-669A-BD0B-3B640B2F78AA}"/>
                </a:ext>
              </a:extLst>
            </p:cNvPr>
            <p:cNvSpPr>
              <a:spLocks/>
            </p:cNvSpPr>
            <p:nvPr/>
          </p:nvSpPr>
          <p:spPr bwMode="auto">
            <a:xfrm>
              <a:off x="7113" y="2305"/>
              <a:ext cx="53" cy="98"/>
            </a:xfrm>
            <a:custGeom>
              <a:avLst/>
              <a:gdLst>
                <a:gd name="T0" fmla="*/ 122 w 23"/>
                <a:gd name="T1" fmla="*/ 229 h 42"/>
                <a:gd name="T2" fmla="*/ 48 w 23"/>
                <a:gd name="T3" fmla="*/ 0 h 42"/>
                <a:gd name="T4" fmla="*/ 0 w 23"/>
                <a:gd name="T5" fmla="*/ 229 h 42"/>
                <a:gd name="T6" fmla="*/ 122 w 23"/>
                <a:gd name="T7" fmla="*/ 229 h 4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3" h="42">
                  <a:moveTo>
                    <a:pt x="23" y="42"/>
                  </a:moveTo>
                  <a:cubicBezTo>
                    <a:pt x="23" y="42"/>
                    <a:pt x="20"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339" name="Freeform 300">
              <a:extLst>
                <a:ext uri="{FF2B5EF4-FFF2-40B4-BE49-F238E27FC236}">
                  <a16:creationId xmlns:a16="http://schemas.microsoft.com/office/drawing/2014/main" id="{18C65B52-86EE-B103-52B8-C1B6F45B1036}"/>
                </a:ext>
              </a:extLst>
            </p:cNvPr>
            <p:cNvSpPr>
              <a:spLocks/>
            </p:cNvSpPr>
            <p:nvPr/>
          </p:nvSpPr>
          <p:spPr bwMode="auto">
            <a:xfrm>
              <a:off x="7000" y="2287"/>
              <a:ext cx="53" cy="116"/>
            </a:xfrm>
            <a:custGeom>
              <a:avLst/>
              <a:gdLst>
                <a:gd name="T0" fmla="*/ 0 w 23"/>
                <a:gd name="T1" fmla="*/ 269 h 50"/>
                <a:gd name="T2" fmla="*/ 74 w 23"/>
                <a:gd name="T3" fmla="*/ 0 h 50"/>
                <a:gd name="T4" fmla="*/ 122 w 23"/>
                <a:gd name="T5" fmla="*/ 269 h 50"/>
                <a:gd name="T6" fmla="*/ 0 w 23"/>
                <a:gd name="T7" fmla="*/ 269 h 5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3" h="50">
                  <a:moveTo>
                    <a:pt x="0" y="50"/>
                  </a:moveTo>
                  <a:cubicBezTo>
                    <a:pt x="0" y="50"/>
                    <a:pt x="3"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340" name="Freeform 301">
              <a:extLst>
                <a:ext uri="{FF2B5EF4-FFF2-40B4-BE49-F238E27FC236}">
                  <a16:creationId xmlns:a16="http://schemas.microsoft.com/office/drawing/2014/main" id="{8F968DAA-EFFA-799F-E651-F9EC051131F7}"/>
                </a:ext>
              </a:extLst>
            </p:cNvPr>
            <p:cNvSpPr>
              <a:spLocks/>
            </p:cNvSpPr>
            <p:nvPr/>
          </p:nvSpPr>
          <p:spPr bwMode="auto">
            <a:xfrm>
              <a:off x="7293" y="2277"/>
              <a:ext cx="64" cy="126"/>
            </a:xfrm>
            <a:custGeom>
              <a:avLst/>
              <a:gdLst>
                <a:gd name="T0" fmla="*/ 0 w 28"/>
                <a:gd name="T1" fmla="*/ 294 h 54"/>
                <a:gd name="T2" fmla="*/ 89 w 28"/>
                <a:gd name="T3" fmla="*/ 0 h 54"/>
                <a:gd name="T4" fmla="*/ 146 w 28"/>
                <a:gd name="T5" fmla="*/ 294 h 54"/>
                <a:gd name="T6" fmla="*/ 0 w 28"/>
                <a:gd name="T7" fmla="*/ 294 h 5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341" name="Freeform 302">
              <a:extLst>
                <a:ext uri="{FF2B5EF4-FFF2-40B4-BE49-F238E27FC236}">
                  <a16:creationId xmlns:a16="http://schemas.microsoft.com/office/drawing/2014/main" id="{FD96C387-8E8D-AC60-FC32-FAD86C4AEF73}"/>
                </a:ext>
              </a:extLst>
            </p:cNvPr>
            <p:cNvSpPr>
              <a:spLocks/>
            </p:cNvSpPr>
            <p:nvPr/>
          </p:nvSpPr>
          <p:spPr bwMode="auto">
            <a:xfrm>
              <a:off x="7413" y="2277"/>
              <a:ext cx="66" cy="126"/>
            </a:xfrm>
            <a:custGeom>
              <a:avLst/>
              <a:gdLst>
                <a:gd name="T0" fmla="*/ 150 w 29"/>
                <a:gd name="T1" fmla="*/ 294 h 54"/>
                <a:gd name="T2" fmla="*/ 57 w 29"/>
                <a:gd name="T3" fmla="*/ 0 h 54"/>
                <a:gd name="T4" fmla="*/ 0 w 29"/>
                <a:gd name="T5" fmla="*/ 294 h 54"/>
                <a:gd name="T6" fmla="*/ 150 w 29"/>
                <a:gd name="T7" fmla="*/ 294 h 5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342" name="Freeform 303">
              <a:extLst>
                <a:ext uri="{FF2B5EF4-FFF2-40B4-BE49-F238E27FC236}">
                  <a16:creationId xmlns:a16="http://schemas.microsoft.com/office/drawing/2014/main" id="{2C3203EA-BB37-274C-A46E-81CE4E5E7DC2}"/>
                </a:ext>
              </a:extLst>
            </p:cNvPr>
            <p:cNvSpPr>
              <a:spLocks/>
            </p:cNvSpPr>
            <p:nvPr/>
          </p:nvSpPr>
          <p:spPr bwMode="auto">
            <a:xfrm>
              <a:off x="7267" y="2303"/>
              <a:ext cx="42" cy="100"/>
            </a:xfrm>
            <a:custGeom>
              <a:avLst/>
              <a:gdLst>
                <a:gd name="T0" fmla="*/ 0 w 18"/>
                <a:gd name="T1" fmla="*/ 233 h 43"/>
                <a:gd name="T2" fmla="*/ 65 w 18"/>
                <a:gd name="T3" fmla="*/ 0 h 43"/>
                <a:gd name="T4" fmla="*/ 98 w 18"/>
                <a:gd name="T5" fmla="*/ 233 h 43"/>
                <a:gd name="T6" fmla="*/ 0 w 18"/>
                <a:gd name="T7" fmla="*/ 233 h 4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8" h="43">
                  <a:moveTo>
                    <a:pt x="0" y="43"/>
                  </a:moveTo>
                  <a:cubicBezTo>
                    <a:pt x="0" y="43"/>
                    <a:pt x="2" y="26"/>
                    <a:pt x="12" y="0"/>
                  </a:cubicBezTo>
                  <a:cubicBezTo>
                    <a:pt x="12"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343" name="Freeform 304">
              <a:extLst>
                <a:ext uri="{FF2B5EF4-FFF2-40B4-BE49-F238E27FC236}">
                  <a16:creationId xmlns:a16="http://schemas.microsoft.com/office/drawing/2014/main" id="{9566D1A0-BDF0-80B6-4CFC-5966CCEF3D00}"/>
                </a:ext>
              </a:extLst>
            </p:cNvPr>
            <p:cNvSpPr>
              <a:spLocks/>
            </p:cNvSpPr>
            <p:nvPr/>
          </p:nvSpPr>
          <p:spPr bwMode="auto">
            <a:xfrm>
              <a:off x="7479" y="2319"/>
              <a:ext cx="37" cy="84"/>
            </a:xfrm>
            <a:custGeom>
              <a:avLst/>
              <a:gdLst>
                <a:gd name="T0" fmla="*/ 86 w 16"/>
                <a:gd name="T1" fmla="*/ 196 h 36"/>
                <a:gd name="T2" fmla="*/ 32 w 16"/>
                <a:gd name="T3" fmla="*/ 0 h 36"/>
                <a:gd name="T4" fmla="*/ 0 w 16"/>
                <a:gd name="T5" fmla="*/ 196 h 36"/>
                <a:gd name="T6" fmla="*/ 86 w 16"/>
                <a:gd name="T7" fmla="*/ 196 h 3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344" name="Freeform 305">
              <a:extLst>
                <a:ext uri="{FF2B5EF4-FFF2-40B4-BE49-F238E27FC236}">
                  <a16:creationId xmlns:a16="http://schemas.microsoft.com/office/drawing/2014/main" id="{8430F46E-06AF-369E-F197-9C35F0554180}"/>
                </a:ext>
              </a:extLst>
            </p:cNvPr>
            <p:cNvSpPr>
              <a:spLocks/>
            </p:cNvSpPr>
            <p:nvPr/>
          </p:nvSpPr>
          <p:spPr bwMode="auto">
            <a:xfrm>
              <a:off x="7357" y="2287"/>
              <a:ext cx="65" cy="116"/>
            </a:xfrm>
            <a:custGeom>
              <a:avLst/>
              <a:gdLst>
                <a:gd name="T0" fmla="*/ 0 w 28"/>
                <a:gd name="T1" fmla="*/ 269 h 50"/>
                <a:gd name="T2" fmla="*/ 91 w 28"/>
                <a:gd name="T3" fmla="*/ 0 h 50"/>
                <a:gd name="T4" fmla="*/ 151 w 28"/>
                <a:gd name="T5" fmla="*/ 269 h 50"/>
                <a:gd name="T6" fmla="*/ 0 w 28"/>
                <a:gd name="T7" fmla="*/ 269 h 5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Tree>
  </p:cSld>
  <p:clrMap bg1="lt1" tx1="dk1" bg2="lt2" tx2="dk2" accent1="accent1" accent2="accent2" accent3="accent3" accent4="accent4" accent5="accent5" accent6="accent6" hlink="hlink" folHlink="folHlink"/>
  <p:sldLayoutIdLst>
    <p:sldLayoutId id="2147484224" r:id="rId1"/>
    <p:sldLayoutId id="2147484168" r:id="rId2"/>
    <p:sldLayoutId id="2147484169" r:id="rId3"/>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icrosoft YaHei" panose="020B0503020204020204" pitchFamily="34" charset="-122"/>
          <a:cs typeface="+mj-cs"/>
        </a:defRPr>
      </a:lvl1pPr>
      <a:lvl2pPr algn="l" rtl="0" eaLnBrk="0" fontAlgn="base" hangingPunct="0">
        <a:lnSpc>
          <a:spcPct val="90000"/>
        </a:lnSpc>
        <a:spcBef>
          <a:spcPct val="0"/>
        </a:spcBef>
        <a:spcAft>
          <a:spcPct val="0"/>
        </a:spcAft>
        <a:defRPr sz="4400">
          <a:solidFill>
            <a:schemeClr val="tx1"/>
          </a:solidFill>
          <a:latin typeface="Arial" panose="020B0604020202020204" pitchFamily="34" charset="0"/>
          <a:ea typeface="Microsoft YaHei" panose="020B0503020204020204" pitchFamily="34" charset="-122"/>
        </a:defRPr>
      </a:lvl2pPr>
      <a:lvl3pPr algn="l" rtl="0" eaLnBrk="0" fontAlgn="base" hangingPunct="0">
        <a:lnSpc>
          <a:spcPct val="90000"/>
        </a:lnSpc>
        <a:spcBef>
          <a:spcPct val="0"/>
        </a:spcBef>
        <a:spcAft>
          <a:spcPct val="0"/>
        </a:spcAft>
        <a:defRPr sz="4400">
          <a:solidFill>
            <a:schemeClr val="tx1"/>
          </a:solidFill>
          <a:latin typeface="Arial" panose="020B0604020202020204" pitchFamily="34" charset="0"/>
          <a:ea typeface="Microsoft YaHei" panose="020B0503020204020204" pitchFamily="34" charset="-122"/>
        </a:defRPr>
      </a:lvl3pPr>
      <a:lvl4pPr algn="l" rtl="0" eaLnBrk="0" fontAlgn="base" hangingPunct="0">
        <a:lnSpc>
          <a:spcPct val="90000"/>
        </a:lnSpc>
        <a:spcBef>
          <a:spcPct val="0"/>
        </a:spcBef>
        <a:spcAft>
          <a:spcPct val="0"/>
        </a:spcAft>
        <a:defRPr sz="4400">
          <a:solidFill>
            <a:schemeClr val="tx1"/>
          </a:solidFill>
          <a:latin typeface="Arial" panose="020B0604020202020204" pitchFamily="34" charset="0"/>
          <a:ea typeface="Microsoft YaHei" panose="020B0503020204020204" pitchFamily="34" charset="-122"/>
        </a:defRPr>
      </a:lvl4pPr>
      <a:lvl5pPr algn="l" rtl="0" eaLnBrk="0" fontAlgn="base" hangingPunct="0">
        <a:lnSpc>
          <a:spcPct val="90000"/>
        </a:lnSpc>
        <a:spcBef>
          <a:spcPct val="0"/>
        </a:spcBef>
        <a:spcAft>
          <a:spcPct val="0"/>
        </a:spcAft>
        <a:defRPr sz="4400">
          <a:solidFill>
            <a:schemeClr val="tx1"/>
          </a:solidFill>
          <a:latin typeface="Arial" panose="020B0604020202020204" pitchFamily="34" charset="0"/>
          <a:ea typeface="Microsoft YaHei" panose="020B0503020204020204" pitchFamily="34" charset="-122"/>
        </a:defRPr>
      </a:lvl5pPr>
      <a:lvl6pPr marL="457200" algn="l" rtl="0" fontAlgn="base">
        <a:lnSpc>
          <a:spcPct val="90000"/>
        </a:lnSpc>
        <a:spcBef>
          <a:spcPct val="0"/>
        </a:spcBef>
        <a:spcAft>
          <a:spcPct val="0"/>
        </a:spcAft>
        <a:defRPr sz="4400">
          <a:solidFill>
            <a:schemeClr val="tx1"/>
          </a:solidFill>
          <a:latin typeface="Arial" panose="020B0604020202020204" pitchFamily="34" charset="0"/>
          <a:ea typeface="Microsoft YaHei" panose="020B0503020204020204" pitchFamily="34" charset="-122"/>
        </a:defRPr>
      </a:lvl6pPr>
      <a:lvl7pPr marL="914400" algn="l" rtl="0" fontAlgn="base">
        <a:lnSpc>
          <a:spcPct val="90000"/>
        </a:lnSpc>
        <a:spcBef>
          <a:spcPct val="0"/>
        </a:spcBef>
        <a:spcAft>
          <a:spcPct val="0"/>
        </a:spcAft>
        <a:defRPr sz="4400">
          <a:solidFill>
            <a:schemeClr val="tx1"/>
          </a:solidFill>
          <a:latin typeface="Arial" panose="020B0604020202020204" pitchFamily="34" charset="0"/>
          <a:ea typeface="Microsoft YaHei" panose="020B0503020204020204" pitchFamily="34" charset="-122"/>
        </a:defRPr>
      </a:lvl7pPr>
      <a:lvl8pPr marL="1371600" algn="l" rtl="0" fontAlgn="base">
        <a:lnSpc>
          <a:spcPct val="90000"/>
        </a:lnSpc>
        <a:spcBef>
          <a:spcPct val="0"/>
        </a:spcBef>
        <a:spcAft>
          <a:spcPct val="0"/>
        </a:spcAft>
        <a:defRPr sz="4400">
          <a:solidFill>
            <a:schemeClr val="tx1"/>
          </a:solidFill>
          <a:latin typeface="Arial" panose="020B0604020202020204" pitchFamily="34" charset="0"/>
          <a:ea typeface="Microsoft YaHei" panose="020B0503020204020204" pitchFamily="34" charset="-122"/>
        </a:defRPr>
      </a:lvl8pPr>
      <a:lvl9pPr marL="1828800" algn="l" rtl="0" fontAlgn="base">
        <a:lnSpc>
          <a:spcPct val="90000"/>
        </a:lnSpc>
        <a:spcBef>
          <a:spcPct val="0"/>
        </a:spcBef>
        <a:spcAft>
          <a:spcPct val="0"/>
        </a:spcAft>
        <a:defRPr sz="4400">
          <a:solidFill>
            <a:schemeClr val="tx1"/>
          </a:solidFill>
          <a:latin typeface="Arial" panose="020B0604020202020204" pitchFamily="34" charset="0"/>
          <a:ea typeface="Microsoft YaHei" panose="020B0503020204020204" pitchFamily="34" charset="-122"/>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icrosoft YaHei" panose="020B0503020204020204" pitchFamily="34" charset="-122"/>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icrosoft YaHei" panose="020B0503020204020204" pitchFamily="34" charset="-122"/>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icrosoft YaHei" panose="020B0503020204020204" pitchFamily="34" charset="-122"/>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icrosoft YaHei" panose="020B0503020204020204" pitchFamily="34" charset="-122"/>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icrosoft YaHei"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标题占位符 1">
            <a:extLst>
              <a:ext uri="{FF2B5EF4-FFF2-40B4-BE49-F238E27FC236}">
                <a16:creationId xmlns:a16="http://schemas.microsoft.com/office/drawing/2014/main" id="{B6647263-B682-F212-3580-8331AE2273BA}"/>
              </a:ext>
            </a:extLst>
          </p:cNvPr>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en-US"/>
              <a:t>单击此处编辑母版标题样式</a:t>
            </a:r>
          </a:p>
        </p:txBody>
      </p:sp>
      <p:sp>
        <p:nvSpPr>
          <p:cNvPr id="11267" name="文本占位符 2">
            <a:extLst>
              <a:ext uri="{FF2B5EF4-FFF2-40B4-BE49-F238E27FC236}">
                <a16:creationId xmlns:a16="http://schemas.microsoft.com/office/drawing/2014/main" id="{05B16B57-0092-7981-5796-BAB206290FFC}"/>
              </a:ext>
            </a:extLst>
          </p:cNvPr>
          <p:cNvSpPr>
            <a:spLocks noGrp="1" noChangeArrowheads="1"/>
          </p:cNvSpPr>
          <p:nvPr>
            <p:ph type="body" idx="1"/>
          </p:nvPr>
        </p:nvSpPr>
        <p:spPr bwMode="auto">
          <a:xfrm>
            <a:off x="609600" y="1600200"/>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E35C61E1-0D90-7C52-7278-309DFD323EBB}"/>
              </a:ext>
            </a:extLst>
          </p:cNvPr>
          <p:cNvSpPr>
            <a:spLocks noGrp="1"/>
          </p:cNvSpPr>
          <p:nvPr>
            <p:ph type="dt" sz="half" idx="2"/>
          </p:nvPr>
        </p:nvSpPr>
        <p:spPr>
          <a:xfrm>
            <a:off x="609600" y="6356350"/>
            <a:ext cx="2844800" cy="365125"/>
          </a:xfrm>
          <a:prstGeom prst="rect">
            <a:avLst/>
          </a:prstGeom>
        </p:spPr>
        <p:txBody>
          <a:bodyPr vert="horz" lIns="91440" tIns="45720" rIns="91440" bIns="45720" rtlCol="0" anchor="ctr"/>
          <a:lstStyle>
            <a:lvl1pPr algn="l">
              <a:defRPr sz="1600">
                <a:solidFill>
                  <a:prstClr val="black">
                    <a:tint val="75000"/>
                  </a:prstClr>
                </a:solidFill>
                <a:latin typeface="Arial" panose="020B0604020202020204" pitchFamily="34" charset="0"/>
              </a:defRPr>
            </a:lvl1pPr>
          </a:lstStyle>
          <a:p>
            <a:pPr>
              <a:defRPr/>
            </a:pPr>
            <a:fld id="{01D2ABE2-6A37-4BF1-8C3E-0FC4ED360E75}" type="datetimeFigureOut">
              <a:rPr lang="zh-CN" altLang="en-US"/>
              <a:pPr>
                <a:defRPr/>
              </a:pPr>
              <a:t>2023/3/19</a:t>
            </a:fld>
            <a:endParaRPr lang="zh-CN" altLang="en-US"/>
          </a:p>
        </p:txBody>
      </p:sp>
      <p:sp>
        <p:nvSpPr>
          <p:cNvPr id="5" name="页脚占位符 4">
            <a:extLst>
              <a:ext uri="{FF2B5EF4-FFF2-40B4-BE49-F238E27FC236}">
                <a16:creationId xmlns:a16="http://schemas.microsoft.com/office/drawing/2014/main" id="{F06D36E6-4163-5DFA-7E17-4D15A322E1D6}"/>
              </a:ext>
            </a:extLst>
          </p:cNvPr>
          <p:cNvSpPr>
            <a:spLocks noGrp="1"/>
          </p:cNvSpPr>
          <p:nvPr>
            <p:ph type="ftr" sz="quarter" idx="3"/>
          </p:nvPr>
        </p:nvSpPr>
        <p:spPr>
          <a:xfrm>
            <a:off x="4165600" y="6356350"/>
            <a:ext cx="3860800" cy="365125"/>
          </a:xfrm>
          <a:prstGeom prst="rect">
            <a:avLst/>
          </a:prstGeom>
        </p:spPr>
        <p:txBody>
          <a:bodyPr vert="horz" lIns="91440" tIns="45720" rIns="91440" bIns="45720" rtlCol="0" anchor="ctr"/>
          <a:lstStyle>
            <a:lvl1pPr algn="ctr">
              <a:defRPr sz="1600">
                <a:solidFill>
                  <a:prstClr val="black">
                    <a:tint val="75000"/>
                  </a:prstClr>
                </a:solidFill>
                <a:latin typeface="Arial" panose="020B0604020202020204" pitchFamily="34" charset="0"/>
              </a:defRPr>
            </a:lvl1pPr>
          </a:lstStyle>
          <a:p>
            <a:pPr>
              <a:defRPr/>
            </a:pPr>
            <a:endParaRPr lang="zh-CN" altLang="en-US"/>
          </a:p>
        </p:txBody>
      </p:sp>
      <p:sp>
        <p:nvSpPr>
          <p:cNvPr id="6" name="灯片编号占位符 5">
            <a:extLst>
              <a:ext uri="{FF2B5EF4-FFF2-40B4-BE49-F238E27FC236}">
                <a16:creationId xmlns:a16="http://schemas.microsoft.com/office/drawing/2014/main" id="{10FFFCE9-1BB5-3E80-BA52-819DEDB96410}"/>
              </a:ext>
            </a:extLst>
          </p:cNvPr>
          <p:cNvSpPr>
            <a:spLocks noGrp="1"/>
          </p:cNvSpPr>
          <p:nvPr>
            <p:ph type="sldNum" sz="quarter" idx="4"/>
          </p:nvPr>
        </p:nvSpPr>
        <p:spPr>
          <a:xfrm>
            <a:off x="8737600" y="6356350"/>
            <a:ext cx="2844800" cy="365125"/>
          </a:xfrm>
          <a:prstGeom prst="rect">
            <a:avLst/>
          </a:prstGeom>
        </p:spPr>
        <p:txBody>
          <a:bodyPr vert="horz" wrap="square" lIns="91440" tIns="45720" rIns="91440" bIns="45720" numCol="1" anchor="ctr" anchorCtr="0" compatLnSpc="1">
            <a:prstTxWarp prst="textNoShape">
              <a:avLst/>
            </a:prstTxWarp>
          </a:bodyPr>
          <a:lstStyle>
            <a:lvl1pPr algn="r">
              <a:defRPr sz="1600" smtClean="0">
                <a:solidFill>
                  <a:srgbClr val="898989"/>
                </a:solidFill>
                <a:latin typeface="Arial" panose="020B0604020202020204" pitchFamily="34" charset="0"/>
                <a:cs typeface="华康少女文字W5"/>
              </a:defRPr>
            </a:lvl1pPr>
          </a:lstStyle>
          <a:p>
            <a:pPr>
              <a:defRPr/>
            </a:pPr>
            <a:fld id="{69588359-D07B-4C96-9259-72AC12E984D2}" type="slidenum">
              <a:rPr lang="zh-CN" altLang="en-US"/>
              <a:pPr>
                <a:defRPr/>
              </a:pPr>
              <a:t>‹#›</a:t>
            </a:fld>
            <a:endParaRPr lang="zh-CN" altLang="en-US"/>
          </a:p>
        </p:txBody>
      </p:sp>
    </p:spTree>
  </p:cSld>
  <p:clrMap bg1="lt1" tx1="dk1" bg2="lt2" tx2="dk2" accent1="accent1" accent2="accent2" accent3="accent3" accent4="accent4" accent5="accent5" accent6="accent6" hlink="hlink" folHlink="folHlink"/>
  <p:sldLayoutIdLst>
    <p:sldLayoutId id="2147484225" r:id="rId1"/>
    <p:sldLayoutId id="2147484226" r:id="rId2"/>
    <p:sldLayoutId id="2147484227" r:id="rId3"/>
    <p:sldLayoutId id="2147484228" r:id="rId4"/>
    <p:sldLayoutId id="2147484229" r:id="rId5"/>
    <p:sldLayoutId id="2147484170" r:id="rId6"/>
    <p:sldLayoutId id="2147484171" r:id="rId7"/>
    <p:sldLayoutId id="2147484172" r:id="rId8"/>
    <p:sldLayoutId id="2147484173" r:id="rId9"/>
    <p:sldLayoutId id="2147484174" r:id="rId10"/>
    <p:sldLayoutId id="2147484175" r:id="rId11"/>
    <p:sldLayoutId id="2147484176" r:id="rId12"/>
  </p:sldLayoutIdLst>
  <p:transition spd="slow" advClick="0" advTm="1000">
    <p:fade/>
  </p:transition>
  <p:txStyles>
    <p:titleStyle>
      <a:lvl1pPr algn="ctr" defTabSz="1219200" rtl="0" eaLnBrk="0" fontAlgn="base" hangingPunct="0">
        <a:spcBef>
          <a:spcPct val="0"/>
        </a:spcBef>
        <a:spcAft>
          <a:spcPct val="0"/>
        </a:spcAft>
        <a:defRPr sz="5800" kern="1200">
          <a:solidFill>
            <a:schemeClr val="tx1"/>
          </a:solidFill>
          <a:latin typeface="+mj-lt"/>
          <a:ea typeface="+mj-ea"/>
          <a:cs typeface="华康少女文字W5"/>
        </a:defRPr>
      </a:lvl1pPr>
      <a:lvl2pPr algn="ctr" defTabSz="1219200" rtl="0" eaLnBrk="0" fontAlgn="base" hangingPunct="0">
        <a:spcBef>
          <a:spcPct val="0"/>
        </a:spcBef>
        <a:spcAft>
          <a:spcPct val="0"/>
        </a:spcAft>
        <a:defRPr sz="5800">
          <a:solidFill>
            <a:schemeClr val="tx1"/>
          </a:solidFill>
          <a:latin typeface="华文琥珀" panose="02010800040101010101" pitchFamily="2" charset="-122"/>
          <a:ea typeface="华康少女文字W5"/>
          <a:cs typeface="华康少女文字W5"/>
        </a:defRPr>
      </a:lvl2pPr>
      <a:lvl3pPr algn="ctr" defTabSz="1219200" rtl="0" eaLnBrk="0" fontAlgn="base" hangingPunct="0">
        <a:spcBef>
          <a:spcPct val="0"/>
        </a:spcBef>
        <a:spcAft>
          <a:spcPct val="0"/>
        </a:spcAft>
        <a:defRPr sz="5800">
          <a:solidFill>
            <a:schemeClr val="tx1"/>
          </a:solidFill>
          <a:latin typeface="华文琥珀" panose="02010800040101010101" pitchFamily="2" charset="-122"/>
          <a:ea typeface="华康少女文字W5"/>
          <a:cs typeface="华康少女文字W5"/>
        </a:defRPr>
      </a:lvl3pPr>
      <a:lvl4pPr algn="ctr" defTabSz="1219200" rtl="0" eaLnBrk="0" fontAlgn="base" hangingPunct="0">
        <a:spcBef>
          <a:spcPct val="0"/>
        </a:spcBef>
        <a:spcAft>
          <a:spcPct val="0"/>
        </a:spcAft>
        <a:defRPr sz="5800">
          <a:solidFill>
            <a:schemeClr val="tx1"/>
          </a:solidFill>
          <a:latin typeface="华文琥珀" panose="02010800040101010101" pitchFamily="2" charset="-122"/>
          <a:ea typeface="华康少女文字W5"/>
          <a:cs typeface="华康少女文字W5"/>
        </a:defRPr>
      </a:lvl4pPr>
      <a:lvl5pPr algn="ctr" defTabSz="1219200" rtl="0" eaLnBrk="0" fontAlgn="base" hangingPunct="0">
        <a:spcBef>
          <a:spcPct val="0"/>
        </a:spcBef>
        <a:spcAft>
          <a:spcPct val="0"/>
        </a:spcAft>
        <a:defRPr sz="5800">
          <a:solidFill>
            <a:schemeClr val="tx1"/>
          </a:solidFill>
          <a:latin typeface="华文琥珀" panose="02010800040101010101" pitchFamily="2" charset="-122"/>
          <a:ea typeface="华康少女文字W5"/>
          <a:cs typeface="华康少女文字W5"/>
        </a:defRPr>
      </a:lvl5pPr>
      <a:lvl6pPr marL="457200" algn="ctr" defTabSz="1219200" rtl="0" fontAlgn="base">
        <a:spcBef>
          <a:spcPct val="0"/>
        </a:spcBef>
        <a:spcAft>
          <a:spcPct val="0"/>
        </a:spcAft>
        <a:defRPr sz="5800">
          <a:solidFill>
            <a:schemeClr val="tx1"/>
          </a:solidFill>
          <a:latin typeface="华文琥珀" panose="02010800040101010101" pitchFamily="2" charset="-122"/>
          <a:ea typeface="华康少女文字W5"/>
          <a:cs typeface="华康少女文字W5"/>
        </a:defRPr>
      </a:lvl6pPr>
      <a:lvl7pPr marL="914400" algn="ctr" defTabSz="1219200" rtl="0" fontAlgn="base">
        <a:spcBef>
          <a:spcPct val="0"/>
        </a:spcBef>
        <a:spcAft>
          <a:spcPct val="0"/>
        </a:spcAft>
        <a:defRPr sz="5800">
          <a:solidFill>
            <a:schemeClr val="tx1"/>
          </a:solidFill>
          <a:latin typeface="华文琥珀" panose="02010800040101010101" pitchFamily="2" charset="-122"/>
          <a:ea typeface="华康少女文字W5"/>
          <a:cs typeface="华康少女文字W5"/>
        </a:defRPr>
      </a:lvl7pPr>
      <a:lvl8pPr marL="1371600" algn="ctr" defTabSz="1219200" rtl="0" fontAlgn="base">
        <a:spcBef>
          <a:spcPct val="0"/>
        </a:spcBef>
        <a:spcAft>
          <a:spcPct val="0"/>
        </a:spcAft>
        <a:defRPr sz="5800">
          <a:solidFill>
            <a:schemeClr val="tx1"/>
          </a:solidFill>
          <a:latin typeface="华文琥珀" panose="02010800040101010101" pitchFamily="2" charset="-122"/>
          <a:ea typeface="华康少女文字W5"/>
          <a:cs typeface="华康少女文字W5"/>
        </a:defRPr>
      </a:lvl8pPr>
      <a:lvl9pPr marL="1828800" algn="ctr" defTabSz="1219200" rtl="0" fontAlgn="base">
        <a:spcBef>
          <a:spcPct val="0"/>
        </a:spcBef>
        <a:spcAft>
          <a:spcPct val="0"/>
        </a:spcAft>
        <a:defRPr sz="5800">
          <a:solidFill>
            <a:schemeClr val="tx1"/>
          </a:solidFill>
          <a:latin typeface="华文琥珀" panose="02010800040101010101" pitchFamily="2" charset="-122"/>
          <a:ea typeface="华康少女文字W5"/>
          <a:cs typeface="华康少女文字W5"/>
        </a:defRPr>
      </a:lvl9pPr>
    </p:titleStyle>
    <p:bodyStyle>
      <a:lvl1pPr marL="457200" indent="-457200" algn="l" defTabSz="1219200" rtl="0" eaLnBrk="0" fontAlgn="base" hangingPunct="0">
        <a:spcBef>
          <a:spcPct val="20000"/>
        </a:spcBef>
        <a:spcAft>
          <a:spcPct val="0"/>
        </a:spcAft>
        <a:buFont typeface="Arial" panose="020B0604020202020204" pitchFamily="34" charset="0"/>
        <a:buChar char="•"/>
        <a:defRPr sz="4200" kern="1200">
          <a:solidFill>
            <a:schemeClr val="tx1"/>
          </a:solidFill>
          <a:latin typeface="+mn-lt"/>
          <a:ea typeface="+mn-ea"/>
          <a:cs typeface="华康少女文字W5"/>
        </a:defRPr>
      </a:lvl1pPr>
      <a:lvl2pPr marL="990600" indent="-381000" algn="l" defTabSz="1219200" rtl="0" eaLnBrk="0" fontAlgn="base" hangingPunct="0">
        <a:spcBef>
          <a:spcPct val="20000"/>
        </a:spcBef>
        <a:spcAft>
          <a:spcPct val="0"/>
        </a:spcAft>
        <a:buFont typeface="Arial" panose="020B0604020202020204" pitchFamily="34" charset="0"/>
        <a:buChar char="–"/>
        <a:defRPr sz="3700" kern="1200">
          <a:solidFill>
            <a:schemeClr val="tx1"/>
          </a:solidFill>
          <a:latin typeface="+mn-lt"/>
          <a:ea typeface="+mn-ea"/>
          <a:cs typeface="华康少女文字W5"/>
        </a:defRPr>
      </a:lvl2pPr>
      <a:lvl3pPr marL="1524000" indent="-304800" algn="l" defTabSz="1219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华康少女文字W5"/>
        </a:defRPr>
      </a:lvl3pPr>
      <a:lvl4pPr marL="2133600" indent="-304800" algn="l" defTabSz="1219200" rtl="0" eaLnBrk="0" fontAlgn="base" hangingPunct="0">
        <a:spcBef>
          <a:spcPct val="20000"/>
        </a:spcBef>
        <a:spcAft>
          <a:spcPct val="0"/>
        </a:spcAft>
        <a:buFont typeface="Arial" panose="020B0604020202020204" pitchFamily="34" charset="0"/>
        <a:buChar char="–"/>
        <a:defRPr sz="2600" kern="1200">
          <a:solidFill>
            <a:schemeClr val="tx1"/>
          </a:solidFill>
          <a:latin typeface="+mn-lt"/>
          <a:ea typeface="+mn-ea"/>
          <a:cs typeface="华康少女文字W5"/>
        </a:defRPr>
      </a:lvl4pPr>
      <a:lvl5pPr marL="2743200" indent="-304800" algn="l" defTabSz="1219200" rtl="0" eaLnBrk="0" fontAlgn="base" hangingPunct="0">
        <a:spcBef>
          <a:spcPct val="20000"/>
        </a:spcBef>
        <a:spcAft>
          <a:spcPct val="0"/>
        </a:spcAft>
        <a:buFont typeface="Arial" panose="020B0604020202020204" pitchFamily="34" charset="0"/>
        <a:buChar char="»"/>
        <a:defRPr sz="2600" kern="1200">
          <a:solidFill>
            <a:schemeClr val="tx1"/>
          </a:solidFill>
          <a:latin typeface="+mn-lt"/>
          <a:ea typeface="+mn-ea"/>
          <a:cs typeface="华康少女文字W5"/>
        </a:defRPr>
      </a:lvl5pPr>
      <a:lvl6pPr marL="3352800" indent="-304800" algn="l" defTabSz="1219200"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6pPr>
      <a:lvl7pPr marL="3962400" indent="-304800" algn="l" defTabSz="1219200"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7pPr>
      <a:lvl8pPr marL="4572000" indent="-304800" algn="l" defTabSz="1219200"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8pPr>
      <a:lvl9pPr marL="5181600" indent="-304800" algn="l" defTabSz="1219200"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9pPr>
    </p:bodyStyle>
    <p:otherStyle>
      <a:defPPr>
        <a:defRPr lang="zh-CN"/>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EBC8A35B-678C-BF7B-E2B9-9446C5FA8DC0}"/>
              </a:ext>
            </a:extLst>
          </p:cNvPr>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vi-VN"/>
              <a:t>Click to edit Master title style</a:t>
            </a:r>
          </a:p>
        </p:txBody>
      </p:sp>
      <p:sp>
        <p:nvSpPr>
          <p:cNvPr id="2051" name="Rectangle 3">
            <a:extLst>
              <a:ext uri="{FF2B5EF4-FFF2-40B4-BE49-F238E27FC236}">
                <a16:creationId xmlns:a16="http://schemas.microsoft.com/office/drawing/2014/main" id="{B64BA9D9-7A5B-B30E-9723-C130A0360BF7}"/>
              </a:ext>
            </a:extLst>
          </p:cNvPr>
          <p:cNvSpPr>
            <a:spLocks noGrp="1" noChangeArrowheads="1"/>
          </p:cNvSpPr>
          <p:nvPr>
            <p:ph type="body" idx="1"/>
          </p:nvPr>
        </p:nvSpPr>
        <p:spPr bwMode="auto">
          <a:xfrm>
            <a:off x="609600" y="1600200"/>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vi-VN"/>
              <a:t>Click to edit Master text styles</a:t>
            </a:r>
          </a:p>
          <a:p>
            <a:pPr lvl="1"/>
            <a:r>
              <a:rPr lang="en-US" altLang="vi-VN"/>
              <a:t>Second level</a:t>
            </a:r>
          </a:p>
          <a:p>
            <a:pPr lvl="2"/>
            <a:r>
              <a:rPr lang="en-US" altLang="vi-VN"/>
              <a:t>Third level</a:t>
            </a:r>
          </a:p>
          <a:p>
            <a:pPr lvl="3"/>
            <a:r>
              <a:rPr lang="en-US" altLang="vi-VN"/>
              <a:t>Fourth level</a:t>
            </a:r>
          </a:p>
          <a:p>
            <a:pPr lvl="4"/>
            <a:r>
              <a:rPr lang="en-US" altLang="vi-VN"/>
              <a:t>Fifth level</a:t>
            </a:r>
          </a:p>
        </p:txBody>
      </p:sp>
      <p:sp>
        <p:nvSpPr>
          <p:cNvPr id="125956" name="Rectangle 4">
            <a:extLst>
              <a:ext uri="{FF2B5EF4-FFF2-40B4-BE49-F238E27FC236}">
                <a16:creationId xmlns:a16="http://schemas.microsoft.com/office/drawing/2014/main" id="{103EA68C-1446-0EF7-425B-7F3C80BA6C95}"/>
              </a:ext>
            </a:extLst>
          </p:cNvPr>
          <p:cNvSpPr>
            <a:spLocks noGrp="1" noChangeArrowheads="1"/>
          </p:cNvSpPr>
          <p:nvPr>
            <p:ph type="dt" sz="half" idx="2"/>
          </p:nvPr>
        </p:nvSpPr>
        <p:spPr bwMode="auto">
          <a:xfrm>
            <a:off x="609600" y="6246813"/>
            <a:ext cx="2844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591">
                <a:solidFill>
                  <a:schemeClr val="tx1"/>
                </a:solidFill>
                <a:latin typeface="+mn-lt"/>
                <a:cs typeface="+mn-cs"/>
              </a:defRPr>
            </a:lvl1pPr>
          </a:lstStyle>
          <a:p>
            <a:pPr>
              <a:defRPr/>
            </a:pPr>
            <a:fld id="{98D0A7C5-CCEC-47CF-BD96-4C19E373ED48}" type="datetimeFigureOut">
              <a:rPr lang="en-US"/>
              <a:pPr>
                <a:defRPr/>
              </a:pPr>
              <a:t>3/19/2023</a:t>
            </a:fld>
            <a:endParaRPr lang="en-US"/>
          </a:p>
        </p:txBody>
      </p:sp>
      <p:sp>
        <p:nvSpPr>
          <p:cNvPr id="125957" name="Rectangle 5">
            <a:extLst>
              <a:ext uri="{FF2B5EF4-FFF2-40B4-BE49-F238E27FC236}">
                <a16:creationId xmlns:a16="http://schemas.microsoft.com/office/drawing/2014/main" id="{3BC2F86C-4377-BA75-1F75-FD7B407C318A}"/>
              </a:ext>
            </a:extLst>
          </p:cNvPr>
          <p:cNvSpPr>
            <a:spLocks noGrp="1" noChangeArrowheads="1"/>
          </p:cNvSpPr>
          <p:nvPr>
            <p:ph type="ftr" sz="quarter" idx="3"/>
          </p:nvPr>
        </p:nvSpPr>
        <p:spPr bwMode="auto">
          <a:xfrm>
            <a:off x="4165600" y="6246813"/>
            <a:ext cx="3860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591">
                <a:solidFill>
                  <a:schemeClr val="tx1"/>
                </a:solidFill>
                <a:latin typeface="+mn-lt"/>
                <a:cs typeface="+mn-cs"/>
              </a:defRPr>
            </a:lvl1pPr>
          </a:lstStyle>
          <a:p>
            <a:pPr>
              <a:defRPr/>
            </a:pPr>
            <a:endParaRPr lang="en-US"/>
          </a:p>
        </p:txBody>
      </p:sp>
      <p:sp>
        <p:nvSpPr>
          <p:cNvPr id="125958" name="Rectangle 6">
            <a:extLst>
              <a:ext uri="{FF2B5EF4-FFF2-40B4-BE49-F238E27FC236}">
                <a16:creationId xmlns:a16="http://schemas.microsoft.com/office/drawing/2014/main" id="{7B01CB51-EEAF-B725-E4E9-B87EFF28E3D6}"/>
              </a:ext>
            </a:extLst>
          </p:cNvPr>
          <p:cNvSpPr>
            <a:spLocks noGrp="1" noChangeArrowheads="1"/>
          </p:cNvSpPr>
          <p:nvPr>
            <p:ph type="sldNum" sz="quarter" idx="4"/>
          </p:nvPr>
        </p:nvSpPr>
        <p:spPr bwMode="auto">
          <a:xfrm>
            <a:off x="8737600" y="6246813"/>
            <a:ext cx="2844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500" smtClean="0">
                <a:latin typeface="Arial" panose="020B0604020202020204" pitchFamily="34" charset="0"/>
              </a:defRPr>
            </a:lvl1pPr>
          </a:lstStyle>
          <a:p>
            <a:pPr>
              <a:defRPr/>
            </a:pPr>
            <a:fld id="{16C01958-CAF6-4217-951D-731AF8CF41B5}" type="slidenum">
              <a:rPr lang="en-US" altLang="vi-VN"/>
              <a:pPr>
                <a:defRPr/>
              </a:pPr>
              <a:t>‹#›</a:t>
            </a:fld>
            <a:endParaRPr lang="en-US" altLang="vi-VN"/>
          </a:p>
        </p:txBody>
      </p:sp>
    </p:spTree>
  </p:cSld>
  <p:clrMap bg1="lt1" tx1="dk1" bg2="lt2" tx2="dk2" accent1="accent1" accent2="accent2" accent3="accent3" accent4="accent4" accent5="accent5" accent6="accent6" hlink="hlink" folHlink="folHlink"/>
  <p:sldLayoutIdLst>
    <p:sldLayoutId id="2147484102" r:id="rId1"/>
    <p:sldLayoutId id="2147484103" r:id="rId2"/>
    <p:sldLayoutId id="2147484104" r:id="rId3"/>
    <p:sldLayoutId id="2147484105" r:id="rId4"/>
    <p:sldLayoutId id="2147484106" r:id="rId5"/>
    <p:sldLayoutId id="2147484107" r:id="rId6"/>
    <p:sldLayoutId id="2147484108" r:id="rId7"/>
    <p:sldLayoutId id="2147484109" r:id="rId8"/>
    <p:sldLayoutId id="2147484110" r:id="rId9"/>
    <p:sldLayoutId id="2147484111" r:id="rId10"/>
    <p:sldLayoutId id="2147484112" r:id="rId11"/>
  </p:sldLayoutIdLst>
  <p:txStyles>
    <p:titleStyle>
      <a:lvl1pPr algn="ctr" rtl="0" eaLnBrk="0" fontAlgn="base" hangingPunct="0">
        <a:spcBef>
          <a:spcPct val="0"/>
        </a:spcBef>
        <a:spcAft>
          <a:spcPct val="0"/>
        </a:spcAft>
        <a:defRPr>
          <a:solidFill>
            <a:schemeClr val="tx2"/>
          </a:solidFill>
          <a:latin typeface="+mj-lt"/>
          <a:ea typeface="+mj-ea"/>
          <a:cs typeface="+mj-cs"/>
        </a:defRPr>
      </a:lvl1pPr>
      <a:lvl2pPr algn="ctr" rtl="0" eaLnBrk="0" fontAlgn="base" hangingPunct="0">
        <a:spcBef>
          <a:spcPct val="0"/>
        </a:spcBef>
        <a:spcAft>
          <a:spcPct val="0"/>
        </a:spcAft>
        <a:defRPr>
          <a:solidFill>
            <a:schemeClr val="tx2"/>
          </a:solidFill>
          <a:latin typeface="Arial" pitchFamily="34" charset="0"/>
          <a:cs typeface="Arial" pitchFamily="34" charset="0"/>
        </a:defRPr>
      </a:lvl2pPr>
      <a:lvl3pPr algn="ctr" rtl="0" eaLnBrk="0" fontAlgn="base" hangingPunct="0">
        <a:spcBef>
          <a:spcPct val="0"/>
        </a:spcBef>
        <a:spcAft>
          <a:spcPct val="0"/>
        </a:spcAft>
        <a:defRPr>
          <a:solidFill>
            <a:schemeClr val="tx2"/>
          </a:solidFill>
          <a:latin typeface="Arial" pitchFamily="34" charset="0"/>
          <a:cs typeface="Arial" pitchFamily="34" charset="0"/>
        </a:defRPr>
      </a:lvl3pPr>
      <a:lvl4pPr algn="ctr" rtl="0" eaLnBrk="0" fontAlgn="base" hangingPunct="0">
        <a:spcBef>
          <a:spcPct val="0"/>
        </a:spcBef>
        <a:spcAft>
          <a:spcPct val="0"/>
        </a:spcAft>
        <a:defRPr>
          <a:solidFill>
            <a:schemeClr val="tx2"/>
          </a:solidFill>
          <a:latin typeface="Arial" pitchFamily="34" charset="0"/>
          <a:cs typeface="Arial" pitchFamily="34" charset="0"/>
        </a:defRPr>
      </a:lvl4pPr>
      <a:lvl5pPr algn="ctr" rtl="0" eaLnBrk="0" fontAlgn="base" hangingPunct="0">
        <a:spcBef>
          <a:spcPct val="0"/>
        </a:spcBef>
        <a:spcAft>
          <a:spcPct val="0"/>
        </a:spcAft>
        <a:defRPr>
          <a:solidFill>
            <a:schemeClr val="tx2"/>
          </a:solidFill>
          <a:latin typeface="Arial" pitchFamily="34" charset="0"/>
          <a:cs typeface="Arial" pitchFamily="34" charset="0"/>
        </a:defRPr>
      </a:lvl5pPr>
      <a:lvl6pPr marL="192881" algn="ctr" rtl="0" fontAlgn="base">
        <a:spcBef>
          <a:spcPct val="0"/>
        </a:spcBef>
        <a:spcAft>
          <a:spcPct val="0"/>
        </a:spcAft>
        <a:defRPr sz="1856">
          <a:solidFill>
            <a:schemeClr val="tx2"/>
          </a:solidFill>
          <a:latin typeface="Arial" pitchFamily="34" charset="0"/>
          <a:cs typeface="Arial" pitchFamily="34" charset="0"/>
        </a:defRPr>
      </a:lvl6pPr>
      <a:lvl7pPr marL="385763" algn="ctr" rtl="0" fontAlgn="base">
        <a:spcBef>
          <a:spcPct val="0"/>
        </a:spcBef>
        <a:spcAft>
          <a:spcPct val="0"/>
        </a:spcAft>
        <a:defRPr sz="1856">
          <a:solidFill>
            <a:schemeClr val="tx2"/>
          </a:solidFill>
          <a:latin typeface="Arial" pitchFamily="34" charset="0"/>
          <a:cs typeface="Arial" pitchFamily="34" charset="0"/>
        </a:defRPr>
      </a:lvl7pPr>
      <a:lvl8pPr marL="578644" algn="ctr" rtl="0" fontAlgn="base">
        <a:spcBef>
          <a:spcPct val="0"/>
        </a:spcBef>
        <a:spcAft>
          <a:spcPct val="0"/>
        </a:spcAft>
        <a:defRPr sz="1856">
          <a:solidFill>
            <a:schemeClr val="tx2"/>
          </a:solidFill>
          <a:latin typeface="Arial" pitchFamily="34" charset="0"/>
          <a:cs typeface="Arial" pitchFamily="34" charset="0"/>
        </a:defRPr>
      </a:lvl8pPr>
      <a:lvl9pPr marL="771525" algn="ctr" rtl="0" fontAlgn="base">
        <a:spcBef>
          <a:spcPct val="0"/>
        </a:spcBef>
        <a:spcAft>
          <a:spcPct val="0"/>
        </a:spcAft>
        <a:defRPr sz="1856">
          <a:solidFill>
            <a:schemeClr val="tx2"/>
          </a:solidFill>
          <a:latin typeface="Arial" pitchFamily="34" charset="0"/>
          <a:cs typeface="Arial" pitchFamily="34" charset="0"/>
        </a:defRPr>
      </a:lvl9pPr>
    </p:titleStyle>
    <p:bodyStyle>
      <a:lvl1pPr marL="142875" indent="-142875" algn="l" rtl="0" eaLnBrk="0" fontAlgn="base" hangingPunct="0">
        <a:spcBef>
          <a:spcPct val="20000"/>
        </a:spcBef>
        <a:spcAft>
          <a:spcPct val="0"/>
        </a:spcAft>
        <a:buChar char="•"/>
        <a:defRPr>
          <a:solidFill>
            <a:schemeClr val="tx1"/>
          </a:solidFill>
          <a:latin typeface="+mn-lt"/>
          <a:ea typeface="+mn-ea"/>
          <a:cs typeface="+mn-cs"/>
        </a:defRPr>
      </a:lvl1pPr>
      <a:lvl2pPr marL="312738" indent="-119063" algn="l" rtl="0" eaLnBrk="0" fontAlgn="base" hangingPunct="0">
        <a:spcBef>
          <a:spcPct val="20000"/>
        </a:spcBef>
        <a:spcAft>
          <a:spcPct val="0"/>
        </a:spcAft>
        <a:buChar char="–"/>
        <a:defRPr sz="1100">
          <a:solidFill>
            <a:schemeClr val="tx1"/>
          </a:solidFill>
          <a:latin typeface="+mn-lt"/>
          <a:cs typeface="+mn-cs"/>
        </a:defRPr>
      </a:lvl2pPr>
      <a:lvl3pPr marL="481013" indent="-95250" algn="l" rtl="0" eaLnBrk="0" fontAlgn="base" hangingPunct="0">
        <a:spcBef>
          <a:spcPct val="20000"/>
        </a:spcBef>
        <a:spcAft>
          <a:spcPct val="0"/>
        </a:spcAft>
        <a:buChar char="•"/>
        <a:defRPr>
          <a:solidFill>
            <a:schemeClr val="tx1"/>
          </a:solidFill>
          <a:latin typeface="+mn-lt"/>
          <a:cs typeface="+mn-cs"/>
        </a:defRPr>
      </a:lvl3pPr>
      <a:lvl4pPr marL="674688" indent="-95250" algn="l" rtl="0" eaLnBrk="0" fontAlgn="base" hangingPunct="0">
        <a:spcBef>
          <a:spcPct val="20000"/>
        </a:spcBef>
        <a:spcAft>
          <a:spcPct val="0"/>
        </a:spcAft>
        <a:buChar char="–"/>
        <a:defRPr sz="800">
          <a:solidFill>
            <a:schemeClr val="tx1"/>
          </a:solidFill>
          <a:latin typeface="+mn-lt"/>
          <a:cs typeface="+mn-cs"/>
        </a:defRPr>
      </a:lvl4pPr>
      <a:lvl5pPr marL="866775" indent="-95250" algn="l" rtl="0" eaLnBrk="0" fontAlgn="base" hangingPunct="0">
        <a:spcBef>
          <a:spcPct val="20000"/>
        </a:spcBef>
        <a:spcAft>
          <a:spcPct val="0"/>
        </a:spcAft>
        <a:buChar char="»"/>
        <a:defRPr sz="800">
          <a:solidFill>
            <a:schemeClr val="tx1"/>
          </a:solidFill>
          <a:latin typeface="+mn-lt"/>
          <a:cs typeface="+mn-cs"/>
        </a:defRPr>
      </a:lvl5pPr>
      <a:lvl6pPr marL="1060847" indent="-96441" algn="l" rtl="0" fontAlgn="base">
        <a:spcBef>
          <a:spcPct val="20000"/>
        </a:spcBef>
        <a:spcAft>
          <a:spcPct val="0"/>
        </a:spcAft>
        <a:buChar char="»"/>
        <a:defRPr sz="844">
          <a:solidFill>
            <a:schemeClr val="tx1"/>
          </a:solidFill>
          <a:latin typeface="+mn-lt"/>
          <a:cs typeface="+mn-cs"/>
        </a:defRPr>
      </a:lvl6pPr>
      <a:lvl7pPr marL="1253729" indent="-96441" algn="l" rtl="0" fontAlgn="base">
        <a:spcBef>
          <a:spcPct val="20000"/>
        </a:spcBef>
        <a:spcAft>
          <a:spcPct val="0"/>
        </a:spcAft>
        <a:buChar char="»"/>
        <a:defRPr sz="844">
          <a:solidFill>
            <a:schemeClr val="tx1"/>
          </a:solidFill>
          <a:latin typeface="+mn-lt"/>
          <a:cs typeface="+mn-cs"/>
        </a:defRPr>
      </a:lvl7pPr>
      <a:lvl8pPr marL="1446610" indent="-96441" algn="l" rtl="0" fontAlgn="base">
        <a:spcBef>
          <a:spcPct val="20000"/>
        </a:spcBef>
        <a:spcAft>
          <a:spcPct val="0"/>
        </a:spcAft>
        <a:buChar char="»"/>
        <a:defRPr sz="844">
          <a:solidFill>
            <a:schemeClr val="tx1"/>
          </a:solidFill>
          <a:latin typeface="+mn-lt"/>
          <a:cs typeface="+mn-cs"/>
        </a:defRPr>
      </a:lvl8pPr>
      <a:lvl9pPr marL="1639491" indent="-96441" algn="l" rtl="0" fontAlgn="base">
        <a:spcBef>
          <a:spcPct val="20000"/>
        </a:spcBef>
        <a:spcAft>
          <a:spcPct val="0"/>
        </a:spcAft>
        <a:buChar char="»"/>
        <a:defRPr sz="844">
          <a:solidFill>
            <a:schemeClr val="tx1"/>
          </a:solidFill>
          <a:latin typeface="+mn-lt"/>
          <a:cs typeface="+mn-cs"/>
        </a:defRPr>
      </a:lvl9pPr>
    </p:bodyStyle>
    <p:otherStyle>
      <a:defPPr>
        <a:defRPr lang="vi-VN"/>
      </a:defPPr>
      <a:lvl1pPr marL="0" algn="l" defTabSz="385763" rtl="0" eaLnBrk="1" latinLnBrk="0" hangingPunct="1">
        <a:defRPr sz="760" kern="1200">
          <a:solidFill>
            <a:schemeClr val="tx1"/>
          </a:solidFill>
          <a:latin typeface="+mn-lt"/>
          <a:ea typeface="+mn-ea"/>
          <a:cs typeface="+mn-cs"/>
        </a:defRPr>
      </a:lvl1pPr>
      <a:lvl2pPr marL="192881" algn="l" defTabSz="385763" rtl="0" eaLnBrk="1" latinLnBrk="0" hangingPunct="1">
        <a:defRPr sz="760" kern="1200">
          <a:solidFill>
            <a:schemeClr val="tx1"/>
          </a:solidFill>
          <a:latin typeface="+mn-lt"/>
          <a:ea typeface="+mn-ea"/>
          <a:cs typeface="+mn-cs"/>
        </a:defRPr>
      </a:lvl2pPr>
      <a:lvl3pPr marL="385763" algn="l" defTabSz="385763" rtl="0" eaLnBrk="1" latinLnBrk="0" hangingPunct="1">
        <a:defRPr sz="760" kern="1200">
          <a:solidFill>
            <a:schemeClr val="tx1"/>
          </a:solidFill>
          <a:latin typeface="+mn-lt"/>
          <a:ea typeface="+mn-ea"/>
          <a:cs typeface="+mn-cs"/>
        </a:defRPr>
      </a:lvl3pPr>
      <a:lvl4pPr marL="578644" algn="l" defTabSz="385763" rtl="0" eaLnBrk="1" latinLnBrk="0" hangingPunct="1">
        <a:defRPr sz="760" kern="1200">
          <a:solidFill>
            <a:schemeClr val="tx1"/>
          </a:solidFill>
          <a:latin typeface="+mn-lt"/>
          <a:ea typeface="+mn-ea"/>
          <a:cs typeface="+mn-cs"/>
        </a:defRPr>
      </a:lvl4pPr>
      <a:lvl5pPr marL="771525" algn="l" defTabSz="385763" rtl="0" eaLnBrk="1" latinLnBrk="0" hangingPunct="1">
        <a:defRPr sz="760" kern="1200">
          <a:solidFill>
            <a:schemeClr val="tx1"/>
          </a:solidFill>
          <a:latin typeface="+mn-lt"/>
          <a:ea typeface="+mn-ea"/>
          <a:cs typeface="+mn-cs"/>
        </a:defRPr>
      </a:lvl5pPr>
      <a:lvl6pPr marL="964406" algn="l" defTabSz="385763" rtl="0" eaLnBrk="1" latinLnBrk="0" hangingPunct="1">
        <a:defRPr sz="760" kern="1200">
          <a:solidFill>
            <a:schemeClr val="tx1"/>
          </a:solidFill>
          <a:latin typeface="+mn-lt"/>
          <a:ea typeface="+mn-ea"/>
          <a:cs typeface="+mn-cs"/>
        </a:defRPr>
      </a:lvl6pPr>
      <a:lvl7pPr marL="1157288" algn="l" defTabSz="385763" rtl="0" eaLnBrk="1" latinLnBrk="0" hangingPunct="1">
        <a:defRPr sz="760" kern="1200">
          <a:solidFill>
            <a:schemeClr val="tx1"/>
          </a:solidFill>
          <a:latin typeface="+mn-lt"/>
          <a:ea typeface="+mn-ea"/>
          <a:cs typeface="+mn-cs"/>
        </a:defRPr>
      </a:lvl7pPr>
      <a:lvl8pPr marL="1350169" algn="l" defTabSz="385763" rtl="0" eaLnBrk="1" latinLnBrk="0" hangingPunct="1">
        <a:defRPr sz="760" kern="1200">
          <a:solidFill>
            <a:schemeClr val="tx1"/>
          </a:solidFill>
          <a:latin typeface="+mn-lt"/>
          <a:ea typeface="+mn-ea"/>
          <a:cs typeface="+mn-cs"/>
        </a:defRPr>
      </a:lvl8pPr>
      <a:lvl9pPr marL="1543050" algn="l" defTabSz="385763" rtl="0" eaLnBrk="1" latinLnBrk="0" hangingPunct="1">
        <a:defRPr sz="76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6"/>
          <a:srcRect/>
          <a:stretch>
            <a:fillRect/>
          </a:stretch>
        </a:blipFill>
        <a:effectLst/>
      </p:bgPr>
    </p:bg>
    <p:spTree>
      <p:nvGrpSpPr>
        <p:cNvPr id="1" name=""/>
        <p:cNvGrpSpPr/>
        <p:nvPr/>
      </p:nvGrpSpPr>
      <p:grpSpPr>
        <a:xfrm>
          <a:off x="0" y="0"/>
          <a:ext cx="0" cy="0"/>
          <a:chOff x="0" y="0"/>
          <a:chExt cx="0" cy="0"/>
        </a:xfrm>
      </p:grpSpPr>
      <p:sp>
        <p:nvSpPr>
          <p:cNvPr id="3074" name="标题占位符 1">
            <a:extLst>
              <a:ext uri="{FF2B5EF4-FFF2-40B4-BE49-F238E27FC236}">
                <a16:creationId xmlns:a16="http://schemas.microsoft.com/office/drawing/2014/main" id="{5CCCA956-CB03-A3EC-2B2C-D0C7AE19DDBE}"/>
              </a:ext>
            </a:extLst>
          </p:cNvPr>
          <p:cNvSpPr>
            <a:spLocks noGrp="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en-US"/>
              <a:t>单击此处编辑母版标题样式</a:t>
            </a:r>
          </a:p>
        </p:txBody>
      </p:sp>
      <p:sp>
        <p:nvSpPr>
          <p:cNvPr id="3075" name="文本占位符 2">
            <a:extLst>
              <a:ext uri="{FF2B5EF4-FFF2-40B4-BE49-F238E27FC236}">
                <a16:creationId xmlns:a16="http://schemas.microsoft.com/office/drawing/2014/main" id="{6669DBB9-1313-7F19-E9B2-6757BCD5DD42}"/>
              </a:ext>
            </a:extLst>
          </p:cNvPr>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1C249D0E-CD4E-BB0C-DCBC-3D2A4453372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prstClr val="black">
                    <a:tint val="75000"/>
                  </a:prstClr>
                </a:solidFill>
                <a:latin typeface="Arial" panose="020B0604020202020204" pitchFamily="34" charset="0"/>
              </a:defRPr>
            </a:lvl1pPr>
          </a:lstStyle>
          <a:p>
            <a:pPr>
              <a:defRPr/>
            </a:pPr>
            <a:fld id="{BDA86AF7-78C9-4B3E-9679-747BBB2483AC}" type="datetimeFigureOut">
              <a:rPr lang="zh-CN" altLang="en-US"/>
              <a:pPr>
                <a:defRPr/>
              </a:pPr>
              <a:t>2023/3/19</a:t>
            </a:fld>
            <a:endParaRPr lang="zh-CN" altLang="en-US"/>
          </a:p>
        </p:txBody>
      </p:sp>
      <p:sp>
        <p:nvSpPr>
          <p:cNvPr id="5" name="页脚占位符 4">
            <a:extLst>
              <a:ext uri="{FF2B5EF4-FFF2-40B4-BE49-F238E27FC236}">
                <a16:creationId xmlns:a16="http://schemas.microsoft.com/office/drawing/2014/main" id="{13627C60-0789-0BCE-9143-98C188629D1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prstClr val="black">
                    <a:tint val="75000"/>
                  </a:prstClr>
                </a:solidFill>
                <a:latin typeface="Arial" panose="020B0604020202020204" pitchFamily="34" charset="0"/>
              </a:defRPr>
            </a:lvl1pPr>
          </a:lstStyle>
          <a:p>
            <a:pPr>
              <a:defRPr/>
            </a:pPr>
            <a:endParaRPr lang="zh-CN" altLang="en-US"/>
          </a:p>
        </p:txBody>
      </p:sp>
      <p:sp>
        <p:nvSpPr>
          <p:cNvPr id="6" name="灯片编号占位符 5">
            <a:extLst>
              <a:ext uri="{FF2B5EF4-FFF2-40B4-BE49-F238E27FC236}">
                <a16:creationId xmlns:a16="http://schemas.microsoft.com/office/drawing/2014/main" id="{7228F59E-8C6C-247D-A31E-C08AF4EB252B}"/>
              </a:ext>
            </a:extLst>
          </p:cNvPr>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prstTxWarp prst="textNoShape">
              <a:avLst/>
            </a:prstTxWarp>
          </a:bodyPr>
          <a:lstStyle>
            <a:lvl1pPr algn="r">
              <a:defRPr sz="1200" smtClean="0">
                <a:solidFill>
                  <a:srgbClr val="898989"/>
                </a:solidFill>
                <a:latin typeface="Arial" panose="020B0604020202020204" pitchFamily="34" charset="0"/>
                <a:cs typeface="华康方圆体W7"/>
              </a:defRPr>
            </a:lvl1pPr>
          </a:lstStyle>
          <a:p>
            <a:pPr>
              <a:defRPr/>
            </a:pPr>
            <a:fld id="{BB46E02B-58E7-4884-A42E-BFFA0EFA768D}" type="slidenum">
              <a:rPr lang="zh-CN" altLang="en-US"/>
              <a:pPr>
                <a:defRPr/>
              </a:pPr>
              <a:t>‹#›</a:t>
            </a:fld>
            <a:endParaRPr lang="zh-CN" altLang="en-US"/>
          </a:p>
        </p:txBody>
      </p:sp>
    </p:spTree>
  </p:cSld>
  <p:clrMap bg1="lt1" tx1="dk1" bg2="lt2" tx2="dk2" accent1="accent1" accent2="accent2" accent3="accent3" accent4="accent4" accent5="accent5" accent6="accent6" hlink="hlink" folHlink="folHlink"/>
  <p:sldLayoutIdLst>
    <p:sldLayoutId id="2147484113" r:id="rId1"/>
    <p:sldLayoutId id="2147484114" r:id="rId2"/>
    <p:sldLayoutId id="2147484115" r:id="rId3"/>
    <p:sldLayoutId id="2147484116" r:id="rId4"/>
    <p:sldLayoutId id="2147484117" r:id="rId5"/>
    <p:sldLayoutId id="2147484118" r:id="rId6"/>
    <p:sldLayoutId id="2147484119" r:id="rId7"/>
    <p:sldLayoutId id="2147484120" r:id="rId8"/>
    <p:sldLayoutId id="2147484121" r:id="rId9"/>
    <p:sldLayoutId id="2147484122" r:id="rId10"/>
    <p:sldLayoutId id="2147484123" r:id="rId11"/>
    <p:sldLayoutId id="2147484177" r:id="rId12"/>
    <p:sldLayoutId id="2147484178" r:id="rId13"/>
    <p:sldLayoutId id="2147484179" r:id="rId14"/>
  </p:sldLayoutIdLst>
  <p:transition spd="slow" advClick="0" advTm="1000">
    <p:push dir="u"/>
  </p:transition>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华康方圆体W7"/>
        </a:defRPr>
      </a:lvl1pPr>
      <a:lvl2pPr algn="l" rtl="0" eaLnBrk="0" fontAlgn="base" hangingPunct="0">
        <a:lnSpc>
          <a:spcPct val="90000"/>
        </a:lnSpc>
        <a:spcBef>
          <a:spcPct val="0"/>
        </a:spcBef>
        <a:spcAft>
          <a:spcPct val="0"/>
        </a:spcAft>
        <a:defRPr sz="4400">
          <a:solidFill>
            <a:schemeClr val="tx1"/>
          </a:solidFill>
          <a:latin typeface="华康方圆体W7"/>
          <a:ea typeface="华康方圆体W7"/>
          <a:cs typeface="华康方圆体W7"/>
        </a:defRPr>
      </a:lvl2pPr>
      <a:lvl3pPr algn="l" rtl="0" eaLnBrk="0" fontAlgn="base" hangingPunct="0">
        <a:lnSpc>
          <a:spcPct val="90000"/>
        </a:lnSpc>
        <a:spcBef>
          <a:spcPct val="0"/>
        </a:spcBef>
        <a:spcAft>
          <a:spcPct val="0"/>
        </a:spcAft>
        <a:defRPr sz="4400">
          <a:solidFill>
            <a:schemeClr val="tx1"/>
          </a:solidFill>
          <a:latin typeface="华康方圆体W7"/>
          <a:ea typeface="华康方圆体W7"/>
          <a:cs typeface="华康方圆体W7"/>
        </a:defRPr>
      </a:lvl3pPr>
      <a:lvl4pPr algn="l" rtl="0" eaLnBrk="0" fontAlgn="base" hangingPunct="0">
        <a:lnSpc>
          <a:spcPct val="90000"/>
        </a:lnSpc>
        <a:spcBef>
          <a:spcPct val="0"/>
        </a:spcBef>
        <a:spcAft>
          <a:spcPct val="0"/>
        </a:spcAft>
        <a:defRPr sz="4400">
          <a:solidFill>
            <a:schemeClr val="tx1"/>
          </a:solidFill>
          <a:latin typeface="华康方圆体W7"/>
          <a:ea typeface="华康方圆体W7"/>
          <a:cs typeface="华康方圆体W7"/>
        </a:defRPr>
      </a:lvl4pPr>
      <a:lvl5pPr algn="l" rtl="0" eaLnBrk="0" fontAlgn="base" hangingPunct="0">
        <a:lnSpc>
          <a:spcPct val="90000"/>
        </a:lnSpc>
        <a:spcBef>
          <a:spcPct val="0"/>
        </a:spcBef>
        <a:spcAft>
          <a:spcPct val="0"/>
        </a:spcAft>
        <a:defRPr sz="4400">
          <a:solidFill>
            <a:schemeClr val="tx1"/>
          </a:solidFill>
          <a:latin typeface="华康方圆体W7"/>
          <a:ea typeface="华康方圆体W7"/>
          <a:cs typeface="华康方圆体W7"/>
        </a:defRPr>
      </a:lvl5pPr>
      <a:lvl6pPr marL="457200" algn="l" rtl="0" fontAlgn="base">
        <a:lnSpc>
          <a:spcPct val="90000"/>
        </a:lnSpc>
        <a:spcBef>
          <a:spcPct val="0"/>
        </a:spcBef>
        <a:spcAft>
          <a:spcPct val="0"/>
        </a:spcAft>
        <a:defRPr sz="4400">
          <a:solidFill>
            <a:schemeClr val="tx1"/>
          </a:solidFill>
          <a:latin typeface="华康方圆体W7"/>
          <a:ea typeface="华康方圆体W7"/>
          <a:cs typeface="华康方圆体W7"/>
        </a:defRPr>
      </a:lvl6pPr>
      <a:lvl7pPr marL="914400" algn="l" rtl="0" fontAlgn="base">
        <a:lnSpc>
          <a:spcPct val="90000"/>
        </a:lnSpc>
        <a:spcBef>
          <a:spcPct val="0"/>
        </a:spcBef>
        <a:spcAft>
          <a:spcPct val="0"/>
        </a:spcAft>
        <a:defRPr sz="4400">
          <a:solidFill>
            <a:schemeClr val="tx1"/>
          </a:solidFill>
          <a:latin typeface="华康方圆体W7"/>
          <a:ea typeface="华康方圆体W7"/>
          <a:cs typeface="华康方圆体W7"/>
        </a:defRPr>
      </a:lvl7pPr>
      <a:lvl8pPr marL="1371600" algn="l" rtl="0" fontAlgn="base">
        <a:lnSpc>
          <a:spcPct val="90000"/>
        </a:lnSpc>
        <a:spcBef>
          <a:spcPct val="0"/>
        </a:spcBef>
        <a:spcAft>
          <a:spcPct val="0"/>
        </a:spcAft>
        <a:defRPr sz="4400">
          <a:solidFill>
            <a:schemeClr val="tx1"/>
          </a:solidFill>
          <a:latin typeface="华康方圆体W7"/>
          <a:ea typeface="华康方圆体W7"/>
          <a:cs typeface="华康方圆体W7"/>
        </a:defRPr>
      </a:lvl8pPr>
      <a:lvl9pPr marL="1828800" algn="l" rtl="0" fontAlgn="base">
        <a:lnSpc>
          <a:spcPct val="90000"/>
        </a:lnSpc>
        <a:spcBef>
          <a:spcPct val="0"/>
        </a:spcBef>
        <a:spcAft>
          <a:spcPct val="0"/>
        </a:spcAft>
        <a:defRPr sz="4400">
          <a:solidFill>
            <a:schemeClr val="tx1"/>
          </a:solidFill>
          <a:latin typeface="华康方圆体W7"/>
          <a:ea typeface="华康方圆体W7"/>
          <a:cs typeface="华康方圆体W7"/>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华康方圆体W7"/>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华康方圆体W7"/>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华康方圆体W7"/>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华康方圆体W7"/>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华康方圆体W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Google Shape;6;p1">
            <a:extLst>
              <a:ext uri="{FF2B5EF4-FFF2-40B4-BE49-F238E27FC236}">
                <a16:creationId xmlns:a16="http://schemas.microsoft.com/office/drawing/2014/main" id="{E497885C-159B-EEDC-FE85-701415161636}"/>
              </a:ext>
            </a:extLst>
          </p:cNvPr>
          <p:cNvSpPr txBox="1">
            <a:spLocks noGrp="1"/>
          </p:cNvSpPr>
          <p:nvPr>
            <p:ph type="title"/>
          </p:nvPr>
        </p:nvSpPr>
        <p:spPr bwMode="auto">
          <a:xfrm>
            <a:off x="415925" y="593725"/>
            <a:ext cx="11360150" cy="763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p>
            <a:pPr lvl="0"/>
            <a:endParaRPr lang="en-US" altLang="en-US">
              <a:sym typeface="Arial" panose="020B0604020202020204" pitchFamily="34" charset="0"/>
            </a:endParaRPr>
          </a:p>
        </p:txBody>
      </p:sp>
      <p:sp>
        <p:nvSpPr>
          <p:cNvPr id="4099" name="Google Shape;7;p1">
            <a:extLst>
              <a:ext uri="{FF2B5EF4-FFF2-40B4-BE49-F238E27FC236}">
                <a16:creationId xmlns:a16="http://schemas.microsoft.com/office/drawing/2014/main" id="{4026D7AF-5B2D-3FDD-B100-BE3A6232BA37}"/>
              </a:ext>
            </a:extLst>
          </p:cNvPr>
          <p:cNvSpPr txBox="1">
            <a:spLocks noGrp="1"/>
          </p:cNvSpPr>
          <p:nvPr>
            <p:ph type="body" idx="1"/>
          </p:nvPr>
        </p:nvSpPr>
        <p:spPr bwMode="auto">
          <a:xfrm>
            <a:off x="415925" y="1536700"/>
            <a:ext cx="11360150" cy="4554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p>
            <a:pPr lvl="0"/>
            <a:endParaRPr lang="en-US" altLang="en-US">
              <a:sym typeface="Arial" panose="020B0604020202020204" pitchFamily="34" charset="0"/>
            </a:endParaRPr>
          </a:p>
        </p:txBody>
      </p:sp>
    </p:spTree>
  </p:cSld>
  <p:clrMap bg1="lt1" tx1="dk1" bg2="dk2" tx2="lt2" accent1="accent1" accent2="accent2" accent3="accent3" accent4="accent4" accent5="accent5" accent6="accent6" hlink="hlink" folHlink="folHlink"/>
  <p:sldLayoutIdLst>
    <p:sldLayoutId id="2147484180" r:id="rId1"/>
    <p:sldLayoutId id="2147484181" r:id="rId2"/>
    <p:sldLayoutId id="2147484182" r:id="rId3"/>
    <p:sldLayoutId id="2147484183" r:id="rId4"/>
    <p:sldLayoutId id="2147484184" r:id="rId5"/>
    <p:sldLayoutId id="2147484185" r:id="rId6"/>
    <p:sldLayoutId id="2147484124" r:id="rId7"/>
    <p:sldLayoutId id="2147484186" r:id="rId8"/>
    <p:sldLayoutId id="2147484125" r:id="rId9"/>
    <p:sldLayoutId id="2147484187" r:id="rId10"/>
    <p:sldLayoutId id="2147484126" r:id="rId11"/>
    <p:sldLayoutId id="2147484188" r:id="rId12"/>
    <p:sldLayoutId id="2147484189" r:id="rId13"/>
    <p:sldLayoutId id="2147484190" r:id="rId14"/>
    <p:sldLayoutId id="2147484191" r:id="rId15"/>
    <p:sldLayoutId id="2147484192" r:id="rId16"/>
    <p:sldLayoutId id="2147484193" r:id="rId17"/>
    <p:sldLayoutId id="2147484194" r:id="rId18"/>
    <p:sldLayoutId id="2147484195" r:id="rId19"/>
    <p:sldLayoutId id="2147484196" r:id="rId20"/>
    <p:sldLayoutId id="2147484197" r:id="rId21"/>
    <p:sldLayoutId id="2147484198" r:id="rId22"/>
    <p:sldLayoutId id="2147484199" r:id="rId23"/>
    <p:sldLayoutId id="2147484200" r:id="rId24"/>
    <p:sldLayoutId id="2147484201" r:id="rId25"/>
    <p:sldLayoutId id="2147484202" r:id="rId26"/>
    <p:sldLayoutId id="2147484203" r:id="rId27"/>
    <p:sldLayoutId id="2147484204" r:id="rId28"/>
    <p:sldLayoutId id="2147484205" r:id="rId29"/>
    <p:sldLayoutId id="2147484206" r:id="rId30"/>
    <p:sldLayoutId id="2147484207" r:id="rId31"/>
    <p:sldLayoutId id="2147484208" r:id="rId32"/>
    <p:sldLayoutId id="2147484209" r:id="rId33"/>
    <p:sldLayoutId id="2147484210" r:id="rId34"/>
    <p:sldLayoutId id="2147484211" r:id="rId35"/>
    <p:sldLayoutId id="2147484212" r:id="rId36"/>
  </p:sldLayoutIdLst>
  <p:hf sldNum="0" hdr="0" ftr="0" dt="0"/>
  <p:txStyles>
    <p:titleStyle>
      <a:defPPr marR="0" lvl="0" algn="l" rtl="0">
        <a:lnSpc>
          <a:spcPct val="100000"/>
        </a:lnSpc>
        <a:spcBef>
          <a:spcPts val="0"/>
        </a:spcBef>
        <a:spcAft>
          <a:spcPts val="0"/>
        </a:spcAft>
      </a:defPPr>
      <a:lvl1pPr algn="l" rtl="0" eaLnBrk="0" fontAlgn="base" hangingPunct="0">
        <a:spcBef>
          <a:spcPct val="0"/>
        </a:spcBef>
        <a:spcAft>
          <a:spcPct val="0"/>
        </a:spcAft>
        <a:buClr>
          <a:srgbClr val="000000"/>
        </a:buClr>
        <a:buFont typeface="Arial" panose="020B0604020202020204" pitchFamily="34" charset="0"/>
        <a:defRPr>
          <a:solidFill>
            <a:srgbClr val="000000"/>
          </a:solidFill>
          <a:latin typeface="Arial" panose="020B0604020202020204"/>
          <a:ea typeface="Arial" panose="020B0604020202020204"/>
          <a:cs typeface="Arial" panose="020B0604020202020204"/>
          <a:sym typeface="Arial" panose="020B0604020202020204" pitchFamily="34" charset="0"/>
        </a:defRPr>
      </a:lvl1pPr>
      <a:lvl2pPr lvl="1" algn="l" rtl="0" eaLnBrk="0" fontAlgn="base" hangingPunct="0">
        <a:spcBef>
          <a:spcPct val="0"/>
        </a:spcBef>
        <a:spcAft>
          <a:spcPct val="0"/>
        </a:spcAft>
        <a:buClr>
          <a:srgbClr val="000000"/>
        </a:buClr>
        <a:buFont typeface="Arial" panose="020B0604020202020204" pitchFamily="34" charset="0"/>
        <a:defRPr>
          <a:solidFill>
            <a:srgbClr val="000000"/>
          </a:solidFill>
          <a:latin typeface="Arial" panose="020B0604020202020204"/>
          <a:ea typeface="Arial" panose="020B0604020202020204"/>
          <a:cs typeface="Arial" panose="020B0604020202020204"/>
          <a:sym typeface="Arial" panose="020B0604020202020204" pitchFamily="34" charset="0"/>
        </a:defRPr>
      </a:lvl2pPr>
      <a:lvl3pPr lvl="2" algn="l" rtl="0" eaLnBrk="0" fontAlgn="base" hangingPunct="0">
        <a:spcBef>
          <a:spcPct val="0"/>
        </a:spcBef>
        <a:spcAft>
          <a:spcPct val="0"/>
        </a:spcAft>
        <a:buClr>
          <a:srgbClr val="000000"/>
        </a:buClr>
        <a:buFont typeface="Arial" panose="020B0604020202020204" pitchFamily="34" charset="0"/>
        <a:defRPr>
          <a:solidFill>
            <a:srgbClr val="000000"/>
          </a:solidFill>
          <a:latin typeface="Arial" panose="020B0604020202020204"/>
          <a:ea typeface="Arial" panose="020B0604020202020204"/>
          <a:cs typeface="Arial" panose="020B0604020202020204"/>
          <a:sym typeface="Arial" panose="020B0604020202020204" pitchFamily="34" charset="0"/>
        </a:defRPr>
      </a:lvl3pPr>
      <a:lvl4pPr lvl="3" algn="l" rtl="0" eaLnBrk="0" fontAlgn="base" hangingPunct="0">
        <a:spcBef>
          <a:spcPct val="0"/>
        </a:spcBef>
        <a:spcAft>
          <a:spcPct val="0"/>
        </a:spcAft>
        <a:buClr>
          <a:srgbClr val="000000"/>
        </a:buClr>
        <a:buFont typeface="Arial" panose="020B0604020202020204" pitchFamily="34" charset="0"/>
        <a:defRPr>
          <a:solidFill>
            <a:srgbClr val="000000"/>
          </a:solidFill>
          <a:latin typeface="Arial" panose="020B0604020202020204"/>
          <a:ea typeface="Arial" panose="020B0604020202020204"/>
          <a:cs typeface="Arial" panose="020B0604020202020204"/>
          <a:sym typeface="Arial" panose="020B0604020202020204" pitchFamily="34" charset="0"/>
        </a:defRPr>
      </a:lvl4pPr>
      <a:lvl5pPr lvl="4" algn="l" rtl="0" eaLnBrk="0" fontAlgn="base" hangingPunct="0">
        <a:spcBef>
          <a:spcPct val="0"/>
        </a:spcBef>
        <a:spcAft>
          <a:spcPct val="0"/>
        </a:spcAft>
        <a:buClr>
          <a:srgbClr val="000000"/>
        </a:buClr>
        <a:buFont typeface="Arial" panose="020B0604020202020204" pitchFamily="34" charset="0"/>
        <a:defRPr>
          <a:solidFill>
            <a:srgbClr val="000000"/>
          </a:solidFill>
          <a:latin typeface="Arial" panose="020B0604020202020204"/>
          <a:ea typeface="Arial" panose="020B0604020202020204"/>
          <a:cs typeface="Arial" panose="020B0604020202020204"/>
          <a:sym typeface="Arial" panose="020B0604020202020204" pitchFamily="34" charset="0"/>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algn="l" rtl="0" eaLnBrk="0" fontAlgn="base" hangingPunct="0">
        <a:spcBef>
          <a:spcPct val="0"/>
        </a:spcBef>
        <a:spcAft>
          <a:spcPct val="0"/>
        </a:spcAft>
        <a:buClr>
          <a:srgbClr val="000000"/>
        </a:buClr>
        <a:buFont typeface="Arial" panose="020B0604020202020204" pitchFamily="34" charset="0"/>
        <a:defRPr>
          <a:solidFill>
            <a:srgbClr val="000000"/>
          </a:solidFill>
          <a:latin typeface="Arial" panose="020B0604020202020204"/>
          <a:ea typeface="Arial" panose="020B0604020202020204"/>
          <a:cs typeface="Arial" panose="020B0604020202020204"/>
          <a:sym typeface="Arial" panose="020B0604020202020204" pitchFamily="34" charset="0"/>
        </a:defRPr>
      </a:lvl1pPr>
      <a:lvl2pPr lvl="1" algn="l" rtl="0" eaLnBrk="0" fontAlgn="base" hangingPunct="0">
        <a:spcBef>
          <a:spcPct val="0"/>
        </a:spcBef>
        <a:spcAft>
          <a:spcPct val="0"/>
        </a:spcAft>
        <a:buClr>
          <a:srgbClr val="000000"/>
        </a:buClr>
        <a:buFont typeface="Arial" panose="020B0604020202020204" pitchFamily="34" charset="0"/>
        <a:defRPr>
          <a:solidFill>
            <a:srgbClr val="000000"/>
          </a:solidFill>
          <a:latin typeface="Arial" panose="020B0604020202020204"/>
          <a:ea typeface="Arial" panose="020B0604020202020204"/>
          <a:cs typeface="Arial" panose="020B0604020202020204"/>
          <a:sym typeface="Arial" panose="020B0604020202020204" pitchFamily="34" charset="0"/>
        </a:defRPr>
      </a:lvl2pPr>
      <a:lvl3pPr lvl="2" algn="l" rtl="0" eaLnBrk="0" fontAlgn="base" hangingPunct="0">
        <a:spcBef>
          <a:spcPct val="0"/>
        </a:spcBef>
        <a:spcAft>
          <a:spcPct val="0"/>
        </a:spcAft>
        <a:buClr>
          <a:srgbClr val="000000"/>
        </a:buClr>
        <a:buFont typeface="Arial" panose="020B0604020202020204" pitchFamily="34" charset="0"/>
        <a:defRPr>
          <a:solidFill>
            <a:srgbClr val="000000"/>
          </a:solidFill>
          <a:latin typeface="Arial" panose="020B0604020202020204"/>
          <a:ea typeface="Arial" panose="020B0604020202020204"/>
          <a:cs typeface="Arial" panose="020B0604020202020204"/>
          <a:sym typeface="Arial" panose="020B0604020202020204" pitchFamily="34" charset="0"/>
        </a:defRPr>
      </a:lvl3pPr>
      <a:lvl4pPr lvl="3" algn="l" rtl="0" eaLnBrk="0" fontAlgn="base" hangingPunct="0">
        <a:spcBef>
          <a:spcPct val="0"/>
        </a:spcBef>
        <a:spcAft>
          <a:spcPct val="0"/>
        </a:spcAft>
        <a:buClr>
          <a:srgbClr val="000000"/>
        </a:buClr>
        <a:buFont typeface="Arial" panose="020B0604020202020204" pitchFamily="34" charset="0"/>
        <a:defRPr>
          <a:solidFill>
            <a:srgbClr val="000000"/>
          </a:solidFill>
          <a:latin typeface="Arial" panose="020B0604020202020204"/>
          <a:ea typeface="Arial" panose="020B0604020202020204"/>
          <a:cs typeface="Arial" panose="020B0604020202020204"/>
          <a:sym typeface="Arial" panose="020B0604020202020204" pitchFamily="34" charset="0"/>
        </a:defRPr>
      </a:lvl4pPr>
      <a:lvl5pPr lvl="4" algn="l" rtl="0" eaLnBrk="0" fontAlgn="base" hangingPunct="0">
        <a:spcBef>
          <a:spcPct val="0"/>
        </a:spcBef>
        <a:spcAft>
          <a:spcPct val="0"/>
        </a:spcAft>
        <a:buClr>
          <a:srgbClr val="000000"/>
        </a:buClr>
        <a:buFont typeface="Arial" panose="020B0604020202020204" pitchFamily="34" charset="0"/>
        <a:defRPr>
          <a:solidFill>
            <a:srgbClr val="000000"/>
          </a:solidFill>
          <a:latin typeface="Arial" panose="020B0604020202020204"/>
          <a:ea typeface="Arial" panose="020B0604020202020204"/>
          <a:cs typeface="Arial" panose="020B0604020202020204"/>
          <a:sym typeface="Arial" panose="020B0604020202020204" pitchFamily="34" charset="0"/>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Title Placeholder 1">
            <a:extLst>
              <a:ext uri="{FF2B5EF4-FFF2-40B4-BE49-F238E27FC236}">
                <a16:creationId xmlns:a16="http://schemas.microsoft.com/office/drawing/2014/main" id="{695D5388-BE41-A1D4-5356-2BC0C25B29B8}"/>
              </a:ext>
            </a:extLst>
          </p:cNvPr>
          <p:cNvSpPr>
            <a:spLocks noGrp="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5123" name="Text Placeholder 2">
            <a:extLst>
              <a:ext uri="{FF2B5EF4-FFF2-40B4-BE49-F238E27FC236}">
                <a16:creationId xmlns:a16="http://schemas.microsoft.com/office/drawing/2014/main" id="{2ECAE20D-3B94-42D3-0FEA-356E4ECE9943}"/>
              </a:ext>
            </a:extLst>
          </p:cNvPr>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5FFC1A43-A02C-9116-06C6-BE01AD20AE2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prstClr val="black">
                    <a:tint val="75000"/>
                  </a:prstClr>
                </a:solidFill>
                <a:latin typeface="Arial" panose="020B0604020202020204" pitchFamily="34" charset="0"/>
              </a:defRPr>
            </a:lvl1pPr>
          </a:lstStyle>
          <a:p>
            <a:pPr>
              <a:defRPr/>
            </a:pPr>
            <a:endParaRPr lang="en-US"/>
          </a:p>
        </p:txBody>
      </p:sp>
      <p:sp>
        <p:nvSpPr>
          <p:cNvPr id="5" name="Footer Placeholder 4">
            <a:extLst>
              <a:ext uri="{FF2B5EF4-FFF2-40B4-BE49-F238E27FC236}">
                <a16:creationId xmlns:a16="http://schemas.microsoft.com/office/drawing/2014/main" id="{57CFBF08-34D8-8AF9-AC0B-ADE0C1BEE6F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prstClr val="black">
                    <a:tint val="75000"/>
                  </a:prstClr>
                </a:solidFill>
                <a:latin typeface="Arial" panose="020B0604020202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23CB494E-4296-4F40-F4D9-30EA8D4F4DA1}"/>
              </a:ext>
            </a:extLst>
          </p:cNvPr>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prstTxWarp prst="textNoShape">
              <a:avLst/>
            </a:prstTxWarp>
          </a:bodyPr>
          <a:lstStyle>
            <a:lvl1pPr algn="r">
              <a:defRPr sz="1200" smtClean="0">
                <a:solidFill>
                  <a:srgbClr val="898989"/>
                </a:solidFill>
                <a:latin typeface="Arial" panose="020B0604020202020204" pitchFamily="34" charset="0"/>
              </a:defRPr>
            </a:lvl1pPr>
          </a:lstStyle>
          <a:p>
            <a:pPr>
              <a:defRPr/>
            </a:pPr>
            <a:fld id="{1A200B23-5E9E-4143-A0A1-DD920F6B8BE7}"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4127" r:id="rId1"/>
    <p:sldLayoutId id="2147484128" r:id="rId2"/>
    <p:sldLayoutId id="2147484129" r:id="rId3"/>
    <p:sldLayoutId id="2147484130" r:id="rId4"/>
    <p:sldLayoutId id="2147484131" r:id="rId5"/>
    <p:sldLayoutId id="2147484132" r:id="rId6"/>
    <p:sldLayoutId id="2147484133" r:id="rId7"/>
    <p:sldLayoutId id="2147484134" r:id="rId8"/>
    <p:sldLayoutId id="2147484135" r:id="rId9"/>
    <p:sldLayoutId id="2147484136" r:id="rId10"/>
    <p:sldLayoutId id="2147484137" r:id="rId11"/>
  </p:sldLayoutIdLst>
  <p:transition spd="slow">
    <p:circle/>
  </p:transition>
  <p:hf sldNum="0" hdr="0" ft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标题占位符 1">
            <a:extLst>
              <a:ext uri="{FF2B5EF4-FFF2-40B4-BE49-F238E27FC236}">
                <a16:creationId xmlns:a16="http://schemas.microsoft.com/office/drawing/2014/main" id="{B5BF6023-D4AC-7240-70FB-E21BF37FDC10}"/>
              </a:ext>
            </a:extLst>
          </p:cNvPr>
          <p:cNvSpPr>
            <a:spLocks noGrp="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en-US"/>
              <a:t>单击此处编辑母版标题样式</a:t>
            </a:r>
          </a:p>
        </p:txBody>
      </p:sp>
      <p:sp>
        <p:nvSpPr>
          <p:cNvPr id="6147" name="文本占位符 2">
            <a:extLst>
              <a:ext uri="{FF2B5EF4-FFF2-40B4-BE49-F238E27FC236}">
                <a16:creationId xmlns:a16="http://schemas.microsoft.com/office/drawing/2014/main" id="{AACD701D-8B77-FDB1-EF13-10838927946E}"/>
              </a:ext>
            </a:extLst>
          </p:cNvPr>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1836D6AE-CA9E-867D-81B1-9D69C5AD241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prstClr val="black">
                    <a:tint val="75000"/>
                  </a:prstClr>
                </a:solidFill>
                <a:latin typeface="印品黑体" panose="00000500000000000000" pitchFamily="2" charset="-122"/>
                <a:ea typeface="印品黑体" panose="00000500000000000000" pitchFamily="2" charset="-122"/>
              </a:defRPr>
            </a:lvl1pPr>
          </a:lstStyle>
          <a:p>
            <a:pPr>
              <a:defRPr/>
            </a:pPr>
            <a:fld id="{C70DF000-D85B-4545-A992-C37B8546D708}" type="datetimeFigureOut">
              <a:rPr lang="zh-CN" altLang="en-US"/>
              <a:pPr>
                <a:defRPr/>
              </a:pPr>
              <a:t>2023/3/19</a:t>
            </a:fld>
            <a:endParaRPr lang="zh-CN" altLang="en-US" dirty="0"/>
          </a:p>
        </p:txBody>
      </p:sp>
      <p:sp>
        <p:nvSpPr>
          <p:cNvPr id="5" name="页脚占位符 4">
            <a:extLst>
              <a:ext uri="{FF2B5EF4-FFF2-40B4-BE49-F238E27FC236}">
                <a16:creationId xmlns:a16="http://schemas.microsoft.com/office/drawing/2014/main" id="{1ABA7BCC-1F18-8172-F065-4E019AE0E01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prstClr val="black">
                    <a:tint val="75000"/>
                  </a:prstClr>
                </a:solidFill>
                <a:latin typeface="印品黑体" panose="00000500000000000000" pitchFamily="2" charset="-122"/>
                <a:ea typeface="印品黑体" panose="00000500000000000000" pitchFamily="2" charset="-122"/>
              </a:defRPr>
            </a:lvl1pPr>
          </a:lstStyle>
          <a:p>
            <a:pPr>
              <a:defRPr/>
            </a:pPr>
            <a:endParaRPr lang="zh-CN" altLang="en-US"/>
          </a:p>
        </p:txBody>
      </p:sp>
      <p:sp>
        <p:nvSpPr>
          <p:cNvPr id="6" name="灯片编号占位符 5">
            <a:extLst>
              <a:ext uri="{FF2B5EF4-FFF2-40B4-BE49-F238E27FC236}">
                <a16:creationId xmlns:a16="http://schemas.microsoft.com/office/drawing/2014/main" id="{71AC3A0B-9B47-0F50-D7E0-9412601C62E9}"/>
              </a:ext>
            </a:extLst>
          </p:cNvPr>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prstTxWarp prst="textNoShape">
              <a:avLst/>
            </a:prstTxWarp>
          </a:bodyPr>
          <a:lstStyle>
            <a:lvl1pPr algn="r">
              <a:defRPr sz="1200" smtClean="0">
                <a:solidFill>
                  <a:srgbClr val="898989"/>
                </a:solidFill>
                <a:latin typeface="印品黑体"/>
                <a:ea typeface="印品黑体"/>
                <a:cs typeface="印品黑体"/>
              </a:defRPr>
            </a:lvl1pPr>
          </a:lstStyle>
          <a:p>
            <a:pPr>
              <a:defRPr/>
            </a:pPr>
            <a:fld id="{2479D247-56E4-4CCC-B9B5-8E07CA9DE034}" type="slidenum">
              <a:rPr lang="zh-CN" altLang="en-US"/>
              <a:pPr>
                <a:defRPr/>
              </a:pPr>
              <a:t>‹#›</a:t>
            </a:fld>
            <a:endParaRPr lang="zh-CN" altLang="en-US"/>
          </a:p>
        </p:txBody>
      </p:sp>
    </p:spTree>
  </p:cSld>
  <p:clrMap bg1="lt1" tx1="dk1" bg2="lt2" tx2="dk2" accent1="accent1" accent2="accent2" accent3="accent3" accent4="accent4" accent5="accent5" accent6="accent6" hlink="hlink" folHlink="folHlink"/>
  <p:sldLayoutIdLst>
    <p:sldLayoutId id="2147484138" r:id="rId1"/>
    <p:sldLayoutId id="2147484214" r:id="rId2"/>
    <p:sldLayoutId id="2147484139" r:id="rId3"/>
    <p:sldLayoutId id="2147484140" r:id="rId4"/>
    <p:sldLayoutId id="2147484141" r:id="rId5"/>
    <p:sldLayoutId id="2147484142" r:id="rId6"/>
    <p:sldLayoutId id="2147484143" r:id="rId7"/>
    <p:sldLayoutId id="2147484144" r:id="rId8"/>
    <p:sldLayoutId id="2147484145" r:id="rId9"/>
    <p:sldLayoutId id="2147484146" r:id="rId10"/>
    <p:sldLayoutId id="2147484147" r:id="rId11"/>
    <p:sldLayoutId id="2147484215" r:id="rId12"/>
  </p:sldLayoutIdLst>
  <p:transition spd="slow" advClick="0" advTm="0">
    <p:random/>
  </p:transition>
  <p:txStyles>
    <p:titleStyle>
      <a:lvl1pPr algn="l" rtl="0" eaLnBrk="0" fontAlgn="base" hangingPunct="0">
        <a:lnSpc>
          <a:spcPct val="90000"/>
        </a:lnSpc>
        <a:spcBef>
          <a:spcPct val="0"/>
        </a:spcBef>
        <a:spcAft>
          <a:spcPct val="0"/>
        </a:spcAft>
        <a:defRPr sz="4400" kern="1200">
          <a:solidFill>
            <a:schemeClr val="tx1"/>
          </a:solidFill>
          <a:latin typeface="印品黑体" panose="00000500000000000000" pitchFamily="2" charset="-122"/>
          <a:ea typeface="印品黑体" panose="00000500000000000000" pitchFamily="2" charset="-122"/>
          <a:cs typeface="印品黑体"/>
        </a:defRPr>
      </a:lvl1pPr>
      <a:lvl2pPr algn="l" rtl="0" eaLnBrk="0" fontAlgn="base" hangingPunct="0">
        <a:lnSpc>
          <a:spcPct val="90000"/>
        </a:lnSpc>
        <a:spcBef>
          <a:spcPct val="0"/>
        </a:spcBef>
        <a:spcAft>
          <a:spcPct val="0"/>
        </a:spcAft>
        <a:defRPr sz="4400">
          <a:solidFill>
            <a:schemeClr val="tx1"/>
          </a:solidFill>
          <a:latin typeface="印品黑体"/>
          <a:ea typeface="印品黑体"/>
          <a:cs typeface="印品黑体"/>
        </a:defRPr>
      </a:lvl2pPr>
      <a:lvl3pPr algn="l" rtl="0" eaLnBrk="0" fontAlgn="base" hangingPunct="0">
        <a:lnSpc>
          <a:spcPct val="90000"/>
        </a:lnSpc>
        <a:spcBef>
          <a:spcPct val="0"/>
        </a:spcBef>
        <a:spcAft>
          <a:spcPct val="0"/>
        </a:spcAft>
        <a:defRPr sz="4400">
          <a:solidFill>
            <a:schemeClr val="tx1"/>
          </a:solidFill>
          <a:latin typeface="印品黑体"/>
          <a:ea typeface="印品黑体"/>
          <a:cs typeface="印品黑体"/>
        </a:defRPr>
      </a:lvl3pPr>
      <a:lvl4pPr algn="l" rtl="0" eaLnBrk="0" fontAlgn="base" hangingPunct="0">
        <a:lnSpc>
          <a:spcPct val="90000"/>
        </a:lnSpc>
        <a:spcBef>
          <a:spcPct val="0"/>
        </a:spcBef>
        <a:spcAft>
          <a:spcPct val="0"/>
        </a:spcAft>
        <a:defRPr sz="4400">
          <a:solidFill>
            <a:schemeClr val="tx1"/>
          </a:solidFill>
          <a:latin typeface="印品黑体"/>
          <a:ea typeface="印品黑体"/>
          <a:cs typeface="印品黑体"/>
        </a:defRPr>
      </a:lvl4pPr>
      <a:lvl5pPr algn="l" rtl="0" eaLnBrk="0" fontAlgn="base" hangingPunct="0">
        <a:lnSpc>
          <a:spcPct val="90000"/>
        </a:lnSpc>
        <a:spcBef>
          <a:spcPct val="0"/>
        </a:spcBef>
        <a:spcAft>
          <a:spcPct val="0"/>
        </a:spcAft>
        <a:defRPr sz="4400">
          <a:solidFill>
            <a:schemeClr val="tx1"/>
          </a:solidFill>
          <a:latin typeface="印品黑体"/>
          <a:ea typeface="印品黑体"/>
          <a:cs typeface="印品黑体"/>
        </a:defRPr>
      </a:lvl5pPr>
      <a:lvl6pPr marL="457200" algn="l" rtl="0" fontAlgn="base">
        <a:lnSpc>
          <a:spcPct val="90000"/>
        </a:lnSpc>
        <a:spcBef>
          <a:spcPct val="0"/>
        </a:spcBef>
        <a:spcAft>
          <a:spcPct val="0"/>
        </a:spcAft>
        <a:defRPr sz="4400">
          <a:solidFill>
            <a:schemeClr val="tx1"/>
          </a:solidFill>
          <a:latin typeface="印品黑体"/>
          <a:ea typeface="印品黑体"/>
          <a:cs typeface="印品黑体"/>
        </a:defRPr>
      </a:lvl6pPr>
      <a:lvl7pPr marL="914400" algn="l" rtl="0" fontAlgn="base">
        <a:lnSpc>
          <a:spcPct val="90000"/>
        </a:lnSpc>
        <a:spcBef>
          <a:spcPct val="0"/>
        </a:spcBef>
        <a:spcAft>
          <a:spcPct val="0"/>
        </a:spcAft>
        <a:defRPr sz="4400">
          <a:solidFill>
            <a:schemeClr val="tx1"/>
          </a:solidFill>
          <a:latin typeface="印品黑体"/>
          <a:ea typeface="印品黑体"/>
          <a:cs typeface="印品黑体"/>
        </a:defRPr>
      </a:lvl7pPr>
      <a:lvl8pPr marL="1371600" algn="l" rtl="0" fontAlgn="base">
        <a:lnSpc>
          <a:spcPct val="90000"/>
        </a:lnSpc>
        <a:spcBef>
          <a:spcPct val="0"/>
        </a:spcBef>
        <a:spcAft>
          <a:spcPct val="0"/>
        </a:spcAft>
        <a:defRPr sz="4400">
          <a:solidFill>
            <a:schemeClr val="tx1"/>
          </a:solidFill>
          <a:latin typeface="印品黑体"/>
          <a:ea typeface="印品黑体"/>
          <a:cs typeface="印品黑体"/>
        </a:defRPr>
      </a:lvl8pPr>
      <a:lvl9pPr marL="1828800" algn="l" rtl="0" fontAlgn="base">
        <a:lnSpc>
          <a:spcPct val="90000"/>
        </a:lnSpc>
        <a:spcBef>
          <a:spcPct val="0"/>
        </a:spcBef>
        <a:spcAft>
          <a:spcPct val="0"/>
        </a:spcAft>
        <a:defRPr sz="4400">
          <a:solidFill>
            <a:schemeClr val="tx1"/>
          </a:solidFill>
          <a:latin typeface="印品黑体"/>
          <a:ea typeface="印品黑体"/>
          <a:cs typeface="印品黑体"/>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印品黑体" panose="00000500000000000000" pitchFamily="2" charset="-122"/>
          <a:ea typeface="印品黑体" panose="00000500000000000000" pitchFamily="2" charset="-122"/>
          <a:cs typeface="印品黑体"/>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印品黑体" panose="00000500000000000000" pitchFamily="2" charset="-122"/>
          <a:ea typeface="印品黑体" panose="00000500000000000000" pitchFamily="2" charset="-122"/>
          <a:cs typeface="印品黑体"/>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印品黑体" panose="00000500000000000000" pitchFamily="2" charset="-122"/>
          <a:ea typeface="印品黑体" panose="00000500000000000000" pitchFamily="2" charset="-122"/>
          <a:cs typeface="印品黑体"/>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印品黑体" panose="00000500000000000000" pitchFamily="2" charset="-122"/>
          <a:ea typeface="印品黑体" panose="00000500000000000000" pitchFamily="2" charset="-122"/>
          <a:cs typeface="印品黑体"/>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印品黑体" panose="00000500000000000000" pitchFamily="2" charset="-122"/>
          <a:ea typeface="印品黑体" panose="00000500000000000000" pitchFamily="2" charset="-122"/>
          <a:cs typeface="印品黑体"/>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
        <p:cNvGrpSpPr/>
        <p:nvPr/>
      </p:nvGrpSpPr>
      <p:grpSpPr>
        <a:xfrm>
          <a:off x="0" y="0"/>
          <a:ext cx="0" cy="0"/>
          <a:chOff x="0" y="0"/>
          <a:chExt cx="0" cy="0"/>
        </a:xfrm>
      </p:grpSpPr>
      <p:sp>
        <p:nvSpPr>
          <p:cNvPr id="7170" name="标题占位符 1">
            <a:extLst>
              <a:ext uri="{FF2B5EF4-FFF2-40B4-BE49-F238E27FC236}">
                <a16:creationId xmlns:a16="http://schemas.microsoft.com/office/drawing/2014/main" id="{B1873BF8-216C-EC3A-01FD-94133D5D0B81}"/>
              </a:ext>
            </a:extLst>
          </p:cNvPr>
          <p:cNvSpPr>
            <a:spLocks noGrp="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en-US"/>
              <a:t>单击此处编辑母版标题样式</a:t>
            </a:r>
          </a:p>
        </p:txBody>
      </p:sp>
      <p:sp>
        <p:nvSpPr>
          <p:cNvPr id="7171" name="文本占位符 2">
            <a:extLst>
              <a:ext uri="{FF2B5EF4-FFF2-40B4-BE49-F238E27FC236}">
                <a16:creationId xmlns:a16="http://schemas.microsoft.com/office/drawing/2014/main" id="{A6E128C4-1EF6-B642-2D68-0B1DE16CC761}"/>
              </a:ext>
            </a:extLst>
          </p:cNvPr>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8C4A479-7918-1307-7160-697E3EFE91F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prstClr val="black">
                    <a:tint val="75000"/>
                  </a:prstClr>
                </a:solidFill>
                <a:latin typeface="Arial" panose="020B0604020202020204" pitchFamily="34" charset="0"/>
              </a:defRPr>
            </a:lvl1pPr>
          </a:lstStyle>
          <a:p>
            <a:pPr>
              <a:defRPr/>
            </a:pPr>
            <a:fld id="{EAA2ADA1-A911-4A76-A44C-BE29D5DA2232}" type="datetimeFigureOut">
              <a:rPr lang="zh-CN" altLang="en-US"/>
              <a:pPr>
                <a:defRPr/>
              </a:pPr>
              <a:t>2023/3/19</a:t>
            </a:fld>
            <a:endParaRPr lang="zh-CN" altLang="en-US"/>
          </a:p>
        </p:txBody>
      </p:sp>
      <p:sp>
        <p:nvSpPr>
          <p:cNvPr id="5" name="页脚占位符 4">
            <a:extLst>
              <a:ext uri="{FF2B5EF4-FFF2-40B4-BE49-F238E27FC236}">
                <a16:creationId xmlns:a16="http://schemas.microsoft.com/office/drawing/2014/main" id="{FBDF687E-D79D-1B70-4BD1-DC0690D8BC3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prstClr val="black">
                    <a:tint val="75000"/>
                  </a:prstClr>
                </a:solidFill>
                <a:latin typeface="Arial" panose="020B0604020202020204" pitchFamily="34" charset="0"/>
              </a:defRPr>
            </a:lvl1pPr>
          </a:lstStyle>
          <a:p>
            <a:pPr>
              <a:defRPr/>
            </a:pPr>
            <a:endParaRPr lang="zh-CN" altLang="en-US"/>
          </a:p>
        </p:txBody>
      </p:sp>
      <p:sp>
        <p:nvSpPr>
          <p:cNvPr id="6" name="灯片编号占位符 5">
            <a:extLst>
              <a:ext uri="{FF2B5EF4-FFF2-40B4-BE49-F238E27FC236}">
                <a16:creationId xmlns:a16="http://schemas.microsoft.com/office/drawing/2014/main" id="{B1A539B3-D677-CB2D-CE92-74999FEF0DD5}"/>
              </a:ext>
            </a:extLst>
          </p:cNvPr>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prstTxWarp prst="textNoShape">
              <a:avLst/>
            </a:prstTxWarp>
          </a:bodyPr>
          <a:lstStyle>
            <a:lvl1pPr algn="r">
              <a:defRPr sz="1200" smtClean="0">
                <a:solidFill>
                  <a:srgbClr val="898989"/>
                </a:solidFill>
                <a:latin typeface="Arial" panose="020B0604020202020204" pitchFamily="34" charset="0"/>
                <a:cs typeface="等线" panose="02010600030101010101" pitchFamily="2" charset="-122"/>
              </a:defRPr>
            </a:lvl1pPr>
          </a:lstStyle>
          <a:p>
            <a:pPr>
              <a:defRPr/>
            </a:pPr>
            <a:fld id="{33A6074D-C4DB-4844-BBB0-30E1B804B9BE}" type="slidenum">
              <a:rPr lang="zh-CN" altLang="en-US"/>
              <a:pPr>
                <a:defRPr/>
              </a:pPr>
              <a:t>‹#›</a:t>
            </a:fld>
            <a:endParaRPr lang="zh-CN" altLang="en-US"/>
          </a:p>
        </p:txBody>
      </p:sp>
    </p:spTree>
  </p:cSld>
  <p:clrMap bg1="lt1" tx1="dk1" bg2="lt2" tx2="dk2" accent1="accent1" accent2="accent2" accent3="accent3" accent4="accent4" accent5="accent5" accent6="accent6" hlink="hlink" folHlink="folHlink"/>
  <p:sldLayoutIdLst>
    <p:sldLayoutId id="2147484148" r:id="rId1"/>
    <p:sldLayoutId id="2147484149" r:id="rId2"/>
    <p:sldLayoutId id="2147484150" r:id="rId3"/>
    <p:sldLayoutId id="2147484151" r:id="rId4"/>
    <p:sldLayoutId id="2147484152" r:id="rId5"/>
    <p:sldLayoutId id="2147484153" r:id="rId6"/>
    <p:sldLayoutId id="2147484154" r:id="rId7"/>
    <p:sldLayoutId id="2147484155" r:id="rId8"/>
    <p:sldLayoutId id="2147484156" r:id="rId9"/>
    <p:sldLayoutId id="2147484157" r:id="rId10"/>
    <p:sldLayoutId id="2147484158" r:id="rId11"/>
  </p:sldLayoutIdLst>
  <p:transition spd="slow">
    <p:random/>
  </p:transition>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等线 Light" panose="02010600030101010101" pitchFamily="2" charset="-122"/>
        </a:defRPr>
      </a:lvl2pPr>
      <a:lvl3pPr algn="l" rtl="0" eaLnBrk="0" fontAlgn="base" hangingPunct="0">
        <a:lnSpc>
          <a:spcPct val="90000"/>
        </a:lnSpc>
        <a:spcBef>
          <a:spcPct val="0"/>
        </a:spcBef>
        <a:spcAft>
          <a:spcPct val="0"/>
        </a:spcAft>
        <a:defRPr sz="4400">
          <a:solidFill>
            <a:schemeClr val="tx1"/>
          </a:solidFill>
          <a:latin typeface="等线 Light" panose="02010600030101010101" pitchFamily="2" charset="-122"/>
        </a:defRPr>
      </a:lvl3pPr>
      <a:lvl4pPr algn="l" rtl="0" eaLnBrk="0" fontAlgn="base" hangingPunct="0">
        <a:lnSpc>
          <a:spcPct val="90000"/>
        </a:lnSpc>
        <a:spcBef>
          <a:spcPct val="0"/>
        </a:spcBef>
        <a:spcAft>
          <a:spcPct val="0"/>
        </a:spcAft>
        <a:defRPr sz="4400">
          <a:solidFill>
            <a:schemeClr val="tx1"/>
          </a:solidFill>
          <a:latin typeface="等线 Light" panose="02010600030101010101" pitchFamily="2" charset="-122"/>
        </a:defRPr>
      </a:lvl4pPr>
      <a:lvl5pPr algn="l" rtl="0" eaLnBrk="0" fontAlgn="base" hangingPunct="0">
        <a:lnSpc>
          <a:spcPct val="90000"/>
        </a:lnSpc>
        <a:spcBef>
          <a:spcPct val="0"/>
        </a:spcBef>
        <a:spcAft>
          <a:spcPct val="0"/>
        </a:spcAft>
        <a:defRPr sz="4400">
          <a:solidFill>
            <a:schemeClr val="tx1"/>
          </a:solidFill>
          <a:latin typeface="等线 Light" panose="02010600030101010101" pitchFamily="2" charset="-122"/>
        </a:defRPr>
      </a:lvl5pPr>
      <a:lvl6pPr marL="457200" algn="l" rtl="0" fontAlgn="base">
        <a:lnSpc>
          <a:spcPct val="90000"/>
        </a:lnSpc>
        <a:spcBef>
          <a:spcPct val="0"/>
        </a:spcBef>
        <a:spcAft>
          <a:spcPct val="0"/>
        </a:spcAft>
        <a:defRPr sz="4400">
          <a:solidFill>
            <a:schemeClr val="tx1"/>
          </a:solidFill>
          <a:latin typeface="等线 Light" panose="02010600030101010101" pitchFamily="2" charset="-122"/>
        </a:defRPr>
      </a:lvl6pPr>
      <a:lvl7pPr marL="914400" algn="l" rtl="0" fontAlgn="base">
        <a:lnSpc>
          <a:spcPct val="90000"/>
        </a:lnSpc>
        <a:spcBef>
          <a:spcPct val="0"/>
        </a:spcBef>
        <a:spcAft>
          <a:spcPct val="0"/>
        </a:spcAft>
        <a:defRPr sz="4400">
          <a:solidFill>
            <a:schemeClr val="tx1"/>
          </a:solidFill>
          <a:latin typeface="等线 Light" panose="02010600030101010101" pitchFamily="2" charset="-122"/>
        </a:defRPr>
      </a:lvl7pPr>
      <a:lvl8pPr marL="1371600" algn="l" rtl="0" fontAlgn="base">
        <a:lnSpc>
          <a:spcPct val="90000"/>
        </a:lnSpc>
        <a:spcBef>
          <a:spcPct val="0"/>
        </a:spcBef>
        <a:spcAft>
          <a:spcPct val="0"/>
        </a:spcAft>
        <a:defRPr sz="4400">
          <a:solidFill>
            <a:schemeClr val="tx1"/>
          </a:solidFill>
          <a:latin typeface="等线 Light" panose="02010600030101010101" pitchFamily="2" charset="-122"/>
        </a:defRPr>
      </a:lvl8pPr>
      <a:lvl9pPr marL="1828800" algn="l" rtl="0" fontAlgn="base">
        <a:lnSpc>
          <a:spcPct val="90000"/>
        </a:lnSpc>
        <a:spcBef>
          <a:spcPct val="0"/>
        </a:spcBef>
        <a:spcAft>
          <a:spcPct val="0"/>
        </a:spcAft>
        <a:defRPr sz="4400">
          <a:solidFill>
            <a:schemeClr val="tx1"/>
          </a:solidFill>
          <a:latin typeface="等线 Light" panose="02010600030101010101" pitchFamily="2" charset="-122"/>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rgbClr val="EBD9B1"/>
        </a:solidFill>
        <a:effectLst/>
      </p:bgPr>
    </p:bg>
    <p:spTree>
      <p:nvGrpSpPr>
        <p:cNvPr id="1" name=""/>
        <p:cNvGrpSpPr/>
        <p:nvPr/>
      </p:nvGrpSpPr>
      <p:grpSpPr>
        <a:xfrm>
          <a:off x="0" y="0"/>
          <a:ext cx="0" cy="0"/>
          <a:chOff x="0" y="0"/>
          <a:chExt cx="0" cy="0"/>
        </a:xfrm>
      </p:grpSpPr>
      <p:sp>
        <p:nvSpPr>
          <p:cNvPr id="8194" name="Rectangle 2">
            <a:extLst>
              <a:ext uri="{FF2B5EF4-FFF2-40B4-BE49-F238E27FC236}">
                <a16:creationId xmlns:a16="http://schemas.microsoft.com/office/drawing/2014/main" id="{A35AC425-D086-F61E-DC15-2E922563E949}"/>
              </a:ext>
            </a:extLst>
          </p:cNvPr>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8871" tIns="54436" rIns="108871" bIns="54436" numCol="1" anchor="ctr" anchorCtr="0" compatLnSpc="1">
            <a:prstTxWarp prst="textNoShape">
              <a:avLst/>
            </a:prstTxWarp>
          </a:bodyPr>
          <a:lstStyle/>
          <a:p>
            <a:pPr lvl="0"/>
            <a:r>
              <a:rPr lang="zh-CN" altLang="en-US"/>
              <a:t>单击此处编辑母版标题样式</a:t>
            </a:r>
          </a:p>
        </p:txBody>
      </p:sp>
      <p:sp>
        <p:nvSpPr>
          <p:cNvPr id="8195" name="Rectangle 3">
            <a:extLst>
              <a:ext uri="{FF2B5EF4-FFF2-40B4-BE49-F238E27FC236}">
                <a16:creationId xmlns:a16="http://schemas.microsoft.com/office/drawing/2014/main" id="{74D3F49E-D129-4D6B-5A0D-A8438B1F1371}"/>
              </a:ext>
            </a:extLst>
          </p:cNvPr>
          <p:cNvSpPr>
            <a:spLocks noGrp="1" noChangeArrowheads="1"/>
          </p:cNvSpPr>
          <p:nvPr>
            <p:ph type="body" idx="1"/>
          </p:nvPr>
        </p:nvSpPr>
        <p:spPr bwMode="auto">
          <a:xfrm>
            <a:off x="609600" y="1600200"/>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8871" tIns="54436" rIns="108871" bIns="54436" numCol="1" anchor="t" anchorCtr="0" compatLnSpc="1">
            <a:prstTxWarp prst="textNoShape">
              <a:avLst/>
            </a:prstTxWarp>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1028" name="Rectangle 4">
            <a:extLst>
              <a:ext uri="{FF2B5EF4-FFF2-40B4-BE49-F238E27FC236}">
                <a16:creationId xmlns:a16="http://schemas.microsoft.com/office/drawing/2014/main" id="{3F28B753-26AB-967A-0E01-B3D570B158A4}"/>
              </a:ext>
            </a:extLst>
          </p:cNvPr>
          <p:cNvSpPr>
            <a:spLocks noGrp="1" noChangeArrowheads="1"/>
          </p:cNvSpPr>
          <p:nvPr>
            <p:ph type="dt" sz="half" idx="2"/>
          </p:nvPr>
        </p:nvSpPr>
        <p:spPr bwMode="auto">
          <a:xfrm>
            <a:off x="609600" y="6245225"/>
            <a:ext cx="2844800" cy="476250"/>
          </a:xfrm>
          <a:prstGeom prst="rect">
            <a:avLst/>
          </a:prstGeom>
          <a:noFill/>
          <a:ln>
            <a:noFill/>
          </a:ln>
          <a:effectLst/>
        </p:spPr>
        <p:txBody>
          <a:bodyPr vert="horz" wrap="square" lIns="108871" tIns="54436" rIns="108871" bIns="54436" numCol="1" anchor="t" anchorCtr="0" compatLnSpc="1"/>
          <a:lstStyle>
            <a:lvl1pPr>
              <a:defRPr sz="1600">
                <a:solidFill>
                  <a:prstClr val="black"/>
                </a:solidFill>
                <a:latin typeface="+mn-lt"/>
              </a:defRPr>
            </a:lvl1pPr>
          </a:lstStyle>
          <a:p>
            <a:pPr>
              <a:defRPr/>
            </a:pPr>
            <a:endParaRPr lang="en-US" altLang="zh-CN"/>
          </a:p>
        </p:txBody>
      </p:sp>
      <p:sp>
        <p:nvSpPr>
          <p:cNvPr id="1029" name="Rectangle 5">
            <a:extLst>
              <a:ext uri="{FF2B5EF4-FFF2-40B4-BE49-F238E27FC236}">
                <a16:creationId xmlns:a16="http://schemas.microsoft.com/office/drawing/2014/main" id="{174DB9D6-592C-57B6-6947-0875AF90047A}"/>
              </a:ext>
            </a:extLst>
          </p:cNvPr>
          <p:cNvSpPr>
            <a:spLocks noGrp="1" noChangeArrowheads="1"/>
          </p:cNvSpPr>
          <p:nvPr>
            <p:ph type="ftr" sz="quarter" idx="3"/>
          </p:nvPr>
        </p:nvSpPr>
        <p:spPr bwMode="auto">
          <a:xfrm>
            <a:off x="4165600" y="6245225"/>
            <a:ext cx="3860800" cy="476250"/>
          </a:xfrm>
          <a:prstGeom prst="rect">
            <a:avLst/>
          </a:prstGeom>
          <a:noFill/>
          <a:ln>
            <a:noFill/>
          </a:ln>
          <a:effectLst/>
        </p:spPr>
        <p:txBody>
          <a:bodyPr vert="horz" wrap="square" lIns="108871" tIns="54436" rIns="108871" bIns="54436" numCol="1" anchor="t" anchorCtr="0" compatLnSpc="1"/>
          <a:lstStyle>
            <a:lvl1pPr algn="ctr">
              <a:defRPr sz="1600">
                <a:solidFill>
                  <a:prstClr val="black"/>
                </a:solidFill>
                <a:latin typeface="+mn-lt"/>
              </a:defRPr>
            </a:lvl1pPr>
          </a:lstStyle>
          <a:p>
            <a:pPr>
              <a:defRPr/>
            </a:pPr>
            <a:endParaRPr lang="en-US" altLang="zh-CN"/>
          </a:p>
        </p:txBody>
      </p:sp>
      <p:sp>
        <p:nvSpPr>
          <p:cNvPr id="1030" name="Rectangle 6">
            <a:extLst>
              <a:ext uri="{FF2B5EF4-FFF2-40B4-BE49-F238E27FC236}">
                <a16:creationId xmlns:a16="http://schemas.microsoft.com/office/drawing/2014/main" id="{A3BC9F46-D728-9CD6-9975-FDCF366A8CDE}"/>
              </a:ext>
            </a:extLst>
          </p:cNvPr>
          <p:cNvSpPr>
            <a:spLocks noGrp="1" noChangeArrowheads="1"/>
          </p:cNvSpPr>
          <p:nvPr>
            <p:ph type="sldNum" sz="quarter" idx="4"/>
          </p:nvPr>
        </p:nvSpPr>
        <p:spPr bwMode="auto">
          <a:xfrm>
            <a:off x="8737600" y="6245225"/>
            <a:ext cx="2844800" cy="476250"/>
          </a:xfrm>
          <a:prstGeom prst="rect">
            <a:avLst/>
          </a:prstGeom>
          <a:noFill/>
          <a:ln>
            <a:noFill/>
          </a:ln>
          <a:effectLst/>
        </p:spPr>
        <p:txBody>
          <a:bodyPr vert="horz" wrap="square" lIns="108871" tIns="54436" rIns="108871" bIns="54436" numCol="1" anchor="t" anchorCtr="0" compatLnSpc="1">
            <a:prstTxWarp prst="textNoShape">
              <a:avLst/>
            </a:prstTxWarp>
          </a:bodyPr>
          <a:lstStyle>
            <a:lvl1pPr algn="r">
              <a:defRPr sz="1600" smtClean="0">
                <a:solidFill>
                  <a:srgbClr val="000000"/>
                </a:solidFill>
                <a:latin typeface="字魂59号-创粗黑"/>
                <a:cs typeface="字魂59号-创粗黑"/>
              </a:defRPr>
            </a:lvl1pPr>
          </a:lstStyle>
          <a:p>
            <a:pPr>
              <a:defRPr/>
            </a:pPr>
            <a:fld id="{F3EDBBD7-7B83-451B-B970-7CCCDC66740B}" type="slidenum">
              <a:rPr lang="en-US" altLang="zh-CN"/>
              <a:pPr>
                <a:defRPr/>
              </a:pPr>
              <a:t>‹#›</a:t>
            </a:fld>
            <a:endParaRPr lang="en-US" altLang="zh-CN"/>
          </a:p>
        </p:txBody>
      </p:sp>
    </p:spTree>
  </p:cSld>
  <p:clrMap bg1="lt1" tx1="dk1" bg2="lt2" tx2="dk2" accent1="accent1" accent2="accent2" accent3="accent3" accent4="accent4" accent5="accent5" accent6="accent6" hlink="hlink" folHlink="folHlink"/>
  <p:sldLayoutIdLst>
    <p:sldLayoutId id="2147484216" r:id="rId1"/>
    <p:sldLayoutId id="2147484217" r:id="rId2"/>
    <p:sldLayoutId id="2147484218" r:id="rId3"/>
    <p:sldLayoutId id="2147484219" r:id="rId4"/>
    <p:sldLayoutId id="2147484159" r:id="rId5"/>
    <p:sldLayoutId id="2147484220" r:id="rId6"/>
    <p:sldLayoutId id="2147484160" r:id="rId7"/>
    <p:sldLayoutId id="2147484161" r:id="rId8"/>
    <p:sldLayoutId id="2147484162" r:id="rId9"/>
    <p:sldLayoutId id="2147484163" r:id="rId10"/>
    <p:sldLayoutId id="2147484164" r:id="rId11"/>
    <p:sldLayoutId id="2147484165" r:id="rId12"/>
    <p:sldLayoutId id="2147484166" r:id="rId13"/>
  </p:sldLayoutIdLst>
  <p:transition spd="slow" advTm="2000">
    <p:fade/>
  </p:transition>
  <p:hf sldNum="0" hdr="0" ftr="0" dt="0"/>
  <p:txStyles>
    <p:titleStyle>
      <a:lvl1pPr algn="ctr" rtl="0" eaLnBrk="0" fontAlgn="base" hangingPunct="0">
        <a:spcBef>
          <a:spcPct val="0"/>
        </a:spcBef>
        <a:spcAft>
          <a:spcPct val="0"/>
        </a:spcAft>
        <a:defRPr sz="5300">
          <a:solidFill>
            <a:schemeClr val="tx2"/>
          </a:solidFill>
          <a:latin typeface="+mj-lt"/>
          <a:ea typeface="+mj-ea"/>
          <a:cs typeface="字魂59号-创粗黑"/>
        </a:defRPr>
      </a:lvl1pPr>
      <a:lvl2pPr algn="ctr" rtl="0" eaLnBrk="0" fontAlgn="base" hangingPunct="0">
        <a:spcBef>
          <a:spcPct val="0"/>
        </a:spcBef>
        <a:spcAft>
          <a:spcPct val="0"/>
        </a:spcAft>
        <a:defRPr sz="5300">
          <a:solidFill>
            <a:schemeClr val="tx2"/>
          </a:solidFill>
          <a:latin typeface="字魂59号-创粗黑"/>
          <a:ea typeface="字魂59号-创粗黑"/>
          <a:cs typeface="字魂59号-创粗黑"/>
        </a:defRPr>
      </a:lvl2pPr>
      <a:lvl3pPr algn="ctr" rtl="0" eaLnBrk="0" fontAlgn="base" hangingPunct="0">
        <a:spcBef>
          <a:spcPct val="0"/>
        </a:spcBef>
        <a:spcAft>
          <a:spcPct val="0"/>
        </a:spcAft>
        <a:defRPr sz="5300">
          <a:solidFill>
            <a:schemeClr val="tx2"/>
          </a:solidFill>
          <a:latin typeface="字魂59号-创粗黑"/>
          <a:ea typeface="字魂59号-创粗黑"/>
          <a:cs typeface="字魂59号-创粗黑"/>
        </a:defRPr>
      </a:lvl3pPr>
      <a:lvl4pPr algn="ctr" rtl="0" eaLnBrk="0" fontAlgn="base" hangingPunct="0">
        <a:spcBef>
          <a:spcPct val="0"/>
        </a:spcBef>
        <a:spcAft>
          <a:spcPct val="0"/>
        </a:spcAft>
        <a:defRPr sz="5300">
          <a:solidFill>
            <a:schemeClr val="tx2"/>
          </a:solidFill>
          <a:latin typeface="字魂59号-创粗黑"/>
          <a:ea typeface="字魂59号-创粗黑"/>
          <a:cs typeface="字魂59号-创粗黑"/>
        </a:defRPr>
      </a:lvl4pPr>
      <a:lvl5pPr algn="ctr" rtl="0" eaLnBrk="0" fontAlgn="base" hangingPunct="0">
        <a:spcBef>
          <a:spcPct val="0"/>
        </a:spcBef>
        <a:spcAft>
          <a:spcPct val="0"/>
        </a:spcAft>
        <a:defRPr sz="5300">
          <a:solidFill>
            <a:schemeClr val="tx2"/>
          </a:solidFill>
          <a:latin typeface="字魂59号-创粗黑"/>
          <a:ea typeface="字魂59号-创粗黑"/>
          <a:cs typeface="字魂59号-创粗黑"/>
        </a:defRPr>
      </a:lvl5pPr>
      <a:lvl6pPr marL="544195" algn="ctr" rtl="0" fontAlgn="base">
        <a:spcBef>
          <a:spcPct val="0"/>
        </a:spcBef>
        <a:spcAft>
          <a:spcPct val="0"/>
        </a:spcAft>
        <a:defRPr sz="5300">
          <a:solidFill>
            <a:schemeClr val="tx2"/>
          </a:solidFill>
          <a:latin typeface="Arial" panose="020B0604020202020204" pitchFamily="34" charset="0"/>
          <a:ea typeface="SimSun" panose="02010600030101010101" pitchFamily="2" charset="-122"/>
        </a:defRPr>
      </a:lvl6pPr>
      <a:lvl7pPr marL="1088390" algn="ctr" rtl="0" fontAlgn="base">
        <a:spcBef>
          <a:spcPct val="0"/>
        </a:spcBef>
        <a:spcAft>
          <a:spcPct val="0"/>
        </a:spcAft>
        <a:defRPr sz="5300">
          <a:solidFill>
            <a:schemeClr val="tx2"/>
          </a:solidFill>
          <a:latin typeface="Arial" panose="020B0604020202020204" pitchFamily="34" charset="0"/>
          <a:ea typeface="SimSun" panose="02010600030101010101" pitchFamily="2" charset="-122"/>
        </a:defRPr>
      </a:lvl7pPr>
      <a:lvl8pPr marL="1632585" algn="ctr" rtl="0" fontAlgn="base">
        <a:spcBef>
          <a:spcPct val="0"/>
        </a:spcBef>
        <a:spcAft>
          <a:spcPct val="0"/>
        </a:spcAft>
        <a:defRPr sz="5300">
          <a:solidFill>
            <a:schemeClr val="tx2"/>
          </a:solidFill>
          <a:latin typeface="Arial" panose="020B0604020202020204" pitchFamily="34" charset="0"/>
          <a:ea typeface="SimSun" panose="02010600030101010101" pitchFamily="2" charset="-122"/>
        </a:defRPr>
      </a:lvl8pPr>
      <a:lvl9pPr marL="2176780" algn="ctr" rtl="0" fontAlgn="base">
        <a:spcBef>
          <a:spcPct val="0"/>
        </a:spcBef>
        <a:spcAft>
          <a:spcPct val="0"/>
        </a:spcAft>
        <a:defRPr sz="5300">
          <a:solidFill>
            <a:schemeClr val="tx2"/>
          </a:solidFill>
          <a:latin typeface="Arial" panose="020B0604020202020204" pitchFamily="34" charset="0"/>
          <a:ea typeface="SimSun" panose="02010600030101010101" pitchFamily="2" charset="-122"/>
        </a:defRPr>
      </a:lvl9pPr>
    </p:titleStyle>
    <p:bodyStyle>
      <a:lvl1pPr marL="407988" indent="-407988" algn="l" rtl="0" eaLnBrk="0" fontAlgn="base" hangingPunct="0">
        <a:spcBef>
          <a:spcPct val="20000"/>
        </a:spcBef>
        <a:spcAft>
          <a:spcPct val="0"/>
        </a:spcAft>
        <a:buChar char="•"/>
        <a:defRPr sz="3800">
          <a:solidFill>
            <a:schemeClr val="tx1"/>
          </a:solidFill>
          <a:latin typeface="+mn-lt"/>
          <a:ea typeface="+mn-ea"/>
          <a:cs typeface="字魂59号-创粗黑"/>
        </a:defRPr>
      </a:lvl1pPr>
      <a:lvl2pPr marL="884238" indent="-339725" algn="l" rtl="0" eaLnBrk="0" fontAlgn="base" hangingPunct="0">
        <a:spcBef>
          <a:spcPct val="20000"/>
        </a:spcBef>
        <a:spcAft>
          <a:spcPct val="0"/>
        </a:spcAft>
        <a:buChar char="–"/>
        <a:defRPr sz="3400">
          <a:solidFill>
            <a:schemeClr val="tx1"/>
          </a:solidFill>
          <a:latin typeface="+mn-lt"/>
          <a:ea typeface="+mn-ea"/>
          <a:cs typeface="字魂59号-创粗黑"/>
        </a:defRPr>
      </a:lvl2pPr>
      <a:lvl3pPr marL="1358900" indent="-271463" algn="l" rtl="0" eaLnBrk="0" fontAlgn="base" hangingPunct="0">
        <a:spcBef>
          <a:spcPct val="20000"/>
        </a:spcBef>
        <a:spcAft>
          <a:spcPct val="0"/>
        </a:spcAft>
        <a:buChar char="•"/>
        <a:defRPr sz="2900">
          <a:solidFill>
            <a:schemeClr val="tx1"/>
          </a:solidFill>
          <a:latin typeface="+mn-lt"/>
          <a:ea typeface="+mn-ea"/>
          <a:cs typeface="字魂59号-创粗黑"/>
        </a:defRPr>
      </a:lvl3pPr>
      <a:lvl4pPr marL="1903413" indent="-271463" algn="l" rtl="0" eaLnBrk="0" fontAlgn="base" hangingPunct="0">
        <a:spcBef>
          <a:spcPct val="20000"/>
        </a:spcBef>
        <a:spcAft>
          <a:spcPct val="0"/>
        </a:spcAft>
        <a:buChar char="–"/>
        <a:defRPr sz="2400">
          <a:solidFill>
            <a:schemeClr val="tx1"/>
          </a:solidFill>
          <a:latin typeface="+mn-lt"/>
          <a:ea typeface="+mn-ea"/>
          <a:cs typeface="字魂59号-创粗黑"/>
        </a:defRPr>
      </a:lvl4pPr>
      <a:lvl5pPr marL="2447925" indent="-271463" algn="l" rtl="0" eaLnBrk="0" fontAlgn="base" hangingPunct="0">
        <a:spcBef>
          <a:spcPct val="20000"/>
        </a:spcBef>
        <a:spcAft>
          <a:spcPct val="0"/>
        </a:spcAft>
        <a:buChar char="»"/>
        <a:defRPr sz="2400">
          <a:solidFill>
            <a:schemeClr val="tx1"/>
          </a:solidFill>
          <a:latin typeface="+mn-lt"/>
          <a:ea typeface="+mn-ea"/>
          <a:cs typeface="字魂59号-创粗黑"/>
        </a:defRPr>
      </a:lvl5pPr>
      <a:lvl6pPr marL="2992755" indent="-271780" algn="l" rtl="0" fontAlgn="base">
        <a:spcBef>
          <a:spcPct val="20000"/>
        </a:spcBef>
        <a:spcAft>
          <a:spcPct val="0"/>
        </a:spcAft>
        <a:buChar char="»"/>
        <a:defRPr sz="2400">
          <a:solidFill>
            <a:schemeClr val="tx1"/>
          </a:solidFill>
          <a:latin typeface="+mn-lt"/>
          <a:ea typeface="+mn-ea"/>
        </a:defRPr>
      </a:lvl6pPr>
      <a:lvl7pPr marL="3536950" indent="-271780" algn="l" rtl="0" fontAlgn="base">
        <a:spcBef>
          <a:spcPct val="20000"/>
        </a:spcBef>
        <a:spcAft>
          <a:spcPct val="0"/>
        </a:spcAft>
        <a:buChar char="»"/>
        <a:defRPr sz="2400">
          <a:solidFill>
            <a:schemeClr val="tx1"/>
          </a:solidFill>
          <a:latin typeface="+mn-lt"/>
          <a:ea typeface="+mn-ea"/>
        </a:defRPr>
      </a:lvl7pPr>
      <a:lvl8pPr marL="4081145" indent="-271780" algn="l" rtl="0" fontAlgn="base">
        <a:spcBef>
          <a:spcPct val="20000"/>
        </a:spcBef>
        <a:spcAft>
          <a:spcPct val="0"/>
        </a:spcAft>
        <a:buChar char="»"/>
        <a:defRPr sz="2400">
          <a:solidFill>
            <a:schemeClr val="tx1"/>
          </a:solidFill>
          <a:latin typeface="+mn-lt"/>
          <a:ea typeface="+mn-ea"/>
        </a:defRPr>
      </a:lvl8pPr>
      <a:lvl9pPr marL="4625340" indent="-271780" algn="l" rtl="0" fontAlgn="base">
        <a:spcBef>
          <a:spcPct val="20000"/>
        </a:spcBef>
        <a:spcAft>
          <a:spcPct val="0"/>
        </a:spcAft>
        <a:buChar char="»"/>
        <a:defRPr sz="2400">
          <a:solidFill>
            <a:schemeClr val="tx1"/>
          </a:solidFill>
          <a:latin typeface="+mn-lt"/>
          <a:ea typeface="+mn-ea"/>
        </a:defRPr>
      </a:lvl9pPr>
    </p:bodyStyle>
    <p:otherStyle>
      <a:defPPr>
        <a:defRPr lang="zh-CN"/>
      </a:defPPr>
      <a:lvl1pPr marL="0" algn="l" defTabSz="1088390" rtl="0" eaLnBrk="1" latinLnBrk="0" hangingPunct="1">
        <a:defRPr sz="2100" kern="1200">
          <a:solidFill>
            <a:schemeClr val="tx1"/>
          </a:solidFill>
          <a:latin typeface="+mn-lt"/>
          <a:ea typeface="+mn-ea"/>
          <a:cs typeface="+mn-cs"/>
        </a:defRPr>
      </a:lvl1pPr>
      <a:lvl2pPr marL="544195" algn="l" defTabSz="1088390" rtl="0" eaLnBrk="1" latinLnBrk="0" hangingPunct="1">
        <a:defRPr sz="2100" kern="1200">
          <a:solidFill>
            <a:schemeClr val="tx1"/>
          </a:solidFill>
          <a:latin typeface="+mn-lt"/>
          <a:ea typeface="+mn-ea"/>
          <a:cs typeface="+mn-cs"/>
        </a:defRPr>
      </a:lvl2pPr>
      <a:lvl3pPr marL="1088390" algn="l" defTabSz="1088390" rtl="0" eaLnBrk="1" latinLnBrk="0" hangingPunct="1">
        <a:defRPr sz="2100" kern="1200">
          <a:solidFill>
            <a:schemeClr val="tx1"/>
          </a:solidFill>
          <a:latin typeface="+mn-lt"/>
          <a:ea typeface="+mn-ea"/>
          <a:cs typeface="+mn-cs"/>
        </a:defRPr>
      </a:lvl3pPr>
      <a:lvl4pPr marL="1632585" algn="l" defTabSz="1088390" rtl="0" eaLnBrk="1" latinLnBrk="0" hangingPunct="1">
        <a:defRPr sz="2100" kern="1200">
          <a:solidFill>
            <a:schemeClr val="tx1"/>
          </a:solidFill>
          <a:latin typeface="+mn-lt"/>
          <a:ea typeface="+mn-ea"/>
          <a:cs typeface="+mn-cs"/>
        </a:defRPr>
      </a:lvl4pPr>
      <a:lvl5pPr marL="2176780" algn="l" defTabSz="1088390" rtl="0" eaLnBrk="1" latinLnBrk="0" hangingPunct="1">
        <a:defRPr sz="2100" kern="1200">
          <a:solidFill>
            <a:schemeClr val="tx1"/>
          </a:solidFill>
          <a:latin typeface="+mn-lt"/>
          <a:ea typeface="+mn-ea"/>
          <a:cs typeface="+mn-cs"/>
        </a:defRPr>
      </a:lvl5pPr>
      <a:lvl6pPr marL="2720975" algn="l" defTabSz="1088390" rtl="0" eaLnBrk="1" latinLnBrk="0" hangingPunct="1">
        <a:defRPr sz="2100" kern="1200">
          <a:solidFill>
            <a:schemeClr val="tx1"/>
          </a:solidFill>
          <a:latin typeface="+mn-lt"/>
          <a:ea typeface="+mn-ea"/>
          <a:cs typeface="+mn-cs"/>
        </a:defRPr>
      </a:lvl6pPr>
      <a:lvl7pPr marL="3265170" algn="l" defTabSz="1088390" rtl="0" eaLnBrk="1" latinLnBrk="0" hangingPunct="1">
        <a:defRPr sz="2100" kern="1200">
          <a:solidFill>
            <a:schemeClr val="tx1"/>
          </a:solidFill>
          <a:latin typeface="+mn-lt"/>
          <a:ea typeface="+mn-ea"/>
          <a:cs typeface="+mn-cs"/>
        </a:defRPr>
      </a:lvl7pPr>
      <a:lvl8pPr marL="3809365" algn="l" defTabSz="1088390" rtl="0" eaLnBrk="1" latinLnBrk="0" hangingPunct="1">
        <a:defRPr sz="2100" kern="1200">
          <a:solidFill>
            <a:schemeClr val="tx1"/>
          </a:solidFill>
          <a:latin typeface="+mn-lt"/>
          <a:ea typeface="+mn-ea"/>
          <a:cs typeface="+mn-cs"/>
        </a:defRPr>
      </a:lvl8pPr>
      <a:lvl9pPr marL="4353560" algn="l" defTabSz="1088390" rtl="0" eaLnBrk="1" latinLnBrk="0" hangingPunct="1">
        <a:defRPr sz="21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文本框 6">
            <a:extLst>
              <a:ext uri="{FF2B5EF4-FFF2-40B4-BE49-F238E27FC236}">
                <a16:creationId xmlns:a16="http://schemas.microsoft.com/office/drawing/2014/main" id="{110D8D54-4D9C-7542-0430-1FD67B9C6B67}"/>
              </a:ext>
            </a:extLst>
          </p:cNvPr>
          <p:cNvSpPr txBox="1">
            <a:spLocks noChangeArrowheads="1"/>
          </p:cNvSpPr>
          <p:nvPr userDrawn="1"/>
        </p:nvSpPr>
        <p:spPr bwMode="auto">
          <a:xfrm>
            <a:off x="4318000" y="2971800"/>
            <a:ext cx="3556000" cy="230188"/>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defRPr/>
            </a:pPr>
            <a:r>
              <a:rPr lang="zh-CN" altLang="en-US" sz="300">
                <a:solidFill>
                  <a:srgbClr val="FFFFFF"/>
                </a:solidFill>
                <a:latin typeface="字魂59号-创粗黑"/>
                <a:cs typeface="字魂59号-创粗黑"/>
                <a:sym typeface="+mn-ea"/>
              </a:rPr>
              <a:t>感谢您下载包图网平台上提供的</a:t>
            </a:r>
            <a:r>
              <a:rPr lang="en-US" altLang="zh-CN" sz="300">
                <a:solidFill>
                  <a:srgbClr val="FFFFFF"/>
                </a:solidFill>
                <a:latin typeface="字魂59号-创粗黑"/>
                <a:cs typeface="字魂59号-创粗黑"/>
                <a:sym typeface="+mn-ea"/>
              </a:rPr>
              <a:t>PPT</a:t>
            </a:r>
            <a:r>
              <a:rPr lang="zh-CN" altLang="en-US" sz="300">
                <a:solidFill>
                  <a:srgbClr val="FFFFFF"/>
                </a:solidFill>
                <a:latin typeface="字魂59号-创粗黑"/>
                <a:cs typeface="字魂59号-创粗黑"/>
                <a:sym typeface="+mn-ea"/>
              </a:rPr>
              <a:t>作品，为了您和包图网以及原创作者的利益，请勿复制、传播、销售，否则将承担法律责任！包图网将对作品进行维权，按照传播下载次数进行十倍的索取赔偿！</a:t>
            </a:r>
          </a:p>
          <a:p>
            <a:pPr>
              <a:defRPr/>
            </a:pPr>
            <a:r>
              <a:rPr lang="en-US" altLang="zh-CN" sz="600">
                <a:solidFill>
                  <a:srgbClr val="FFFFFF"/>
                </a:solidFill>
                <a:latin typeface="字魂59号-创粗黑"/>
                <a:cs typeface="字魂59号-创粗黑"/>
                <a:sym typeface="+mn-ea"/>
              </a:rPr>
              <a:t>ibaotu.com</a:t>
            </a:r>
          </a:p>
        </p:txBody>
      </p:sp>
    </p:spTree>
  </p:cSld>
  <p:clrMap bg1="lt1" tx1="dk1" bg2="lt2" tx2="dk2" accent1="accent1" accent2="accent2" accent3="accent3" accent4="accent4" accent5="accent5" accent6="accent6" hlink="hlink" folHlink="folHlink"/>
  <p:sldLayoutIdLst>
    <p:sldLayoutId id="2147484167" r:id="rId1"/>
    <p:sldLayoutId id="2147484221" r:id="rId2"/>
    <p:sldLayoutId id="2147484222" r:id="rId3"/>
    <p:sldLayoutId id="2147484223" r:id="rId4"/>
  </p:sldLayoutIdLst>
  <p:transition spd="slow" advTm="0">
    <p:random/>
  </p:transition>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字魂59号-创粗黑"/>
        </a:defRPr>
      </a:lvl1pPr>
      <a:lvl2pPr algn="l" rtl="0" eaLnBrk="0" fontAlgn="base" hangingPunct="0">
        <a:lnSpc>
          <a:spcPct val="90000"/>
        </a:lnSpc>
        <a:spcBef>
          <a:spcPct val="0"/>
        </a:spcBef>
        <a:spcAft>
          <a:spcPct val="0"/>
        </a:spcAft>
        <a:defRPr sz="4400">
          <a:solidFill>
            <a:schemeClr val="tx1"/>
          </a:solidFill>
          <a:latin typeface="字魂59号-创粗黑"/>
          <a:ea typeface="字魂59号-创粗黑"/>
          <a:cs typeface="字魂59号-创粗黑"/>
        </a:defRPr>
      </a:lvl2pPr>
      <a:lvl3pPr algn="l" rtl="0" eaLnBrk="0" fontAlgn="base" hangingPunct="0">
        <a:lnSpc>
          <a:spcPct val="90000"/>
        </a:lnSpc>
        <a:spcBef>
          <a:spcPct val="0"/>
        </a:spcBef>
        <a:spcAft>
          <a:spcPct val="0"/>
        </a:spcAft>
        <a:defRPr sz="4400">
          <a:solidFill>
            <a:schemeClr val="tx1"/>
          </a:solidFill>
          <a:latin typeface="字魂59号-创粗黑"/>
          <a:ea typeface="字魂59号-创粗黑"/>
          <a:cs typeface="字魂59号-创粗黑"/>
        </a:defRPr>
      </a:lvl3pPr>
      <a:lvl4pPr algn="l" rtl="0" eaLnBrk="0" fontAlgn="base" hangingPunct="0">
        <a:lnSpc>
          <a:spcPct val="90000"/>
        </a:lnSpc>
        <a:spcBef>
          <a:spcPct val="0"/>
        </a:spcBef>
        <a:spcAft>
          <a:spcPct val="0"/>
        </a:spcAft>
        <a:defRPr sz="4400">
          <a:solidFill>
            <a:schemeClr val="tx1"/>
          </a:solidFill>
          <a:latin typeface="字魂59号-创粗黑"/>
          <a:ea typeface="字魂59号-创粗黑"/>
          <a:cs typeface="字魂59号-创粗黑"/>
        </a:defRPr>
      </a:lvl4pPr>
      <a:lvl5pPr algn="l" rtl="0" eaLnBrk="0" fontAlgn="base" hangingPunct="0">
        <a:lnSpc>
          <a:spcPct val="90000"/>
        </a:lnSpc>
        <a:spcBef>
          <a:spcPct val="0"/>
        </a:spcBef>
        <a:spcAft>
          <a:spcPct val="0"/>
        </a:spcAft>
        <a:defRPr sz="4400">
          <a:solidFill>
            <a:schemeClr val="tx1"/>
          </a:solidFill>
          <a:latin typeface="字魂59号-创粗黑"/>
          <a:ea typeface="字魂59号-创粗黑"/>
          <a:cs typeface="字魂59号-创粗黑"/>
        </a:defRPr>
      </a:lvl5pPr>
      <a:lvl6pPr marL="457200" algn="l" rtl="0" fontAlgn="base">
        <a:lnSpc>
          <a:spcPct val="90000"/>
        </a:lnSpc>
        <a:spcBef>
          <a:spcPct val="0"/>
        </a:spcBef>
        <a:spcAft>
          <a:spcPct val="0"/>
        </a:spcAft>
        <a:defRPr sz="4400">
          <a:solidFill>
            <a:schemeClr val="tx1"/>
          </a:solidFill>
          <a:latin typeface="字魂59号-创粗黑"/>
          <a:ea typeface="字魂59号-创粗黑"/>
          <a:cs typeface="字魂59号-创粗黑"/>
        </a:defRPr>
      </a:lvl6pPr>
      <a:lvl7pPr marL="914400" algn="l" rtl="0" fontAlgn="base">
        <a:lnSpc>
          <a:spcPct val="90000"/>
        </a:lnSpc>
        <a:spcBef>
          <a:spcPct val="0"/>
        </a:spcBef>
        <a:spcAft>
          <a:spcPct val="0"/>
        </a:spcAft>
        <a:defRPr sz="4400">
          <a:solidFill>
            <a:schemeClr val="tx1"/>
          </a:solidFill>
          <a:latin typeface="字魂59号-创粗黑"/>
          <a:ea typeface="字魂59号-创粗黑"/>
          <a:cs typeface="字魂59号-创粗黑"/>
        </a:defRPr>
      </a:lvl7pPr>
      <a:lvl8pPr marL="1371600" algn="l" rtl="0" fontAlgn="base">
        <a:lnSpc>
          <a:spcPct val="90000"/>
        </a:lnSpc>
        <a:spcBef>
          <a:spcPct val="0"/>
        </a:spcBef>
        <a:spcAft>
          <a:spcPct val="0"/>
        </a:spcAft>
        <a:defRPr sz="4400">
          <a:solidFill>
            <a:schemeClr val="tx1"/>
          </a:solidFill>
          <a:latin typeface="字魂59号-创粗黑"/>
          <a:ea typeface="字魂59号-创粗黑"/>
          <a:cs typeface="字魂59号-创粗黑"/>
        </a:defRPr>
      </a:lvl8pPr>
      <a:lvl9pPr marL="1828800" algn="l" rtl="0" fontAlgn="base">
        <a:lnSpc>
          <a:spcPct val="90000"/>
        </a:lnSpc>
        <a:spcBef>
          <a:spcPct val="0"/>
        </a:spcBef>
        <a:spcAft>
          <a:spcPct val="0"/>
        </a:spcAft>
        <a:defRPr sz="4400">
          <a:solidFill>
            <a:schemeClr val="tx1"/>
          </a:solidFill>
          <a:latin typeface="字魂59号-创粗黑"/>
          <a:ea typeface="字魂59号-创粗黑"/>
          <a:cs typeface="字魂59号-创粗黑"/>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字魂59号-创粗黑"/>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字魂59号-创粗黑"/>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字魂59号-创粗黑"/>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字魂59号-创粗黑"/>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字魂59号-创粗黑"/>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jpeg"/><Relationship Id="rId1" Type="http://schemas.openxmlformats.org/officeDocument/2006/relationships/slideLayout" Target="../slideLayouts/slideLayout18.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slide" Target="slide17.xml"/><Relationship Id="rId2" Type="http://schemas.openxmlformats.org/officeDocument/2006/relationships/image" Target="../media/image84.png"/><Relationship Id="rId1" Type="http://schemas.openxmlformats.org/officeDocument/2006/relationships/slideLayout" Target="../slideLayouts/slideLayout2.xml"/><Relationship Id="rId5" Type="http://schemas.openxmlformats.org/officeDocument/2006/relationships/slide" Target="slide19.xml"/><Relationship Id="rId4" Type="http://schemas.openxmlformats.org/officeDocument/2006/relationships/slide" Target="slide18.xml"/></Relationships>
</file>

<file path=ppt/slides/_rels/slide12.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4.xml"/><Relationship Id="rId1" Type="http://schemas.openxmlformats.org/officeDocument/2006/relationships/slideLayout" Target="../slideLayouts/slideLayout47.xml"/><Relationship Id="rId4" Type="http://schemas.openxmlformats.org/officeDocument/2006/relationships/image" Target="../media/image86.png"/></Relationships>
</file>

<file path=ppt/slides/_rels/slide13.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36.xml"/></Relationships>
</file>

<file path=ppt/slides/_rels/slide14.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112.xml"/></Relationships>
</file>

<file path=ppt/slides/_rels/slide16.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79.xml"/></Relationships>
</file>

<file path=ppt/slides/_rels/slide17.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5.xml"/><Relationship Id="rId1" Type="http://schemas.openxmlformats.org/officeDocument/2006/relationships/slideLayout" Target="../slideLayouts/slideLayout85.xml"/><Relationship Id="rId4" Type="http://schemas.openxmlformats.org/officeDocument/2006/relationships/image" Target="../media/image93.emf"/></Relationships>
</file>

<file path=ppt/slides/_rels/slide18.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44.xml"/></Relationships>
</file>

<file path=ppt/slides/_rels/slide19.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44.xml"/></Relationships>
</file>

<file path=ppt/slides/_rels/slide2.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1.xml"/><Relationship Id="rId5" Type="http://schemas.openxmlformats.org/officeDocument/2006/relationships/image" Target="../media/image76.jpeg"/><Relationship Id="rId4" Type="http://schemas.openxmlformats.org/officeDocument/2006/relationships/image" Target="../media/image75.jpeg"/></Relationships>
</file>

<file path=ppt/slides/_rels/slide20.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44.xml"/></Relationships>
</file>

<file path=ppt/slides/_rels/slide21.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44.xml"/></Relationships>
</file>

<file path=ppt/slides/_rels/slide22.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44.xml"/></Relationships>
</file>

<file path=ppt/slides/_rels/slide23.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jpeg"/><Relationship Id="rId1" Type="http://schemas.openxmlformats.org/officeDocument/2006/relationships/slideLayout" Target="../slideLayouts/slideLayout44.xml"/></Relationships>
</file>

<file path=ppt/slides/_rels/slide24.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44.xml"/></Relationships>
</file>

<file path=ppt/slides/_rels/slide25.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44.xml"/></Relationships>
</file>

<file path=ppt/slides/_rels/slide26.xml.rels><?xml version="1.0" encoding="UTF-8" standalone="yes"?>
<Relationships xmlns="http://schemas.openxmlformats.org/package/2006/relationships"><Relationship Id="rId8" Type="http://schemas.openxmlformats.org/officeDocument/2006/relationships/image" Target="../media/image101.png"/><Relationship Id="rId3" Type="http://schemas.openxmlformats.org/officeDocument/2006/relationships/image" Target="../media/image94.jpeg"/><Relationship Id="rId7" Type="http://schemas.openxmlformats.org/officeDocument/2006/relationships/image" Target="../media/image106.jpeg"/><Relationship Id="rId2" Type="http://schemas.openxmlformats.org/officeDocument/2006/relationships/image" Target="../media/image102.jpeg"/><Relationship Id="rId1" Type="http://schemas.openxmlformats.org/officeDocument/2006/relationships/slideLayout" Target="../slideLayouts/slideLayout124.xml"/><Relationship Id="rId6" Type="http://schemas.openxmlformats.org/officeDocument/2006/relationships/image" Target="../media/image105.jpeg"/><Relationship Id="rId5" Type="http://schemas.openxmlformats.org/officeDocument/2006/relationships/image" Target="../media/image104.jpeg"/><Relationship Id="rId10" Type="http://schemas.openxmlformats.org/officeDocument/2006/relationships/image" Target="../media/image99.png"/><Relationship Id="rId4" Type="http://schemas.openxmlformats.org/officeDocument/2006/relationships/image" Target="../media/image103.jpeg"/><Relationship Id="rId9" Type="http://schemas.openxmlformats.org/officeDocument/2006/relationships/image" Target="../media/image98.jpe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97.xml"/><Relationship Id="rId1" Type="http://schemas.openxmlformats.org/officeDocument/2006/relationships/tags" Target="../tags/tag1.xml"/><Relationship Id="rId4" Type="http://schemas.openxmlformats.org/officeDocument/2006/relationships/image" Target="../media/image107.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72.xml"/><Relationship Id="rId1" Type="http://schemas.openxmlformats.org/officeDocument/2006/relationships/tags" Target="../tags/tag2.xml"/></Relationships>
</file>

<file path=ppt/slides/_rels/slide29.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png"/><Relationship Id="rId1" Type="http://schemas.openxmlformats.org/officeDocument/2006/relationships/slideLayout" Target="../slideLayouts/slideLayout110.xml"/><Relationship Id="rId4" Type="http://schemas.openxmlformats.org/officeDocument/2006/relationships/image" Target="../media/image79.png"/></Relationships>
</file>

<file path=ppt/slides/_rels/slide30.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11.jpeg"/><Relationship Id="rId4" Type="http://schemas.openxmlformats.org/officeDocument/2006/relationships/image" Target="../media/image110.jpeg"/></Relationships>
</file>

<file path=ppt/slides/_rels/slide31.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9.xml"/><Relationship Id="rId1" Type="http://schemas.openxmlformats.org/officeDocument/2006/relationships/slideLayout" Target="../slideLayouts/slideLayout110.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4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16.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2.xml"/></Relationships>
</file>

<file path=ppt/slides/_rels/slide37.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1.xml"/><Relationship Id="rId1" Type="http://schemas.openxmlformats.org/officeDocument/2006/relationships/slideLayout" Target="../slideLayouts/slideLayout34.xml"/></Relationships>
</file>

<file path=ppt/slides/_rels/slide40.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image" Target="../media/image120.jpeg"/><Relationship Id="rId1" Type="http://schemas.openxmlformats.org/officeDocument/2006/relationships/slideLayout" Target="../slideLayouts/slideLayout7.xml"/><Relationship Id="rId5" Type="http://schemas.openxmlformats.org/officeDocument/2006/relationships/image" Target="../media/image123.jpeg"/><Relationship Id="rId4" Type="http://schemas.openxmlformats.org/officeDocument/2006/relationships/image" Target="../media/image122.jpeg"/></Relationships>
</file>

<file path=ppt/slides/_rels/slide41.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11.xml"/><Relationship Id="rId1" Type="http://schemas.openxmlformats.org/officeDocument/2006/relationships/slideLayout" Target="../slideLayouts/slideLayout125.xml"/><Relationship Id="rId4" Type="http://schemas.openxmlformats.org/officeDocument/2006/relationships/image" Target="../media/image86.png"/></Relationships>
</file>

<file path=ppt/slides/_rels/slide42.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12.xml"/><Relationship Id="rId1" Type="http://schemas.openxmlformats.org/officeDocument/2006/relationships/slideLayout" Target="../slideLayouts/slideLayout128.xml"/></Relationships>
</file>

<file path=ppt/slides/_rels/slide5.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36.xml"/></Relationships>
</file>

<file path=ppt/slides/_rels/slide6.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36.xml"/></Relationships>
</file>

<file path=ppt/slides/_rels/slide7.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2.xml"/><Relationship Id="rId1" Type="http://schemas.openxmlformats.org/officeDocument/2006/relationships/slideLayout" Target="../slideLayouts/slideLayout57.xml"/><Relationship Id="rId4" Type="http://schemas.microsoft.com/office/2007/relationships/hdphoto" Target="../media/hdphoto2.wdp"/></Relationships>
</file>

<file path=ppt/slides/_rels/slide8.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3.xml"/><Relationship Id="rId1" Type="http://schemas.openxmlformats.org/officeDocument/2006/relationships/slideLayout" Target="../slideLayouts/slideLayout47.xml"/><Relationship Id="rId4" Type="http://schemas.openxmlformats.org/officeDocument/2006/relationships/image" Target="../media/image86.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7636F2A-4549-F47B-6757-207BD4C9A678}"/>
              </a:ext>
            </a:extLst>
          </p:cNvPr>
          <p:cNvSpPr txBox="1">
            <a:spLocks noChangeArrowheads="1"/>
          </p:cNvSpPr>
          <p:nvPr/>
        </p:nvSpPr>
        <p:spPr bwMode="auto">
          <a:xfrm>
            <a:off x="381000" y="1524000"/>
            <a:ext cx="11277600" cy="1875876"/>
          </a:xfrm>
          <a:prstGeom prst="rect">
            <a:avLst/>
          </a:prstGeom>
          <a:solidFill>
            <a:srgbClr val="FFFFFF">
              <a:alpha val="65098"/>
            </a:srgbClr>
          </a:solidFill>
          <a:ln/>
        </p:spPr>
        <p:style>
          <a:lnRef idx="3">
            <a:schemeClr val="lt1"/>
          </a:lnRef>
          <a:fillRef idx="1">
            <a:schemeClr val="accent2"/>
          </a:fillRef>
          <a:effectRef idx="1">
            <a:schemeClr val="accent2"/>
          </a:effectRef>
          <a:fontRef idx="minor">
            <a:schemeClr val="lt1"/>
          </a:fontRef>
        </p:style>
        <p:txBody>
          <a:bodyPr wrap="square" lIns="28932" tIns="14467" rIns="28932" bIns="14467">
            <a:spAutoFit/>
          </a:bodyPr>
          <a:lstStyle>
            <a:lvl1pPr defTabSz="385763">
              <a:spcBef>
                <a:spcPct val="20000"/>
              </a:spcBef>
              <a:buChar char="•"/>
              <a:defRPr>
                <a:solidFill>
                  <a:schemeClr val="tx1"/>
                </a:solidFill>
                <a:latin typeface="Arial" panose="020B0604020202020204" pitchFamily="34" charset="0"/>
                <a:cs typeface="Arial" panose="020B0604020202020204" pitchFamily="34" charset="0"/>
              </a:defRPr>
            </a:lvl1pPr>
            <a:lvl2pPr marL="742950" indent="-285750" defTabSz="385763">
              <a:spcBef>
                <a:spcPct val="20000"/>
              </a:spcBef>
              <a:buChar char="–"/>
              <a:defRPr sz="1100">
                <a:solidFill>
                  <a:schemeClr val="tx1"/>
                </a:solidFill>
                <a:latin typeface="Arial" panose="020B0604020202020204" pitchFamily="34" charset="0"/>
                <a:cs typeface="Arial" panose="020B0604020202020204" pitchFamily="34" charset="0"/>
              </a:defRPr>
            </a:lvl2pPr>
            <a:lvl3pPr marL="1143000" indent="-228600" defTabSz="385763">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defTabSz="385763">
              <a:spcBef>
                <a:spcPct val="20000"/>
              </a:spcBef>
              <a:buChar char="–"/>
              <a:defRPr sz="800">
                <a:solidFill>
                  <a:schemeClr val="tx1"/>
                </a:solidFill>
                <a:latin typeface="Arial" panose="020B0604020202020204" pitchFamily="34" charset="0"/>
                <a:cs typeface="Arial" panose="020B0604020202020204" pitchFamily="34" charset="0"/>
              </a:defRPr>
            </a:lvl4pPr>
            <a:lvl5pPr marL="2057400" indent="-228600" defTabSz="385763">
              <a:spcBef>
                <a:spcPct val="20000"/>
              </a:spcBef>
              <a:buChar char="»"/>
              <a:defRPr sz="800">
                <a:solidFill>
                  <a:schemeClr val="tx1"/>
                </a:solidFill>
                <a:latin typeface="Arial" panose="020B0604020202020204" pitchFamily="34" charset="0"/>
                <a:cs typeface="Arial" panose="020B0604020202020204" pitchFamily="34" charset="0"/>
              </a:defRPr>
            </a:lvl5pPr>
            <a:lvl6pPr marL="2514600" indent="-228600" defTabSz="385763" eaLnBrk="0" fontAlgn="base" hangingPunct="0">
              <a:spcBef>
                <a:spcPct val="20000"/>
              </a:spcBef>
              <a:spcAft>
                <a:spcPct val="0"/>
              </a:spcAft>
              <a:buChar char="»"/>
              <a:defRPr sz="800">
                <a:solidFill>
                  <a:schemeClr val="tx1"/>
                </a:solidFill>
                <a:latin typeface="Arial" panose="020B0604020202020204" pitchFamily="34" charset="0"/>
                <a:cs typeface="Arial" panose="020B0604020202020204" pitchFamily="34" charset="0"/>
              </a:defRPr>
            </a:lvl6pPr>
            <a:lvl7pPr marL="2971800" indent="-228600" defTabSz="385763" eaLnBrk="0" fontAlgn="base" hangingPunct="0">
              <a:spcBef>
                <a:spcPct val="20000"/>
              </a:spcBef>
              <a:spcAft>
                <a:spcPct val="0"/>
              </a:spcAft>
              <a:buChar char="»"/>
              <a:defRPr sz="800">
                <a:solidFill>
                  <a:schemeClr val="tx1"/>
                </a:solidFill>
                <a:latin typeface="Arial" panose="020B0604020202020204" pitchFamily="34" charset="0"/>
                <a:cs typeface="Arial" panose="020B0604020202020204" pitchFamily="34" charset="0"/>
              </a:defRPr>
            </a:lvl7pPr>
            <a:lvl8pPr marL="3429000" indent="-228600" defTabSz="385763" eaLnBrk="0" fontAlgn="base" hangingPunct="0">
              <a:spcBef>
                <a:spcPct val="20000"/>
              </a:spcBef>
              <a:spcAft>
                <a:spcPct val="0"/>
              </a:spcAft>
              <a:buChar char="»"/>
              <a:defRPr sz="800">
                <a:solidFill>
                  <a:schemeClr val="tx1"/>
                </a:solidFill>
                <a:latin typeface="Arial" panose="020B0604020202020204" pitchFamily="34" charset="0"/>
                <a:cs typeface="Arial" panose="020B0604020202020204" pitchFamily="34" charset="0"/>
              </a:defRPr>
            </a:lvl8pPr>
            <a:lvl9pPr marL="3886200" indent="-228600" defTabSz="385763" eaLnBrk="0" fontAlgn="base" hangingPunct="0">
              <a:spcBef>
                <a:spcPct val="20000"/>
              </a:spcBef>
              <a:spcAft>
                <a:spcPct val="0"/>
              </a:spcAft>
              <a:buChar char="»"/>
              <a:defRPr sz="8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en-US" altLang="en-US" sz="6000" b="1" dirty="0">
                <a:solidFill>
                  <a:srgbClr val="0F4AFA"/>
                </a:solidFill>
                <a:latin typeface="Times New Roman" panose="02020603050405020304" pitchFamily="18" charset="0"/>
                <a:cs typeface="Times New Roman" panose="02020603050405020304" pitchFamily="18" charset="0"/>
              </a:rPr>
              <a:t> </a:t>
            </a:r>
            <a:r>
              <a:rPr lang="en-US" altLang="en-US" sz="6000" b="1" dirty="0" err="1">
                <a:latin typeface="Times New Roman" panose="02020603050405020304" pitchFamily="18" charset="0"/>
                <a:cs typeface="Times New Roman" panose="02020603050405020304" pitchFamily="18" charset="0"/>
              </a:rPr>
              <a:t>Chào</a:t>
            </a:r>
            <a:r>
              <a:rPr lang="en-US" altLang="en-US" sz="6000" b="1" dirty="0">
                <a:latin typeface="Times New Roman" panose="02020603050405020304" pitchFamily="18" charset="0"/>
                <a:cs typeface="Times New Roman" panose="02020603050405020304" pitchFamily="18" charset="0"/>
              </a:rPr>
              <a:t> </a:t>
            </a:r>
            <a:r>
              <a:rPr lang="en-US" altLang="en-US" sz="6000" b="1" dirty="0" err="1">
                <a:latin typeface="Times New Roman" panose="02020603050405020304" pitchFamily="18" charset="0"/>
                <a:cs typeface="Times New Roman" panose="02020603050405020304" pitchFamily="18" charset="0"/>
              </a:rPr>
              <a:t>mừng</a:t>
            </a:r>
            <a:r>
              <a:rPr lang="en-US" altLang="en-US" sz="6000" b="1" dirty="0">
                <a:latin typeface="Times New Roman" panose="02020603050405020304" pitchFamily="18" charset="0"/>
                <a:cs typeface="Times New Roman" panose="02020603050405020304" pitchFamily="18" charset="0"/>
              </a:rPr>
              <a:t> </a:t>
            </a:r>
            <a:r>
              <a:rPr lang="en-US" altLang="en-US" sz="6000" b="1" dirty="0" err="1">
                <a:latin typeface="Times New Roman" panose="02020603050405020304" pitchFamily="18" charset="0"/>
                <a:cs typeface="Times New Roman" panose="02020603050405020304" pitchFamily="18" charset="0"/>
              </a:rPr>
              <a:t>các</a:t>
            </a:r>
            <a:r>
              <a:rPr lang="en-US" altLang="en-US" sz="6000" b="1" dirty="0">
                <a:latin typeface="Times New Roman" panose="02020603050405020304" pitchFamily="18" charset="0"/>
                <a:cs typeface="Times New Roman" panose="02020603050405020304" pitchFamily="18" charset="0"/>
              </a:rPr>
              <a:t> </a:t>
            </a:r>
            <a:r>
              <a:rPr lang="en-US" altLang="en-US" sz="6000" b="1" dirty="0" err="1">
                <a:latin typeface="Times New Roman" panose="02020603050405020304" pitchFamily="18" charset="0"/>
                <a:cs typeface="Times New Roman" panose="02020603050405020304" pitchFamily="18" charset="0"/>
              </a:rPr>
              <a:t>em</a:t>
            </a:r>
            <a:r>
              <a:rPr lang="en-US" altLang="en-US" sz="6000" b="1" dirty="0">
                <a:latin typeface="Times New Roman" panose="02020603050405020304" pitchFamily="18" charset="0"/>
                <a:cs typeface="Times New Roman" panose="02020603050405020304" pitchFamily="18" charset="0"/>
              </a:rPr>
              <a:t> </a:t>
            </a:r>
            <a:r>
              <a:rPr lang="en-US" altLang="en-US" sz="6000" b="1" dirty="0" err="1">
                <a:latin typeface="Times New Roman" panose="02020603050405020304" pitchFamily="18" charset="0"/>
                <a:cs typeface="Times New Roman" panose="02020603050405020304" pitchFamily="18" charset="0"/>
              </a:rPr>
              <a:t>đến</a:t>
            </a:r>
            <a:r>
              <a:rPr lang="en-US" altLang="en-US" sz="6000" b="1" dirty="0">
                <a:latin typeface="Times New Roman" panose="02020603050405020304" pitchFamily="18" charset="0"/>
                <a:cs typeface="Times New Roman" panose="02020603050405020304" pitchFamily="18" charset="0"/>
              </a:rPr>
              <a:t> </a:t>
            </a:r>
            <a:r>
              <a:rPr lang="en-US" altLang="en-US" sz="6000" b="1" dirty="0" err="1">
                <a:latin typeface="Times New Roman" panose="02020603050405020304" pitchFamily="18" charset="0"/>
                <a:cs typeface="Times New Roman" panose="02020603050405020304" pitchFamily="18" charset="0"/>
              </a:rPr>
              <a:t>với</a:t>
            </a:r>
            <a:r>
              <a:rPr lang="en-US" altLang="en-US" sz="6000" b="1" dirty="0">
                <a:latin typeface="Times New Roman" panose="02020603050405020304" pitchFamily="18" charset="0"/>
                <a:cs typeface="Times New Roman" panose="02020603050405020304" pitchFamily="18" charset="0"/>
              </a:rPr>
              <a:t> </a:t>
            </a:r>
            <a:r>
              <a:rPr lang="en-US" altLang="en-US" sz="6000" b="1" dirty="0" err="1">
                <a:latin typeface="Times New Roman" panose="02020603050405020304" pitchFamily="18" charset="0"/>
                <a:cs typeface="Times New Roman" panose="02020603050405020304" pitchFamily="18" charset="0"/>
              </a:rPr>
              <a:t>tiết</a:t>
            </a:r>
            <a:r>
              <a:rPr lang="en-US" altLang="en-US" sz="6000" b="1" dirty="0">
                <a:latin typeface="Times New Roman" panose="02020603050405020304" pitchFamily="18" charset="0"/>
                <a:cs typeface="Times New Roman" panose="02020603050405020304" pitchFamily="18" charset="0"/>
              </a:rPr>
              <a:t> </a:t>
            </a:r>
            <a:r>
              <a:rPr lang="en-US" altLang="en-US" sz="6000" b="1" dirty="0" err="1">
                <a:latin typeface="Times New Roman" panose="02020603050405020304" pitchFamily="18" charset="0"/>
                <a:cs typeface="Times New Roman" panose="02020603050405020304" pitchFamily="18" charset="0"/>
              </a:rPr>
              <a:t>học</a:t>
            </a:r>
            <a:r>
              <a:rPr lang="en-US" altLang="en-US" sz="6000" b="1" dirty="0">
                <a:latin typeface="Times New Roman" panose="02020603050405020304" pitchFamily="18" charset="0"/>
                <a:cs typeface="Times New Roman" panose="02020603050405020304" pitchFamily="18" charset="0"/>
              </a:rPr>
              <a:t> </a:t>
            </a:r>
            <a:r>
              <a:rPr lang="en-US" altLang="en-US" sz="6000" b="1" dirty="0" err="1">
                <a:latin typeface="Times New Roman" panose="02020603050405020304" pitchFamily="18" charset="0"/>
                <a:cs typeface="Times New Roman" panose="02020603050405020304" pitchFamily="18" charset="0"/>
              </a:rPr>
              <a:t>ngày</a:t>
            </a:r>
            <a:r>
              <a:rPr lang="en-US" altLang="en-US" sz="6000" b="1" dirty="0">
                <a:latin typeface="Times New Roman" panose="02020603050405020304" pitchFamily="18" charset="0"/>
                <a:cs typeface="Times New Roman" panose="02020603050405020304" pitchFamily="18" charset="0"/>
              </a:rPr>
              <a:t> </a:t>
            </a:r>
            <a:r>
              <a:rPr lang="en-US" altLang="en-US" sz="6000" b="1" dirty="0" err="1">
                <a:latin typeface="Times New Roman" panose="02020603050405020304" pitchFamily="18" charset="0"/>
                <a:cs typeface="Times New Roman" panose="02020603050405020304" pitchFamily="18" charset="0"/>
              </a:rPr>
              <a:t>hôm</a:t>
            </a:r>
            <a:r>
              <a:rPr lang="en-US" altLang="en-US" sz="6000" b="1" dirty="0">
                <a:latin typeface="Times New Roman" panose="02020603050405020304" pitchFamily="18" charset="0"/>
                <a:cs typeface="Times New Roman" panose="02020603050405020304" pitchFamily="18" charset="0"/>
              </a:rPr>
              <a:t> </a:t>
            </a:r>
            <a:r>
              <a:rPr lang="vi-VN" altLang="en-US" sz="6000" b="1" dirty="0">
                <a:latin typeface="Times New Roman" panose="02020603050405020304" pitchFamily="18" charset="0"/>
                <a:cs typeface="Times New Roman" panose="02020603050405020304" pitchFamily="18" charset="0"/>
              </a:rPr>
              <a:t>nay!</a:t>
            </a:r>
            <a:endParaRPr lang="en-US" altLang="en-US" sz="6000" b="1" dirty="0">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304800" y="3276600"/>
            <a:ext cx="3886200" cy="38862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6" presetClass="entr" presetSubtype="2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A9A11A4-9D69-18BC-203B-95FD0CEC21E7}"/>
              </a:ext>
            </a:extLst>
          </p:cNvPr>
          <p:cNvSpPr>
            <a:spLocks noGrp="1"/>
          </p:cNvSpPr>
          <p:nvPr>
            <p:ph idx="1"/>
          </p:nvPr>
        </p:nvSpPr>
        <p:spPr>
          <a:xfrm>
            <a:off x="1549400" y="1066800"/>
            <a:ext cx="9144000" cy="2970213"/>
          </a:xfrm>
        </p:spPr>
        <p:txBody>
          <a:bodyPr/>
          <a:lstStyle/>
          <a:p>
            <a:pPr marL="0" indent="0">
              <a:buFont typeface="Arial" panose="020B0604020202020204" pitchFamily="34" charset="0"/>
              <a:buNone/>
            </a:pPr>
            <a:r>
              <a:rPr lang="en-US" altLang="en-US" sz="3700">
                <a:sym typeface="Wingdings" panose="05000000000000000000" pitchFamily="2" charset="2"/>
              </a:rPr>
              <a:t>- Phải yêu mến cuộc đời trồng trọt, chăn nuôi lắm</a:t>
            </a:r>
            <a:r>
              <a:rPr lang="en-US" altLang="en-US" sz="3700" b="1">
                <a:sym typeface="Wingdings" panose="05000000000000000000" pitchFamily="2" charset="2"/>
              </a:rPr>
              <a:t> </a:t>
            </a:r>
            <a:r>
              <a:rPr lang="en-US" altLang="en-US" sz="3700">
                <a:sym typeface="Wingdings" panose="05000000000000000000" pitchFamily="2" charset="2"/>
              </a:rPr>
              <a:t>mới khắc được những tranh lợn ráy có những khoáy âm dương rất có duyên, mới vẽ được những đàn gà con tưng bừng như ca múa bên gà mái mẹ.</a:t>
            </a:r>
          </a:p>
        </p:txBody>
      </p:sp>
      <p:sp>
        <p:nvSpPr>
          <p:cNvPr id="10" name="Rectangle 4">
            <a:extLst>
              <a:ext uri="{FF2B5EF4-FFF2-40B4-BE49-F238E27FC236}">
                <a16:creationId xmlns:a16="http://schemas.microsoft.com/office/drawing/2014/main" id="{703EB42D-54B9-D5AC-AE17-777729FADE76}"/>
              </a:ext>
            </a:extLst>
          </p:cNvPr>
          <p:cNvSpPr txBox="1">
            <a:spLocks noChangeArrowheads="1"/>
          </p:cNvSpPr>
          <p:nvPr/>
        </p:nvSpPr>
        <p:spPr bwMode="auto">
          <a:xfrm>
            <a:off x="1538288" y="0"/>
            <a:ext cx="9090025" cy="533400"/>
          </a:xfrm>
          <a:prstGeom prst="rect">
            <a:avLst/>
          </a:prstGeom>
          <a:noFill/>
          <a:ln w="9525">
            <a:noFill/>
            <a:miter lim="800000"/>
            <a:headEnd/>
            <a:tailEnd/>
          </a:ln>
        </p:spPr>
        <p:txBody>
          <a:bodyPr anchor="ctr"/>
          <a:lstStyle/>
          <a:p>
            <a:pPr algn="r" eaLnBrk="1" hangingPunct="1">
              <a:defRPr/>
            </a:pPr>
            <a:endParaRPr lang="en-US" sz="2400" b="1" i="1" kern="0" dirty="0">
              <a:solidFill>
                <a:srgbClr val="2212C8"/>
              </a:solidFill>
              <a:latin typeface="Times New Roman" pitchFamily="18" charset="0"/>
              <a:ea typeface="+mj-ea"/>
              <a:cs typeface="+mj-cs"/>
            </a:endParaRPr>
          </a:p>
        </p:txBody>
      </p:sp>
      <p:sp>
        <p:nvSpPr>
          <p:cNvPr id="2" name="Rectangle 1">
            <a:extLst>
              <a:ext uri="{FF2B5EF4-FFF2-40B4-BE49-F238E27FC236}">
                <a16:creationId xmlns:a16="http://schemas.microsoft.com/office/drawing/2014/main" id="{A8B8AEB0-9661-0B2E-C34A-8A73E4CD037B}"/>
              </a:ext>
            </a:extLst>
          </p:cNvPr>
          <p:cNvSpPr>
            <a:spLocks noChangeArrowheads="1"/>
          </p:cNvSpPr>
          <p:nvPr/>
        </p:nvSpPr>
        <p:spPr bwMode="auto">
          <a:xfrm>
            <a:off x="1546225" y="4119563"/>
            <a:ext cx="9121775" cy="175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cs typeface="Times New Roman" panose="02020603050405020304" pitchFamily="18"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cs typeface="Times New Roman" panose="02020603050405020304" pitchFamily="18"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cs typeface="Times New Roman" panose="02020603050405020304" pitchFamily="18"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cs typeface="Times New Roman" panose="02020603050405020304" pitchFamily="18"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Times New Roman" panose="02020603050405020304" pitchFamily="18"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Times New Roman" panose="02020603050405020304" pitchFamily="18"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Times New Roman" panose="02020603050405020304" pitchFamily="18"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Times New Roman" panose="02020603050405020304" pitchFamily="18" charset="0"/>
              </a:defRPr>
            </a:lvl9pPr>
          </a:lstStyle>
          <a:p>
            <a:pPr>
              <a:spcBef>
                <a:spcPct val="0"/>
              </a:spcBef>
              <a:buFontTx/>
              <a:buNone/>
            </a:pPr>
            <a:r>
              <a:rPr lang="en-US" altLang="en-US" sz="3600" b="1">
                <a:sym typeface="Wingdings" panose="05000000000000000000" pitchFamily="2" charset="2"/>
              </a:rPr>
              <a:t>- </a:t>
            </a:r>
            <a:r>
              <a:rPr lang="en-US" altLang="en-US" sz="3600">
                <a:sym typeface="Wingdings" panose="05000000000000000000" pitchFamily="2" charset="2"/>
              </a:rPr>
              <a:t>Cái màu trắng điệp cũng là một sự sáng tạo góp phần vào kho tàng màu sắc của dân tộc trong hội họa.</a:t>
            </a:r>
            <a:endParaRPr lang="en-US" altLang="en-US" sz="3600" b="1"/>
          </a:p>
        </p:txBody>
      </p:sp>
      <p:cxnSp>
        <p:nvCxnSpPr>
          <p:cNvPr id="5" name="Straight Connector 4">
            <a:extLst>
              <a:ext uri="{FF2B5EF4-FFF2-40B4-BE49-F238E27FC236}">
                <a16:creationId xmlns:a16="http://schemas.microsoft.com/office/drawing/2014/main" id="{C3D92944-7EC2-343D-BE67-D0811C9D05A4}"/>
              </a:ext>
            </a:extLst>
          </p:cNvPr>
          <p:cNvCxnSpPr/>
          <p:nvPr/>
        </p:nvCxnSpPr>
        <p:spPr>
          <a:xfrm>
            <a:off x="2514600" y="2438400"/>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6B7C71C6-086C-8FCD-07DD-C38832A89244}"/>
              </a:ext>
            </a:extLst>
          </p:cNvPr>
          <p:cNvCxnSpPr/>
          <p:nvPr/>
        </p:nvCxnSpPr>
        <p:spPr>
          <a:xfrm flipH="1">
            <a:off x="8229600" y="1258888"/>
            <a:ext cx="76200" cy="3810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EB63F27A-0A94-3F3A-72BD-B38EF1E487FD}"/>
              </a:ext>
            </a:extLst>
          </p:cNvPr>
          <p:cNvCxnSpPr/>
          <p:nvPr/>
        </p:nvCxnSpPr>
        <p:spPr>
          <a:xfrm flipH="1">
            <a:off x="6121400" y="2409825"/>
            <a:ext cx="152400" cy="3048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911EF357-FEC1-43E2-1803-683DA5DE2324}"/>
              </a:ext>
            </a:extLst>
          </p:cNvPr>
          <p:cNvCxnSpPr/>
          <p:nvPr/>
        </p:nvCxnSpPr>
        <p:spPr>
          <a:xfrm flipH="1">
            <a:off x="8686800" y="2390775"/>
            <a:ext cx="152400" cy="3810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4CD0392C-416F-F026-B1F4-ADDBD11CA484}"/>
              </a:ext>
            </a:extLst>
          </p:cNvPr>
          <p:cNvCxnSpPr>
            <a:cxnSpLocks/>
          </p:cNvCxnSpPr>
          <p:nvPr/>
        </p:nvCxnSpPr>
        <p:spPr>
          <a:xfrm flipH="1">
            <a:off x="9601200" y="4841875"/>
            <a:ext cx="152400" cy="31115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916A151-8360-79FF-1794-224B28581F82}"/>
              </a:ext>
            </a:extLst>
          </p:cNvPr>
          <p:cNvCxnSpPr/>
          <p:nvPr/>
        </p:nvCxnSpPr>
        <p:spPr>
          <a:xfrm flipH="1">
            <a:off x="2362200" y="1808163"/>
            <a:ext cx="152400" cy="3810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C62D2716-B444-9B37-C6BE-5D30E8B7F0CD}"/>
              </a:ext>
            </a:extLst>
          </p:cNvPr>
          <p:cNvCxnSpPr/>
          <p:nvPr/>
        </p:nvCxnSpPr>
        <p:spPr>
          <a:xfrm flipH="1">
            <a:off x="6018213" y="3014663"/>
            <a:ext cx="152400" cy="3048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0BAFB5-3B01-23B4-C00A-4E58276F57A2}"/>
              </a:ext>
            </a:extLst>
          </p:cNvPr>
          <p:cNvCxnSpPr/>
          <p:nvPr/>
        </p:nvCxnSpPr>
        <p:spPr>
          <a:xfrm flipH="1">
            <a:off x="5410200" y="4349750"/>
            <a:ext cx="152400" cy="28575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F08759D-31DE-5940-0F4D-4DA4C06DCC5F}"/>
              </a:ext>
            </a:extLst>
          </p:cNvPr>
          <p:cNvCxnSpPr/>
          <p:nvPr/>
        </p:nvCxnSpPr>
        <p:spPr>
          <a:xfrm flipH="1">
            <a:off x="9861550" y="4362450"/>
            <a:ext cx="152400" cy="3048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78862" name="Hình Chữ nhật 13">
            <a:extLst>
              <a:ext uri="{FF2B5EF4-FFF2-40B4-BE49-F238E27FC236}">
                <a16:creationId xmlns:a16="http://schemas.microsoft.com/office/drawing/2014/main" id="{E450B02C-04BA-C1F8-8185-27E18D799912}"/>
              </a:ext>
            </a:extLst>
          </p:cNvPr>
          <p:cNvSpPr>
            <a:spLocks noChangeArrowheads="1"/>
          </p:cNvSpPr>
          <p:nvPr/>
        </p:nvSpPr>
        <p:spPr bwMode="auto">
          <a:xfrm>
            <a:off x="1727200" y="404813"/>
            <a:ext cx="82867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79488">
              <a:spcBef>
                <a:spcPct val="20000"/>
              </a:spcBef>
              <a:buFont typeface="Arial" panose="020B0604020202020204" pitchFamily="34" charset="0"/>
              <a:buChar char="•"/>
              <a:defRPr sz="3200">
                <a:solidFill>
                  <a:schemeClr val="tx1"/>
                </a:solidFill>
                <a:latin typeface="Times New Roman" panose="02020603050405020304" pitchFamily="18" charset="0"/>
                <a:cs typeface="Times New Roman" panose="02020603050405020304" pitchFamily="18" charset="0"/>
              </a:defRPr>
            </a:lvl1pPr>
            <a:lvl2pPr marL="742950" indent="-285750" defTabSz="979488">
              <a:spcBef>
                <a:spcPct val="20000"/>
              </a:spcBef>
              <a:buFont typeface="Arial" panose="020B0604020202020204" pitchFamily="34" charset="0"/>
              <a:buChar char="–"/>
              <a:defRPr sz="2800">
                <a:solidFill>
                  <a:schemeClr val="tx1"/>
                </a:solidFill>
                <a:latin typeface="Calibri" panose="020F0502020204030204" pitchFamily="34" charset="0"/>
                <a:cs typeface="Times New Roman" panose="02020603050405020304" pitchFamily="18" charset="0"/>
              </a:defRPr>
            </a:lvl2pPr>
            <a:lvl3pPr marL="1143000" indent="-228600" defTabSz="979488">
              <a:spcBef>
                <a:spcPct val="20000"/>
              </a:spcBef>
              <a:buFont typeface="Arial" panose="020B0604020202020204" pitchFamily="34" charset="0"/>
              <a:buChar char="•"/>
              <a:defRPr sz="2400">
                <a:solidFill>
                  <a:schemeClr val="tx1"/>
                </a:solidFill>
                <a:latin typeface="Calibri" panose="020F0502020204030204" pitchFamily="34" charset="0"/>
                <a:cs typeface="Times New Roman" panose="02020603050405020304" pitchFamily="18" charset="0"/>
              </a:defRPr>
            </a:lvl3pPr>
            <a:lvl4pPr marL="1600200" indent="-228600" defTabSz="979488">
              <a:spcBef>
                <a:spcPct val="20000"/>
              </a:spcBef>
              <a:buFont typeface="Arial" panose="020B0604020202020204" pitchFamily="34" charset="0"/>
              <a:buChar char="–"/>
              <a:defRPr sz="2000">
                <a:solidFill>
                  <a:schemeClr val="tx1"/>
                </a:solidFill>
                <a:latin typeface="Calibri" panose="020F0502020204030204" pitchFamily="34" charset="0"/>
                <a:cs typeface="Times New Roman" panose="02020603050405020304" pitchFamily="18" charset="0"/>
              </a:defRPr>
            </a:lvl4pPr>
            <a:lvl5pPr marL="2057400" indent="-228600" defTabSz="979488">
              <a:spcBef>
                <a:spcPct val="20000"/>
              </a:spcBef>
              <a:buFont typeface="Arial" panose="020B0604020202020204" pitchFamily="34" charset="0"/>
              <a:buChar char="»"/>
              <a:defRPr sz="2000">
                <a:solidFill>
                  <a:schemeClr val="tx1"/>
                </a:solidFill>
                <a:latin typeface="Calibri" panose="020F0502020204030204" pitchFamily="34" charset="0"/>
                <a:cs typeface="Times New Roman" panose="02020603050405020304" pitchFamily="18" charset="0"/>
              </a:defRPr>
            </a:lvl5pPr>
            <a:lvl6pPr marL="2514600" indent="-228600" defTabSz="97948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Times New Roman" panose="02020603050405020304" pitchFamily="18" charset="0"/>
              </a:defRPr>
            </a:lvl6pPr>
            <a:lvl7pPr marL="2971800" indent="-228600" defTabSz="97948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Times New Roman" panose="02020603050405020304" pitchFamily="18" charset="0"/>
              </a:defRPr>
            </a:lvl7pPr>
            <a:lvl8pPr marL="3429000" indent="-228600" defTabSz="97948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Times New Roman" panose="02020603050405020304" pitchFamily="18" charset="0"/>
              </a:defRPr>
            </a:lvl8pPr>
            <a:lvl9pPr marL="3886200" indent="-228600" defTabSz="97948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Times New Roman" panose="02020603050405020304" pitchFamily="18" charset="0"/>
              </a:defRPr>
            </a:lvl9pPr>
          </a:lstStyle>
          <a:p>
            <a:pPr>
              <a:spcBef>
                <a:spcPct val="0"/>
              </a:spcBef>
              <a:buFontTx/>
              <a:buNone/>
            </a:pPr>
            <a:r>
              <a:rPr lang="vi-VN" altLang="en-US" sz="2800" b="1">
                <a:solidFill>
                  <a:srgbClr val="FF0000"/>
                </a:solidFill>
                <a:latin typeface="Arial" panose="020B0604020202020204" pitchFamily="34" charset="0"/>
              </a:rPr>
              <a:t>Luyện</a:t>
            </a:r>
            <a:r>
              <a:rPr lang="en-US" altLang="en-US" sz="2800" b="1">
                <a:solidFill>
                  <a:srgbClr val="FF0000"/>
                </a:solidFill>
                <a:latin typeface="Arial" panose="020B0604020202020204" pitchFamily="34" charset="0"/>
              </a:rPr>
              <a:t> đọc</a:t>
            </a:r>
            <a:r>
              <a:rPr lang="vi-VN" altLang="en-US" sz="2800" b="1">
                <a:solidFill>
                  <a:srgbClr val="FF0000"/>
                </a:solidFill>
                <a:latin typeface="Arial" panose="020B0604020202020204" pitchFamily="34" charset="0"/>
              </a:rPr>
              <a:t> </a:t>
            </a:r>
            <a:r>
              <a:rPr lang="en-US" altLang="en-US" sz="2800" b="1">
                <a:solidFill>
                  <a:srgbClr val="FF0000"/>
                </a:solidFill>
                <a:latin typeface="Arial" panose="020B0604020202020204" pitchFamily="34" charset="0"/>
              </a:rPr>
              <a:t>câu dài</a:t>
            </a:r>
            <a:r>
              <a:rPr lang="vi-VN" altLang="en-US" sz="2800" b="1">
                <a:solidFill>
                  <a:srgbClr val="FF0000"/>
                </a:solidFill>
                <a:latin typeface="Arial" panose="020B0604020202020204" pitchFamily="34" charset="0"/>
              </a:rPr>
              <a:t> :</a:t>
            </a:r>
            <a:endParaRPr lang="en-US" altLang="en-US" sz="2800">
              <a:solidFill>
                <a:srgbClr val="FF0000"/>
              </a:solidFill>
              <a:latin typeface="Arial" panose="020B0604020202020204" pitchFamily="34" charset="0"/>
            </a:endParaRPr>
          </a:p>
        </p:txBody>
      </p:sp>
      <p:sp>
        <p:nvSpPr>
          <p:cNvPr id="16" name="Bevel 2">
            <a:extLst>
              <a:ext uri="{FF2B5EF4-FFF2-40B4-BE49-F238E27FC236}">
                <a16:creationId xmlns:a16="http://schemas.microsoft.com/office/drawing/2014/main" id="{39C91120-CDF9-26F1-2B7B-4F7D7A42E198}"/>
              </a:ext>
            </a:extLst>
          </p:cNvPr>
          <p:cNvSpPr/>
          <p:nvPr/>
        </p:nvSpPr>
        <p:spPr>
          <a:xfrm>
            <a:off x="2438400" y="5856288"/>
            <a:ext cx="7134225" cy="892175"/>
          </a:xfrm>
          <a:prstGeom prst="bevel">
            <a:avLst/>
          </a:prstGeom>
        </p:spPr>
        <p:style>
          <a:lnRef idx="2">
            <a:schemeClr val="dk1"/>
          </a:lnRef>
          <a:fillRef idx="1">
            <a:schemeClr val="lt1"/>
          </a:fillRef>
          <a:effectRef idx="0">
            <a:schemeClr val="dk1"/>
          </a:effectRef>
          <a:fontRef idx="minor">
            <a:schemeClr val="dk1"/>
          </a:fontRef>
        </p:style>
        <p:txBody>
          <a:bodyPr anchor="ctr"/>
          <a:lstStyle/>
          <a:p>
            <a:pPr algn="ctr">
              <a:defRPr/>
            </a:pPr>
            <a:r>
              <a:rPr lang="en-US" sz="3600" b="1" dirty="0">
                <a:solidFill>
                  <a:srgbClr val="FF0000"/>
                </a:solidFill>
              </a:rPr>
              <a:t>- </a:t>
            </a:r>
            <a:r>
              <a:rPr lang="en-US" sz="3600" b="1" dirty="0" err="1">
                <a:solidFill>
                  <a:srgbClr val="FF0000"/>
                </a:solidFill>
              </a:rPr>
              <a:t>Đọc</a:t>
            </a:r>
            <a:r>
              <a:rPr lang="en-US" sz="3600" b="1" dirty="0">
                <a:solidFill>
                  <a:srgbClr val="FF0000"/>
                </a:solidFill>
              </a:rPr>
              <a:t> </a:t>
            </a:r>
            <a:r>
              <a:rPr lang="en-US" sz="3600" b="1" dirty="0" err="1">
                <a:solidFill>
                  <a:srgbClr val="FF0000"/>
                </a:solidFill>
              </a:rPr>
              <a:t>nối</a:t>
            </a:r>
            <a:r>
              <a:rPr lang="en-US" sz="3600" b="1" dirty="0">
                <a:solidFill>
                  <a:srgbClr val="FF0000"/>
                </a:solidFill>
              </a:rPr>
              <a:t> </a:t>
            </a:r>
            <a:r>
              <a:rPr lang="en-US" sz="3600" b="1" dirty="0" err="1">
                <a:solidFill>
                  <a:srgbClr val="FF0000"/>
                </a:solidFill>
              </a:rPr>
              <a:t>tiếp</a:t>
            </a:r>
            <a:r>
              <a:rPr lang="en-US" sz="3600" b="1" dirty="0">
                <a:solidFill>
                  <a:srgbClr val="FF0000"/>
                </a:solidFill>
              </a:rPr>
              <a:t> </a:t>
            </a:r>
            <a:r>
              <a:rPr lang="en-US" sz="3600" b="1" dirty="0" err="1">
                <a:solidFill>
                  <a:srgbClr val="FF0000"/>
                </a:solidFill>
              </a:rPr>
              <a:t>theo</a:t>
            </a:r>
            <a:r>
              <a:rPr lang="en-US" sz="3600" b="1" dirty="0">
                <a:solidFill>
                  <a:srgbClr val="FF0000"/>
                </a:solidFill>
              </a:rPr>
              <a:t> </a:t>
            </a:r>
            <a:r>
              <a:rPr lang="en-US" sz="3600" b="1" dirty="0" err="1">
                <a:solidFill>
                  <a:srgbClr val="FF0000"/>
                </a:solidFill>
              </a:rPr>
              <a:t>đoạn</a:t>
            </a:r>
            <a:r>
              <a:rPr lang="en-US" sz="3600" b="1" dirty="0">
                <a:solidFill>
                  <a:srgbClr val="FF0000"/>
                </a:solidFill>
              </a:rPr>
              <a:t>.</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par>
                                <p:cTn id="11" presetID="16" presetClass="entr" presetSubtype="21"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barn(inVertical)">
                                      <p:cBhvr>
                                        <p:cTn id="13" dur="500"/>
                                        <p:tgtEl>
                                          <p:spTgt spid="17"/>
                                        </p:tgtEl>
                                      </p:cBhvr>
                                    </p:animEffect>
                                  </p:childTnLst>
                                </p:cTn>
                              </p:par>
                              <p:par>
                                <p:cTn id="14" presetID="16" presetClass="entr" presetSubtype="21"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barn(inVertical)">
                                      <p:cBhvr>
                                        <p:cTn id="16" dur="500"/>
                                        <p:tgtEl>
                                          <p:spTgt spid="9"/>
                                        </p:tgtEl>
                                      </p:cBhvr>
                                    </p:animEffect>
                                  </p:childTnLst>
                                </p:cTn>
                              </p:par>
                              <p:par>
                                <p:cTn id="17" presetID="16" presetClass="entr" presetSubtype="21"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barn(inVertical)">
                                      <p:cBhvr>
                                        <p:cTn id="19" dur="500"/>
                                        <p:tgtEl>
                                          <p:spTgt spid="13"/>
                                        </p:tgtEl>
                                      </p:cBhvr>
                                    </p:animEffect>
                                  </p:childTnLst>
                                </p:cTn>
                              </p:par>
                              <p:par>
                                <p:cTn id="20" presetID="16" presetClass="entr" presetSubtype="21" fill="hold"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barn(inVertical)">
                                      <p:cBhvr>
                                        <p:cTn id="22" dur="500"/>
                                        <p:tgtEl>
                                          <p:spTgt spid="18"/>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6" presetClass="entr" presetSubtype="21" fill="hold"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barn(inVertical)">
                                      <p:cBhvr>
                                        <p:cTn id="27" dur="500"/>
                                        <p:tgtEl>
                                          <p:spTgt spid="2"/>
                                        </p:tgtEl>
                                      </p:cBhvr>
                                    </p:animEffect>
                                  </p:childTnLst>
                                </p:cTn>
                              </p:par>
                              <p:par>
                                <p:cTn id="28" presetID="16" presetClass="entr" presetSubtype="21" fill="hold" nodeType="with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barn(inVertical)">
                                      <p:cBhvr>
                                        <p:cTn id="30" dur="500"/>
                                        <p:tgtEl>
                                          <p:spTgt spid="19"/>
                                        </p:tgtEl>
                                      </p:cBhvr>
                                    </p:animEffect>
                                  </p:childTnLst>
                                </p:cTn>
                              </p:par>
                              <p:par>
                                <p:cTn id="31" presetID="16" presetClass="entr" presetSubtype="21" fill="hold" nodeType="with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barn(inVertical)">
                                      <p:cBhvr>
                                        <p:cTn id="33" dur="500"/>
                                        <p:tgtEl>
                                          <p:spTgt spid="22"/>
                                        </p:tgtEl>
                                      </p:cBhvr>
                                    </p:animEffect>
                                  </p:childTnLst>
                                </p:cTn>
                              </p:par>
                              <p:par>
                                <p:cTn id="34" presetID="16" presetClass="entr" presetSubtype="21" fill="hold" nodeType="with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barn(inVertical)">
                                      <p:cBhvr>
                                        <p:cTn id="36" dur="500"/>
                                        <p:tgtEl>
                                          <p:spTgt spid="15"/>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2" presetClass="entr" presetSubtype="4" fill="hold" nodeType="clickEffect">
                                  <p:stCondLst>
                                    <p:cond delay="0"/>
                                  </p:stCondLst>
                                  <p:childTnLst>
                                    <p:set>
                                      <p:cBhvr>
                                        <p:cTn id="40" dur="1" fill="hold">
                                          <p:stCondLst>
                                            <p:cond delay="0"/>
                                          </p:stCondLst>
                                        </p:cTn>
                                        <p:tgtEl>
                                          <p:spTgt spid="16"/>
                                        </p:tgtEl>
                                        <p:attrNameLst>
                                          <p:attrName>style.visibility</p:attrName>
                                        </p:attrNameLst>
                                      </p:cBhvr>
                                      <p:to>
                                        <p:strVal val="visible"/>
                                      </p:to>
                                    </p:set>
                                    <p:anim calcmode="lin" valueType="num">
                                      <p:cBhvr additive="base">
                                        <p:cTn id="41" dur="500" fill="hold"/>
                                        <p:tgtEl>
                                          <p:spTgt spid="16"/>
                                        </p:tgtEl>
                                        <p:attrNameLst>
                                          <p:attrName>ppt_x</p:attrName>
                                        </p:attrNameLst>
                                      </p:cBhvr>
                                      <p:tavLst>
                                        <p:tav tm="0">
                                          <p:val>
                                            <p:strVal val="#ppt_x"/>
                                          </p:val>
                                        </p:tav>
                                        <p:tav tm="100000">
                                          <p:val>
                                            <p:strVal val="#ppt_x"/>
                                          </p:val>
                                        </p:tav>
                                      </p:tavLst>
                                    </p:anim>
                                    <p:anim calcmode="lin" valueType="num">
                                      <p:cBhvr additive="base">
                                        <p:cTn id="4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2" grpId="0"/>
      <p:bldP spid="1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75778" name="Title 1">
            <a:extLst>
              <a:ext uri="{FF2B5EF4-FFF2-40B4-BE49-F238E27FC236}">
                <a16:creationId xmlns:a16="http://schemas.microsoft.com/office/drawing/2014/main" id="{1A2E84FD-AFF8-FA4C-EBB8-1449F16719FC}"/>
              </a:ext>
            </a:extLst>
          </p:cNvPr>
          <p:cNvSpPr>
            <a:spLocks noGrp="1"/>
          </p:cNvSpPr>
          <p:nvPr>
            <p:ph type="title"/>
          </p:nvPr>
        </p:nvSpPr>
        <p:spPr>
          <a:xfrm>
            <a:off x="6495733" y="63438"/>
            <a:ext cx="3733800" cy="1143000"/>
          </a:xfrm>
        </p:spPr>
        <p:txBody>
          <a:bodyPr/>
          <a:lstStyle/>
          <a:p>
            <a:pPr eaLnBrk="1" hangingPunct="1"/>
            <a:r>
              <a:rPr lang="en-US" altLang="en-US" sz="3200" b="1"/>
              <a:t>Tìm hiểu bài</a:t>
            </a:r>
          </a:p>
        </p:txBody>
      </p:sp>
      <p:cxnSp>
        <p:nvCxnSpPr>
          <p:cNvPr id="6" name="Straight Connector 5">
            <a:extLst>
              <a:ext uri="{FF2B5EF4-FFF2-40B4-BE49-F238E27FC236}">
                <a16:creationId xmlns:a16="http://schemas.microsoft.com/office/drawing/2014/main" id="{A7A1F67B-23DA-9673-8D5A-111BD22EAB9B}"/>
              </a:ext>
            </a:extLst>
          </p:cNvPr>
          <p:cNvCxnSpPr>
            <a:cxnSpLocks/>
          </p:cNvCxnSpPr>
          <p:nvPr/>
        </p:nvCxnSpPr>
        <p:spPr>
          <a:xfrm>
            <a:off x="6191885" y="357125"/>
            <a:ext cx="75567" cy="59944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7" name="Content Placeholder 2">
            <a:extLst>
              <a:ext uri="{FF2B5EF4-FFF2-40B4-BE49-F238E27FC236}">
                <a16:creationId xmlns:a16="http://schemas.microsoft.com/office/drawing/2014/main" id="{459CBE14-80E2-9BC6-B8A0-EA008D65B402}"/>
              </a:ext>
            </a:extLst>
          </p:cNvPr>
          <p:cNvSpPr txBox="1">
            <a:spLocks/>
          </p:cNvSpPr>
          <p:nvPr/>
        </p:nvSpPr>
        <p:spPr bwMode="auto">
          <a:xfrm>
            <a:off x="2381567" y="1596630"/>
            <a:ext cx="3410268" cy="28324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Arial" panose="020B0604020202020204" pitchFamily="34" charset="0"/>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cs typeface="Times New Roman" panose="02020603050405020304" pitchFamily="18"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cs typeface="Times New Roman" panose="02020603050405020304" pitchFamily="18"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cs typeface="Times New Roman" panose="02020603050405020304" pitchFamily="18"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cs typeface="Times New Roman" panose="02020603050405020304" pitchFamily="18"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Times New Roman" panose="02020603050405020304" pitchFamily="18"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Times New Roman" panose="02020603050405020304" pitchFamily="18"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Times New Roman" panose="02020603050405020304" pitchFamily="18"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Times New Roman" panose="02020603050405020304" pitchFamily="18" charset="0"/>
              </a:defRPr>
            </a:lvl9pPr>
          </a:lstStyle>
          <a:p>
            <a:pPr eaLnBrk="1" hangingPunct="1">
              <a:buFont typeface="Wingdings" panose="05000000000000000000" pitchFamily="2" charset="2"/>
              <a:buChar char="Ø"/>
            </a:pPr>
            <a:r>
              <a:rPr lang="en-US" altLang="en-US" sz="4000" b="1" dirty="0">
                <a:solidFill>
                  <a:srgbClr val="FF0000"/>
                </a:solidFill>
              </a:rPr>
              <a:t> </a:t>
            </a:r>
            <a:r>
              <a:rPr lang="en-US" altLang="en-US" sz="2800" b="1" dirty="0" err="1">
                <a:solidFill>
                  <a:srgbClr val="FF0000"/>
                </a:solidFill>
              </a:rPr>
              <a:t>giải</a:t>
            </a:r>
            <a:endParaRPr lang="en-US" altLang="en-US" sz="2800" b="1" dirty="0">
              <a:solidFill>
                <a:srgbClr val="FF0000"/>
              </a:solidFill>
            </a:endParaRPr>
          </a:p>
          <a:p>
            <a:pPr eaLnBrk="1" hangingPunct="1">
              <a:buFont typeface="Wingdings" panose="05000000000000000000" pitchFamily="2" charset="2"/>
              <a:buChar char="Ø"/>
            </a:pPr>
            <a:r>
              <a:rPr lang="en-US" altLang="en-US" sz="2800" b="1" dirty="0">
                <a:solidFill>
                  <a:srgbClr val="FF0000"/>
                </a:solidFill>
              </a:rPr>
              <a:t> </a:t>
            </a:r>
            <a:r>
              <a:rPr lang="en-US" altLang="en-US" sz="2800" b="1" dirty="0" err="1">
                <a:solidFill>
                  <a:srgbClr val="FF0000"/>
                </a:solidFill>
              </a:rPr>
              <a:t>thuần</a:t>
            </a:r>
            <a:r>
              <a:rPr lang="en-US" altLang="en-US" sz="2800" b="1" dirty="0">
                <a:solidFill>
                  <a:srgbClr val="FF0000"/>
                </a:solidFill>
              </a:rPr>
              <a:t> </a:t>
            </a:r>
            <a:r>
              <a:rPr lang="en-US" altLang="en-US" sz="2800" b="1" dirty="0" err="1">
                <a:solidFill>
                  <a:srgbClr val="FF0000"/>
                </a:solidFill>
              </a:rPr>
              <a:t>phác</a:t>
            </a:r>
            <a:endParaRPr lang="en-US" altLang="en-US" sz="2800" b="1" dirty="0">
              <a:solidFill>
                <a:srgbClr val="FF0000"/>
              </a:solidFill>
            </a:endParaRPr>
          </a:p>
          <a:p>
            <a:pPr eaLnBrk="1" hangingPunct="1">
              <a:buFont typeface="Wingdings" panose="05000000000000000000" pitchFamily="2" charset="2"/>
              <a:buChar char="Ø"/>
            </a:pPr>
            <a:r>
              <a:rPr lang="en-US" altLang="en-US" sz="2800" b="1" dirty="0">
                <a:solidFill>
                  <a:srgbClr val="FF0000"/>
                </a:solidFill>
              </a:rPr>
              <a:t> </a:t>
            </a:r>
            <a:r>
              <a:rPr lang="en-US" altLang="en-US" sz="2800" b="1" dirty="0" err="1">
                <a:solidFill>
                  <a:srgbClr val="FF0000"/>
                </a:solidFill>
              </a:rPr>
              <a:t>hóm</a:t>
            </a:r>
            <a:r>
              <a:rPr lang="en-US" altLang="en-US" sz="2800" b="1" dirty="0">
                <a:solidFill>
                  <a:srgbClr val="FF0000"/>
                </a:solidFill>
              </a:rPr>
              <a:t> </a:t>
            </a:r>
            <a:r>
              <a:rPr lang="en-US" altLang="en-US" sz="2800" b="1" dirty="0" err="1">
                <a:solidFill>
                  <a:srgbClr val="FF0000"/>
                </a:solidFill>
              </a:rPr>
              <a:t>hỉnh</a:t>
            </a:r>
            <a:endParaRPr lang="en-US" altLang="en-US" sz="2800" b="1" dirty="0">
              <a:solidFill>
                <a:srgbClr val="FF0000"/>
              </a:solidFill>
            </a:endParaRPr>
          </a:p>
          <a:p>
            <a:pPr eaLnBrk="1" hangingPunct="1">
              <a:buFont typeface="Wingdings" panose="05000000000000000000" pitchFamily="2" charset="2"/>
              <a:buChar char="Ø"/>
            </a:pPr>
            <a:r>
              <a:rPr lang="en-US" altLang="en-US" sz="2800" b="1" dirty="0">
                <a:solidFill>
                  <a:srgbClr val="FF0000"/>
                </a:solidFill>
              </a:rPr>
              <a:t> </a:t>
            </a:r>
            <a:r>
              <a:rPr lang="en-US" altLang="en-US" sz="2800" b="1" err="1">
                <a:solidFill>
                  <a:srgbClr val="FF0000"/>
                </a:solidFill>
              </a:rPr>
              <a:t>lợn</a:t>
            </a:r>
            <a:r>
              <a:rPr lang="en-US" altLang="en-US" sz="2800" b="1">
                <a:solidFill>
                  <a:srgbClr val="FF0000"/>
                </a:solidFill>
              </a:rPr>
              <a:t> ráy</a:t>
            </a:r>
          </a:p>
          <a:p>
            <a:pPr eaLnBrk="1" hangingPunct="1">
              <a:buFont typeface="Wingdings" panose="05000000000000000000" pitchFamily="2" charset="2"/>
              <a:buChar char="Ø"/>
            </a:pPr>
            <a:r>
              <a:rPr lang="en-US" altLang="en-US" sz="2800" b="1">
                <a:solidFill>
                  <a:srgbClr val="FF0000"/>
                </a:solidFill>
              </a:rPr>
              <a:t>khoáy âm dương</a:t>
            </a:r>
          </a:p>
          <a:p>
            <a:pPr eaLnBrk="1" hangingPunct="1">
              <a:buFont typeface="Wingdings" panose="05000000000000000000" pitchFamily="2" charset="2"/>
              <a:buChar char="Ø"/>
            </a:pPr>
            <a:r>
              <a:rPr lang="en-US" altLang="en-US" sz="2800" b="1">
                <a:solidFill>
                  <a:srgbClr val="FF0000"/>
                </a:solidFill>
              </a:rPr>
              <a:t>đen lĩnh</a:t>
            </a:r>
          </a:p>
          <a:p>
            <a:pPr eaLnBrk="1" hangingPunct="1">
              <a:buFont typeface="Wingdings" panose="05000000000000000000" pitchFamily="2" charset="2"/>
              <a:buChar char="Ø"/>
            </a:pPr>
            <a:r>
              <a:rPr lang="en-US" altLang="en-US" sz="2800" b="1">
                <a:solidFill>
                  <a:srgbClr val="FF0000"/>
                </a:solidFill>
              </a:rPr>
              <a:t>nhấp nhánh</a:t>
            </a:r>
          </a:p>
          <a:p>
            <a:pPr eaLnBrk="1" hangingPunct="1">
              <a:buFont typeface="Wingdings" panose="05000000000000000000" pitchFamily="2" charset="2"/>
              <a:buChar char="Ø"/>
            </a:pPr>
            <a:r>
              <a:rPr lang="en-US" altLang="en-US" sz="2800" b="1">
                <a:solidFill>
                  <a:srgbClr val="FF0000"/>
                </a:solidFill>
              </a:rPr>
              <a:t>thâm thúy</a:t>
            </a:r>
            <a:endParaRPr lang="en-US" altLang="en-US" sz="2800" b="1" dirty="0">
              <a:solidFill>
                <a:srgbClr val="FF0000"/>
              </a:solidFill>
            </a:endParaRPr>
          </a:p>
        </p:txBody>
      </p:sp>
      <p:sp>
        <p:nvSpPr>
          <p:cNvPr id="75782" name="TextBox 9">
            <a:extLst>
              <a:ext uri="{FF2B5EF4-FFF2-40B4-BE49-F238E27FC236}">
                <a16:creationId xmlns:a16="http://schemas.microsoft.com/office/drawing/2014/main" id="{FEEEB40D-7AAC-5491-92C9-0C967F6DB615}"/>
              </a:ext>
            </a:extLst>
          </p:cNvPr>
          <p:cNvSpPr txBox="1">
            <a:spLocks noChangeArrowheads="1"/>
          </p:cNvSpPr>
          <p:nvPr/>
        </p:nvSpPr>
        <p:spPr bwMode="auto">
          <a:xfrm>
            <a:off x="2381567" y="357125"/>
            <a:ext cx="20208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cs typeface="Times New Roman" panose="02020603050405020304" pitchFamily="18"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cs typeface="Times New Roman" panose="02020603050405020304" pitchFamily="18"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cs typeface="Times New Roman" panose="02020603050405020304" pitchFamily="18"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cs typeface="Times New Roman" panose="02020603050405020304" pitchFamily="18"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Times New Roman" panose="02020603050405020304" pitchFamily="18"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Times New Roman" panose="02020603050405020304" pitchFamily="18"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Times New Roman" panose="02020603050405020304" pitchFamily="18"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Times New Roman" panose="02020603050405020304" pitchFamily="18" charset="0"/>
              </a:defRPr>
            </a:lvl9pPr>
          </a:lstStyle>
          <a:p>
            <a:pPr>
              <a:spcBef>
                <a:spcPct val="0"/>
              </a:spcBef>
              <a:buFontTx/>
              <a:buNone/>
            </a:pPr>
            <a:r>
              <a:rPr lang="en-US" altLang="en-US" b="1"/>
              <a:t>Luyện đọc</a:t>
            </a:r>
          </a:p>
        </p:txBody>
      </p:sp>
      <p:sp>
        <p:nvSpPr>
          <p:cNvPr id="75784" name="Text Box 14">
            <a:extLst>
              <a:ext uri="{FF2B5EF4-FFF2-40B4-BE49-F238E27FC236}">
                <a16:creationId xmlns:a16="http://schemas.microsoft.com/office/drawing/2014/main" id="{05102702-1015-6886-9C13-D925E25F22BD}"/>
              </a:ext>
            </a:extLst>
          </p:cNvPr>
          <p:cNvSpPr txBox="1">
            <a:spLocks noChangeArrowheads="1"/>
          </p:cNvSpPr>
          <p:nvPr/>
        </p:nvSpPr>
        <p:spPr bwMode="auto">
          <a:xfrm>
            <a:off x="1981517" y="941325"/>
            <a:ext cx="5929313"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915" tIns="48957" rIns="97915" bIns="48957">
            <a:spAutoFit/>
          </a:bodyPr>
          <a:lstStyle>
            <a:lvl1pPr defTabSz="979488">
              <a:spcBef>
                <a:spcPct val="20000"/>
              </a:spcBef>
              <a:buFont typeface="Arial" panose="020B0604020202020204" pitchFamily="34" charset="0"/>
              <a:buChar char="•"/>
              <a:defRPr sz="3200">
                <a:solidFill>
                  <a:schemeClr val="tx1"/>
                </a:solidFill>
                <a:latin typeface="Times New Roman" panose="02020603050405020304" pitchFamily="18" charset="0"/>
                <a:cs typeface="Times New Roman" panose="02020603050405020304" pitchFamily="18" charset="0"/>
              </a:defRPr>
            </a:lvl1pPr>
            <a:lvl2pPr marL="742950" indent="-285750" defTabSz="979488">
              <a:spcBef>
                <a:spcPct val="20000"/>
              </a:spcBef>
              <a:buFont typeface="Arial" panose="020B0604020202020204" pitchFamily="34" charset="0"/>
              <a:buChar char="–"/>
              <a:defRPr sz="2800">
                <a:solidFill>
                  <a:schemeClr val="tx1"/>
                </a:solidFill>
                <a:latin typeface="Calibri" panose="020F0502020204030204" pitchFamily="34" charset="0"/>
                <a:cs typeface="Times New Roman" panose="02020603050405020304" pitchFamily="18" charset="0"/>
              </a:defRPr>
            </a:lvl2pPr>
            <a:lvl3pPr marL="1143000" indent="-228600" defTabSz="979488">
              <a:spcBef>
                <a:spcPct val="20000"/>
              </a:spcBef>
              <a:buFont typeface="Arial" panose="020B0604020202020204" pitchFamily="34" charset="0"/>
              <a:buChar char="•"/>
              <a:defRPr sz="2400">
                <a:solidFill>
                  <a:schemeClr val="tx1"/>
                </a:solidFill>
                <a:latin typeface="Calibri" panose="020F0502020204030204" pitchFamily="34" charset="0"/>
                <a:cs typeface="Times New Roman" panose="02020603050405020304" pitchFamily="18" charset="0"/>
              </a:defRPr>
            </a:lvl3pPr>
            <a:lvl4pPr marL="1600200" indent="-228600" defTabSz="979488">
              <a:spcBef>
                <a:spcPct val="20000"/>
              </a:spcBef>
              <a:buFont typeface="Arial" panose="020B0604020202020204" pitchFamily="34" charset="0"/>
              <a:buChar char="–"/>
              <a:defRPr sz="2000">
                <a:solidFill>
                  <a:schemeClr val="tx1"/>
                </a:solidFill>
                <a:latin typeface="Calibri" panose="020F0502020204030204" pitchFamily="34" charset="0"/>
                <a:cs typeface="Times New Roman" panose="02020603050405020304" pitchFamily="18" charset="0"/>
              </a:defRPr>
            </a:lvl4pPr>
            <a:lvl5pPr marL="2057400" indent="-228600" defTabSz="979488">
              <a:spcBef>
                <a:spcPct val="20000"/>
              </a:spcBef>
              <a:buFont typeface="Arial" panose="020B0604020202020204" pitchFamily="34" charset="0"/>
              <a:buChar char="»"/>
              <a:defRPr sz="2000">
                <a:solidFill>
                  <a:schemeClr val="tx1"/>
                </a:solidFill>
                <a:latin typeface="Calibri" panose="020F0502020204030204" pitchFamily="34" charset="0"/>
                <a:cs typeface="Times New Roman" panose="02020603050405020304" pitchFamily="18" charset="0"/>
              </a:defRPr>
            </a:lvl5pPr>
            <a:lvl6pPr marL="2514600" indent="-228600" defTabSz="97948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Times New Roman" panose="02020603050405020304" pitchFamily="18" charset="0"/>
              </a:defRPr>
            </a:lvl6pPr>
            <a:lvl7pPr marL="2971800" indent="-228600" defTabSz="97948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Times New Roman" panose="02020603050405020304" pitchFamily="18" charset="0"/>
              </a:defRPr>
            </a:lvl7pPr>
            <a:lvl8pPr marL="3429000" indent="-228600" defTabSz="97948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Times New Roman" panose="02020603050405020304" pitchFamily="18" charset="0"/>
              </a:defRPr>
            </a:lvl8pPr>
            <a:lvl9pPr marL="3886200" indent="-228600" defTabSz="97948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Times New Roman" panose="02020603050405020304" pitchFamily="18" charset="0"/>
              </a:defRPr>
            </a:lvl9pPr>
          </a:lstStyle>
          <a:p>
            <a:pPr>
              <a:spcBef>
                <a:spcPct val="50000"/>
              </a:spcBef>
              <a:buFontTx/>
              <a:buNone/>
            </a:pPr>
            <a:r>
              <a:rPr lang="en-US" altLang="en-US" sz="2800" dirty="0" err="1">
                <a:solidFill>
                  <a:schemeClr val="tx2"/>
                </a:solidFill>
              </a:rPr>
              <a:t>Luyện</a:t>
            </a:r>
            <a:r>
              <a:rPr lang="en-US" altLang="en-US" sz="2800" dirty="0">
                <a:solidFill>
                  <a:schemeClr val="tx2"/>
                </a:solidFill>
              </a:rPr>
              <a:t> đọc </a:t>
            </a:r>
            <a:r>
              <a:rPr lang="en-US" altLang="en-US" sz="2800" dirty="0" err="1">
                <a:solidFill>
                  <a:schemeClr val="tx2"/>
                </a:solidFill>
              </a:rPr>
              <a:t>từ</a:t>
            </a:r>
            <a:r>
              <a:rPr lang="en-US" altLang="en-US" sz="2800" dirty="0">
                <a:solidFill>
                  <a:schemeClr val="tx2"/>
                </a:solidFill>
              </a:rPr>
              <a:t> </a:t>
            </a:r>
            <a:r>
              <a:rPr lang="en-US" altLang="en-US" sz="2800" dirty="0" err="1">
                <a:solidFill>
                  <a:schemeClr val="tx2"/>
                </a:solidFill>
              </a:rPr>
              <a:t>khó</a:t>
            </a:r>
            <a:r>
              <a:rPr lang="en-US" altLang="en-US" sz="2800" dirty="0">
                <a:solidFill>
                  <a:schemeClr val="tx2"/>
                </a:solidFill>
              </a:rPr>
              <a:t>:</a:t>
            </a:r>
          </a:p>
        </p:txBody>
      </p:sp>
      <p:sp>
        <p:nvSpPr>
          <p:cNvPr id="8" name="Content Placeholder 2">
            <a:extLst>
              <a:ext uri="{FF2B5EF4-FFF2-40B4-BE49-F238E27FC236}">
                <a16:creationId xmlns:a16="http://schemas.microsoft.com/office/drawing/2014/main" id="{C4346C1B-AE43-44C4-A88C-0E86165B3491}"/>
              </a:ext>
            </a:extLst>
          </p:cNvPr>
          <p:cNvSpPr>
            <a:spLocks noGrp="1"/>
          </p:cNvSpPr>
          <p:nvPr>
            <p:ph idx="1"/>
          </p:nvPr>
        </p:nvSpPr>
        <p:spPr>
          <a:xfrm>
            <a:off x="6629400" y="1079500"/>
            <a:ext cx="3733800" cy="5486400"/>
          </a:xfrm>
        </p:spPr>
        <p:txBody>
          <a:bodyPr/>
          <a:lstStyle/>
          <a:p>
            <a:pPr eaLnBrk="1" hangingPunct="1">
              <a:buFont typeface="Wingdings" panose="05000000000000000000" pitchFamily="2" charset="2"/>
              <a:buChar char="Ø"/>
              <a:defRPr/>
            </a:pPr>
            <a:r>
              <a:rPr lang="en-US" altLang="en-US" dirty="0">
                <a:hlinkClick r:id="rId3" action="ppaction://hlinksldjump">
                  <a:extLst>
                    <a:ext uri="{A12FA001-AC4F-418D-AE19-62706E023703}">
                      <ahyp:hlinkClr xmlns:ahyp="http://schemas.microsoft.com/office/drawing/2018/hyperlinkcolor" val="tx"/>
                    </a:ext>
                  </a:extLst>
                </a:hlinkClick>
              </a:rPr>
              <a:t> </a:t>
            </a:r>
            <a:r>
              <a:rPr lang="en-US" altLang="en-US" dirty="0" err="1">
                <a:hlinkClick r:id="rId3" action="ppaction://hlinksldjump">
                  <a:extLst>
                    <a:ext uri="{A12FA001-AC4F-418D-AE19-62706E023703}">
                      <ahyp:hlinkClr xmlns:ahyp="http://schemas.microsoft.com/office/drawing/2018/hyperlinkcolor" val="tx"/>
                    </a:ext>
                  </a:extLst>
                </a:hlinkClick>
              </a:rPr>
              <a:t>làng</a:t>
            </a:r>
            <a:r>
              <a:rPr lang="en-US" altLang="en-US" dirty="0">
                <a:hlinkClick r:id="rId3" action="ppaction://hlinksldjump">
                  <a:extLst>
                    <a:ext uri="{A12FA001-AC4F-418D-AE19-62706E023703}">
                      <ahyp:hlinkClr xmlns:ahyp="http://schemas.microsoft.com/office/drawing/2018/hyperlinkcolor" val="tx"/>
                    </a:ext>
                  </a:extLst>
                </a:hlinkClick>
              </a:rPr>
              <a:t> </a:t>
            </a:r>
            <a:r>
              <a:rPr lang="en-US" altLang="en-US" dirty="0" err="1">
                <a:hlinkClick r:id="rId3" action="ppaction://hlinksldjump">
                  <a:extLst>
                    <a:ext uri="{A12FA001-AC4F-418D-AE19-62706E023703}">
                      <ahyp:hlinkClr xmlns:ahyp="http://schemas.microsoft.com/office/drawing/2018/hyperlinkcolor" val="tx"/>
                    </a:ext>
                  </a:extLst>
                </a:hlinkClick>
              </a:rPr>
              <a:t>Hồ</a:t>
            </a:r>
            <a:endParaRPr lang="en-US" altLang="en-US" dirty="0"/>
          </a:p>
          <a:p>
            <a:pPr eaLnBrk="1" hangingPunct="1">
              <a:buFont typeface="Wingdings" panose="05000000000000000000" pitchFamily="2" charset="2"/>
              <a:buChar char="Ø"/>
              <a:defRPr/>
            </a:pPr>
            <a:r>
              <a:rPr lang="en-US" altLang="en-US" dirty="0">
                <a:hlinkClick r:id="rId4" action="ppaction://hlinksldjump">
                  <a:extLst>
                    <a:ext uri="{A12FA001-AC4F-418D-AE19-62706E023703}">
                      <ahyp:hlinkClr xmlns:ahyp="http://schemas.microsoft.com/office/drawing/2018/hyperlinkcolor" val="tx"/>
                    </a:ext>
                  </a:extLst>
                </a:hlinkClick>
              </a:rPr>
              <a:t> </a:t>
            </a:r>
            <a:r>
              <a:rPr lang="en-US" altLang="en-US" dirty="0" err="1">
                <a:hlinkClick r:id="rId4" action="ppaction://hlinksldjump">
                  <a:extLst>
                    <a:ext uri="{A12FA001-AC4F-418D-AE19-62706E023703}">
                      <ahyp:hlinkClr xmlns:ahyp="http://schemas.microsoft.com/office/drawing/2018/hyperlinkcolor" val="tx"/>
                    </a:ext>
                  </a:extLst>
                </a:hlinkClick>
              </a:rPr>
              <a:t>tranh</a:t>
            </a:r>
            <a:r>
              <a:rPr lang="en-US" altLang="en-US" dirty="0">
                <a:hlinkClick r:id="rId4" action="ppaction://hlinksldjump">
                  <a:extLst>
                    <a:ext uri="{A12FA001-AC4F-418D-AE19-62706E023703}">
                      <ahyp:hlinkClr xmlns:ahyp="http://schemas.microsoft.com/office/drawing/2018/hyperlinkcolor" val="tx"/>
                    </a:ext>
                  </a:extLst>
                </a:hlinkClick>
              </a:rPr>
              <a:t> </a:t>
            </a:r>
            <a:r>
              <a:rPr lang="en-US" altLang="en-US" dirty="0" err="1">
                <a:hlinkClick r:id="rId4" action="ppaction://hlinksldjump">
                  <a:extLst>
                    <a:ext uri="{A12FA001-AC4F-418D-AE19-62706E023703}">
                      <ahyp:hlinkClr xmlns:ahyp="http://schemas.microsoft.com/office/drawing/2018/hyperlinkcolor" val="tx"/>
                    </a:ext>
                  </a:extLst>
                </a:hlinkClick>
              </a:rPr>
              <a:t>tố</a:t>
            </a:r>
            <a:r>
              <a:rPr lang="en-US" altLang="en-US" dirty="0">
                <a:hlinkClick r:id="rId4" action="ppaction://hlinksldjump">
                  <a:extLst>
                    <a:ext uri="{A12FA001-AC4F-418D-AE19-62706E023703}">
                      <ahyp:hlinkClr xmlns:ahyp="http://schemas.microsoft.com/office/drawing/2018/hyperlinkcolor" val="tx"/>
                    </a:ext>
                  </a:extLst>
                </a:hlinkClick>
              </a:rPr>
              <a:t> </a:t>
            </a:r>
            <a:r>
              <a:rPr lang="en-US" altLang="en-US" dirty="0" err="1">
                <a:hlinkClick r:id="rId4" action="ppaction://hlinksldjump">
                  <a:extLst>
                    <a:ext uri="{A12FA001-AC4F-418D-AE19-62706E023703}">
                      <ahyp:hlinkClr xmlns:ahyp="http://schemas.microsoft.com/office/drawing/2018/hyperlinkcolor" val="tx"/>
                    </a:ext>
                  </a:extLst>
                </a:hlinkClick>
              </a:rPr>
              <a:t>nữ</a:t>
            </a:r>
            <a:endParaRPr lang="en-US" altLang="en-US" dirty="0"/>
          </a:p>
          <a:p>
            <a:pPr eaLnBrk="1" hangingPunct="1">
              <a:buFont typeface="Wingdings" panose="05000000000000000000" pitchFamily="2" charset="2"/>
              <a:buChar char="Ø"/>
              <a:defRPr/>
            </a:pPr>
            <a:r>
              <a:rPr lang="en-US" altLang="en-US" dirty="0"/>
              <a:t> </a:t>
            </a:r>
            <a:r>
              <a:rPr lang="en-US" altLang="en-US" u="sng" dirty="0" err="1"/>
              <a:t>nghệ</a:t>
            </a:r>
            <a:r>
              <a:rPr lang="en-US" altLang="en-US" u="sng" dirty="0"/>
              <a:t> </a:t>
            </a:r>
            <a:r>
              <a:rPr lang="en-US" altLang="en-US" u="sng" dirty="0" err="1"/>
              <a:t>sĩ</a:t>
            </a:r>
            <a:r>
              <a:rPr lang="en-US" altLang="en-US" u="sng" dirty="0"/>
              <a:t> </a:t>
            </a:r>
            <a:r>
              <a:rPr lang="en-US" altLang="en-US" u="sng" dirty="0" err="1"/>
              <a:t>tạo</a:t>
            </a:r>
            <a:r>
              <a:rPr lang="en-US" altLang="en-US" u="sng" dirty="0"/>
              <a:t> </a:t>
            </a:r>
            <a:r>
              <a:rPr lang="en-US" altLang="en-US" u="sng" dirty="0" err="1"/>
              <a:t>hình</a:t>
            </a:r>
            <a:endParaRPr lang="en-US" altLang="en-US" u="sng" dirty="0"/>
          </a:p>
          <a:p>
            <a:pPr eaLnBrk="1" hangingPunct="1">
              <a:buFont typeface="Wingdings" panose="05000000000000000000" pitchFamily="2" charset="2"/>
              <a:buChar char="Ø"/>
              <a:defRPr/>
            </a:pPr>
            <a:r>
              <a:rPr lang="en-US" altLang="en-US" u="sng" dirty="0"/>
              <a:t> </a:t>
            </a:r>
            <a:r>
              <a:rPr lang="en-US" altLang="en-US" u="sng" dirty="0" err="1"/>
              <a:t>thuần</a:t>
            </a:r>
            <a:r>
              <a:rPr lang="en-US" altLang="en-US" u="sng" dirty="0"/>
              <a:t> </a:t>
            </a:r>
            <a:r>
              <a:rPr lang="en-US" altLang="en-US" u="sng" dirty="0" err="1"/>
              <a:t>phác</a:t>
            </a:r>
            <a:endParaRPr lang="en-US" altLang="en-US" u="sng" dirty="0"/>
          </a:p>
          <a:p>
            <a:pPr eaLnBrk="1" hangingPunct="1">
              <a:buFont typeface="Wingdings" panose="05000000000000000000" pitchFamily="2" charset="2"/>
              <a:buChar char="Ø"/>
              <a:defRPr/>
            </a:pPr>
            <a:r>
              <a:rPr lang="en-US" altLang="en-US" u="sng" dirty="0">
                <a:hlinkClick r:id="rId5" action="ppaction://hlinksldjump">
                  <a:extLst>
                    <a:ext uri="{A12FA001-AC4F-418D-AE19-62706E023703}">
                      <ahyp:hlinkClr xmlns:ahyp="http://schemas.microsoft.com/office/drawing/2018/hyperlinkcolor" val="tx"/>
                    </a:ext>
                  </a:extLst>
                </a:hlinkClick>
              </a:rPr>
              <a:t> </a:t>
            </a:r>
            <a:r>
              <a:rPr lang="en-US" altLang="en-US" u="sng" dirty="0" err="1">
                <a:hlinkClick r:id="rId5" action="ppaction://hlinksldjump">
                  <a:extLst>
                    <a:ext uri="{A12FA001-AC4F-418D-AE19-62706E023703}">
                      <ahyp:hlinkClr xmlns:ahyp="http://schemas.microsoft.com/office/drawing/2018/hyperlinkcolor" val="tx"/>
                    </a:ext>
                  </a:extLst>
                </a:hlinkClick>
              </a:rPr>
              <a:t>tranh</a:t>
            </a:r>
            <a:r>
              <a:rPr lang="en-US" altLang="en-US" u="sng" dirty="0">
                <a:hlinkClick r:id="rId5" action="ppaction://hlinksldjump">
                  <a:extLst>
                    <a:ext uri="{A12FA001-AC4F-418D-AE19-62706E023703}">
                      <ahyp:hlinkClr xmlns:ahyp="http://schemas.microsoft.com/office/drawing/2018/hyperlinkcolor" val="tx"/>
                    </a:ext>
                  </a:extLst>
                </a:hlinkClick>
              </a:rPr>
              <a:t> </a:t>
            </a:r>
            <a:r>
              <a:rPr lang="en-US" altLang="en-US" u="sng" dirty="0" err="1">
                <a:hlinkClick r:id="rId5" action="ppaction://hlinksldjump">
                  <a:extLst>
                    <a:ext uri="{A12FA001-AC4F-418D-AE19-62706E023703}">
                      <ahyp:hlinkClr xmlns:ahyp="http://schemas.microsoft.com/office/drawing/2018/hyperlinkcolor" val="tx"/>
                    </a:ext>
                  </a:extLst>
                </a:hlinkClick>
              </a:rPr>
              <a:t>lợn</a:t>
            </a:r>
            <a:r>
              <a:rPr lang="en-US" altLang="en-US" u="sng" dirty="0">
                <a:hlinkClick r:id="rId5" action="ppaction://hlinksldjump">
                  <a:extLst>
                    <a:ext uri="{A12FA001-AC4F-418D-AE19-62706E023703}">
                      <ahyp:hlinkClr xmlns:ahyp="http://schemas.microsoft.com/office/drawing/2018/hyperlinkcolor" val="tx"/>
                    </a:ext>
                  </a:extLst>
                </a:hlinkClick>
              </a:rPr>
              <a:t> </a:t>
            </a:r>
            <a:r>
              <a:rPr lang="en-US" altLang="en-US" u="sng" dirty="0" err="1">
                <a:hlinkClick r:id="rId5" action="ppaction://hlinksldjump">
                  <a:extLst>
                    <a:ext uri="{A12FA001-AC4F-418D-AE19-62706E023703}">
                      <ahyp:hlinkClr xmlns:ahyp="http://schemas.microsoft.com/office/drawing/2018/hyperlinkcolor" val="tx"/>
                    </a:ext>
                  </a:extLst>
                </a:hlinkClick>
              </a:rPr>
              <a:t>ráy</a:t>
            </a:r>
            <a:endParaRPr lang="en-US" altLang="en-US" u="sng" dirty="0">
              <a:hlinkClick r:id="rId5" action="ppaction://hlinksldjump">
                <a:extLst>
                  <a:ext uri="{A12FA001-AC4F-418D-AE19-62706E023703}">
                    <ahyp:hlinkClr xmlns:ahyp="http://schemas.microsoft.com/office/drawing/2018/hyperlinkcolor" val="tx"/>
                  </a:ext>
                </a:extLst>
              </a:hlinkClick>
            </a:endParaRPr>
          </a:p>
          <a:p>
            <a:pPr eaLnBrk="1" hangingPunct="1">
              <a:buFont typeface="Wingdings" panose="05000000000000000000" pitchFamily="2" charset="2"/>
              <a:buChar char="Ø"/>
              <a:defRPr/>
            </a:pPr>
            <a:r>
              <a:rPr lang="en-US" altLang="en-US" u="sng" dirty="0">
                <a:hlinkClick r:id="rId5" action="ppaction://hlinksldjump">
                  <a:extLst>
                    <a:ext uri="{A12FA001-AC4F-418D-AE19-62706E023703}">
                      <ahyp:hlinkClr xmlns:ahyp="http://schemas.microsoft.com/office/drawing/2018/hyperlinkcolor" val="tx"/>
                    </a:ext>
                  </a:extLst>
                </a:hlinkClick>
              </a:rPr>
              <a:t> </a:t>
            </a:r>
            <a:r>
              <a:rPr lang="en-US" altLang="en-US" u="sng" dirty="0" err="1">
                <a:hlinkClick r:id="rId5" action="ppaction://hlinksldjump">
                  <a:extLst>
                    <a:ext uri="{A12FA001-AC4F-418D-AE19-62706E023703}">
                      <ahyp:hlinkClr xmlns:ahyp="http://schemas.microsoft.com/office/drawing/2018/hyperlinkcolor" val="tx"/>
                    </a:ext>
                  </a:extLst>
                </a:hlinkClick>
              </a:rPr>
              <a:t>khoáy</a:t>
            </a:r>
            <a:r>
              <a:rPr lang="en-US" altLang="en-US" u="sng" dirty="0">
                <a:hlinkClick r:id="rId5" action="ppaction://hlinksldjump">
                  <a:extLst>
                    <a:ext uri="{A12FA001-AC4F-418D-AE19-62706E023703}">
                      <ahyp:hlinkClr xmlns:ahyp="http://schemas.microsoft.com/office/drawing/2018/hyperlinkcolor" val="tx"/>
                    </a:ext>
                  </a:extLst>
                </a:hlinkClick>
              </a:rPr>
              <a:t> </a:t>
            </a:r>
            <a:r>
              <a:rPr lang="en-US" altLang="en-US" u="sng" dirty="0" err="1">
                <a:hlinkClick r:id="rId5" action="ppaction://hlinksldjump">
                  <a:extLst>
                    <a:ext uri="{A12FA001-AC4F-418D-AE19-62706E023703}">
                      <ahyp:hlinkClr xmlns:ahyp="http://schemas.microsoft.com/office/drawing/2018/hyperlinkcolor" val="tx"/>
                    </a:ext>
                  </a:extLst>
                </a:hlinkClick>
              </a:rPr>
              <a:t>âm</a:t>
            </a:r>
            <a:r>
              <a:rPr lang="en-US" altLang="en-US" u="sng" dirty="0">
                <a:hlinkClick r:id="rId5" action="ppaction://hlinksldjump">
                  <a:extLst>
                    <a:ext uri="{A12FA001-AC4F-418D-AE19-62706E023703}">
                      <ahyp:hlinkClr xmlns:ahyp="http://schemas.microsoft.com/office/drawing/2018/hyperlinkcolor" val="tx"/>
                    </a:ext>
                  </a:extLst>
                </a:hlinkClick>
              </a:rPr>
              <a:t> </a:t>
            </a:r>
            <a:r>
              <a:rPr lang="en-US" altLang="en-US" u="sng" dirty="0" err="1">
                <a:hlinkClick r:id="rId5" action="ppaction://hlinksldjump">
                  <a:extLst>
                    <a:ext uri="{A12FA001-AC4F-418D-AE19-62706E023703}">
                      <ahyp:hlinkClr xmlns:ahyp="http://schemas.microsoft.com/office/drawing/2018/hyperlinkcolor" val="tx"/>
                    </a:ext>
                  </a:extLst>
                </a:hlinkClick>
              </a:rPr>
              <a:t>dương</a:t>
            </a:r>
            <a:endParaRPr lang="en-US" altLang="en-US" u="sng" dirty="0"/>
          </a:p>
          <a:p>
            <a:pPr eaLnBrk="1" hangingPunct="1">
              <a:buFont typeface="Wingdings" panose="05000000000000000000" pitchFamily="2" charset="2"/>
              <a:buChar char="Ø"/>
              <a:defRPr/>
            </a:pPr>
            <a:r>
              <a:rPr lang="en-US" altLang="en-US" u="sng" dirty="0"/>
              <a:t> </a:t>
            </a:r>
            <a:r>
              <a:rPr lang="en-US" altLang="en-US" u="sng" dirty="0" err="1"/>
              <a:t>lĩnh</a:t>
            </a:r>
            <a:endParaRPr lang="en-US" altLang="en-US" u="sng" dirty="0"/>
          </a:p>
          <a:p>
            <a:pPr eaLnBrk="1" hangingPunct="1">
              <a:buFont typeface="Wingdings" panose="05000000000000000000" pitchFamily="2" charset="2"/>
              <a:buChar char="Ø"/>
              <a:defRPr/>
            </a:pPr>
            <a:r>
              <a:rPr lang="en-US" altLang="en-US" u="sng" dirty="0"/>
              <a:t> </a:t>
            </a:r>
            <a:r>
              <a:rPr lang="en-US" altLang="en-US" u="sng" dirty="0" err="1"/>
              <a:t>màu</a:t>
            </a:r>
            <a:r>
              <a:rPr lang="en-US" altLang="en-US" u="sng" dirty="0"/>
              <a:t> </a:t>
            </a:r>
            <a:r>
              <a:rPr lang="en-US" altLang="en-US" u="sng" dirty="0" err="1"/>
              <a:t>trắng</a:t>
            </a:r>
            <a:r>
              <a:rPr lang="en-US" altLang="en-US" u="sng" dirty="0"/>
              <a:t> </a:t>
            </a:r>
            <a:r>
              <a:rPr lang="en-US" altLang="en-US" u="sng" dirty="0" err="1"/>
              <a:t>điệp</a:t>
            </a:r>
            <a:endParaRPr lang="en-US" altLang="en-US" u="sng" dirty="0"/>
          </a:p>
          <a:p>
            <a:pPr marL="0" indent="0" eaLnBrk="1" hangingPunct="1">
              <a:buFont typeface="Arial" panose="020B0604020202020204" pitchFamily="34" charset="0"/>
              <a:buNone/>
              <a:defRPr/>
            </a:pPr>
            <a:endParaRPr lang="en-US" altLang="en-US" dirty="0"/>
          </a:p>
        </p:txBody>
      </p:sp>
    </p:spTree>
    <p:extLst>
      <p:ext uri="{BB962C8B-B14F-4D97-AF65-F5344CB8AC3E}">
        <p14:creationId xmlns:p14="http://schemas.microsoft.com/office/powerpoint/2010/main" val="3588758588"/>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circle(in)">
                                      <p:cBhvr>
                                        <p:cTn id="12" dur="2000"/>
                                        <p:tgtEl>
                                          <p:spTgt spid="8">
                                            <p:txEl>
                                              <p:pRg st="0" end="0"/>
                                            </p:txEl>
                                          </p:spTgt>
                                        </p:tgtEl>
                                      </p:cBhvr>
                                    </p:animEffect>
                                  </p:childTnLst>
                                </p:cTn>
                              </p:par>
                              <p:par>
                                <p:cTn id="13" presetID="6" presetClass="entr" presetSubtype="16" fill="hold" nodeType="withEffect">
                                  <p:stCondLst>
                                    <p:cond delay="0"/>
                                  </p:stCondLst>
                                  <p:childTnLst>
                                    <p:set>
                                      <p:cBhvr>
                                        <p:cTn id="14" dur="1" fill="hold">
                                          <p:stCondLst>
                                            <p:cond delay="0"/>
                                          </p:stCondLst>
                                        </p:cTn>
                                        <p:tgtEl>
                                          <p:spTgt spid="8">
                                            <p:txEl>
                                              <p:pRg st="1" end="1"/>
                                            </p:txEl>
                                          </p:spTgt>
                                        </p:tgtEl>
                                        <p:attrNameLst>
                                          <p:attrName>style.visibility</p:attrName>
                                        </p:attrNameLst>
                                      </p:cBhvr>
                                      <p:to>
                                        <p:strVal val="visible"/>
                                      </p:to>
                                    </p:set>
                                    <p:animEffect transition="in" filter="circle(in)">
                                      <p:cBhvr>
                                        <p:cTn id="15" dur="2000"/>
                                        <p:tgtEl>
                                          <p:spTgt spid="8">
                                            <p:txEl>
                                              <p:pRg st="1" end="1"/>
                                            </p:txEl>
                                          </p:spTgt>
                                        </p:tgtEl>
                                      </p:cBhvr>
                                    </p:animEffect>
                                  </p:childTnLst>
                                </p:cTn>
                              </p:par>
                              <p:par>
                                <p:cTn id="16" presetID="6" presetClass="entr" presetSubtype="16" fill="hold" nodeType="withEffect">
                                  <p:stCondLst>
                                    <p:cond delay="0"/>
                                  </p:stCondLst>
                                  <p:childTnLst>
                                    <p:set>
                                      <p:cBhvr>
                                        <p:cTn id="17" dur="1" fill="hold">
                                          <p:stCondLst>
                                            <p:cond delay="0"/>
                                          </p:stCondLst>
                                        </p:cTn>
                                        <p:tgtEl>
                                          <p:spTgt spid="8">
                                            <p:txEl>
                                              <p:pRg st="2" end="2"/>
                                            </p:txEl>
                                          </p:spTgt>
                                        </p:tgtEl>
                                        <p:attrNameLst>
                                          <p:attrName>style.visibility</p:attrName>
                                        </p:attrNameLst>
                                      </p:cBhvr>
                                      <p:to>
                                        <p:strVal val="visible"/>
                                      </p:to>
                                    </p:set>
                                    <p:animEffect transition="in" filter="circle(in)">
                                      <p:cBhvr>
                                        <p:cTn id="18" dur="2000"/>
                                        <p:tgtEl>
                                          <p:spTgt spid="8">
                                            <p:txEl>
                                              <p:pRg st="2" end="2"/>
                                            </p:txEl>
                                          </p:spTgt>
                                        </p:tgtEl>
                                      </p:cBhvr>
                                    </p:animEffect>
                                  </p:childTnLst>
                                </p:cTn>
                              </p:par>
                              <p:par>
                                <p:cTn id="19" presetID="6" presetClass="entr" presetSubtype="16" fill="hold" nodeType="withEffect">
                                  <p:stCondLst>
                                    <p:cond delay="0"/>
                                  </p:stCondLst>
                                  <p:childTnLst>
                                    <p:set>
                                      <p:cBhvr>
                                        <p:cTn id="20" dur="1" fill="hold">
                                          <p:stCondLst>
                                            <p:cond delay="0"/>
                                          </p:stCondLst>
                                        </p:cTn>
                                        <p:tgtEl>
                                          <p:spTgt spid="8">
                                            <p:txEl>
                                              <p:pRg st="3" end="3"/>
                                            </p:txEl>
                                          </p:spTgt>
                                        </p:tgtEl>
                                        <p:attrNameLst>
                                          <p:attrName>style.visibility</p:attrName>
                                        </p:attrNameLst>
                                      </p:cBhvr>
                                      <p:to>
                                        <p:strVal val="visible"/>
                                      </p:to>
                                    </p:set>
                                    <p:animEffect transition="in" filter="circle(in)">
                                      <p:cBhvr>
                                        <p:cTn id="21" dur="2000"/>
                                        <p:tgtEl>
                                          <p:spTgt spid="8">
                                            <p:txEl>
                                              <p:pRg st="3" end="3"/>
                                            </p:txEl>
                                          </p:spTgt>
                                        </p:tgtEl>
                                      </p:cBhvr>
                                    </p:animEffect>
                                  </p:childTnLst>
                                </p:cTn>
                              </p:par>
                              <p:par>
                                <p:cTn id="22" presetID="6" presetClass="entr" presetSubtype="16" fill="hold" nodeType="withEffect">
                                  <p:stCondLst>
                                    <p:cond delay="0"/>
                                  </p:stCondLst>
                                  <p:childTnLst>
                                    <p:set>
                                      <p:cBhvr>
                                        <p:cTn id="23" dur="1" fill="hold">
                                          <p:stCondLst>
                                            <p:cond delay="0"/>
                                          </p:stCondLst>
                                        </p:cTn>
                                        <p:tgtEl>
                                          <p:spTgt spid="8">
                                            <p:txEl>
                                              <p:pRg st="4" end="4"/>
                                            </p:txEl>
                                          </p:spTgt>
                                        </p:tgtEl>
                                        <p:attrNameLst>
                                          <p:attrName>style.visibility</p:attrName>
                                        </p:attrNameLst>
                                      </p:cBhvr>
                                      <p:to>
                                        <p:strVal val="visible"/>
                                      </p:to>
                                    </p:set>
                                    <p:animEffect transition="in" filter="circle(in)">
                                      <p:cBhvr>
                                        <p:cTn id="24" dur="2000"/>
                                        <p:tgtEl>
                                          <p:spTgt spid="8">
                                            <p:txEl>
                                              <p:pRg st="4" end="4"/>
                                            </p:txEl>
                                          </p:spTgt>
                                        </p:tgtEl>
                                      </p:cBhvr>
                                    </p:animEffect>
                                  </p:childTnLst>
                                </p:cTn>
                              </p:par>
                              <p:par>
                                <p:cTn id="25" presetID="6" presetClass="entr" presetSubtype="16" fill="hold" nodeType="withEffect">
                                  <p:stCondLst>
                                    <p:cond delay="0"/>
                                  </p:stCondLst>
                                  <p:childTnLst>
                                    <p:set>
                                      <p:cBhvr>
                                        <p:cTn id="26" dur="1" fill="hold">
                                          <p:stCondLst>
                                            <p:cond delay="0"/>
                                          </p:stCondLst>
                                        </p:cTn>
                                        <p:tgtEl>
                                          <p:spTgt spid="8">
                                            <p:txEl>
                                              <p:pRg st="5" end="5"/>
                                            </p:txEl>
                                          </p:spTgt>
                                        </p:tgtEl>
                                        <p:attrNameLst>
                                          <p:attrName>style.visibility</p:attrName>
                                        </p:attrNameLst>
                                      </p:cBhvr>
                                      <p:to>
                                        <p:strVal val="visible"/>
                                      </p:to>
                                    </p:set>
                                    <p:animEffect transition="in" filter="circle(in)">
                                      <p:cBhvr>
                                        <p:cTn id="27" dur="2000"/>
                                        <p:tgtEl>
                                          <p:spTgt spid="8">
                                            <p:txEl>
                                              <p:pRg st="5" end="5"/>
                                            </p:txEl>
                                          </p:spTgt>
                                        </p:tgtEl>
                                      </p:cBhvr>
                                    </p:animEffect>
                                  </p:childTnLst>
                                </p:cTn>
                              </p:par>
                              <p:par>
                                <p:cTn id="28" presetID="6" presetClass="entr" presetSubtype="16" fill="hold" nodeType="withEffect">
                                  <p:stCondLst>
                                    <p:cond delay="0"/>
                                  </p:stCondLst>
                                  <p:childTnLst>
                                    <p:set>
                                      <p:cBhvr>
                                        <p:cTn id="29" dur="1" fill="hold">
                                          <p:stCondLst>
                                            <p:cond delay="0"/>
                                          </p:stCondLst>
                                        </p:cTn>
                                        <p:tgtEl>
                                          <p:spTgt spid="8">
                                            <p:txEl>
                                              <p:pRg st="6" end="6"/>
                                            </p:txEl>
                                          </p:spTgt>
                                        </p:tgtEl>
                                        <p:attrNameLst>
                                          <p:attrName>style.visibility</p:attrName>
                                        </p:attrNameLst>
                                      </p:cBhvr>
                                      <p:to>
                                        <p:strVal val="visible"/>
                                      </p:to>
                                    </p:set>
                                    <p:animEffect transition="in" filter="circle(in)">
                                      <p:cBhvr>
                                        <p:cTn id="30" dur="2000"/>
                                        <p:tgtEl>
                                          <p:spTgt spid="8">
                                            <p:txEl>
                                              <p:pRg st="6" end="6"/>
                                            </p:txEl>
                                          </p:spTgt>
                                        </p:tgtEl>
                                      </p:cBhvr>
                                    </p:animEffect>
                                  </p:childTnLst>
                                </p:cTn>
                              </p:par>
                              <p:par>
                                <p:cTn id="31" presetID="6" presetClass="entr" presetSubtype="16" fill="hold" nodeType="withEffect">
                                  <p:stCondLst>
                                    <p:cond delay="0"/>
                                  </p:stCondLst>
                                  <p:childTnLst>
                                    <p:set>
                                      <p:cBhvr>
                                        <p:cTn id="32" dur="1" fill="hold">
                                          <p:stCondLst>
                                            <p:cond delay="0"/>
                                          </p:stCondLst>
                                        </p:cTn>
                                        <p:tgtEl>
                                          <p:spTgt spid="8">
                                            <p:txEl>
                                              <p:pRg st="7" end="7"/>
                                            </p:txEl>
                                          </p:spTgt>
                                        </p:tgtEl>
                                        <p:attrNameLst>
                                          <p:attrName>style.visibility</p:attrName>
                                        </p:attrNameLst>
                                      </p:cBhvr>
                                      <p:to>
                                        <p:strVal val="visible"/>
                                      </p:to>
                                    </p:set>
                                    <p:animEffect transition="in" filter="circle(in)">
                                      <p:cBhvr>
                                        <p:cTn id="33" dur="2000"/>
                                        <p:tgtEl>
                                          <p:spTgt spid="8">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uiExpand="1" build="p"/>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r="-2000"/>
          </a:stretch>
        </a:blip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B0F5404-C360-C510-6D79-8713C9675F86}"/>
              </a:ext>
            </a:extLst>
          </p:cNvPr>
          <p:cNvGrpSpPr>
            <a:grpSpLocks/>
          </p:cNvGrpSpPr>
          <p:nvPr/>
        </p:nvGrpSpPr>
        <p:grpSpPr bwMode="auto">
          <a:xfrm>
            <a:off x="4495800" y="1373457"/>
            <a:ext cx="2408237" cy="2462212"/>
            <a:chOff x="29484" y="52457"/>
            <a:chExt cx="2156752" cy="2317795"/>
          </a:xfrm>
        </p:grpSpPr>
        <p:pic>
          <p:nvPicPr>
            <p:cNvPr id="76804" name="图片 1">
              <a:extLst>
                <a:ext uri="{FF2B5EF4-FFF2-40B4-BE49-F238E27FC236}">
                  <a16:creationId xmlns:a16="http://schemas.microsoft.com/office/drawing/2014/main" id="{537AD401-3E23-A31C-2E11-15CDC085A664}"/>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484" y="52457"/>
              <a:ext cx="1699551" cy="23177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05" name="TextBox 256">
              <a:extLst>
                <a:ext uri="{FF2B5EF4-FFF2-40B4-BE49-F238E27FC236}">
                  <a16:creationId xmlns:a16="http://schemas.microsoft.com/office/drawing/2014/main" id="{59E64BB2-972E-8DDD-64DB-AA787FE5513F}"/>
                </a:ext>
              </a:extLst>
            </p:cNvPr>
            <p:cNvSpPr txBox="1">
              <a:spLocks noChangeArrowheads="1"/>
            </p:cNvSpPr>
            <p:nvPr/>
          </p:nvSpPr>
          <p:spPr bwMode="auto">
            <a:xfrm>
              <a:off x="363054" y="1459051"/>
              <a:ext cx="182318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2400" dirty="0">
                  <a:solidFill>
                    <a:srgbClr val="FF0000"/>
                  </a:solidFill>
                  <a:latin typeface="Times New Roman" panose="02020603050405020304" pitchFamily="18" charset="0"/>
                  <a:cs typeface="Times New Roman" panose="02020603050405020304" pitchFamily="18" charset="0"/>
                </a:rPr>
                <a:t>SGK/88</a:t>
              </a:r>
            </a:p>
          </p:txBody>
        </p:sp>
      </p:grpSp>
      <p:sp>
        <p:nvSpPr>
          <p:cNvPr id="6" name="Rectangle 5">
            <a:extLst>
              <a:ext uri="{FF2B5EF4-FFF2-40B4-BE49-F238E27FC236}">
                <a16:creationId xmlns:a16="http://schemas.microsoft.com/office/drawing/2014/main" id="{2D5A3A0D-9C78-09F0-C86A-75B233DA4EE7}"/>
              </a:ext>
            </a:extLst>
          </p:cNvPr>
          <p:cNvSpPr/>
          <p:nvPr/>
        </p:nvSpPr>
        <p:spPr>
          <a:xfrm>
            <a:off x="1420514" y="3914883"/>
            <a:ext cx="7848600" cy="1569660"/>
          </a:xfrm>
          <a:prstGeom prst="rect">
            <a:avLst/>
          </a:prstGeom>
          <a:noFill/>
        </p:spPr>
        <p:txBody>
          <a:bodyPr wrap="square">
            <a:spAutoFit/>
          </a:bodyPr>
          <a:lstStyle/>
          <a:p>
            <a:pPr algn="ctr">
              <a:defRPr/>
            </a:pPr>
            <a:r>
              <a:rPr lang="en-US" sz="4800" b="1" dirty="0">
                <a:ln w="13462">
                  <a:solidFill>
                    <a:schemeClr val="tx1"/>
                  </a:solidFill>
                  <a:prstDash val="solid"/>
                </a:ln>
                <a:effectLst>
                  <a:outerShdw dist="38100" dir="2700000" algn="bl" rotWithShape="0">
                    <a:schemeClr val="accent5"/>
                  </a:outerShdw>
                </a:effectLst>
                <a:latin typeface="Times New Roman" panose="02020603050405020304" pitchFamily="18" charset="0"/>
                <a:cs typeface="Times New Roman" panose="02020603050405020304" pitchFamily="18" charset="0"/>
              </a:rPr>
              <a:t>LUYỆN ĐỌC NỐI TIẾP </a:t>
            </a:r>
          </a:p>
          <a:p>
            <a:pPr algn="ctr">
              <a:defRPr/>
            </a:pPr>
            <a:r>
              <a:rPr lang="en-US" sz="4800" b="1">
                <a:ln w="13462">
                  <a:solidFill>
                    <a:schemeClr val="tx1"/>
                  </a:solidFill>
                  <a:prstDash val="solid"/>
                </a:ln>
                <a:effectLst>
                  <a:outerShdw dist="38100" dir="2700000" algn="bl" rotWithShape="0">
                    <a:schemeClr val="accent5"/>
                  </a:outerShdw>
                </a:effectLst>
                <a:latin typeface="Times New Roman" panose="02020603050405020304" pitchFamily="18" charset="0"/>
                <a:cs typeface="Times New Roman" panose="02020603050405020304" pitchFamily="18" charset="0"/>
              </a:rPr>
              <a:t>LẦN 2</a:t>
            </a:r>
            <a:endParaRPr lang="en-US" sz="4800" b="1" dirty="0">
              <a:ln w="13462">
                <a:solidFill>
                  <a:schemeClr val="tx1"/>
                </a:solidFill>
                <a:prstDash val="solid"/>
              </a:ln>
              <a:effectLst>
                <a:outerShdw dist="38100" dir="2700000" algn="bl" rotWithShape="0">
                  <a:schemeClr val="accent5"/>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60245088"/>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800" decel="100000"/>
                                        <p:tgtEl>
                                          <p:spTgt spid="2"/>
                                        </p:tgtEl>
                                      </p:cBhvr>
                                    </p:animEffect>
                                    <p:anim calcmode="lin" valueType="num">
                                      <p:cBhvr>
                                        <p:cTn id="8" dur="800" decel="100000" fill="hold"/>
                                        <p:tgtEl>
                                          <p:spTgt spid="2"/>
                                        </p:tgtEl>
                                        <p:attrNameLst>
                                          <p:attrName>style.rotation</p:attrName>
                                        </p:attrNameLst>
                                      </p:cBhvr>
                                      <p:tavLst>
                                        <p:tav tm="0">
                                          <p:val>
                                            <p:fltVal val="-90"/>
                                          </p:val>
                                        </p:tav>
                                        <p:tav tm="100000">
                                          <p:val>
                                            <p:fltVal val="0"/>
                                          </p:val>
                                        </p:tav>
                                      </p:tavLst>
                                    </p:anim>
                                    <p:anim calcmode="lin" valueType="num">
                                      <p:cBhvr>
                                        <p:cTn id="9" dur="800" decel="100000" fill="hold"/>
                                        <p:tgtEl>
                                          <p:spTgt spid="2"/>
                                        </p:tgtEl>
                                        <p:attrNameLst>
                                          <p:attrName>ppt_x</p:attrName>
                                        </p:attrNameLst>
                                      </p:cBhvr>
                                      <p:tavLst>
                                        <p:tav tm="0">
                                          <p:val>
                                            <p:strVal val="#ppt_x+0.4"/>
                                          </p:val>
                                        </p:tav>
                                        <p:tav tm="100000">
                                          <p:val>
                                            <p:strVal val="#ppt_x-0.05"/>
                                          </p:val>
                                        </p:tav>
                                      </p:tavLst>
                                    </p:anim>
                                    <p:anim calcmode="lin" valueType="num">
                                      <p:cBhvr>
                                        <p:cTn id="10" dur="800" decel="100000" fill="hold"/>
                                        <p:tgtEl>
                                          <p:spTgt spid="2"/>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2"/>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2"/>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2952" name="Rectangle 82951">
            <a:extLst>
              <a:ext uri="{FF2B5EF4-FFF2-40B4-BE49-F238E27FC236}">
                <a16:creationId xmlns:a16="http://schemas.microsoft.com/office/drawing/2014/main" id="{C3896A03-3945-419A-B66B-4EE266EDD1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 y="0"/>
            <a:ext cx="6083447" cy="6858001"/>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954" name="Rectangle 82953">
            <a:extLst>
              <a:ext uri="{FF2B5EF4-FFF2-40B4-BE49-F238E27FC236}">
                <a16:creationId xmlns:a16="http://schemas.microsoft.com/office/drawing/2014/main" id="{B34F5AD2-EDBD-4BBD-A55C-EAFFD0C709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6000" y="0"/>
            <a:ext cx="6095990" cy="685800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947" name="Subtitle 2">
            <a:extLst>
              <a:ext uri="{FF2B5EF4-FFF2-40B4-BE49-F238E27FC236}">
                <a16:creationId xmlns:a16="http://schemas.microsoft.com/office/drawing/2014/main" id="{787C56FA-B3C0-C44C-9B2D-41E2D453EB97}"/>
              </a:ext>
            </a:extLst>
          </p:cNvPr>
          <p:cNvSpPr>
            <a:spLocks noGrp="1"/>
          </p:cNvSpPr>
          <p:nvPr>
            <p:ph type="subTitle" idx="4294967295"/>
          </p:nvPr>
        </p:nvSpPr>
        <p:spPr>
          <a:xfrm>
            <a:off x="7241154" y="2362200"/>
            <a:ext cx="4417446" cy="3276601"/>
          </a:xfrm>
        </p:spPr>
        <p:txBody>
          <a:bodyPr anchor="t">
            <a:noAutofit/>
          </a:bodyPr>
          <a:lstStyle/>
          <a:p>
            <a:pPr marL="0" indent="0" algn="ctr">
              <a:buNone/>
            </a:pPr>
            <a:endParaRPr lang="en-US" altLang="en-US" sz="6000" b="1">
              <a:latin typeface="Times New Roman" panose="02020603050405020304" pitchFamily="18" charset="0"/>
              <a:cs typeface="Times New Roman" panose="02020603050405020304" pitchFamily="18" charset="0"/>
              <a:sym typeface="Wingdings" panose="05000000000000000000" pitchFamily="2" charset="2"/>
            </a:endParaRPr>
          </a:p>
          <a:p>
            <a:pPr marL="0" indent="0" algn="ctr">
              <a:buNone/>
            </a:pPr>
            <a:r>
              <a:rPr lang="en-US" altLang="en-US" sz="6000" b="1">
                <a:latin typeface="Times New Roman" panose="02020603050405020304" pitchFamily="18" charset="0"/>
                <a:cs typeface="Times New Roman" panose="02020603050405020304" pitchFamily="18" charset="0"/>
                <a:sym typeface="Wingdings" panose="05000000000000000000" pitchFamily="2" charset="2"/>
              </a:rPr>
              <a:t> </a:t>
            </a:r>
            <a:r>
              <a:rPr lang="vi-VN" altLang="en-US" sz="6000" b="1">
                <a:latin typeface="Times New Roman" panose="02020603050405020304" pitchFamily="18" charset="0"/>
                <a:cs typeface="Times New Roman" panose="02020603050405020304" pitchFamily="18" charset="0"/>
                <a:sym typeface="Wingdings" panose="05000000000000000000" pitchFamily="2" charset="2"/>
              </a:rPr>
              <a:t>                               </a:t>
            </a:r>
            <a:r>
              <a:rPr lang="en-US" altLang="en-US" sz="6000" b="1">
                <a:latin typeface="Times New Roman" panose="02020603050405020304" pitchFamily="18" charset="0"/>
                <a:cs typeface="Times New Roman" panose="02020603050405020304" pitchFamily="18" charset="0"/>
                <a:sym typeface="Wingdings" panose="05000000000000000000" pitchFamily="2" charset="2"/>
              </a:rPr>
              <a:t>Tranh tố nữ</a:t>
            </a:r>
          </a:p>
          <a:p>
            <a:pPr marL="0" indent="0" algn="ctr">
              <a:buNone/>
            </a:pPr>
            <a:endParaRPr lang="en-US" altLang="en-US" sz="6000" b="1">
              <a:latin typeface="Times New Roman" panose="02020603050405020304" pitchFamily="18" charset="0"/>
              <a:cs typeface="Times New Roman" panose="02020603050405020304" pitchFamily="18" charset="0"/>
              <a:sym typeface="Wingdings" panose="05000000000000000000" pitchFamily="2" charset="2"/>
            </a:endParaRPr>
          </a:p>
          <a:p>
            <a:pPr marL="0" indent="0" algn="ctr">
              <a:buNone/>
            </a:pPr>
            <a:endParaRPr lang="en-US" altLang="en-US" sz="6000" b="1">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3F5B9725-8E56-3EEA-99FF-3F66CF81671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5375" r="-2" b="305"/>
          <a:stretch/>
        </p:blipFill>
        <p:spPr bwMode="auto">
          <a:xfrm>
            <a:off x="6532" y="-533400"/>
            <a:ext cx="6095990" cy="739140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2956" name="Rectangle 82955">
            <a:extLst>
              <a:ext uri="{FF2B5EF4-FFF2-40B4-BE49-F238E27FC236}">
                <a16:creationId xmlns:a16="http://schemas.microsoft.com/office/drawing/2014/main" id="{6832F003-FCA6-4CFB-A2EA-308F3AA257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34420" y="4549143"/>
            <a:ext cx="457200" cy="457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spd="slow" advClick="0" advTm="1000">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3992" name="Rectangle 83991">
            <a:extLst>
              <a:ext uri="{FF2B5EF4-FFF2-40B4-BE49-F238E27FC236}">
                <a16:creationId xmlns:a16="http://schemas.microsoft.com/office/drawing/2014/main" id="{FA69AAE0-49D5-4C8B-8BA2-55898C00E0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erson sitting at a table with a pile of papers&#10;&#10;Description automatically generated with low confidence">
            <a:extLst>
              <a:ext uri="{FF2B5EF4-FFF2-40B4-BE49-F238E27FC236}">
                <a16:creationId xmlns:a16="http://schemas.microsoft.com/office/drawing/2014/main" id="{3D1D6D80-AB22-00B7-EFF1-724F3EBF865F}"/>
              </a:ext>
            </a:extLst>
          </p:cNvPr>
          <p:cNvPicPr>
            <a:picLocks noChangeAspect="1"/>
          </p:cNvPicPr>
          <p:nvPr/>
        </p:nvPicPr>
        <p:blipFill rotWithShape="1">
          <a:blip r:embed="rId2">
            <a:extLst>
              <a:ext uri="{28A0092B-C50C-407E-A947-70E740481C1C}">
                <a14:useLocalDpi xmlns:a14="http://schemas.microsoft.com/office/drawing/2010/main" val="0"/>
              </a:ext>
            </a:extLst>
          </a:blip>
          <a:srcRect l="23450" r="14750"/>
          <a:stretch/>
        </p:blipFill>
        <p:spPr bwMode="auto">
          <a:xfrm>
            <a:off x="-4" y="-4"/>
            <a:ext cx="7534640" cy="6857984"/>
          </a:xfrm>
          <a:custGeom>
            <a:avLst/>
            <a:gdLst/>
            <a:ahLst/>
            <a:cxnLst/>
            <a:rect l="l" t="t" r="r" b="b"/>
            <a:pathLst>
              <a:path w="7534640" h="6857984">
                <a:moveTo>
                  <a:pt x="0" y="0"/>
                </a:moveTo>
                <a:lnTo>
                  <a:pt x="7534640" y="0"/>
                </a:lnTo>
                <a:lnTo>
                  <a:pt x="7534640" y="3832811"/>
                </a:lnTo>
                <a:lnTo>
                  <a:pt x="7344853" y="3826712"/>
                </a:lnTo>
                <a:cubicBezTo>
                  <a:pt x="7344853" y="3826712"/>
                  <a:pt x="7341511" y="3826712"/>
                  <a:pt x="7341511" y="3826712"/>
                </a:cubicBezTo>
                <a:cubicBezTo>
                  <a:pt x="7274667" y="3823370"/>
                  <a:pt x="7211169" y="3823370"/>
                  <a:pt x="7144324" y="3820027"/>
                </a:cubicBezTo>
                <a:cubicBezTo>
                  <a:pt x="6913719" y="3820027"/>
                  <a:pt x="6683113" y="3820027"/>
                  <a:pt x="6455848" y="3820027"/>
                </a:cubicBezTo>
                <a:cubicBezTo>
                  <a:pt x="6231926" y="3910265"/>
                  <a:pt x="5987951" y="3833396"/>
                  <a:pt x="5767372" y="3903581"/>
                </a:cubicBezTo>
                <a:cubicBezTo>
                  <a:pt x="5533423" y="3900239"/>
                  <a:pt x="5312845" y="3970423"/>
                  <a:pt x="5082238" y="4000503"/>
                </a:cubicBezTo>
                <a:cubicBezTo>
                  <a:pt x="4908446" y="4013871"/>
                  <a:pt x="4731314" y="3997160"/>
                  <a:pt x="4570892" y="4067345"/>
                </a:cubicBezTo>
                <a:cubicBezTo>
                  <a:pt x="4447233" y="4124161"/>
                  <a:pt x="4350312" y="4197688"/>
                  <a:pt x="4483996" y="4348083"/>
                </a:cubicBezTo>
                <a:cubicBezTo>
                  <a:pt x="4644419" y="4344742"/>
                  <a:pt x="4627708" y="4598742"/>
                  <a:pt x="4788129" y="4561979"/>
                </a:cubicBezTo>
                <a:cubicBezTo>
                  <a:pt x="4754709" y="4678954"/>
                  <a:pt x="4641076" y="4618795"/>
                  <a:pt x="4600971" y="4705690"/>
                </a:cubicBezTo>
                <a:cubicBezTo>
                  <a:pt x="4684524" y="4779217"/>
                  <a:pt x="4844945" y="4725744"/>
                  <a:pt x="4871683" y="4879480"/>
                </a:cubicBezTo>
                <a:cubicBezTo>
                  <a:pt x="4838262" y="5039902"/>
                  <a:pt x="4945210" y="5019849"/>
                  <a:pt x="5032105" y="5029876"/>
                </a:cubicBezTo>
                <a:cubicBezTo>
                  <a:pt x="5239317" y="5049930"/>
                  <a:pt x="5439843" y="5063297"/>
                  <a:pt x="5643713" y="5096719"/>
                </a:cubicBezTo>
                <a:cubicBezTo>
                  <a:pt x="5693844" y="5106745"/>
                  <a:pt x="5810819" y="5083350"/>
                  <a:pt x="5800794" y="5186956"/>
                </a:cubicBezTo>
                <a:cubicBezTo>
                  <a:pt x="5790767" y="5270508"/>
                  <a:pt x="5700529" y="5240431"/>
                  <a:pt x="5643713" y="5243772"/>
                </a:cubicBezTo>
                <a:cubicBezTo>
                  <a:pt x="5329553" y="5283879"/>
                  <a:pt x="5012052" y="5220378"/>
                  <a:pt x="4701235" y="5223719"/>
                </a:cubicBezTo>
                <a:cubicBezTo>
                  <a:pt x="4664472" y="5223719"/>
                  <a:pt x="4657787" y="5334009"/>
                  <a:pt x="4577576" y="5297246"/>
                </a:cubicBezTo>
                <a:cubicBezTo>
                  <a:pt x="4788129" y="5397510"/>
                  <a:pt x="5767372" y="5424248"/>
                  <a:pt x="6094900" y="5477721"/>
                </a:cubicBezTo>
                <a:cubicBezTo>
                  <a:pt x="5754004" y="5858724"/>
                  <a:pt x="5429817" y="5628117"/>
                  <a:pt x="5159105" y="5842012"/>
                </a:cubicBezTo>
                <a:cubicBezTo>
                  <a:pt x="5159105" y="5842012"/>
                  <a:pt x="5212580" y="5842012"/>
                  <a:pt x="5443187" y="5912197"/>
                </a:cubicBezTo>
                <a:cubicBezTo>
                  <a:pt x="5627002" y="5969012"/>
                  <a:pt x="5536765" y="6049223"/>
                  <a:pt x="6001321" y="6202962"/>
                </a:cubicBezTo>
                <a:cubicBezTo>
                  <a:pt x="5824188" y="6253093"/>
                  <a:pt x="5593581" y="6156172"/>
                  <a:pt x="5506685" y="6416857"/>
                </a:cubicBezTo>
                <a:cubicBezTo>
                  <a:pt x="5643713" y="6463648"/>
                  <a:pt x="5807477" y="6420200"/>
                  <a:pt x="5904398" y="6543858"/>
                </a:cubicBezTo>
                <a:cubicBezTo>
                  <a:pt x="5934478" y="6580622"/>
                  <a:pt x="5964557" y="6604017"/>
                  <a:pt x="6001321" y="6624068"/>
                </a:cubicBezTo>
                <a:cubicBezTo>
                  <a:pt x="5984612" y="6630754"/>
                  <a:pt x="5964557" y="6637437"/>
                  <a:pt x="5951188" y="6644121"/>
                </a:cubicBezTo>
                <a:cubicBezTo>
                  <a:pt x="5977925" y="6667518"/>
                  <a:pt x="6663060" y="6794517"/>
                  <a:pt x="6836850" y="6797860"/>
                </a:cubicBezTo>
                <a:cubicBezTo>
                  <a:pt x="6761652" y="6822926"/>
                  <a:pt x="6636845" y="6844075"/>
                  <a:pt x="6553814" y="6856412"/>
                </a:cubicBezTo>
                <a:lnTo>
                  <a:pt x="6542822" y="6857984"/>
                </a:lnTo>
                <a:lnTo>
                  <a:pt x="0" y="6857984"/>
                </a:lnTo>
                <a:close/>
              </a:path>
            </a:pathLst>
          </a:custGeom>
          <a:extLst>
            <a:ext uri="{909E8E84-426E-40DD-AFC4-6F175D3DCCD1}">
              <a14:hiddenFill xmlns:a14="http://schemas.microsoft.com/office/drawing/2010/main">
                <a:solidFill>
                  <a:srgbClr val="FFFFFF"/>
                </a:solidFill>
              </a14:hiddenFill>
            </a:ext>
          </a:extLst>
        </p:spPr>
      </p:pic>
      <p:sp>
        <p:nvSpPr>
          <p:cNvPr id="83970" name="Subtitle 2">
            <a:extLst>
              <a:ext uri="{FF2B5EF4-FFF2-40B4-BE49-F238E27FC236}">
                <a16:creationId xmlns:a16="http://schemas.microsoft.com/office/drawing/2014/main" id="{0F033D13-CC34-BCED-AF49-463690C2164B}"/>
              </a:ext>
            </a:extLst>
          </p:cNvPr>
          <p:cNvSpPr>
            <a:spLocks noGrp="1"/>
          </p:cNvSpPr>
          <p:nvPr>
            <p:ph type="subTitle" idx="1"/>
          </p:nvPr>
        </p:nvSpPr>
        <p:spPr>
          <a:xfrm>
            <a:off x="6094476" y="4038600"/>
            <a:ext cx="5791200" cy="2012950"/>
          </a:xfrm>
        </p:spPr>
        <p:txBody>
          <a:bodyPr>
            <a:noAutofit/>
          </a:bodyPr>
          <a:lstStyle/>
          <a:p>
            <a:pPr algn="l">
              <a:lnSpc>
                <a:spcPct val="90000"/>
              </a:lnSpc>
            </a:pPr>
            <a:r>
              <a:rPr lang="en-US" altLang="en-US" sz="6000" b="1">
                <a:sym typeface="Wingdings" panose="05000000000000000000" pitchFamily="2" charset="2"/>
              </a:rPr>
              <a:t>                              Nghệ sĩ tạo hình</a:t>
            </a:r>
          </a:p>
        </p:txBody>
      </p:sp>
      <p:pic>
        <p:nvPicPr>
          <p:cNvPr id="5" name="Picture 4">
            <a:extLst>
              <a:ext uri="{FF2B5EF4-FFF2-40B4-BE49-F238E27FC236}">
                <a16:creationId xmlns:a16="http://schemas.microsoft.com/office/drawing/2014/main" id="{3627F683-B8C9-984E-BE0B-7925B5D2F4E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477" r="4853" b="-2"/>
          <a:stretch/>
        </p:blipFill>
        <p:spPr bwMode="auto">
          <a:xfrm>
            <a:off x="7653541" y="6"/>
            <a:ext cx="4538463" cy="3877247"/>
          </a:xfrm>
          <a:custGeom>
            <a:avLst/>
            <a:gdLst/>
            <a:ahLst/>
            <a:cxnLst/>
            <a:rect l="l" t="t" r="r" b="b"/>
            <a:pathLst>
              <a:path w="4538463" h="3877247">
                <a:moveTo>
                  <a:pt x="0" y="0"/>
                </a:moveTo>
                <a:lnTo>
                  <a:pt x="4538463" y="0"/>
                </a:lnTo>
                <a:lnTo>
                  <a:pt x="4538463" y="3437173"/>
                </a:lnTo>
                <a:lnTo>
                  <a:pt x="4530710" y="3429000"/>
                </a:lnTo>
                <a:cubicBezTo>
                  <a:pt x="4370289" y="3495842"/>
                  <a:pt x="4239946" y="3686344"/>
                  <a:pt x="4056129" y="3636211"/>
                </a:cubicBezTo>
                <a:cubicBezTo>
                  <a:pt x="3872313" y="3589422"/>
                  <a:pt x="3788760" y="3830055"/>
                  <a:pt x="3618310" y="3756528"/>
                </a:cubicBezTo>
                <a:cubicBezTo>
                  <a:pt x="3394389" y="3823371"/>
                  <a:pt x="3163783" y="3823371"/>
                  <a:pt x="2933176" y="3810002"/>
                </a:cubicBezTo>
                <a:cubicBezTo>
                  <a:pt x="2702570" y="3840081"/>
                  <a:pt x="2471962" y="3873503"/>
                  <a:pt x="2238015" y="3850107"/>
                </a:cubicBezTo>
                <a:cubicBezTo>
                  <a:pt x="2007408" y="3870161"/>
                  <a:pt x="1783486" y="3883529"/>
                  <a:pt x="1552880" y="3863476"/>
                </a:cubicBezTo>
                <a:cubicBezTo>
                  <a:pt x="1322274" y="3886870"/>
                  <a:pt x="1091667" y="3876844"/>
                  <a:pt x="864402" y="3860134"/>
                </a:cubicBezTo>
                <a:cubicBezTo>
                  <a:pt x="757455" y="3860134"/>
                  <a:pt x="653849" y="3856792"/>
                  <a:pt x="546902" y="3856792"/>
                </a:cubicBezTo>
                <a:cubicBezTo>
                  <a:pt x="404861" y="3850108"/>
                  <a:pt x="262821" y="3845095"/>
                  <a:pt x="120363" y="3840499"/>
                </a:cubicBezTo>
                <a:lnTo>
                  <a:pt x="0" y="3836632"/>
                </a:lnTo>
                <a:close/>
              </a:path>
            </a:pathLst>
          </a:custGeom>
          <a:solidFill>
            <a:srgbClr val="FFFFFF">
              <a:shade val="85000"/>
            </a:srgbClr>
          </a:solidFill>
          <a:scene3d>
            <a:camera prst="orthographicFront"/>
            <a:lightRig rig="twoPt" dir="t">
              <a:rot lat="0" lon="0" rev="7200000"/>
            </a:lightRig>
          </a:scene3d>
          <a:sp3d>
            <a:bevelT w="25400" h="19050"/>
            <a:contourClr>
              <a:srgbClr val="FFFFFF"/>
            </a:contourClr>
          </a:sp3d>
        </p:spPr>
      </p:pic>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ECA37048-9D23-B97D-96D1-328B55962D49}"/>
              </a:ext>
            </a:extLst>
          </p:cNvPr>
          <p:cNvSpPr>
            <a:spLocks noGrp="1"/>
          </p:cNvSpPr>
          <p:nvPr>
            <p:ph type="subTitle" idx="4294967295"/>
          </p:nvPr>
        </p:nvSpPr>
        <p:spPr>
          <a:xfrm>
            <a:off x="6243165" y="-840204"/>
            <a:ext cx="4603752" cy="1143000"/>
          </a:xfrm>
        </p:spPr>
        <p:txBody>
          <a:bodyPr/>
          <a:lstStyle/>
          <a:p>
            <a:pPr marL="0" indent="0" algn="l">
              <a:buNone/>
            </a:pPr>
            <a:r>
              <a:rPr lang="en-US" altLang="en-US" sz="6000" dirty="0">
                <a:solidFill>
                  <a:schemeClr val="tx1"/>
                </a:solidFill>
                <a:sym typeface="Wingdings" panose="05000000000000000000" pitchFamily="2" charset="2"/>
              </a:rPr>
              <a:t>                                  </a:t>
            </a:r>
            <a:r>
              <a:rPr lang="en-US" altLang="en-US" sz="6000" dirty="0" err="1">
                <a:solidFill>
                  <a:schemeClr val="tx1"/>
                </a:solidFill>
                <a:sym typeface="Wingdings" panose="05000000000000000000" pitchFamily="2" charset="2"/>
              </a:rPr>
              <a:t>Tranh</a:t>
            </a:r>
            <a:r>
              <a:rPr lang="en-US" altLang="en-US" sz="6000" dirty="0">
                <a:solidFill>
                  <a:schemeClr val="tx1"/>
                </a:solidFill>
                <a:sym typeface="Wingdings" panose="05000000000000000000" pitchFamily="2" charset="2"/>
              </a:rPr>
              <a:t> </a:t>
            </a:r>
            <a:r>
              <a:rPr lang="en-US" altLang="en-US" sz="6000" dirty="0" err="1">
                <a:solidFill>
                  <a:schemeClr val="tx1"/>
                </a:solidFill>
                <a:sym typeface="Wingdings" panose="05000000000000000000" pitchFamily="2" charset="2"/>
              </a:rPr>
              <a:t>lợn</a:t>
            </a:r>
            <a:r>
              <a:rPr lang="en-US" altLang="en-US" sz="6000" dirty="0">
                <a:solidFill>
                  <a:schemeClr val="tx1"/>
                </a:solidFill>
                <a:sym typeface="Wingdings" panose="05000000000000000000" pitchFamily="2" charset="2"/>
              </a:rPr>
              <a:t> </a:t>
            </a:r>
            <a:r>
              <a:rPr lang="en-US" altLang="en-US" sz="6000" dirty="0" err="1">
                <a:solidFill>
                  <a:schemeClr val="tx1"/>
                </a:solidFill>
                <a:sym typeface="Wingdings" panose="05000000000000000000" pitchFamily="2" charset="2"/>
              </a:rPr>
              <a:t>ráy</a:t>
            </a:r>
            <a:endParaRPr lang="en-US" altLang="en-US" sz="6000" dirty="0">
              <a:solidFill>
                <a:schemeClr val="tx1"/>
              </a:solidFill>
              <a:sym typeface="Wingdings" panose="05000000000000000000" pitchFamily="2" charset="2"/>
            </a:endParaRPr>
          </a:p>
        </p:txBody>
      </p:sp>
      <p:pic>
        <p:nvPicPr>
          <p:cNvPr id="5" name="Picture 4">
            <a:extLst>
              <a:ext uri="{FF2B5EF4-FFF2-40B4-BE49-F238E27FC236}">
                <a16:creationId xmlns:a16="http://schemas.microsoft.com/office/drawing/2014/main" id="{4561A8E1-53FD-95B8-B638-4CB18FF0598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48000" y="1066800"/>
            <a:ext cx="9175751" cy="563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Straight Arrow Connector 6">
            <a:extLst>
              <a:ext uri="{FF2B5EF4-FFF2-40B4-BE49-F238E27FC236}">
                <a16:creationId xmlns:a16="http://schemas.microsoft.com/office/drawing/2014/main" id="{EC287E19-060A-3529-2C69-EEE71396D946}"/>
              </a:ext>
            </a:extLst>
          </p:cNvPr>
          <p:cNvCxnSpPr>
            <a:cxnSpLocks/>
          </p:cNvCxnSpPr>
          <p:nvPr/>
        </p:nvCxnSpPr>
        <p:spPr>
          <a:xfrm>
            <a:off x="3048000" y="1981200"/>
            <a:ext cx="3886200" cy="1447800"/>
          </a:xfrm>
          <a:prstGeom prst="straightConnector1">
            <a:avLst/>
          </a:prstGeom>
          <a:ln w="762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4" name="Rectangle 3"/>
          <p:cNvSpPr/>
          <p:nvPr/>
        </p:nvSpPr>
        <p:spPr>
          <a:xfrm>
            <a:off x="-203201" y="1688812"/>
            <a:ext cx="3505200" cy="584775"/>
          </a:xfrm>
          <a:prstGeom prst="rect">
            <a:avLst/>
          </a:prstGeom>
        </p:spPr>
        <p:txBody>
          <a:bodyPr wrap="square">
            <a:spAutoFit/>
          </a:bodyPr>
          <a:lstStyle/>
          <a:p>
            <a:pPr lvl="0" algn="ctr">
              <a:spcBef>
                <a:spcPct val="20000"/>
              </a:spcBef>
            </a:pPr>
            <a:r>
              <a:rPr lang="en-US" altLang="en-US" sz="3200" b="1" dirty="0" err="1">
                <a:solidFill>
                  <a:prstClr val="black"/>
                </a:solidFill>
                <a:latin typeface="Times New Roman" pitchFamily="18" charset="0"/>
                <a:cs typeface="Times New Roman" pitchFamily="18" charset="0"/>
                <a:sym typeface="Wingdings" panose="05000000000000000000" pitchFamily="2" charset="2"/>
              </a:rPr>
              <a:t>Khoáy</a:t>
            </a:r>
            <a:r>
              <a:rPr lang="en-US" altLang="en-US" sz="3200" b="1" dirty="0">
                <a:solidFill>
                  <a:prstClr val="black"/>
                </a:solidFill>
                <a:latin typeface="Times New Roman" pitchFamily="18" charset="0"/>
                <a:cs typeface="Times New Roman" pitchFamily="18" charset="0"/>
                <a:sym typeface="Wingdings" panose="05000000000000000000" pitchFamily="2" charset="2"/>
              </a:rPr>
              <a:t> </a:t>
            </a:r>
            <a:r>
              <a:rPr lang="en-US" altLang="en-US" sz="3200" b="1" dirty="0" err="1">
                <a:solidFill>
                  <a:prstClr val="black"/>
                </a:solidFill>
                <a:latin typeface="Times New Roman" pitchFamily="18" charset="0"/>
                <a:cs typeface="Times New Roman" pitchFamily="18" charset="0"/>
                <a:sym typeface="Wingdings" panose="05000000000000000000" pitchFamily="2" charset="2"/>
              </a:rPr>
              <a:t>âm</a:t>
            </a:r>
            <a:r>
              <a:rPr lang="en-US" altLang="en-US" sz="3200" b="1" dirty="0">
                <a:solidFill>
                  <a:prstClr val="black"/>
                </a:solidFill>
                <a:latin typeface="Times New Roman" pitchFamily="18" charset="0"/>
                <a:cs typeface="Times New Roman" pitchFamily="18" charset="0"/>
                <a:sym typeface="Wingdings" panose="05000000000000000000" pitchFamily="2" charset="2"/>
              </a:rPr>
              <a:t> </a:t>
            </a:r>
            <a:r>
              <a:rPr lang="en-US" altLang="en-US" sz="3200" b="1" dirty="0" err="1">
                <a:solidFill>
                  <a:prstClr val="black"/>
                </a:solidFill>
                <a:latin typeface="Times New Roman" pitchFamily="18" charset="0"/>
                <a:cs typeface="Times New Roman" pitchFamily="18" charset="0"/>
                <a:sym typeface="Wingdings" panose="05000000000000000000" pitchFamily="2" charset="2"/>
              </a:rPr>
              <a:t>dương</a:t>
            </a:r>
            <a:endParaRPr lang="en-US" altLang="en-US" sz="3200" b="1" dirty="0">
              <a:solidFill>
                <a:prstClr val="black"/>
              </a:solidFill>
              <a:latin typeface="Times New Roman" pitchFamily="18" charset="0"/>
              <a:cs typeface="Times New Roman" pitchFamily="18" charset="0"/>
              <a:sym typeface="Wingdings" panose="05000000000000000000" pitchFamily="2" charset="2"/>
            </a:endParaRPr>
          </a:p>
        </p:txBody>
      </p:sp>
    </p:spTree>
  </p:cSld>
  <p:clrMapOvr>
    <a:masterClrMapping/>
  </p:clrMapOvr>
  <p:transition spd="slow" advTm="2000">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1"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down)">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000" b="-4000"/>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F48D029-F244-98C9-54A0-9CB55205E860}"/>
              </a:ext>
            </a:extLst>
          </p:cNvPr>
          <p:cNvSpPr/>
          <p:nvPr/>
        </p:nvSpPr>
        <p:spPr>
          <a:xfrm>
            <a:off x="3886200" y="2644170"/>
            <a:ext cx="8974862" cy="1569660"/>
          </a:xfrm>
          <a:prstGeom prst="rect">
            <a:avLst/>
          </a:prstGeom>
          <a:noFill/>
        </p:spPr>
        <p:txBody>
          <a:bodyPr wrap="square">
            <a:spAutoFit/>
          </a:bodyPr>
          <a:lstStyle/>
          <a:p>
            <a:pPr algn="ctr">
              <a:defRPr/>
            </a:pPr>
            <a:r>
              <a:rPr lang="en-US" sz="9600" b="1" dirty="0" err="1">
                <a:ln w="22225">
                  <a:solidFill>
                    <a:schemeClr val="bg1"/>
                  </a:solidFill>
                  <a:prstDash val="solid"/>
                </a:ln>
                <a:solidFill>
                  <a:schemeClr val="bg1"/>
                </a:solidFill>
                <a:latin typeface="Constantia" panose="02030602050306030303" pitchFamily="18" charset="0"/>
              </a:rPr>
              <a:t>Tìm</a:t>
            </a:r>
            <a:r>
              <a:rPr lang="en-US" sz="9600" b="1" dirty="0">
                <a:ln w="22225">
                  <a:solidFill>
                    <a:schemeClr val="bg1"/>
                  </a:solidFill>
                  <a:prstDash val="solid"/>
                </a:ln>
                <a:solidFill>
                  <a:schemeClr val="bg1"/>
                </a:solidFill>
                <a:latin typeface="Constantia" panose="02030602050306030303" pitchFamily="18" charset="0"/>
              </a:rPr>
              <a:t> </a:t>
            </a:r>
            <a:r>
              <a:rPr lang="en-US" sz="9600" b="1" dirty="0" err="1">
                <a:ln w="22225">
                  <a:solidFill>
                    <a:schemeClr val="bg1"/>
                  </a:solidFill>
                  <a:prstDash val="solid"/>
                </a:ln>
                <a:solidFill>
                  <a:schemeClr val="bg1"/>
                </a:solidFill>
                <a:latin typeface="Constantia" panose="02030602050306030303" pitchFamily="18" charset="0"/>
              </a:rPr>
              <a:t>hiểu</a:t>
            </a:r>
            <a:r>
              <a:rPr lang="en-US" sz="9600" b="1" dirty="0">
                <a:ln w="22225">
                  <a:solidFill>
                    <a:schemeClr val="bg1"/>
                  </a:solidFill>
                  <a:prstDash val="solid"/>
                </a:ln>
                <a:solidFill>
                  <a:schemeClr val="bg1"/>
                </a:solidFill>
                <a:latin typeface="Constantia" panose="02030602050306030303" pitchFamily="18" charset="0"/>
              </a:rPr>
              <a:t> </a:t>
            </a:r>
            <a:r>
              <a:rPr lang="en-US" sz="9600" b="1" dirty="0" err="1">
                <a:ln w="22225">
                  <a:solidFill>
                    <a:schemeClr val="bg1"/>
                  </a:solidFill>
                  <a:prstDash val="solid"/>
                </a:ln>
                <a:solidFill>
                  <a:schemeClr val="bg1"/>
                </a:solidFill>
                <a:latin typeface="Constantia" panose="02030602050306030303" pitchFamily="18" charset="0"/>
              </a:rPr>
              <a:t>bài</a:t>
            </a:r>
            <a:endParaRPr lang="en-US" sz="9600" b="1" dirty="0">
              <a:ln w="22225">
                <a:solidFill>
                  <a:schemeClr val="bg1"/>
                </a:solidFill>
                <a:prstDash val="solid"/>
              </a:ln>
              <a:solidFill>
                <a:schemeClr val="bg1"/>
              </a:solidFill>
              <a:latin typeface="Constantia" panose="02030602050306030303" pitchFamily="18" charset="0"/>
            </a:endParaRPr>
          </a:p>
        </p:txBody>
      </p:sp>
    </p:spTree>
  </p:cSld>
  <p:clrMapOvr>
    <a:masterClrMapping/>
  </p:clrMapOvr>
  <p:transition spd="slow">
    <p:circl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7042" name="组合 1">
            <a:extLst>
              <a:ext uri="{FF2B5EF4-FFF2-40B4-BE49-F238E27FC236}">
                <a16:creationId xmlns:a16="http://schemas.microsoft.com/office/drawing/2014/main" id="{6D8EB171-DF87-11F1-27A1-E29185249556}"/>
              </a:ext>
            </a:extLst>
          </p:cNvPr>
          <p:cNvGrpSpPr>
            <a:grpSpLocks/>
          </p:cNvGrpSpPr>
          <p:nvPr/>
        </p:nvGrpSpPr>
        <p:grpSpPr bwMode="auto">
          <a:xfrm>
            <a:off x="1191791" y="542045"/>
            <a:ext cx="10760075" cy="5961062"/>
            <a:chOff x="1830343" y="-35343"/>
            <a:chExt cx="9009819" cy="5959597"/>
          </a:xfrm>
        </p:grpSpPr>
        <p:grpSp>
          <p:nvGrpSpPr>
            <p:cNvPr id="32" name="组合 26">
              <a:extLst>
                <a:ext uri="{FF2B5EF4-FFF2-40B4-BE49-F238E27FC236}">
                  <a16:creationId xmlns:a16="http://schemas.microsoft.com/office/drawing/2014/main" id="{CE5D87A3-7CD9-24CF-9BCC-300414B7249B}"/>
                </a:ext>
              </a:extLst>
            </p:cNvPr>
            <p:cNvGrpSpPr/>
            <p:nvPr/>
          </p:nvGrpSpPr>
          <p:grpSpPr>
            <a:xfrm>
              <a:off x="1830343" y="933748"/>
              <a:ext cx="8378969" cy="4990506"/>
              <a:chOff x="1828800" y="932844"/>
              <a:chExt cx="8382000" cy="4992311"/>
            </a:xfrm>
            <a:effectLst>
              <a:outerShdw blurRad="50800" dist="38100" dir="5400000" algn="t" rotWithShape="0">
                <a:prstClr val="black">
                  <a:alpha val="40000"/>
                </a:prstClr>
              </a:outerShdw>
            </a:effectLst>
          </p:grpSpPr>
          <p:sp>
            <p:nvSpPr>
              <p:cNvPr id="34" name="圆角矩形 27">
                <a:extLst>
                  <a:ext uri="{FF2B5EF4-FFF2-40B4-BE49-F238E27FC236}">
                    <a16:creationId xmlns:a16="http://schemas.microsoft.com/office/drawing/2014/main" id="{1FAE394F-AA96-0DE2-D9E6-AFB0D6B8C026}"/>
                  </a:ext>
                </a:extLst>
              </p:cNvPr>
              <p:cNvSpPr/>
              <p:nvPr/>
            </p:nvSpPr>
            <p:spPr>
              <a:xfrm flipV="1">
                <a:off x="1828800" y="932844"/>
                <a:ext cx="8382000" cy="4992311"/>
              </a:xfrm>
              <a:prstGeom prst="roundRect">
                <a:avLst>
                  <a:gd name="adj" fmla="val 839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prstClr val="white"/>
                  </a:solidFill>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35" name="圆角矩形 28">
                <a:extLst>
                  <a:ext uri="{FF2B5EF4-FFF2-40B4-BE49-F238E27FC236}">
                    <a16:creationId xmlns:a16="http://schemas.microsoft.com/office/drawing/2014/main" id="{F8ACD1E5-F241-CBEF-167B-435C2B75B3C6}"/>
                  </a:ext>
                </a:extLst>
              </p:cNvPr>
              <p:cNvSpPr/>
              <p:nvPr/>
            </p:nvSpPr>
            <p:spPr>
              <a:xfrm flipV="1">
                <a:off x="1930550" y="1007531"/>
                <a:ext cx="8178500" cy="4842936"/>
              </a:xfrm>
              <a:prstGeom prst="roundRect">
                <a:avLst>
                  <a:gd name="adj" fmla="val 8395"/>
                </a:avLst>
              </a:prstGeom>
              <a:noFill/>
              <a:ln>
                <a:solidFill>
                  <a:srgbClr val="F2DC8E"/>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prstClr val="white"/>
                  </a:solidFill>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grpSp>
        <p:pic>
          <p:nvPicPr>
            <p:cNvPr id="87046" name="图片 14">
              <a:extLst>
                <a:ext uri="{FF2B5EF4-FFF2-40B4-BE49-F238E27FC236}">
                  <a16:creationId xmlns:a16="http://schemas.microsoft.com/office/drawing/2014/main" id="{1DE0D326-11BA-4C15-CCC7-65A34BF8712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flipH="1">
              <a:off x="8642469" y="-35343"/>
              <a:ext cx="2197693" cy="16460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87043" name="图片 5">
            <a:extLst>
              <a:ext uri="{FF2B5EF4-FFF2-40B4-BE49-F238E27FC236}">
                <a16:creationId xmlns:a16="http://schemas.microsoft.com/office/drawing/2014/main" id="{8C1CA36C-6D29-B009-EA97-0BE97E8D34A7}"/>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03200" y="34925"/>
            <a:ext cx="1716088" cy="852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3">
            <a:extLst>
              <a:ext uri="{FF2B5EF4-FFF2-40B4-BE49-F238E27FC236}">
                <a16:creationId xmlns:a16="http://schemas.microsoft.com/office/drawing/2014/main" id="{E67850F6-D76F-C10E-A903-06CA0BE50CAF}"/>
              </a:ext>
            </a:extLst>
          </p:cNvPr>
          <p:cNvSpPr txBox="1">
            <a:spLocks noChangeArrowheads="1"/>
          </p:cNvSpPr>
          <p:nvPr/>
        </p:nvSpPr>
        <p:spPr bwMode="auto">
          <a:xfrm>
            <a:off x="1741883" y="3186663"/>
            <a:ext cx="9144000" cy="2357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印品黑体"/>
                <a:ea typeface="印品黑体"/>
                <a:cs typeface="印品黑体"/>
              </a:defRPr>
            </a:lvl1pPr>
            <a:lvl2pPr marL="685800" indent="-228600">
              <a:lnSpc>
                <a:spcPct val="90000"/>
              </a:lnSpc>
              <a:spcBef>
                <a:spcPts val="500"/>
              </a:spcBef>
              <a:buFont typeface="Arial" panose="020B0604020202020204" pitchFamily="34" charset="0"/>
              <a:buChar char="•"/>
              <a:defRPr sz="2400">
                <a:solidFill>
                  <a:schemeClr val="tx1"/>
                </a:solidFill>
                <a:latin typeface="印品黑体"/>
                <a:ea typeface="印品黑体"/>
                <a:cs typeface="印品黑体"/>
              </a:defRPr>
            </a:lvl2pPr>
            <a:lvl3pPr marL="1143000" indent="-228600">
              <a:lnSpc>
                <a:spcPct val="90000"/>
              </a:lnSpc>
              <a:spcBef>
                <a:spcPts val="500"/>
              </a:spcBef>
              <a:buFont typeface="Arial" panose="020B0604020202020204" pitchFamily="34" charset="0"/>
              <a:buChar char="•"/>
              <a:defRPr sz="2000">
                <a:solidFill>
                  <a:schemeClr val="tx1"/>
                </a:solidFill>
                <a:latin typeface="印品黑体"/>
                <a:ea typeface="印品黑体"/>
                <a:cs typeface="印品黑体"/>
              </a:defRPr>
            </a:lvl3pPr>
            <a:lvl4pPr marL="1600200" indent="-228600">
              <a:lnSpc>
                <a:spcPct val="90000"/>
              </a:lnSpc>
              <a:spcBef>
                <a:spcPts val="500"/>
              </a:spcBef>
              <a:buFont typeface="Arial" panose="020B0604020202020204" pitchFamily="34" charset="0"/>
              <a:buChar char="•"/>
              <a:defRPr>
                <a:solidFill>
                  <a:schemeClr val="tx1"/>
                </a:solidFill>
                <a:latin typeface="印品黑体"/>
                <a:ea typeface="印品黑体"/>
                <a:cs typeface="印品黑体"/>
              </a:defRPr>
            </a:lvl4pPr>
            <a:lvl5pPr marL="2057400" indent="-228600">
              <a:lnSpc>
                <a:spcPct val="90000"/>
              </a:lnSpc>
              <a:spcBef>
                <a:spcPts val="500"/>
              </a:spcBef>
              <a:buFont typeface="Arial" panose="020B0604020202020204" pitchFamily="34" charset="0"/>
              <a:buChar char="•"/>
              <a:defRPr>
                <a:solidFill>
                  <a:schemeClr val="tx1"/>
                </a:solidFill>
                <a:latin typeface="印品黑体"/>
                <a:ea typeface="印品黑体"/>
                <a:cs typeface="印品黑体"/>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印品黑体"/>
                <a:ea typeface="印品黑体"/>
                <a:cs typeface="印品黑体"/>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印品黑体"/>
                <a:ea typeface="印品黑体"/>
                <a:cs typeface="印品黑体"/>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印品黑体"/>
                <a:ea typeface="印品黑体"/>
                <a:cs typeface="印品黑体"/>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印品黑体"/>
                <a:ea typeface="印品黑体"/>
                <a:cs typeface="印品黑体"/>
              </a:defRPr>
            </a:lvl9pPr>
          </a:lstStyle>
          <a:p>
            <a:pPr eaLnBrk="1" hangingPunct="1">
              <a:lnSpc>
                <a:spcPct val="100000"/>
              </a:lnSpc>
              <a:spcBef>
                <a:spcPct val="0"/>
              </a:spcBef>
              <a:buFontTx/>
              <a:buNone/>
            </a:pPr>
            <a:r>
              <a:rPr lang="vi-VN" altLang="en-US" sz="4400" b="1" dirty="0">
                <a:solidFill>
                  <a:srgbClr val="3333CC"/>
                </a:solidFill>
                <a:latin typeface="Times New Roman" panose="02020603050405020304" pitchFamily="18" charset="0"/>
                <a:cs typeface="Times New Roman" panose="02020603050405020304" pitchFamily="18" charset="0"/>
              </a:rPr>
              <a:t>1. </a:t>
            </a:r>
            <a:r>
              <a:rPr lang="en-US" altLang="en-US" sz="4400" b="1" dirty="0" err="1">
                <a:solidFill>
                  <a:srgbClr val="3333CC"/>
                </a:solidFill>
                <a:latin typeface="Times New Roman" panose="02020603050405020304" pitchFamily="18" charset="0"/>
                <a:cs typeface="Times New Roman" panose="02020603050405020304" pitchFamily="18" charset="0"/>
              </a:rPr>
              <a:t>Kể</a:t>
            </a:r>
            <a:r>
              <a:rPr lang="en-US" altLang="en-US" sz="4400" b="1" dirty="0">
                <a:solidFill>
                  <a:srgbClr val="3333CC"/>
                </a:solidFill>
                <a:latin typeface="Times New Roman" panose="02020603050405020304" pitchFamily="18" charset="0"/>
                <a:cs typeface="Times New Roman" panose="02020603050405020304" pitchFamily="18" charset="0"/>
              </a:rPr>
              <a:t> </a:t>
            </a:r>
            <a:r>
              <a:rPr lang="en-US" altLang="en-US" sz="4400" b="1" dirty="0" err="1">
                <a:solidFill>
                  <a:srgbClr val="3333CC"/>
                </a:solidFill>
                <a:latin typeface="Times New Roman" panose="02020603050405020304" pitchFamily="18" charset="0"/>
                <a:cs typeface="Times New Roman" panose="02020603050405020304" pitchFamily="18" charset="0"/>
              </a:rPr>
              <a:t>tên</a:t>
            </a:r>
            <a:r>
              <a:rPr lang="en-US" altLang="en-US" sz="4400" b="1" dirty="0">
                <a:solidFill>
                  <a:srgbClr val="3333CC"/>
                </a:solidFill>
                <a:latin typeface="Times New Roman" panose="02020603050405020304" pitchFamily="18" charset="0"/>
                <a:cs typeface="Times New Roman" panose="02020603050405020304" pitchFamily="18" charset="0"/>
              </a:rPr>
              <a:t> </a:t>
            </a:r>
            <a:r>
              <a:rPr lang="en-US" altLang="en-US" sz="4400" b="1" dirty="0" err="1">
                <a:solidFill>
                  <a:srgbClr val="3333CC"/>
                </a:solidFill>
                <a:latin typeface="Times New Roman" panose="02020603050405020304" pitchFamily="18" charset="0"/>
                <a:cs typeface="Times New Roman" panose="02020603050405020304" pitchFamily="18" charset="0"/>
              </a:rPr>
              <a:t>một</a:t>
            </a:r>
            <a:r>
              <a:rPr lang="en-US" altLang="en-US" sz="4400" b="1" dirty="0">
                <a:solidFill>
                  <a:srgbClr val="3333CC"/>
                </a:solidFill>
                <a:latin typeface="Times New Roman" panose="02020603050405020304" pitchFamily="18" charset="0"/>
                <a:cs typeface="Times New Roman" panose="02020603050405020304" pitchFamily="18" charset="0"/>
              </a:rPr>
              <a:t> </a:t>
            </a:r>
            <a:r>
              <a:rPr lang="en-US" altLang="en-US" sz="4400" b="1" dirty="0" err="1">
                <a:solidFill>
                  <a:srgbClr val="3333CC"/>
                </a:solidFill>
                <a:latin typeface="Times New Roman" panose="02020603050405020304" pitchFamily="18" charset="0"/>
                <a:cs typeface="Times New Roman" panose="02020603050405020304" pitchFamily="18" charset="0"/>
              </a:rPr>
              <a:t>số</a:t>
            </a:r>
            <a:r>
              <a:rPr lang="en-US" altLang="en-US" sz="4400" b="1" dirty="0">
                <a:solidFill>
                  <a:srgbClr val="3333CC"/>
                </a:solidFill>
                <a:latin typeface="Times New Roman" panose="02020603050405020304" pitchFamily="18" charset="0"/>
                <a:cs typeface="Times New Roman" panose="02020603050405020304" pitchFamily="18" charset="0"/>
              </a:rPr>
              <a:t> </a:t>
            </a:r>
            <a:r>
              <a:rPr lang="en-US" altLang="en-US" sz="4400" b="1" dirty="0" err="1">
                <a:solidFill>
                  <a:srgbClr val="3333CC"/>
                </a:solidFill>
                <a:latin typeface="Times New Roman" panose="02020603050405020304" pitchFamily="18" charset="0"/>
                <a:cs typeface="Times New Roman" panose="02020603050405020304" pitchFamily="18" charset="0"/>
              </a:rPr>
              <a:t>bức</a:t>
            </a:r>
            <a:r>
              <a:rPr lang="en-US" altLang="en-US" sz="4400" b="1" dirty="0">
                <a:solidFill>
                  <a:srgbClr val="3333CC"/>
                </a:solidFill>
                <a:latin typeface="Times New Roman" panose="02020603050405020304" pitchFamily="18" charset="0"/>
                <a:cs typeface="Times New Roman" panose="02020603050405020304" pitchFamily="18" charset="0"/>
              </a:rPr>
              <a:t> </a:t>
            </a:r>
            <a:r>
              <a:rPr lang="en-US" altLang="en-US" sz="4400" b="1" dirty="0" err="1">
                <a:solidFill>
                  <a:srgbClr val="3333CC"/>
                </a:solidFill>
                <a:latin typeface="Times New Roman" panose="02020603050405020304" pitchFamily="18" charset="0"/>
                <a:cs typeface="Times New Roman" panose="02020603050405020304" pitchFamily="18" charset="0"/>
              </a:rPr>
              <a:t>tranh</a:t>
            </a:r>
            <a:r>
              <a:rPr lang="en-US" altLang="en-US" sz="4400" b="1" dirty="0">
                <a:solidFill>
                  <a:srgbClr val="3333CC"/>
                </a:solidFill>
                <a:latin typeface="Times New Roman" panose="02020603050405020304" pitchFamily="18" charset="0"/>
                <a:cs typeface="Times New Roman" panose="02020603050405020304" pitchFamily="18" charset="0"/>
              </a:rPr>
              <a:t> </a:t>
            </a:r>
            <a:r>
              <a:rPr lang="en-US" altLang="en-US" sz="4400" b="1" dirty="0" err="1">
                <a:solidFill>
                  <a:srgbClr val="3333CC"/>
                </a:solidFill>
                <a:latin typeface="Times New Roman" panose="02020603050405020304" pitchFamily="18" charset="0"/>
                <a:cs typeface="Times New Roman" panose="02020603050405020304" pitchFamily="18" charset="0"/>
              </a:rPr>
              <a:t>làng</a:t>
            </a:r>
            <a:r>
              <a:rPr lang="en-US" altLang="en-US" sz="4400" b="1" dirty="0">
                <a:solidFill>
                  <a:srgbClr val="3333CC"/>
                </a:solidFill>
                <a:latin typeface="Times New Roman" panose="02020603050405020304" pitchFamily="18" charset="0"/>
                <a:cs typeface="Times New Roman" panose="02020603050405020304" pitchFamily="18" charset="0"/>
              </a:rPr>
              <a:t> </a:t>
            </a:r>
            <a:r>
              <a:rPr lang="en-US" altLang="en-US" sz="4400" b="1" dirty="0" err="1">
                <a:solidFill>
                  <a:srgbClr val="3333CC"/>
                </a:solidFill>
                <a:latin typeface="Times New Roman" panose="02020603050405020304" pitchFamily="18" charset="0"/>
                <a:cs typeface="Times New Roman" panose="02020603050405020304" pitchFamily="18" charset="0"/>
              </a:rPr>
              <a:t>Hồ</a:t>
            </a:r>
            <a:r>
              <a:rPr lang="en-US" altLang="en-US" sz="4400" b="1" dirty="0">
                <a:solidFill>
                  <a:srgbClr val="3333CC"/>
                </a:solidFill>
                <a:latin typeface="Times New Roman" panose="02020603050405020304" pitchFamily="18" charset="0"/>
                <a:cs typeface="Times New Roman" panose="02020603050405020304" pitchFamily="18" charset="0"/>
              </a:rPr>
              <a:t> </a:t>
            </a:r>
            <a:r>
              <a:rPr lang="en-US" altLang="en-US" sz="4400" b="1" dirty="0" err="1">
                <a:solidFill>
                  <a:srgbClr val="3333CC"/>
                </a:solidFill>
                <a:latin typeface="Times New Roman" panose="02020603050405020304" pitchFamily="18" charset="0"/>
                <a:cs typeface="Times New Roman" panose="02020603050405020304" pitchFamily="18" charset="0"/>
              </a:rPr>
              <a:t>lấy</a:t>
            </a:r>
            <a:r>
              <a:rPr lang="en-US" altLang="en-US" sz="4400" b="1" dirty="0">
                <a:solidFill>
                  <a:srgbClr val="3333CC"/>
                </a:solidFill>
                <a:latin typeface="Times New Roman" panose="02020603050405020304" pitchFamily="18" charset="0"/>
                <a:cs typeface="Times New Roman" panose="02020603050405020304" pitchFamily="18" charset="0"/>
              </a:rPr>
              <a:t> </a:t>
            </a:r>
            <a:r>
              <a:rPr lang="en-US" altLang="en-US" sz="4400" b="1" dirty="0" err="1">
                <a:solidFill>
                  <a:srgbClr val="3333CC"/>
                </a:solidFill>
                <a:latin typeface="Times New Roman" panose="02020603050405020304" pitchFamily="18" charset="0"/>
                <a:cs typeface="Times New Roman" panose="02020603050405020304" pitchFamily="18" charset="0"/>
              </a:rPr>
              <a:t>đề</a:t>
            </a:r>
            <a:r>
              <a:rPr lang="en-US" altLang="en-US" sz="4400" b="1" dirty="0">
                <a:solidFill>
                  <a:srgbClr val="3333CC"/>
                </a:solidFill>
                <a:latin typeface="Times New Roman" panose="02020603050405020304" pitchFamily="18" charset="0"/>
                <a:cs typeface="Times New Roman" panose="02020603050405020304" pitchFamily="18" charset="0"/>
              </a:rPr>
              <a:t> </a:t>
            </a:r>
            <a:r>
              <a:rPr lang="en-US" altLang="en-US" sz="4400" b="1" dirty="0" err="1">
                <a:solidFill>
                  <a:srgbClr val="3333CC"/>
                </a:solidFill>
                <a:latin typeface="Times New Roman" panose="02020603050405020304" pitchFamily="18" charset="0"/>
                <a:cs typeface="Times New Roman" panose="02020603050405020304" pitchFamily="18" charset="0"/>
              </a:rPr>
              <a:t>tài</a:t>
            </a:r>
            <a:r>
              <a:rPr lang="en-US" altLang="en-US" sz="4400" b="1" dirty="0">
                <a:solidFill>
                  <a:srgbClr val="3333CC"/>
                </a:solidFill>
                <a:latin typeface="Times New Roman" panose="02020603050405020304" pitchFamily="18" charset="0"/>
                <a:cs typeface="Times New Roman" panose="02020603050405020304" pitchFamily="18" charset="0"/>
              </a:rPr>
              <a:t> </a:t>
            </a:r>
            <a:r>
              <a:rPr lang="en-US" altLang="en-US" sz="4400" b="1" dirty="0" err="1">
                <a:solidFill>
                  <a:srgbClr val="3333CC"/>
                </a:solidFill>
                <a:latin typeface="Times New Roman" panose="02020603050405020304" pitchFamily="18" charset="0"/>
                <a:cs typeface="Times New Roman" panose="02020603050405020304" pitchFamily="18" charset="0"/>
              </a:rPr>
              <a:t>trong</a:t>
            </a:r>
            <a:r>
              <a:rPr lang="en-US" altLang="en-US" sz="4400" b="1" dirty="0">
                <a:solidFill>
                  <a:srgbClr val="3333CC"/>
                </a:solidFill>
                <a:latin typeface="Times New Roman" panose="02020603050405020304" pitchFamily="18" charset="0"/>
                <a:cs typeface="Times New Roman" panose="02020603050405020304" pitchFamily="18" charset="0"/>
              </a:rPr>
              <a:t> </a:t>
            </a:r>
            <a:r>
              <a:rPr lang="en-US" altLang="en-US" sz="4400" b="1" dirty="0" err="1">
                <a:solidFill>
                  <a:srgbClr val="3333CC"/>
                </a:solidFill>
                <a:latin typeface="Times New Roman" panose="02020603050405020304" pitchFamily="18" charset="0"/>
                <a:cs typeface="Times New Roman" panose="02020603050405020304" pitchFamily="18" charset="0"/>
              </a:rPr>
              <a:t>cuộc</a:t>
            </a:r>
            <a:r>
              <a:rPr lang="en-US" altLang="en-US" sz="4400" b="1" dirty="0">
                <a:solidFill>
                  <a:srgbClr val="3333CC"/>
                </a:solidFill>
                <a:latin typeface="Times New Roman" panose="02020603050405020304" pitchFamily="18" charset="0"/>
                <a:cs typeface="Times New Roman" panose="02020603050405020304" pitchFamily="18" charset="0"/>
              </a:rPr>
              <a:t> sống </a:t>
            </a:r>
            <a:r>
              <a:rPr lang="en-US" altLang="en-US" sz="4400" b="1" dirty="0" err="1">
                <a:solidFill>
                  <a:srgbClr val="3333CC"/>
                </a:solidFill>
                <a:latin typeface="Times New Roman" panose="02020603050405020304" pitchFamily="18" charset="0"/>
                <a:cs typeface="Times New Roman" panose="02020603050405020304" pitchFamily="18" charset="0"/>
              </a:rPr>
              <a:t>hàng</a:t>
            </a:r>
            <a:r>
              <a:rPr lang="en-US" altLang="en-US" sz="4400" b="1" dirty="0">
                <a:solidFill>
                  <a:srgbClr val="3333CC"/>
                </a:solidFill>
                <a:latin typeface="Times New Roman" panose="02020603050405020304" pitchFamily="18" charset="0"/>
                <a:cs typeface="Times New Roman" panose="02020603050405020304" pitchFamily="18" charset="0"/>
              </a:rPr>
              <a:t> </a:t>
            </a:r>
            <a:r>
              <a:rPr lang="en-US" altLang="en-US" sz="4400" b="1" dirty="0" err="1">
                <a:solidFill>
                  <a:srgbClr val="3333CC"/>
                </a:solidFill>
                <a:latin typeface="Times New Roman" panose="02020603050405020304" pitchFamily="18" charset="0"/>
                <a:cs typeface="Times New Roman" panose="02020603050405020304" pitchFamily="18" charset="0"/>
              </a:rPr>
              <a:t>ngày</a:t>
            </a:r>
            <a:r>
              <a:rPr lang="en-US" altLang="en-US" sz="4400" b="1" dirty="0">
                <a:solidFill>
                  <a:srgbClr val="3333CC"/>
                </a:solidFill>
                <a:latin typeface="Times New Roman" panose="02020603050405020304" pitchFamily="18" charset="0"/>
                <a:cs typeface="Times New Roman" panose="02020603050405020304" pitchFamily="18" charset="0"/>
              </a:rPr>
              <a:t> </a:t>
            </a:r>
            <a:r>
              <a:rPr lang="en-US" altLang="en-US" sz="4400" b="1" dirty="0" err="1">
                <a:solidFill>
                  <a:srgbClr val="3333CC"/>
                </a:solidFill>
                <a:latin typeface="Times New Roman" panose="02020603050405020304" pitchFamily="18" charset="0"/>
                <a:cs typeface="Times New Roman" panose="02020603050405020304" pitchFamily="18" charset="0"/>
              </a:rPr>
              <a:t>của</a:t>
            </a:r>
            <a:r>
              <a:rPr lang="en-US" altLang="en-US" sz="4400" b="1" dirty="0">
                <a:solidFill>
                  <a:srgbClr val="3333CC"/>
                </a:solidFill>
                <a:latin typeface="Times New Roman" panose="02020603050405020304" pitchFamily="18" charset="0"/>
                <a:cs typeface="Times New Roman" panose="02020603050405020304" pitchFamily="18" charset="0"/>
              </a:rPr>
              <a:t> </a:t>
            </a:r>
            <a:r>
              <a:rPr lang="en-US" altLang="en-US" sz="4400" b="1" dirty="0" err="1">
                <a:solidFill>
                  <a:srgbClr val="3333CC"/>
                </a:solidFill>
                <a:latin typeface="Times New Roman" panose="02020603050405020304" pitchFamily="18" charset="0"/>
                <a:cs typeface="Times New Roman" panose="02020603050405020304" pitchFamily="18" charset="0"/>
              </a:rPr>
              <a:t>làng</a:t>
            </a:r>
            <a:r>
              <a:rPr lang="en-US" altLang="en-US" sz="4400" b="1" dirty="0">
                <a:solidFill>
                  <a:srgbClr val="3333CC"/>
                </a:solidFill>
                <a:latin typeface="Times New Roman" panose="02020603050405020304" pitchFamily="18" charset="0"/>
                <a:cs typeface="Times New Roman" panose="02020603050405020304" pitchFamily="18" charset="0"/>
              </a:rPr>
              <a:t> </a:t>
            </a:r>
            <a:r>
              <a:rPr lang="en-US" altLang="en-US" sz="4400" b="1" dirty="0" err="1">
                <a:solidFill>
                  <a:srgbClr val="3333CC"/>
                </a:solidFill>
                <a:latin typeface="Times New Roman" panose="02020603050405020304" pitchFamily="18" charset="0"/>
                <a:cs typeface="Times New Roman" panose="02020603050405020304" pitchFamily="18" charset="0"/>
              </a:rPr>
              <a:t>quê</a:t>
            </a:r>
            <a:r>
              <a:rPr lang="en-US" altLang="en-US" sz="4400" b="1" dirty="0">
                <a:solidFill>
                  <a:srgbClr val="3333CC"/>
                </a:solidFill>
                <a:latin typeface="Times New Roman" panose="02020603050405020304" pitchFamily="18" charset="0"/>
                <a:cs typeface="Times New Roman" panose="02020603050405020304" pitchFamily="18" charset="0"/>
              </a:rPr>
              <a:t> </a:t>
            </a:r>
            <a:r>
              <a:rPr lang="en-US" altLang="en-US" sz="4400" b="1" dirty="0" err="1">
                <a:solidFill>
                  <a:srgbClr val="3333CC"/>
                </a:solidFill>
                <a:latin typeface="Times New Roman" panose="02020603050405020304" pitchFamily="18" charset="0"/>
                <a:cs typeface="Times New Roman" panose="02020603050405020304" pitchFamily="18" charset="0"/>
              </a:rPr>
              <a:t>Việt</a:t>
            </a:r>
            <a:r>
              <a:rPr lang="en-US" altLang="en-US" sz="4400" b="1" dirty="0">
                <a:solidFill>
                  <a:srgbClr val="3333CC"/>
                </a:solidFill>
                <a:latin typeface="Times New Roman" panose="02020603050405020304" pitchFamily="18" charset="0"/>
                <a:cs typeface="Times New Roman" panose="02020603050405020304" pitchFamily="18" charset="0"/>
              </a:rPr>
              <a:t> Nam.</a:t>
            </a:r>
          </a:p>
        </p:txBody>
      </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6C3D41-BF24-EC3C-AFE9-6579EB708BD3}"/>
              </a:ext>
            </a:extLst>
          </p:cNvPr>
          <p:cNvSpPr>
            <a:spLocks noGrp="1"/>
          </p:cNvSpPr>
          <p:nvPr>
            <p:ph type="title"/>
          </p:nvPr>
        </p:nvSpPr>
        <p:spPr>
          <a:xfrm>
            <a:off x="6730200" y="2440800"/>
            <a:ext cx="4776000" cy="1976400"/>
          </a:xfrm>
        </p:spPr>
        <p:txBody>
          <a:bodyPr/>
          <a:lstStyle/>
          <a:p>
            <a:pPr eaLnBrk="1" hangingPunct="1"/>
            <a:r>
              <a:rPr lang="en-US" altLang="en-US" sz="8000" b="1" dirty="0" err="1">
                <a:solidFill>
                  <a:srgbClr val="00B050"/>
                </a:solidFill>
                <a:latin typeface="iCiel Cadena" panose="02000503000000020004" pitchFamily="2" charset="0"/>
              </a:rPr>
              <a:t>Chăn</a:t>
            </a:r>
            <a:r>
              <a:rPr lang="en-US" altLang="en-US" sz="8000" b="1" dirty="0">
                <a:solidFill>
                  <a:srgbClr val="00B050"/>
                </a:solidFill>
                <a:latin typeface="iCiel Cadena" panose="02000503000000020004" pitchFamily="2" charset="0"/>
              </a:rPr>
              <a:t> </a:t>
            </a:r>
            <a:r>
              <a:rPr lang="en-US" altLang="en-US" sz="8000" b="1" dirty="0" err="1">
                <a:solidFill>
                  <a:srgbClr val="00B050"/>
                </a:solidFill>
                <a:latin typeface="iCiel Cadena" panose="02000503000000020004" pitchFamily="2" charset="0"/>
              </a:rPr>
              <a:t>trâu</a:t>
            </a:r>
            <a:r>
              <a:rPr lang="en-US" altLang="en-US" sz="8000" b="1" dirty="0">
                <a:solidFill>
                  <a:srgbClr val="00B050"/>
                </a:solidFill>
                <a:latin typeface="iCiel Cadena" panose="02000503000000020004" pitchFamily="2" charset="0"/>
              </a:rPr>
              <a:t> </a:t>
            </a:r>
            <a:r>
              <a:rPr lang="en-US" altLang="en-US" sz="8000" b="1" dirty="0" err="1">
                <a:solidFill>
                  <a:srgbClr val="00B050"/>
                </a:solidFill>
                <a:latin typeface="iCiel Cadena" panose="02000503000000020004" pitchFamily="2" charset="0"/>
              </a:rPr>
              <a:t>thổi</a:t>
            </a:r>
            <a:r>
              <a:rPr lang="en-US" altLang="en-US" sz="8000" b="1" dirty="0">
                <a:solidFill>
                  <a:srgbClr val="00B050"/>
                </a:solidFill>
                <a:latin typeface="iCiel Cadena" panose="02000503000000020004" pitchFamily="2" charset="0"/>
              </a:rPr>
              <a:t> </a:t>
            </a:r>
            <a:r>
              <a:rPr lang="en-US" altLang="en-US" sz="8000" b="1" dirty="0" err="1">
                <a:solidFill>
                  <a:srgbClr val="00B050"/>
                </a:solidFill>
                <a:latin typeface="iCiel Cadena" panose="02000503000000020004" pitchFamily="2" charset="0"/>
              </a:rPr>
              <a:t>sáo</a:t>
            </a:r>
            <a:endParaRPr lang="en-US" altLang="en-US" sz="8000" b="1" dirty="0">
              <a:solidFill>
                <a:srgbClr val="00B050"/>
              </a:solidFill>
              <a:latin typeface="iCiel Cadena" panose="02000503000000020004" pitchFamily="2" charset="0"/>
            </a:endParaRPr>
          </a:p>
        </p:txBody>
      </p:sp>
      <p:sp>
        <p:nvSpPr>
          <p:cNvPr id="3" name="Subtitle 2">
            <a:extLst>
              <a:ext uri="{FF2B5EF4-FFF2-40B4-BE49-F238E27FC236}">
                <a16:creationId xmlns:a16="http://schemas.microsoft.com/office/drawing/2014/main" id="{BBDAC80D-2F01-44E7-9535-D5BBE6DE800C}"/>
              </a:ext>
            </a:extLst>
          </p:cNvPr>
          <p:cNvSpPr>
            <a:spLocks noGrp="1"/>
          </p:cNvSpPr>
          <p:nvPr>
            <p:ph type="subTitle" idx="1"/>
          </p:nvPr>
        </p:nvSpPr>
        <p:spPr/>
        <p:txBody>
          <a:bodyPr/>
          <a:lstStyle/>
          <a:p>
            <a:endParaRPr lang="en-US"/>
          </a:p>
        </p:txBody>
      </p:sp>
      <p:pic>
        <p:nvPicPr>
          <p:cNvPr id="89091" name="Content Placeholder 3">
            <a:extLst>
              <a:ext uri="{FF2B5EF4-FFF2-40B4-BE49-F238E27FC236}">
                <a16:creationId xmlns:a16="http://schemas.microsoft.com/office/drawing/2014/main" id="{086FA3DB-2051-0C64-EF6E-3BDD82C7EB40}"/>
              </a:ext>
            </a:extLst>
          </p:cNvPr>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0" y="0"/>
            <a:ext cx="6096000" cy="6858000"/>
          </a:xfr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6C3D41-BF24-EC3C-AFE9-6579EB708BD3}"/>
              </a:ext>
            </a:extLst>
          </p:cNvPr>
          <p:cNvSpPr>
            <a:spLocks noGrp="1"/>
          </p:cNvSpPr>
          <p:nvPr>
            <p:ph type="title"/>
          </p:nvPr>
        </p:nvSpPr>
        <p:spPr>
          <a:xfrm>
            <a:off x="6730200" y="2744400"/>
            <a:ext cx="4776000" cy="1369200"/>
          </a:xfrm>
        </p:spPr>
        <p:txBody>
          <a:bodyPr/>
          <a:lstStyle/>
          <a:p>
            <a:pPr eaLnBrk="1" hangingPunct="1"/>
            <a:r>
              <a:rPr lang="vi-VN" altLang="en-US" sz="8000" b="1">
                <a:solidFill>
                  <a:srgbClr val="00B050"/>
                </a:solidFill>
                <a:latin typeface="iCiel Cadena" panose="02000503000000020004" pitchFamily="2" charset="0"/>
              </a:rPr>
              <a:t>Đấu vật</a:t>
            </a:r>
            <a:endParaRPr lang="en-US" altLang="en-US" sz="8000" b="1" dirty="0">
              <a:solidFill>
                <a:srgbClr val="00B050"/>
              </a:solidFill>
              <a:latin typeface="iCiel Cadena" panose="02000503000000020004" pitchFamily="2" charset="0"/>
            </a:endParaRPr>
          </a:p>
        </p:txBody>
      </p:sp>
      <p:sp>
        <p:nvSpPr>
          <p:cNvPr id="3" name="Subtitle 2">
            <a:extLst>
              <a:ext uri="{FF2B5EF4-FFF2-40B4-BE49-F238E27FC236}">
                <a16:creationId xmlns:a16="http://schemas.microsoft.com/office/drawing/2014/main" id="{BBDAC80D-2F01-44E7-9535-D5BBE6DE800C}"/>
              </a:ext>
            </a:extLst>
          </p:cNvPr>
          <p:cNvSpPr>
            <a:spLocks noGrp="1"/>
          </p:cNvSpPr>
          <p:nvPr>
            <p:ph type="subTitle" idx="1"/>
          </p:nvPr>
        </p:nvSpPr>
        <p:spPr/>
        <p:txBody>
          <a:bodyPr/>
          <a:lstStyle/>
          <a:p>
            <a:endParaRPr lang="en-US"/>
          </a:p>
        </p:txBody>
      </p:sp>
      <p:pic>
        <p:nvPicPr>
          <p:cNvPr id="89091" name="Content Placeholder 3">
            <a:extLst>
              <a:ext uri="{FF2B5EF4-FFF2-40B4-BE49-F238E27FC236}">
                <a16:creationId xmlns:a16="http://schemas.microsoft.com/office/drawing/2014/main" id="{086FA3DB-2051-0C64-EF6E-3BDD82C7EB40}"/>
              </a:ext>
            </a:extLst>
          </p:cNvPr>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p:blipFill>
        <p:spPr>
          <a:xfrm>
            <a:off x="0" y="0"/>
            <a:ext cx="6096000" cy="6858000"/>
          </a:xfrm>
        </p:spPr>
      </p:pic>
    </p:spTree>
    <p:extLst>
      <p:ext uri="{BB962C8B-B14F-4D97-AF65-F5344CB8AC3E}">
        <p14:creationId xmlns:p14="http://schemas.microsoft.com/office/powerpoint/2010/main" val="98745601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C2E7443-F7D7-26CE-2EB7-D8886EE1AF7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581400" y="4039663"/>
            <a:ext cx="4267200" cy="2818337"/>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7" name="Picture 6">
            <a:extLst>
              <a:ext uri="{FF2B5EF4-FFF2-40B4-BE49-F238E27FC236}">
                <a16:creationId xmlns:a16="http://schemas.microsoft.com/office/drawing/2014/main" id="{BADAD34D-EA58-6761-B3DA-4DFD2C9105C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382000" y="4059983"/>
            <a:ext cx="3366217" cy="24892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8" name="TextBox 7">
            <a:extLst>
              <a:ext uri="{FF2B5EF4-FFF2-40B4-BE49-F238E27FC236}">
                <a16:creationId xmlns:a16="http://schemas.microsoft.com/office/drawing/2014/main" id="{48F9C992-60A4-8956-EB82-1AE0D029B7BE}"/>
              </a:ext>
            </a:extLst>
          </p:cNvPr>
          <p:cNvSpPr txBox="1">
            <a:spLocks noChangeArrowheads="1"/>
          </p:cNvSpPr>
          <p:nvPr/>
        </p:nvSpPr>
        <p:spPr bwMode="auto">
          <a:xfrm>
            <a:off x="228600" y="104775"/>
            <a:ext cx="11811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cs typeface="Times New Roman" panose="02020603050405020304" pitchFamily="18"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cs typeface="Times New Roman" panose="02020603050405020304" pitchFamily="18"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cs typeface="Times New Roman" panose="02020603050405020304" pitchFamily="18"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cs typeface="Times New Roman" panose="02020603050405020304" pitchFamily="18"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Times New Roman" panose="02020603050405020304" pitchFamily="18"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Times New Roman" panose="02020603050405020304" pitchFamily="18"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Times New Roman" panose="02020603050405020304" pitchFamily="18"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Times New Roman" panose="02020603050405020304" pitchFamily="18" charset="0"/>
              </a:defRPr>
            </a:lvl9pPr>
          </a:lstStyle>
          <a:p>
            <a:pPr eaLnBrk="1" hangingPunct="1">
              <a:spcBef>
                <a:spcPct val="0"/>
              </a:spcBef>
              <a:buFontTx/>
              <a:buNone/>
            </a:pPr>
            <a:r>
              <a:rPr lang="en-US" altLang="en-US" b="1">
                <a:solidFill>
                  <a:srgbClr val="0070C0"/>
                </a:solidFill>
              </a:rPr>
              <a:t>Kể lại một số hoạt động diễn ra trong</a:t>
            </a:r>
            <a:r>
              <a:rPr lang="vi-VN" altLang="en-US" b="1">
                <a:solidFill>
                  <a:srgbClr val="0070C0"/>
                </a:solidFill>
              </a:rPr>
              <a:t> </a:t>
            </a:r>
            <a:r>
              <a:rPr lang="en-US" altLang="en-US" b="1">
                <a:solidFill>
                  <a:srgbClr val="0070C0"/>
                </a:solidFill>
              </a:rPr>
              <a:t>hội thổi cơm thi ở Đồng </a:t>
            </a:r>
            <a:r>
              <a:rPr lang="vi-VN" altLang="en-US" b="1">
                <a:solidFill>
                  <a:srgbClr val="0070C0"/>
                </a:solidFill>
              </a:rPr>
              <a:t>Vâ</a:t>
            </a:r>
            <a:r>
              <a:rPr lang="en-US" altLang="en-US" b="1">
                <a:solidFill>
                  <a:srgbClr val="0070C0"/>
                </a:solidFill>
              </a:rPr>
              <a:t>n.</a:t>
            </a:r>
          </a:p>
        </p:txBody>
      </p:sp>
      <p:pic>
        <p:nvPicPr>
          <p:cNvPr id="6" name="Picture 5">
            <a:extLst>
              <a:ext uri="{FF2B5EF4-FFF2-40B4-BE49-F238E27FC236}">
                <a16:creationId xmlns:a16="http://schemas.microsoft.com/office/drawing/2014/main" id="{598BB8B7-5EC8-BA16-29ED-E378E23FE6C4}"/>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581400" y="1108868"/>
            <a:ext cx="4112666" cy="2481263"/>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4" name="Picture 3">
            <a:extLst>
              <a:ext uri="{FF2B5EF4-FFF2-40B4-BE49-F238E27FC236}">
                <a16:creationId xmlns:a16="http://schemas.microsoft.com/office/drawing/2014/main" id="{223ACAD9-D6AE-4F7D-EB05-4EECC5009C94}"/>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077200" y="914400"/>
            <a:ext cx="3850047" cy="256105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84050E98-852F-ACF8-3219-E075CCFEA441}"/>
              </a:ext>
            </a:extLst>
          </p:cNvPr>
          <p:cNvSpPr>
            <a:spLocks noChangeArrowheads="1"/>
          </p:cNvSpPr>
          <p:nvPr/>
        </p:nvSpPr>
        <p:spPr bwMode="auto">
          <a:xfrm>
            <a:off x="-76200" y="25400"/>
            <a:ext cx="1097280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cs typeface="Times New Roman" panose="02020603050405020304" pitchFamily="18"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cs typeface="Times New Roman" panose="02020603050405020304" pitchFamily="18"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cs typeface="Times New Roman" panose="02020603050405020304" pitchFamily="18"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cs typeface="Times New Roman" panose="02020603050405020304" pitchFamily="18"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Times New Roman" panose="02020603050405020304" pitchFamily="18"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Times New Roman" panose="02020603050405020304" pitchFamily="18"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Times New Roman" panose="02020603050405020304" pitchFamily="18"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Times New Roman" panose="02020603050405020304" pitchFamily="18" charset="0"/>
              </a:defRPr>
            </a:lvl9pPr>
          </a:lstStyle>
          <a:p>
            <a:pPr algn="ctr" eaLnBrk="1" hangingPunct="1">
              <a:spcBef>
                <a:spcPct val="0"/>
              </a:spcBef>
              <a:buFontTx/>
              <a:buNone/>
            </a:pPr>
            <a:r>
              <a:rPr lang="en-US" altLang="en-US" b="1">
                <a:solidFill>
                  <a:srgbClr val="FF0000"/>
                </a:solidFill>
              </a:rPr>
              <a:t>Hoạt động nào kể trên gây ấn tượng với em nhất? Vì sao?</a:t>
            </a:r>
          </a:p>
        </p:txBody>
      </p:sp>
      <p:sp>
        <p:nvSpPr>
          <p:cNvPr id="67592" name="WordArt 7">
            <a:extLst>
              <a:ext uri="{FF2B5EF4-FFF2-40B4-BE49-F238E27FC236}">
                <a16:creationId xmlns:a16="http://schemas.microsoft.com/office/drawing/2014/main" id="{153AC9CC-AE23-D301-EC38-E9493B25A934}"/>
              </a:ext>
            </a:extLst>
          </p:cNvPr>
          <p:cNvSpPr>
            <a:spLocks noChangeArrowheads="1" noChangeShapeType="1" noTextEdit="1"/>
          </p:cNvSpPr>
          <p:nvPr/>
        </p:nvSpPr>
        <p:spPr bwMode="auto">
          <a:xfrm>
            <a:off x="443783" y="2286000"/>
            <a:ext cx="2414586" cy="2286000"/>
          </a:xfrm>
          <a:prstGeom prst="rect">
            <a:avLst/>
          </a:prstGeom>
        </p:spPr>
        <p:txBody>
          <a:bodyPr wrap="none" fromWordArt="1">
            <a:prstTxWarp prst="textPlain">
              <a:avLst>
                <a:gd name="adj" fmla="val 50000"/>
              </a:avLst>
            </a:prstTxWarp>
          </a:bodyPr>
          <a:lstStyle/>
          <a:p>
            <a:pPr algn="ctr"/>
            <a:r>
              <a:rPr lang="en-US" sz="3200" b="1" kern="10" dirty="0">
                <a:ln w="19050">
                  <a:solidFill>
                    <a:srgbClr val="000000"/>
                  </a:solidFill>
                  <a:round/>
                  <a:headEnd/>
                  <a:tailEnd/>
                </a:ln>
                <a:solidFill>
                  <a:srgbClr val="00B050"/>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KHỞI </a:t>
            </a:r>
          </a:p>
          <a:p>
            <a:pPr algn="ctr"/>
            <a:r>
              <a:rPr lang="en-US" sz="3200" b="1" kern="10" dirty="0">
                <a:ln w="19050">
                  <a:solidFill>
                    <a:srgbClr val="000000"/>
                  </a:solidFill>
                  <a:round/>
                  <a:headEnd/>
                  <a:tailEnd/>
                </a:ln>
                <a:solidFill>
                  <a:srgbClr val="00B050"/>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ĐỘNG</a:t>
            </a:r>
          </a:p>
        </p:txBody>
      </p:sp>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7"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16" presetClass="entr" presetSubtype="21"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500"/>
                                        <p:tgtEl>
                                          <p:spTgt spid="6"/>
                                        </p:tgtEl>
                                      </p:cBhvr>
                                    </p:animEffect>
                                  </p:childTnLst>
                                </p:cTn>
                              </p:par>
                              <p:par>
                                <p:cTn id="15" presetID="16" presetClass="entr" presetSubtype="21"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par>
                                <p:cTn id="18" presetID="16" presetClass="entr" presetSubtype="21" fill="hold"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barn(inVertical)">
                                      <p:cBhvr>
                                        <p:cTn id="20" dur="500"/>
                                        <p:tgtEl>
                                          <p:spTgt spid="5"/>
                                        </p:tgtEl>
                                      </p:cBhvr>
                                    </p:animEffect>
                                  </p:childTnLst>
                                </p:cTn>
                              </p:par>
                              <p:par>
                                <p:cTn id="21" presetID="16" presetClass="entr" presetSubtype="21" fill="hold"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barn(inVertical)">
                                      <p:cBhvr>
                                        <p:cTn id="23" dur="500"/>
                                        <p:tgtEl>
                                          <p:spTgt spid="7"/>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42" presetClass="exit" presetSubtype="0" fill="hold" nodeType="clickEffect">
                                  <p:stCondLst>
                                    <p:cond delay="0"/>
                                  </p:stCondLst>
                                  <p:childTnLst>
                                    <p:animEffect transition="out" filter="fade">
                                      <p:cBhvr>
                                        <p:cTn id="27" dur="1000"/>
                                        <p:tgtEl>
                                          <p:spTgt spid="8"/>
                                        </p:tgtEl>
                                      </p:cBhvr>
                                    </p:animEffect>
                                    <p:anim calcmode="lin" valueType="num">
                                      <p:cBhvr>
                                        <p:cTn id="28" dur="1000"/>
                                        <p:tgtEl>
                                          <p:spTgt spid="8"/>
                                        </p:tgtEl>
                                        <p:attrNameLst>
                                          <p:attrName>ppt_x</p:attrName>
                                        </p:attrNameLst>
                                      </p:cBhvr>
                                      <p:tavLst>
                                        <p:tav tm="0">
                                          <p:val>
                                            <p:strVal val="ppt_x"/>
                                          </p:val>
                                        </p:tav>
                                        <p:tav tm="100000">
                                          <p:val>
                                            <p:strVal val="ppt_x"/>
                                          </p:val>
                                        </p:tav>
                                      </p:tavLst>
                                    </p:anim>
                                    <p:anim calcmode="lin" valueType="num">
                                      <p:cBhvr>
                                        <p:cTn id="29" dur="1000"/>
                                        <p:tgtEl>
                                          <p:spTgt spid="8"/>
                                        </p:tgtEl>
                                        <p:attrNameLst>
                                          <p:attrName>ppt_y</p:attrName>
                                        </p:attrNameLst>
                                      </p:cBhvr>
                                      <p:tavLst>
                                        <p:tav tm="0">
                                          <p:val>
                                            <p:strVal val="ppt_y"/>
                                          </p:val>
                                        </p:tav>
                                        <p:tav tm="100000">
                                          <p:val>
                                            <p:strVal val="ppt_y+.1"/>
                                          </p:val>
                                        </p:tav>
                                      </p:tavLst>
                                    </p:anim>
                                    <p:set>
                                      <p:cBhvr>
                                        <p:cTn id="30" dur="1" fill="hold">
                                          <p:stCondLst>
                                            <p:cond delay="999"/>
                                          </p:stCondLst>
                                        </p:cTn>
                                        <p:tgtEl>
                                          <p:spTgt spid="8"/>
                                        </p:tgtEl>
                                        <p:attrNameLst>
                                          <p:attrName>style.visibility</p:attrName>
                                        </p:attrNameLst>
                                      </p:cBhvr>
                                      <p:to>
                                        <p:strVal val="hidden"/>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2" presetClass="entr" presetSubtype="8" fill="hold" nodeType="clickEffect">
                                  <p:stCondLst>
                                    <p:cond delay="0"/>
                                  </p:stCondLst>
                                  <p:childTnLst>
                                    <p:set>
                                      <p:cBhvr>
                                        <p:cTn id="34" dur="1" fill="hold">
                                          <p:stCondLst>
                                            <p:cond delay="0"/>
                                          </p:stCondLst>
                                        </p:cTn>
                                        <p:tgtEl>
                                          <p:spTgt spid="9"/>
                                        </p:tgtEl>
                                        <p:attrNameLst>
                                          <p:attrName>style.visibility</p:attrName>
                                        </p:attrNameLst>
                                      </p:cBhvr>
                                      <p:to>
                                        <p:strVal val="visible"/>
                                      </p:to>
                                    </p:set>
                                    <p:anim calcmode="lin" valueType="num">
                                      <p:cBhvr additive="base">
                                        <p:cTn id="35" dur="500" fill="hold"/>
                                        <p:tgtEl>
                                          <p:spTgt spid="9"/>
                                        </p:tgtEl>
                                        <p:attrNameLst>
                                          <p:attrName>ppt_x</p:attrName>
                                        </p:attrNameLst>
                                      </p:cBhvr>
                                      <p:tavLst>
                                        <p:tav tm="0">
                                          <p:val>
                                            <p:strVal val="0-#ppt_w/2"/>
                                          </p:val>
                                        </p:tav>
                                        <p:tav tm="100000">
                                          <p:val>
                                            <p:strVal val="#ppt_x"/>
                                          </p:val>
                                        </p:tav>
                                      </p:tavLst>
                                    </p:anim>
                                    <p:anim calcmode="lin" valueType="num">
                                      <p:cBhvr additive="base">
                                        <p:cTn id="36"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6C3D41-BF24-EC3C-AFE9-6579EB708BD3}"/>
              </a:ext>
            </a:extLst>
          </p:cNvPr>
          <p:cNvSpPr>
            <a:spLocks noGrp="1"/>
          </p:cNvSpPr>
          <p:nvPr>
            <p:ph type="title"/>
          </p:nvPr>
        </p:nvSpPr>
        <p:spPr>
          <a:xfrm>
            <a:off x="6730200" y="2744400"/>
            <a:ext cx="4776000" cy="1369200"/>
          </a:xfrm>
        </p:spPr>
        <p:txBody>
          <a:bodyPr/>
          <a:lstStyle/>
          <a:p>
            <a:pPr eaLnBrk="1" hangingPunct="1"/>
            <a:r>
              <a:rPr lang="vi-VN" altLang="en-US" sz="8000" b="1">
                <a:solidFill>
                  <a:srgbClr val="00B050"/>
                </a:solidFill>
                <a:latin typeface="iCiel Cadena" panose="02000503000000020004" pitchFamily="2" charset="0"/>
              </a:rPr>
              <a:t>Hứng dừa</a:t>
            </a:r>
            <a:endParaRPr lang="en-US" altLang="en-US" sz="8000" b="1" dirty="0">
              <a:solidFill>
                <a:srgbClr val="00B050"/>
              </a:solidFill>
              <a:latin typeface="iCiel Cadena" panose="02000503000000020004" pitchFamily="2" charset="0"/>
            </a:endParaRPr>
          </a:p>
        </p:txBody>
      </p:sp>
      <p:sp>
        <p:nvSpPr>
          <p:cNvPr id="3" name="Subtitle 2">
            <a:extLst>
              <a:ext uri="{FF2B5EF4-FFF2-40B4-BE49-F238E27FC236}">
                <a16:creationId xmlns:a16="http://schemas.microsoft.com/office/drawing/2014/main" id="{BBDAC80D-2F01-44E7-9535-D5BBE6DE800C}"/>
              </a:ext>
            </a:extLst>
          </p:cNvPr>
          <p:cNvSpPr>
            <a:spLocks noGrp="1"/>
          </p:cNvSpPr>
          <p:nvPr>
            <p:ph type="subTitle" idx="1"/>
          </p:nvPr>
        </p:nvSpPr>
        <p:spPr/>
        <p:txBody>
          <a:bodyPr/>
          <a:lstStyle/>
          <a:p>
            <a:endParaRPr lang="en-US"/>
          </a:p>
        </p:txBody>
      </p:sp>
      <p:pic>
        <p:nvPicPr>
          <p:cNvPr id="89091" name="Content Placeholder 3">
            <a:extLst>
              <a:ext uri="{FF2B5EF4-FFF2-40B4-BE49-F238E27FC236}">
                <a16:creationId xmlns:a16="http://schemas.microsoft.com/office/drawing/2014/main" id="{086FA3DB-2051-0C64-EF6E-3BDD82C7EB40}"/>
              </a:ext>
            </a:extLst>
          </p:cNvPr>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p:blipFill>
        <p:spPr>
          <a:xfrm>
            <a:off x="0" y="116595"/>
            <a:ext cx="6096000" cy="6624809"/>
          </a:xfrm>
        </p:spPr>
      </p:pic>
    </p:spTree>
    <p:extLst>
      <p:ext uri="{BB962C8B-B14F-4D97-AF65-F5344CB8AC3E}">
        <p14:creationId xmlns:p14="http://schemas.microsoft.com/office/powerpoint/2010/main" val="276924182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6C3D41-BF24-EC3C-AFE9-6579EB708BD3}"/>
              </a:ext>
            </a:extLst>
          </p:cNvPr>
          <p:cNvSpPr>
            <a:spLocks noGrp="1"/>
          </p:cNvSpPr>
          <p:nvPr>
            <p:ph type="title"/>
          </p:nvPr>
        </p:nvSpPr>
        <p:spPr>
          <a:xfrm>
            <a:off x="6730200" y="2134200"/>
            <a:ext cx="4776000" cy="2589600"/>
          </a:xfrm>
        </p:spPr>
        <p:txBody>
          <a:bodyPr/>
          <a:lstStyle/>
          <a:p>
            <a:pPr eaLnBrk="1" hangingPunct="1"/>
            <a:r>
              <a:rPr lang="vi-VN" altLang="en-US" sz="8000" b="1">
                <a:solidFill>
                  <a:srgbClr val="00B050"/>
                </a:solidFill>
                <a:latin typeface="iCiel Cadena" panose="02000503000000020004" pitchFamily="2" charset="0"/>
              </a:rPr>
              <a:t>Đám cưới chuột</a:t>
            </a:r>
            <a:endParaRPr lang="en-US" altLang="en-US" sz="8000" b="1" dirty="0">
              <a:solidFill>
                <a:srgbClr val="00B050"/>
              </a:solidFill>
              <a:latin typeface="iCiel Cadena" panose="02000503000000020004" pitchFamily="2" charset="0"/>
            </a:endParaRPr>
          </a:p>
        </p:txBody>
      </p:sp>
      <p:sp>
        <p:nvSpPr>
          <p:cNvPr id="3" name="Subtitle 2">
            <a:extLst>
              <a:ext uri="{FF2B5EF4-FFF2-40B4-BE49-F238E27FC236}">
                <a16:creationId xmlns:a16="http://schemas.microsoft.com/office/drawing/2014/main" id="{BBDAC80D-2F01-44E7-9535-D5BBE6DE800C}"/>
              </a:ext>
            </a:extLst>
          </p:cNvPr>
          <p:cNvSpPr>
            <a:spLocks noGrp="1"/>
          </p:cNvSpPr>
          <p:nvPr>
            <p:ph type="subTitle" idx="1"/>
          </p:nvPr>
        </p:nvSpPr>
        <p:spPr/>
        <p:txBody>
          <a:bodyPr/>
          <a:lstStyle/>
          <a:p>
            <a:endParaRPr lang="en-US"/>
          </a:p>
        </p:txBody>
      </p:sp>
      <p:pic>
        <p:nvPicPr>
          <p:cNvPr id="89091" name="Content Placeholder 3">
            <a:extLst>
              <a:ext uri="{FF2B5EF4-FFF2-40B4-BE49-F238E27FC236}">
                <a16:creationId xmlns:a16="http://schemas.microsoft.com/office/drawing/2014/main" id="{086FA3DB-2051-0C64-EF6E-3BDD82C7EB40}"/>
              </a:ext>
            </a:extLst>
          </p:cNvPr>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p:blipFill>
        <p:spPr>
          <a:xfrm>
            <a:off x="0" y="0"/>
            <a:ext cx="6096000" cy="7010400"/>
          </a:xfrm>
        </p:spPr>
      </p:pic>
    </p:spTree>
    <p:extLst>
      <p:ext uri="{BB962C8B-B14F-4D97-AF65-F5344CB8AC3E}">
        <p14:creationId xmlns:p14="http://schemas.microsoft.com/office/powerpoint/2010/main" val="188331875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6C3D41-BF24-EC3C-AFE9-6579EB708BD3}"/>
              </a:ext>
            </a:extLst>
          </p:cNvPr>
          <p:cNvSpPr>
            <a:spLocks noGrp="1"/>
          </p:cNvSpPr>
          <p:nvPr>
            <p:ph type="title"/>
          </p:nvPr>
        </p:nvSpPr>
        <p:spPr>
          <a:xfrm>
            <a:off x="6730200" y="2667300"/>
            <a:ext cx="4776000" cy="1523400"/>
          </a:xfrm>
        </p:spPr>
        <p:txBody>
          <a:bodyPr/>
          <a:lstStyle/>
          <a:p>
            <a:pPr eaLnBrk="1" hangingPunct="1"/>
            <a:r>
              <a:rPr lang="vi-VN" altLang="en-US" sz="8000" b="1">
                <a:solidFill>
                  <a:srgbClr val="00B050"/>
                </a:solidFill>
                <a:latin typeface="iCiel Cadena" panose="02000503000000020004" pitchFamily="2" charset="0"/>
              </a:rPr>
              <a:t>Vinh hoa</a:t>
            </a:r>
            <a:endParaRPr lang="en-US" altLang="en-US" sz="8000" b="1" dirty="0">
              <a:solidFill>
                <a:srgbClr val="00B050"/>
              </a:solidFill>
              <a:latin typeface="iCiel Cadena" panose="02000503000000020004" pitchFamily="2" charset="0"/>
            </a:endParaRPr>
          </a:p>
        </p:txBody>
      </p:sp>
      <p:sp>
        <p:nvSpPr>
          <p:cNvPr id="3" name="Subtitle 2">
            <a:extLst>
              <a:ext uri="{FF2B5EF4-FFF2-40B4-BE49-F238E27FC236}">
                <a16:creationId xmlns:a16="http://schemas.microsoft.com/office/drawing/2014/main" id="{BBDAC80D-2F01-44E7-9535-D5BBE6DE800C}"/>
              </a:ext>
            </a:extLst>
          </p:cNvPr>
          <p:cNvSpPr>
            <a:spLocks noGrp="1"/>
          </p:cNvSpPr>
          <p:nvPr>
            <p:ph type="subTitle" idx="1"/>
          </p:nvPr>
        </p:nvSpPr>
        <p:spPr/>
        <p:txBody>
          <a:bodyPr/>
          <a:lstStyle/>
          <a:p>
            <a:endParaRPr lang="en-US"/>
          </a:p>
        </p:txBody>
      </p:sp>
      <p:pic>
        <p:nvPicPr>
          <p:cNvPr id="89091" name="Content Placeholder 3">
            <a:extLst>
              <a:ext uri="{FF2B5EF4-FFF2-40B4-BE49-F238E27FC236}">
                <a16:creationId xmlns:a16="http://schemas.microsoft.com/office/drawing/2014/main" id="{086FA3DB-2051-0C64-EF6E-3BDD82C7EB40}"/>
              </a:ext>
            </a:extLst>
          </p:cNvPr>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p:blipFill>
        <p:spPr>
          <a:xfrm>
            <a:off x="0" y="0"/>
            <a:ext cx="6096000" cy="7010400"/>
          </a:xfrm>
        </p:spPr>
      </p:pic>
    </p:spTree>
    <p:extLst>
      <p:ext uri="{BB962C8B-B14F-4D97-AF65-F5344CB8AC3E}">
        <p14:creationId xmlns:p14="http://schemas.microsoft.com/office/powerpoint/2010/main" val="25931960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3">
            <a:extLst>
              <a:ext uri="{FF2B5EF4-FFF2-40B4-BE49-F238E27FC236}">
                <a16:creationId xmlns:a16="http://schemas.microsoft.com/office/drawing/2014/main" id="{85A09EAD-6843-4A50-9345-5DA20DBCD3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p:blipFill>
        <p:spPr bwMode="auto">
          <a:xfrm>
            <a:off x="0" y="0"/>
            <a:ext cx="6096000" cy="701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326C3D41-BF24-EC3C-AFE9-6579EB708BD3}"/>
              </a:ext>
            </a:extLst>
          </p:cNvPr>
          <p:cNvSpPr>
            <a:spLocks noGrp="1"/>
          </p:cNvSpPr>
          <p:nvPr>
            <p:ph type="title"/>
          </p:nvPr>
        </p:nvSpPr>
        <p:spPr>
          <a:xfrm>
            <a:off x="6730200" y="2667300"/>
            <a:ext cx="4776000" cy="1523400"/>
          </a:xfrm>
        </p:spPr>
        <p:txBody>
          <a:bodyPr/>
          <a:lstStyle/>
          <a:p>
            <a:pPr eaLnBrk="1" hangingPunct="1"/>
            <a:r>
              <a:rPr lang="vi-VN" altLang="en-US" sz="8000" b="1">
                <a:solidFill>
                  <a:srgbClr val="00B050"/>
                </a:solidFill>
                <a:latin typeface="iCiel Cadena" panose="02000503000000020004" pitchFamily="2" charset="0"/>
              </a:rPr>
              <a:t>Phú quý</a:t>
            </a:r>
            <a:endParaRPr lang="en-US" altLang="en-US" sz="8000" b="1" dirty="0">
              <a:solidFill>
                <a:srgbClr val="00B050"/>
              </a:solidFill>
              <a:latin typeface="iCiel Cadena" panose="02000503000000020004" pitchFamily="2" charset="0"/>
            </a:endParaRPr>
          </a:p>
        </p:txBody>
      </p:sp>
      <p:pic>
        <p:nvPicPr>
          <p:cNvPr id="89091" name="Content Placeholder 3">
            <a:extLst>
              <a:ext uri="{FF2B5EF4-FFF2-40B4-BE49-F238E27FC236}">
                <a16:creationId xmlns:a16="http://schemas.microsoft.com/office/drawing/2014/main" id="{086FA3DB-2051-0C64-EF6E-3BDD82C7EB40}"/>
              </a:ext>
            </a:extLst>
          </p:cNvPr>
          <p:cNvPicPr>
            <a:picLocks noGrp="1" noChangeAspect="1" noChangeArrowheads="1"/>
          </p:cNvPicPr>
          <p:nvPr>
            <p:ph idx="4294967295"/>
          </p:nvPr>
        </p:nvPicPr>
        <p:blipFill>
          <a:blip r:embed="rId3">
            <a:extLst>
              <a:ext uri="{28A0092B-C50C-407E-A947-70E740481C1C}">
                <a14:useLocalDpi xmlns:a14="http://schemas.microsoft.com/office/drawing/2010/main" val="0"/>
              </a:ext>
            </a:extLst>
          </a:blip>
          <a:srcRect/>
          <a:stretch/>
        </p:blipFill>
        <p:spPr>
          <a:xfrm>
            <a:off x="304800" y="228600"/>
            <a:ext cx="5410200" cy="6553200"/>
          </a:xfrm>
        </p:spPr>
      </p:pic>
    </p:spTree>
    <p:extLst>
      <p:ext uri="{BB962C8B-B14F-4D97-AF65-F5344CB8AC3E}">
        <p14:creationId xmlns:p14="http://schemas.microsoft.com/office/powerpoint/2010/main" val="5076995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6C3D41-BF24-EC3C-AFE9-6579EB708BD3}"/>
              </a:ext>
            </a:extLst>
          </p:cNvPr>
          <p:cNvSpPr>
            <a:spLocks noGrp="1"/>
          </p:cNvSpPr>
          <p:nvPr>
            <p:ph type="title"/>
          </p:nvPr>
        </p:nvSpPr>
        <p:spPr>
          <a:xfrm>
            <a:off x="6730200" y="2667300"/>
            <a:ext cx="4776000" cy="1523400"/>
          </a:xfrm>
        </p:spPr>
        <p:txBody>
          <a:bodyPr/>
          <a:lstStyle/>
          <a:p>
            <a:pPr eaLnBrk="1" hangingPunct="1"/>
            <a:r>
              <a:rPr lang="vi-VN" altLang="en-US" sz="8000" b="1">
                <a:solidFill>
                  <a:srgbClr val="00B050"/>
                </a:solidFill>
                <a:latin typeface="iCiel Cadena" panose="02000503000000020004" pitchFamily="2" charset="0"/>
              </a:rPr>
              <a:t>Đàn gà</a:t>
            </a:r>
            <a:endParaRPr lang="en-US" altLang="en-US" sz="8000" b="1" dirty="0">
              <a:solidFill>
                <a:srgbClr val="00B050"/>
              </a:solidFill>
              <a:latin typeface="iCiel Cadena" panose="02000503000000020004" pitchFamily="2" charset="0"/>
            </a:endParaRPr>
          </a:p>
        </p:txBody>
      </p:sp>
      <p:sp>
        <p:nvSpPr>
          <p:cNvPr id="3" name="Subtitle 2">
            <a:extLst>
              <a:ext uri="{FF2B5EF4-FFF2-40B4-BE49-F238E27FC236}">
                <a16:creationId xmlns:a16="http://schemas.microsoft.com/office/drawing/2014/main" id="{BBDAC80D-2F01-44E7-9535-D5BBE6DE800C}"/>
              </a:ext>
            </a:extLst>
          </p:cNvPr>
          <p:cNvSpPr>
            <a:spLocks noGrp="1"/>
          </p:cNvSpPr>
          <p:nvPr>
            <p:ph type="subTitle" idx="1"/>
          </p:nvPr>
        </p:nvSpPr>
        <p:spPr/>
        <p:txBody>
          <a:bodyPr/>
          <a:lstStyle/>
          <a:p>
            <a:endParaRPr lang="en-US"/>
          </a:p>
        </p:txBody>
      </p:sp>
      <p:pic>
        <p:nvPicPr>
          <p:cNvPr id="89091" name="Content Placeholder 3">
            <a:extLst>
              <a:ext uri="{FF2B5EF4-FFF2-40B4-BE49-F238E27FC236}">
                <a16:creationId xmlns:a16="http://schemas.microsoft.com/office/drawing/2014/main" id="{086FA3DB-2051-0C64-EF6E-3BDD82C7EB40}"/>
              </a:ext>
            </a:extLst>
          </p:cNvPr>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p:blipFill>
        <p:spPr>
          <a:xfrm>
            <a:off x="0" y="0"/>
            <a:ext cx="6096000" cy="6857999"/>
          </a:xfrm>
        </p:spPr>
      </p:pic>
    </p:spTree>
    <p:extLst>
      <p:ext uri="{BB962C8B-B14F-4D97-AF65-F5344CB8AC3E}">
        <p14:creationId xmlns:p14="http://schemas.microsoft.com/office/powerpoint/2010/main" val="171451544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6C3D41-BF24-EC3C-AFE9-6579EB708BD3}"/>
              </a:ext>
            </a:extLst>
          </p:cNvPr>
          <p:cNvSpPr>
            <a:spLocks noGrp="1"/>
          </p:cNvSpPr>
          <p:nvPr>
            <p:ph type="title"/>
          </p:nvPr>
        </p:nvSpPr>
        <p:spPr>
          <a:xfrm>
            <a:off x="6400800" y="2095649"/>
            <a:ext cx="5461800" cy="2666700"/>
          </a:xfrm>
        </p:spPr>
        <p:txBody>
          <a:bodyPr/>
          <a:lstStyle/>
          <a:p>
            <a:pPr eaLnBrk="1" hangingPunct="1"/>
            <a:r>
              <a:rPr lang="vi-VN" altLang="en-US" sz="8000" b="1">
                <a:solidFill>
                  <a:srgbClr val="00B050"/>
                </a:solidFill>
                <a:latin typeface="iCiel Cadena" panose="02000503000000020004" pitchFamily="2" charset="0"/>
              </a:rPr>
              <a:t>Cá chép trông trăng</a:t>
            </a:r>
            <a:endParaRPr lang="en-US" altLang="en-US" sz="8000" b="1" dirty="0">
              <a:solidFill>
                <a:srgbClr val="00B050"/>
              </a:solidFill>
              <a:latin typeface="iCiel Cadena" panose="02000503000000020004" pitchFamily="2" charset="0"/>
            </a:endParaRPr>
          </a:p>
        </p:txBody>
      </p:sp>
      <p:sp>
        <p:nvSpPr>
          <p:cNvPr id="3" name="Subtitle 2">
            <a:extLst>
              <a:ext uri="{FF2B5EF4-FFF2-40B4-BE49-F238E27FC236}">
                <a16:creationId xmlns:a16="http://schemas.microsoft.com/office/drawing/2014/main" id="{BBDAC80D-2F01-44E7-9535-D5BBE6DE800C}"/>
              </a:ext>
            </a:extLst>
          </p:cNvPr>
          <p:cNvSpPr>
            <a:spLocks noGrp="1"/>
          </p:cNvSpPr>
          <p:nvPr>
            <p:ph type="subTitle" idx="1"/>
          </p:nvPr>
        </p:nvSpPr>
        <p:spPr/>
        <p:txBody>
          <a:bodyPr/>
          <a:lstStyle/>
          <a:p>
            <a:endParaRPr lang="en-US"/>
          </a:p>
        </p:txBody>
      </p:sp>
      <p:pic>
        <p:nvPicPr>
          <p:cNvPr id="89091" name="Content Placeholder 3">
            <a:extLst>
              <a:ext uri="{FF2B5EF4-FFF2-40B4-BE49-F238E27FC236}">
                <a16:creationId xmlns:a16="http://schemas.microsoft.com/office/drawing/2014/main" id="{086FA3DB-2051-0C64-EF6E-3BDD82C7EB40}"/>
              </a:ext>
            </a:extLst>
          </p:cNvPr>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p:blipFill>
        <p:spPr>
          <a:xfrm>
            <a:off x="0" y="0"/>
            <a:ext cx="6096000" cy="6857999"/>
          </a:xfrm>
        </p:spPr>
      </p:pic>
    </p:spTree>
    <p:extLst>
      <p:ext uri="{BB962C8B-B14F-4D97-AF65-F5344CB8AC3E}">
        <p14:creationId xmlns:p14="http://schemas.microsoft.com/office/powerpoint/2010/main" val="226406901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8" name="Content Placeholder 3">
            <a:extLst>
              <a:ext uri="{FF2B5EF4-FFF2-40B4-BE49-F238E27FC236}">
                <a16:creationId xmlns:a16="http://schemas.microsoft.com/office/drawing/2014/main" id="{4CA62323-D791-7356-E9E1-DAC92AA4E501}"/>
              </a:ext>
            </a:extLst>
          </p:cNvPr>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3637181" y="439541"/>
            <a:ext cx="2690813" cy="2071687"/>
          </a:xfrm>
          <a:prstGeom prst="rect">
            <a:avLst/>
          </a:prstGeom>
        </p:spPr>
      </p:pic>
      <p:pic>
        <p:nvPicPr>
          <p:cNvPr id="96259" name="Picture 4">
            <a:extLst>
              <a:ext uri="{FF2B5EF4-FFF2-40B4-BE49-F238E27FC236}">
                <a16:creationId xmlns:a16="http://schemas.microsoft.com/office/drawing/2014/main" id="{19F00821-7487-30BD-272D-3063159FDDD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95568" y="3331612"/>
            <a:ext cx="2460625" cy="3294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6260" name="Picture 5">
            <a:extLst>
              <a:ext uri="{FF2B5EF4-FFF2-40B4-BE49-F238E27FC236}">
                <a16:creationId xmlns:a16="http://schemas.microsoft.com/office/drawing/2014/main" id="{9E0DDE94-CCAC-8097-936D-9A04FC40CBB7}"/>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553417" y="414062"/>
            <a:ext cx="2346325" cy="208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6261" name="Picture 6">
            <a:extLst>
              <a:ext uri="{FF2B5EF4-FFF2-40B4-BE49-F238E27FC236}">
                <a16:creationId xmlns:a16="http://schemas.microsoft.com/office/drawing/2014/main" id="{9A98D619-72AA-A190-69C2-662CC6949488}"/>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bwMode="auto">
          <a:xfrm>
            <a:off x="9127225" y="394040"/>
            <a:ext cx="2346325" cy="2117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6262" name="Picture 7">
            <a:extLst>
              <a:ext uri="{FF2B5EF4-FFF2-40B4-BE49-F238E27FC236}">
                <a16:creationId xmlns:a16="http://schemas.microsoft.com/office/drawing/2014/main" id="{0F2A4DAF-FC75-7B4C-4DE5-A4040760269F}"/>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637181" y="3331612"/>
            <a:ext cx="2690812" cy="3217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6263" name="Picture 8">
            <a:extLst>
              <a:ext uri="{FF2B5EF4-FFF2-40B4-BE49-F238E27FC236}">
                <a16:creationId xmlns:a16="http://schemas.microsoft.com/office/drawing/2014/main" id="{92E10E87-AF4F-CDA6-9819-BBBC857327B7}"/>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553418" y="3331612"/>
            <a:ext cx="2346325" cy="3294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a:extLst>
              <a:ext uri="{FF2B5EF4-FFF2-40B4-BE49-F238E27FC236}">
                <a16:creationId xmlns:a16="http://schemas.microsoft.com/office/drawing/2014/main" id="{504ED48B-10AE-057B-3897-4954A8B4F423}"/>
              </a:ext>
            </a:extLst>
          </p:cNvPr>
          <p:cNvSpPr txBox="1">
            <a:spLocks noChangeArrowheads="1"/>
          </p:cNvSpPr>
          <p:nvPr/>
        </p:nvSpPr>
        <p:spPr bwMode="auto">
          <a:xfrm>
            <a:off x="2590800" y="2491206"/>
            <a:ext cx="67056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cs typeface="Times New Roman" panose="02020603050405020304" pitchFamily="18"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cs typeface="Times New Roman" panose="02020603050405020304" pitchFamily="18"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cs typeface="Times New Roman" panose="02020603050405020304" pitchFamily="18"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cs typeface="Times New Roman" panose="02020603050405020304" pitchFamily="18"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Times New Roman" panose="02020603050405020304" pitchFamily="18"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Times New Roman" panose="02020603050405020304" pitchFamily="18"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Times New Roman" panose="02020603050405020304" pitchFamily="18"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Times New Roman" panose="02020603050405020304" pitchFamily="18" charset="0"/>
              </a:defRPr>
            </a:lvl9pPr>
          </a:lstStyle>
          <a:p>
            <a:pPr algn="ctr" eaLnBrk="1" hangingPunct="1">
              <a:spcBef>
                <a:spcPct val="0"/>
              </a:spcBef>
              <a:buFontTx/>
              <a:buNone/>
            </a:pPr>
            <a:r>
              <a:rPr lang="en-US" altLang="en-US" sz="4000" b="1">
                <a:solidFill>
                  <a:srgbClr val="00B050"/>
                </a:solidFill>
              </a:rPr>
              <a:t>Tranh dân gian Đông Hồ</a:t>
            </a:r>
          </a:p>
        </p:txBody>
      </p:sp>
      <p:pic>
        <p:nvPicPr>
          <p:cNvPr id="9" name="Content Placeholder 3">
            <a:extLst>
              <a:ext uri="{FF2B5EF4-FFF2-40B4-BE49-F238E27FC236}">
                <a16:creationId xmlns:a16="http://schemas.microsoft.com/office/drawing/2014/main" id="{0C9691F7-DBE6-43EF-9FD8-CA2C790AC3F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p:blipFill>
        <p:spPr bwMode="auto">
          <a:xfrm>
            <a:off x="828458" y="380162"/>
            <a:ext cx="2527735" cy="21254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Content Placeholder 3">
            <a:extLst>
              <a:ext uri="{FF2B5EF4-FFF2-40B4-BE49-F238E27FC236}">
                <a16:creationId xmlns:a16="http://schemas.microsoft.com/office/drawing/2014/main" id="{4DE35EAF-2C37-4DE5-8DCE-FD64AD042E9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p:blipFill>
        <p:spPr bwMode="auto">
          <a:xfrm>
            <a:off x="9125168" y="3265987"/>
            <a:ext cx="2346325" cy="336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Content Placeholder 3">
            <a:extLst>
              <a:ext uri="{FF2B5EF4-FFF2-40B4-BE49-F238E27FC236}">
                <a16:creationId xmlns:a16="http://schemas.microsoft.com/office/drawing/2014/main" id="{CD2D7C49-7CFB-47B3-9A89-54CF6F60806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p:blipFill>
        <p:spPr bwMode="auto">
          <a:xfrm>
            <a:off x="9233118" y="3429000"/>
            <a:ext cx="2082363" cy="31417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7282" name="组合 3">
            <a:extLst>
              <a:ext uri="{FF2B5EF4-FFF2-40B4-BE49-F238E27FC236}">
                <a16:creationId xmlns:a16="http://schemas.microsoft.com/office/drawing/2014/main" id="{E6BF2449-51EE-AF0E-6191-ECCC702F628A}"/>
              </a:ext>
            </a:extLst>
          </p:cNvPr>
          <p:cNvGrpSpPr>
            <a:grpSpLocks/>
          </p:cNvGrpSpPr>
          <p:nvPr/>
        </p:nvGrpSpPr>
        <p:grpSpPr bwMode="auto">
          <a:xfrm>
            <a:off x="0" y="0"/>
            <a:ext cx="12192000" cy="168275"/>
            <a:chOff x="0" y="0"/>
            <a:chExt cx="12192000" cy="168812"/>
          </a:xfrm>
        </p:grpSpPr>
        <p:sp>
          <p:nvSpPr>
            <p:cNvPr id="5" name="矩形 4">
              <a:extLst>
                <a:ext uri="{FF2B5EF4-FFF2-40B4-BE49-F238E27FC236}">
                  <a16:creationId xmlns:a16="http://schemas.microsoft.com/office/drawing/2014/main" id="{74C872E3-A8B8-ED02-CF32-B71E1996D573}"/>
                </a:ext>
              </a:extLst>
            </p:cNvPr>
            <p:cNvSpPr/>
            <p:nvPr/>
          </p:nvSpPr>
          <p:spPr>
            <a:xfrm>
              <a:off x="0" y="0"/>
              <a:ext cx="1562100" cy="168812"/>
            </a:xfrm>
            <a:prstGeom prst="rect">
              <a:avLst/>
            </a:prstGeom>
            <a:solidFill>
              <a:srgbClr val="FCDD0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prstClr val="white"/>
                </a:solidFill>
              </a:endParaRPr>
            </a:p>
          </p:txBody>
        </p:sp>
        <p:sp>
          <p:nvSpPr>
            <p:cNvPr id="6" name="矩形 5">
              <a:extLst>
                <a:ext uri="{FF2B5EF4-FFF2-40B4-BE49-F238E27FC236}">
                  <a16:creationId xmlns:a16="http://schemas.microsoft.com/office/drawing/2014/main" id="{4A81E05C-5222-3185-3B33-305372281718}"/>
                </a:ext>
              </a:extLst>
            </p:cNvPr>
            <p:cNvSpPr/>
            <p:nvPr/>
          </p:nvSpPr>
          <p:spPr>
            <a:xfrm>
              <a:off x="1562100" y="0"/>
              <a:ext cx="1560513" cy="168812"/>
            </a:xfrm>
            <a:prstGeom prst="rect">
              <a:avLst/>
            </a:prstGeom>
            <a:solidFill>
              <a:srgbClr val="059BA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prstClr val="white"/>
                </a:solidFill>
              </a:endParaRPr>
            </a:p>
          </p:txBody>
        </p:sp>
        <p:sp>
          <p:nvSpPr>
            <p:cNvPr id="7" name="矩形 6">
              <a:extLst>
                <a:ext uri="{FF2B5EF4-FFF2-40B4-BE49-F238E27FC236}">
                  <a16:creationId xmlns:a16="http://schemas.microsoft.com/office/drawing/2014/main" id="{EA0DE8EF-DF86-A2CD-2F07-ED7DAB1A994C}"/>
                </a:ext>
              </a:extLst>
            </p:cNvPr>
            <p:cNvSpPr/>
            <p:nvPr/>
          </p:nvSpPr>
          <p:spPr>
            <a:xfrm>
              <a:off x="3122613" y="0"/>
              <a:ext cx="1562100" cy="168812"/>
            </a:xfrm>
            <a:prstGeom prst="rect">
              <a:avLst/>
            </a:prstGeom>
            <a:solidFill>
              <a:srgbClr val="E13E1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prstClr val="white"/>
                </a:solidFill>
              </a:endParaRPr>
            </a:p>
          </p:txBody>
        </p:sp>
        <p:sp>
          <p:nvSpPr>
            <p:cNvPr id="8" name="矩形 7">
              <a:extLst>
                <a:ext uri="{FF2B5EF4-FFF2-40B4-BE49-F238E27FC236}">
                  <a16:creationId xmlns:a16="http://schemas.microsoft.com/office/drawing/2014/main" id="{0D571901-BFE1-B82F-00EA-3F37EF057421}"/>
                </a:ext>
              </a:extLst>
            </p:cNvPr>
            <p:cNvSpPr/>
            <p:nvPr/>
          </p:nvSpPr>
          <p:spPr>
            <a:xfrm>
              <a:off x="4684713" y="0"/>
              <a:ext cx="1562100" cy="168812"/>
            </a:xfrm>
            <a:prstGeom prst="rect">
              <a:avLst/>
            </a:prstGeom>
            <a:solidFill>
              <a:srgbClr val="8C712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prstClr val="white"/>
                </a:solidFill>
              </a:endParaRPr>
            </a:p>
          </p:txBody>
        </p:sp>
        <p:sp>
          <p:nvSpPr>
            <p:cNvPr id="9" name="矩形 8">
              <a:extLst>
                <a:ext uri="{FF2B5EF4-FFF2-40B4-BE49-F238E27FC236}">
                  <a16:creationId xmlns:a16="http://schemas.microsoft.com/office/drawing/2014/main" id="{D4BFD344-756F-45C2-5467-43E830A89F0B}"/>
                </a:ext>
              </a:extLst>
            </p:cNvPr>
            <p:cNvSpPr/>
            <p:nvPr/>
          </p:nvSpPr>
          <p:spPr>
            <a:xfrm>
              <a:off x="6238875" y="0"/>
              <a:ext cx="1562100" cy="168812"/>
            </a:xfrm>
            <a:prstGeom prst="rect">
              <a:avLst/>
            </a:prstGeom>
            <a:solidFill>
              <a:srgbClr val="FCDD0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prstClr val="white"/>
                </a:solidFill>
              </a:endParaRPr>
            </a:p>
          </p:txBody>
        </p:sp>
        <p:sp>
          <p:nvSpPr>
            <p:cNvPr id="10" name="矩形 9">
              <a:extLst>
                <a:ext uri="{FF2B5EF4-FFF2-40B4-BE49-F238E27FC236}">
                  <a16:creationId xmlns:a16="http://schemas.microsoft.com/office/drawing/2014/main" id="{8D827178-366B-575E-E5D9-58207C66002B}"/>
                </a:ext>
              </a:extLst>
            </p:cNvPr>
            <p:cNvSpPr/>
            <p:nvPr/>
          </p:nvSpPr>
          <p:spPr>
            <a:xfrm>
              <a:off x="7800975" y="0"/>
              <a:ext cx="1560513" cy="168812"/>
            </a:xfrm>
            <a:prstGeom prst="rect">
              <a:avLst/>
            </a:prstGeom>
            <a:solidFill>
              <a:srgbClr val="059BA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prstClr val="white"/>
                </a:solidFill>
              </a:endParaRPr>
            </a:p>
          </p:txBody>
        </p:sp>
        <p:sp>
          <p:nvSpPr>
            <p:cNvPr id="11" name="矩形 10">
              <a:extLst>
                <a:ext uri="{FF2B5EF4-FFF2-40B4-BE49-F238E27FC236}">
                  <a16:creationId xmlns:a16="http://schemas.microsoft.com/office/drawing/2014/main" id="{034CB1EE-CAF2-6047-11C4-011700496177}"/>
                </a:ext>
              </a:extLst>
            </p:cNvPr>
            <p:cNvSpPr/>
            <p:nvPr/>
          </p:nvSpPr>
          <p:spPr>
            <a:xfrm>
              <a:off x="9361488" y="0"/>
              <a:ext cx="1562100" cy="168812"/>
            </a:xfrm>
            <a:prstGeom prst="rect">
              <a:avLst/>
            </a:prstGeom>
            <a:solidFill>
              <a:srgbClr val="E13E1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prstClr val="white"/>
                </a:solidFill>
              </a:endParaRPr>
            </a:p>
          </p:txBody>
        </p:sp>
        <p:sp>
          <p:nvSpPr>
            <p:cNvPr id="12" name="矩形 11">
              <a:extLst>
                <a:ext uri="{FF2B5EF4-FFF2-40B4-BE49-F238E27FC236}">
                  <a16:creationId xmlns:a16="http://schemas.microsoft.com/office/drawing/2014/main" id="{E544F737-A883-DBBE-7914-55A2C3D7910D}"/>
                </a:ext>
              </a:extLst>
            </p:cNvPr>
            <p:cNvSpPr/>
            <p:nvPr/>
          </p:nvSpPr>
          <p:spPr>
            <a:xfrm>
              <a:off x="10923588" y="0"/>
              <a:ext cx="1268412" cy="168812"/>
            </a:xfrm>
            <a:prstGeom prst="rect">
              <a:avLst/>
            </a:prstGeom>
            <a:solidFill>
              <a:srgbClr val="8C712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prstClr val="white"/>
                </a:solidFill>
              </a:endParaRPr>
            </a:p>
          </p:txBody>
        </p:sp>
      </p:grpSp>
      <p:grpSp>
        <p:nvGrpSpPr>
          <p:cNvPr id="97283" name="组合 12">
            <a:extLst>
              <a:ext uri="{FF2B5EF4-FFF2-40B4-BE49-F238E27FC236}">
                <a16:creationId xmlns:a16="http://schemas.microsoft.com/office/drawing/2014/main" id="{07B5EBBC-F544-8CE8-1BBA-986F3E47FA8D}"/>
              </a:ext>
            </a:extLst>
          </p:cNvPr>
          <p:cNvGrpSpPr>
            <a:grpSpLocks/>
          </p:cNvGrpSpPr>
          <p:nvPr/>
        </p:nvGrpSpPr>
        <p:grpSpPr bwMode="auto">
          <a:xfrm rot="10800000">
            <a:off x="0" y="6689725"/>
            <a:ext cx="12192000" cy="168275"/>
            <a:chOff x="0" y="0"/>
            <a:chExt cx="12192000" cy="168812"/>
          </a:xfrm>
        </p:grpSpPr>
        <p:sp>
          <p:nvSpPr>
            <p:cNvPr id="14" name="矩形 13">
              <a:extLst>
                <a:ext uri="{FF2B5EF4-FFF2-40B4-BE49-F238E27FC236}">
                  <a16:creationId xmlns:a16="http://schemas.microsoft.com/office/drawing/2014/main" id="{FA34B5CD-F1C1-CD6C-BBDF-B4EC6027561F}"/>
                </a:ext>
              </a:extLst>
            </p:cNvPr>
            <p:cNvSpPr/>
            <p:nvPr/>
          </p:nvSpPr>
          <p:spPr>
            <a:xfrm>
              <a:off x="3175" y="0"/>
              <a:ext cx="1562100" cy="168812"/>
            </a:xfrm>
            <a:prstGeom prst="rect">
              <a:avLst/>
            </a:prstGeom>
            <a:solidFill>
              <a:srgbClr val="FCDD0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prstClr val="white"/>
                </a:solidFill>
              </a:endParaRPr>
            </a:p>
          </p:txBody>
        </p:sp>
        <p:sp>
          <p:nvSpPr>
            <p:cNvPr id="15" name="矩形 14">
              <a:extLst>
                <a:ext uri="{FF2B5EF4-FFF2-40B4-BE49-F238E27FC236}">
                  <a16:creationId xmlns:a16="http://schemas.microsoft.com/office/drawing/2014/main" id="{B3092C57-BC07-9834-2EBB-9616E0EE3AD5}"/>
                </a:ext>
              </a:extLst>
            </p:cNvPr>
            <p:cNvSpPr/>
            <p:nvPr/>
          </p:nvSpPr>
          <p:spPr>
            <a:xfrm>
              <a:off x="1565275" y="0"/>
              <a:ext cx="1560512" cy="168812"/>
            </a:xfrm>
            <a:prstGeom prst="rect">
              <a:avLst/>
            </a:prstGeom>
            <a:solidFill>
              <a:srgbClr val="059BA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prstClr val="white"/>
                </a:solidFill>
              </a:endParaRPr>
            </a:p>
          </p:txBody>
        </p:sp>
        <p:sp>
          <p:nvSpPr>
            <p:cNvPr id="16" name="矩形 15">
              <a:extLst>
                <a:ext uri="{FF2B5EF4-FFF2-40B4-BE49-F238E27FC236}">
                  <a16:creationId xmlns:a16="http://schemas.microsoft.com/office/drawing/2014/main" id="{204CAC26-7B9C-D871-022D-09FC705A2ABC}"/>
                </a:ext>
              </a:extLst>
            </p:cNvPr>
            <p:cNvSpPr/>
            <p:nvPr/>
          </p:nvSpPr>
          <p:spPr>
            <a:xfrm>
              <a:off x="3122612" y="0"/>
              <a:ext cx="1562100" cy="168812"/>
            </a:xfrm>
            <a:prstGeom prst="rect">
              <a:avLst/>
            </a:prstGeom>
            <a:solidFill>
              <a:srgbClr val="E13E1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prstClr val="white"/>
                </a:solidFill>
              </a:endParaRPr>
            </a:p>
          </p:txBody>
        </p:sp>
        <p:sp>
          <p:nvSpPr>
            <p:cNvPr id="17" name="矩形 16">
              <a:extLst>
                <a:ext uri="{FF2B5EF4-FFF2-40B4-BE49-F238E27FC236}">
                  <a16:creationId xmlns:a16="http://schemas.microsoft.com/office/drawing/2014/main" id="{0E9C3FCA-A9A4-E82E-E3AC-8F00CB118E43}"/>
                </a:ext>
              </a:extLst>
            </p:cNvPr>
            <p:cNvSpPr/>
            <p:nvPr/>
          </p:nvSpPr>
          <p:spPr>
            <a:xfrm>
              <a:off x="4684712" y="0"/>
              <a:ext cx="1562100" cy="168812"/>
            </a:xfrm>
            <a:prstGeom prst="rect">
              <a:avLst/>
            </a:prstGeom>
            <a:solidFill>
              <a:srgbClr val="8C712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prstClr val="white"/>
                </a:solidFill>
              </a:endParaRPr>
            </a:p>
          </p:txBody>
        </p:sp>
        <p:sp>
          <p:nvSpPr>
            <p:cNvPr id="18" name="矩形 17">
              <a:extLst>
                <a:ext uri="{FF2B5EF4-FFF2-40B4-BE49-F238E27FC236}">
                  <a16:creationId xmlns:a16="http://schemas.microsoft.com/office/drawing/2014/main" id="{3FF9D7C5-02B8-D240-4CDC-7C2CEE067003}"/>
                </a:ext>
              </a:extLst>
            </p:cNvPr>
            <p:cNvSpPr/>
            <p:nvPr/>
          </p:nvSpPr>
          <p:spPr>
            <a:xfrm>
              <a:off x="6242050" y="0"/>
              <a:ext cx="1562100" cy="168812"/>
            </a:xfrm>
            <a:prstGeom prst="rect">
              <a:avLst/>
            </a:prstGeom>
            <a:solidFill>
              <a:srgbClr val="FCDD0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prstClr val="white"/>
                </a:solidFill>
              </a:endParaRPr>
            </a:p>
          </p:txBody>
        </p:sp>
        <p:sp>
          <p:nvSpPr>
            <p:cNvPr id="19" name="矩形 18">
              <a:extLst>
                <a:ext uri="{FF2B5EF4-FFF2-40B4-BE49-F238E27FC236}">
                  <a16:creationId xmlns:a16="http://schemas.microsoft.com/office/drawing/2014/main" id="{5BE1D6F4-A5EE-AC95-0A3A-C42E9224E341}"/>
                </a:ext>
              </a:extLst>
            </p:cNvPr>
            <p:cNvSpPr/>
            <p:nvPr/>
          </p:nvSpPr>
          <p:spPr>
            <a:xfrm>
              <a:off x="7807325" y="0"/>
              <a:ext cx="1560512" cy="168812"/>
            </a:xfrm>
            <a:prstGeom prst="rect">
              <a:avLst/>
            </a:prstGeom>
            <a:solidFill>
              <a:srgbClr val="059BA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prstClr val="white"/>
                </a:solidFill>
              </a:endParaRPr>
            </a:p>
          </p:txBody>
        </p:sp>
        <p:sp>
          <p:nvSpPr>
            <p:cNvPr id="20" name="矩形 19">
              <a:extLst>
                <a:ext uri="{FF2B5EF4-FFF2-40B4-BE49-F238E27FC236}">
                  <a16:creationId xmlns:a16="http://schemas.microsoft.com/office/drawing/2014/main" id="{55572E53-F0B4-334E-79FE-7799D2E6F1F6}"/>
                </a:ext>
              </a:extLst>
            </p:cNvPr>
            <p:cNvSpPr/>
            <p:nvPr/>
          </p:nvSpPr>
          <p:spPr>
            <a:xfrm>
              <a:off x="9364662" y="0"/>
              <a:ext cx="1562100" cy="168812"/>
            </a:xfrm>
            <a:prstGeom prst="rect">
              <a:avLst/>
            </a:prstGeom>
            <a:solidFill>
              <a:srgbClr val="E13E1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prstClr val="white"/>
                </a:solidFill>
              </a:endParaRPr>
            </a:p>
          </p:txBody>
        </p:sp>
        <p:sp>
          <p:nvSpPr>
            <p:cNvPr id="21" name="矩形 20">
              <a:extLst>
                <a:ext uri="{FF2B5EF4-FFF2-40B4-BE49-F238E27FC236}">
                  <a16:creationId xmlns:a16="http://schemas.microsoft.com/office/drawing/2014/main" id="{4E24C3F4-2C19-1D50-4A7A-FFDCEA31D1A3}"/>
                </a:ext>
              </a:extLst>
            </p:cNvPr>
            <p:cNvSpPr/>
            <p:nvPr/>
          </p:nvSpPr>
          <p:spPr>
            <a:xfrm>
              <a:off x="10929937" y="0"/>
              <a:ext cx="1268413" cy="168812"/>
            </a:xfrm>
            <a:prstGeom prst="rect">
              <a:avLst/>
            </a:prstGeom>
            <a:solidFill>
              <a:srgbClr val="8C712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prstClr val="white"/>
                </a:solidFill>
              </a:endParaRPr>
            </a:p>
          </p:txBody>
        </p:sp>
      </p:grpSp>
      <p:sp>
        <p:nvSpPr>
          <p:cNvPr id="2" name="Rectangle 1">
            <a:extLst>
              <a:ext uri="{FF2B5EF4-FFF2-40B4-BE49-F238E27FC236}">
                <a16:creationId xmlns:a16="http://schemas.microsoft.com/office/drawing/2014/main" id="{83E14A73-174A-E42C-57E3-6903495B68B1}"/>
              </a:ext>
            </a:extLst>
          </p:cNvPr>
          <p:cNvSpPr/>
          <p:nvPr/>
        </p:nvSpPr>
        <p:spPr>
          <a:xfrm>
            <a:off x="2824163" y="2718594"/>
            <a:ext cx="9013825" cy="1541462"/>
          </a:xfrm>
          <a:prstGeom prst="rect">
            <a:avLst/>
          </a:prstGeom>
          <a:ln w="38100">
            <a:solidFill>
              <a:schemeClr val="bg1"/>
            </a:solidFill>
          </a:ln>
          <a:effectLst>
            <a:outerShdw blurRad="50800" dist="38100" dir="5400000" algn="t" rotWithShape="0">
              <a:prstClr val="black">
                <a:alpha val="40000"/>
              </a:prstClr>
            </a:outerShdw>
          </a:effectLst>
        </p:spPr>
        <p:style>
          <a:lnRef idx="3">
            <a:schemeClr val="lt1"/>
          </a:lnRef>
          <a:fillRef idx="1">
            <a:schemeClr val="accent4"/>
          </a:fillRef>
          <a:effectRef idx="1">
            <a:schemeClr val="accent4"/>
          </a:effectRef>
          <a:fontRef idx="minor">
            <a:schemeClr val="lt1"/>
          </a:fontRef>
        </p:style>
        <p:txBody>
          <a:bodyPr wrap="square">
            <a:spAutoFit/>
          </a:bodyPr>
          <a:lstStyle/>
          <a:p>
            <a:pPr algn="just" eaLnBrk="1" hangingPunct="1">
              <a:spcBef>
                <a:spcPct val="50000"/>
              </a:spcBef>
              <a:defRPr/>
            </a:pPr>
            <a:endParaRPr lang="en-US" sz="8000" b="1" dirty="0">
              <a:solidFill>
                <a:srgbClr val="7030A0"/>
              </a:solidFill>
              <a:latin typeface="Times New Roman" panose="02020603050405020304" pitchFamily="18" charset="0"/>
              <a:cs typeface="Times New Roman" panose="02020603050405020304" pitchFamily="18" charset="0"/>
            </a:endParaRPr>
          </a:p>
        </p:txBody>
      </p:sp>
      <p:pic>
        <p:nvPicPr>
          <p:cNvPr id="36" name="图片 2">
            <a:extLst>
              <a:ext uri="{FF2B5EF4-FFF2-40B4-BE49-F238E27FC236}">
                <a16:creationId xmlns:a16="http://schemas.microsoft.com/office/drawing/2014/main" id="{FA993A05-684C-0065-8CD7-A7A55C24784F}"/>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9050" y="2466974"/>
            <a:ext cx="3424238" cy="439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7286" name="Title 1">
            <a:extLst>
              <a:ext uri="{FF2B5EF4-FFF2-40B4-BE49-F238E27FC236}">
                <a16:creationId xmlns:a16="http://schemas.microsoft.com/office/drawing/2014/main" id="{0ED55D37-68C4-D545-4443-E4653531FD66}"/>
              </a:ext>
            </a:extLst>
          </p:cNvPr>
          <p:cNvSpPr>
            <a:spLocks noGrp="1"/>
          </p:cNvSpPr>
          <p:nvPr>
            <p:ph type="title"/>
          </p:nvPr>
        </p:nvSpPr>
        <p:spPr>
          <a:xfrm>
            <a:off x="1933575" y="379413"/>
            <a:ext cx="9420225" cy="2087562"/>
          </a:xfrm>
        </p:spPr>
        <p:txBody>
          <a:bodyPr/>
          <a:lstStyle/>
          <a:p>
            <a:pPr eaLnBrk="1" hangingPunct="1"/>
            <a:r>
              <a:rPr lang="en-US" altLang="en-US" sz="4000">
                <a:solidFill>
                  <a:srgbClr val="FF0000"/>
                </a:solidFill>
                <a:latin typeface="Times New Roman" panose="02020603050405020304" pitchFamily="18" charset="0"/>
                <a:cs typeface="Times New Roman" panose="02020603050405020304" pitchFamily="18" charset="0"/>
              </a:rPr>
              <a:t> </a:t>
            </a:r>
            <a:r>
              <a:rPr lang="en-US" altLang="en-US" sz="4000" b="1">
                <a:latin typeface="Times New Roman" panose="02020603050405020304" pitchFamily="18" charset="0"/>
                <a:cs typeface="Times New Roman" panose="02020603050405020304" pitchFamily="18" charset="0"/>
              </a:rPr>
              <a:t>Trong bài viết, tác giả nhắc đến kĩ thuật tranh làng Hồ đạt đến trình độ nào?</a:t>
            </a:r>
          </a:p>
        </p:txBody>
      </p:sp>
      <p:sp>
        <p:nvSpPr>
          <p:cNvPr id="25" name="Title 1">
            <a:extLst>
              <a:ext uri="{FF2B5EF4-FFF2-40B4-BE49-F238E27FC236}">
                <a16:creationId xmlns:a16="http://schemas.microsoft.com/office/drawing/2014/main" id="{0FC04F04-37BD-394A-97FE-1E8813530EC4}"/>
              </a:ext>
            </a:extLst>
          </p:cNvPr>
          <p:cNvSpPr txBox="1">
            <a:spLocks/>
          </p:cNvSpPr>
          <p:nvPr/>
        </p:nvSpPr>
        <p:spPr bwMode="auto">
          <a:xfrm>
            <a:off x="3206750" y="3016250"/>
            <a:ext cx="8601075"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等线"/>
              </a:defRPr>
            </a:lvl1pPr>
            <a:lvl2pPr marL="742950" indent="-285750">
              <a:lnSpc>
                <a:spcPct val="90000"/>
              </a:lnSpc>
              <a:spcBef>
                <a:spcPts val="500"/>
              </a:spcBef>
              <a:buFont typeface="Arial" panose="020B0604020202020204" pitchFamily="34" charset="0"/>
              <a:buChar char="•"/>
              <a:defRPr sz="2400">
                <a:solidFill>
                  <a:schemeClr val="tx1"/>
                </a:solidFill>
                <a:latin typeface="等线"/>
              </a:defRPr>
            </a:lvl2pPr>
            <a:lvl3pPr marL="1143000" indent="-228600">
              <a:lnSpc>
                <a:spcPct val="90000"/>
              </a:lnSpc>
              <a:spcBef>
                <a:spcPts val="500"/>
              </a:spcBef>
              <a:buFont typeface="Arial" panose="020B0604020202020204" pitchFamily="34" charset="0"/>
              <a:buChar char="•"/>
              <a:defRPr sz="2000">
                <a:solidFill>
                  <a:schemeClr val="tx1"/>
                </a:solidFill>
                <a:latin typeface="等线"/>
              </a:defRPr>
            </a:lvl3pPr>
            <a:lvl4pPr marL="1600200" indent="-228600">
              <a:lnSpc>
                <a:spcPct val="90000"/>
              </a:lnSpc>
              <a:spcBef>
                <a:spcPts val="500"/>
              </a:spcBef>
              <a:buFont typeface="Arial" panose="020B0604020202020204" pitchFamily="34" charset="0"/>
              <a:buChar char="•"/>
              <a:defRPr>
                <a:solidFill>
                  <a:schemeClr val="tx1"/>
                </a:solidFill>
                <a:latin typeface="等线"/>
              </a:defRPr>
            </a:lvl4pPr>
            <a:lvl5pPr marL="2057400" indent="-228600">
              <a:lnSpc>
                <a:spcPct val="90000"/>
              </a:lnSpc>
              <a:spcBef>
                <a:spcPts val="500"/>
              </a:spcBef>
              <a:buFont typeface="Arial" panose="020B0604020202020204" pitchFamily="34" charset="0"/>
              <a:buChar char="•"/>
              <a:defRPr>
                <a:solidFill>
                  <a:schemeClr val="tx1"/>
                </a:solidFill>
                <a:latin typeface="等线"/>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a:defRPr>
            </a:lvl9pPr>
          </a:lstStyle>
          <a:p>
            <a:pPr>
              <a:lnSpc>
                <a:spcPct val="100000"/>
              </a:lnSpc>
              <a:spcBef>
                <a:spcPct val="0"/>
              </a:spcBef>
              <a:buFontTx/>
              <a:buNone/>
            </a:pPr>
            <a:r>
              <a:rPr lang="en-US" altLang="en-US" sz="4400" b="1">
                <a:solidFill>
                  <a:srgbClr val="3333CC"/>
                </a:solidFill>
                <a:latin typeface="Times New Roman" panose="02020603050405020304" pitchFamily="18" charset="0"/>
                <a:cs typeface="Times New Roman" panose="02020603050405020304" pitchFamily="18" charset="0"/>
              </a:rPr>
              <a:t>- Tác giả nhắc đến kĩ thuật tranh làng Hồ đạt đến trình độ tinh tế.</a:t>
            </a:r>
          </a:p>
        </p:txBody>
      </p:sp>
    </p:spTree>
    <p:custDataLst>
      <p:tags r:id="rId1"/>
    </p:custData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nodeType="with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additive="base">
                                        <p:cTn id="7" dur="500" fill="hold"/>
                                        <p:tgtEl>
                                          <p:spTgt spid="36"/>
                                        </p:tgtEl>
                                        <p:attrNameLst>
                                          <p:attrName>ppt_x</p:attrName>
                                        </p:attrNameLst>
                                      </p:cBhvr>
                                      <p:tavLst>
                                        <p:tav tm="0">
                                          <p:val>
                                            <p:strVal val="0-#ppt_w/2"/>
                                          </p:val>
                                        </p:tav>
                                        <p:tav tm="100000">
                                          <p:val>
                                            <p:strVal val="#ppt_x"/>
                                          </p:val>
                                        </p:tav>
                                      </p:tavLst>
                                    </p:anim>
                                    <p:anim calcmode="lin" valueType="num">
                                      <p:cBhvr additive="base">
                                        <p:cTn id="8" dur="500" fill="hold"/>
                                        <p:tgtEl>
                                          <p:spTgt spid="36"/>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42" presetClass="entr" presetSubtype="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14" presetClass="entr" presetSubtype="10" fill="hold" nodeType="clickEffect">
                                  <p:stCondLst>
                                    <p:cond delay="0"/>
                                  </p:stCondLst>
                                  <p:childTnLst>
                                    <p:set>
                                      <p:cBhvr>
                                        <p:cTn id="19" dur="1" fill="hold">
                                          <p:stCondLst>
                                            <p:cond delay="0"/>
                                          </p:stCondLst>
                                        </p:cTn>
                                        <p:tgtEl>
                                          <p:spTgt spid="25">
                                            <p:txEl>
                                              <p:pRg st="0" end="0"/>
                                            </p:txEl>
                                          </p:spTgt>
                                        </p:tgtEl>
                                        <p:attrNameLst>
                                          <p:attrName>style.visibility</p:attrName>
                                        </p:attrNameLst>
                                      </p:cBhvr>
                                      <p:to>
                                        <p:strVal val="visible"/>
                                      </p:to>
                                    </p:set>
                                    <p:animEffect transition="in" filter="randombar(horizontal)">
                                      <p:cBhvr>
                                        <p:cTn id="20" dur="500"/>
                                        <p:tgtEl>
                                          <p:spTgt spid="2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3" name="Title 1">
            <a:extLst>
              <a:ext uri="{FF2B5EF4-FFF2-40B4-BE49-F238E27FC236}">
                <a16:creationId xmlns:a16="http://schemas.microsoft.com/office/drawing/2014/main" id="{46C50C42-084C-3503-EFCC-2C68237ECC2E}"/>
              </a:ext>
            </a:extLst>
          </p:cNvPr>
          <p:cNvSpPr>
            <a:spLocks noGrp="1"/>
          </p:cNvSpPr>
          <p:nvPr>
            <p:ph type="title" idx="4294967295"/>
          </p:nvPr>
        </p:nvSpPr>
        <p:spPr>
          <a:xfrm>
            <a:off x="2771775" y="379413"/>
            <a:ext cx="9420225" cy="2087562"/>
          </a:xfrm>
        </p:spPr>
        <p:txBody>
          <a:bodyPr/>
          <a:lstStyle/>
          <a:p>
            <a:pPr eaLnBrk="1" hangingPunct="1"/>
            <a:r>
              <a:rPr lang="en-US" altLang="en-US" sz="3200">
                <a:solidFill>
                  <a:srgbClr val="FF0000"/>
                </a:solidFill>
              </a:rPr>
              <a:t> </a:t>
            </a:r>
            <a:endParaRPr lang="en-US" altLang="en-US" sz="3200" b="1"/>
          </a:p>
        </p:txBody>
      </p:sp>
      <p:sp>
        <p:nvSpPr>
          <p:cNvPr id="24" name="Content Placeholder 2">
            <a:extLst>
              <a:ext uri="{FF2B5EF4-FFF2-40B4-BE49-F238E27FC236}">
                <a16:creationId xmlns:a16="http://schemas.microsoft.com/office/drawing/2014/main" id="{A8A91216-BEE8-F2F8-8B97-67289BA63141}"/>
              </a:ext>
            </a:extLst>
          </p:cNvPr>
          <p:cNvSpPr>
            <a:spLocks noGrp="1"/>
          </p:cNvSpPr>
          <p:nvPr>
            <p:ph idx="4294967295"/>
          </p:nvPr>
        </p:nvSpPr>
        <p:spPr>
          <a:xfrm>
            <a:off x="343693" y="689663"/>
            <a:ext cx="11504613" cy="528637"/>
          </a:xfrm>
        </p:spPr>
        <p:txBody>
          <a:bodyPr rtlCol="0">
            <a:noAutofit/>
          </a:bodyPr>
          <a:lstStyle/>
          <a:p>
            <a:pPr marL="0" indent="0" eaLnBrk="1" fontAlgn="auto" hangingPunct="1">
              <a:spcAft>
                <a:spcPts val="0"/>
              </a:spcAft>
              <a:buFont typeface="Arial" panose="020B0604020202020204" pitchFamily="34" charset="0"/>
              <a:buNone/>
              <a:defRPr/>
            </a:pPr>
            <a:r>
              <a:rPr lang="vi-VN" altLang="en-US" sz="3500" b="1" dirty="0">
                <a:solidFill>
                  <a:schemeClr val="bg1"/>
                </a:solidFill>
                <a:latin typeface="+mj-lt"/>
              </a:rPr>
              <a:t>2</a:t>
            </a:r>
            <a:r>
              <a:rPr lang="vi-VN" altLang="en-US" sz="3500" b="1">
                <a:solidFill>
                  <a:schemeClr val="bg1"/>
                </a:solidFill>
                <a:latin typeface="+mj-lt"/>
              </a:rPr>
              <a:t>. Kĩ thuật tạo màu của tranh Đông Hồ có gì đặc biệt?</a:t>
            </a:r>
            <a:endParaRPr lang="en-US" altLang="en-US" sz="3500" b="1" dirty="0">
              <a:solidFill>
                <a:schemeClr val="bg1"/>
              </a:solidFill>
              <a:latin typeface="+mj-lt"/>
            </a:endParaRPr>
          </a:p>
        </p:txBody>
      </p:sp>
      <p:sp>
        <p:nvSpPr>
          <p:cNvPr id="26" name="Rectangle 25">
            <a:extLst>
              <a:ext uri="{FF2B5EF4-FFF2-40B4-BE49-F238E27FC236}">
                <a16:creationId xmlns:a16="http://schemas.microsoft.com/office/drawing/2014/main" id="{8ACC7D3E-592B-2C8E-1188-78E98DF2A557}"/>
              </a:ext>
            </a:extLst>
          </p:cNvPr>
          <p:cNvSpPr>
            <a:spLocks noChangeArrowheads="1"/>
          </p:cNvSpPr>
          <p:nvPr/>
        </p:nvSpPr>
        <p:spPr bwMode="auto">
          <a:xfrm>
            <a:off x="533400" y="1528550"/>
            <a:ext cx="10515600"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等线"/>
              </a:defRPr>
            </a:lvl1pPr>
            <a:lvl2pPr marL="742950" indent="-285750">
              <a:lnSpc>
                <a:spcPct val="90000"/>
              </a:lnSpc>
              <a:spcBef>
                <a:spcPts val="500"/>
              </a:spcBef>
              <a:buFont typeface="Arial" panose="020B0604020202020204" pitchFamily="34" charset="0"/>
              <a:buChar char="•"/>
              <a:defRPr sz="2400">
                <a:solidFill>
                  <a:schemeClr val="tx1"/>
                </a:solidFill>
                <a:latin typeface="等线"/>
              </a:defRPr>
            </a:lvl2pPr>
            <a:lvl3pPr marL="1143000" indent="-228600">
              <a:lnSpc>
                <a:spcPct val="90000"/>
              </a:lnSpc>
              <a:spcBef>
                <a:spcPts val="500"/>
              </a:spcBef>
              <a:buFont typeface="Arial" panose="020B0604020202020204" pitchFamily="34" charset="0"/>
              <a:buChar char="•"/>
              <a:defRPr sz="2000">
                <a:solidFill>
                  <a:schemeClr val="tx1"/>
                </a:solidFill>
                <a:latin typeface="等线"/>
              </a:defRPr>
            </a:lvl3pPr>
            <a:lvl4pPr marL="1600200" indent="-228600">
              <a:lnSpc>
                <a:spcPct val="90000"/>
              </a:lnSpc>
              <a:spcBef>
                <a:spcPts val="500"/>
              </a:spcBef>
              <a:buFont typeface="Arial" panose="020B0604020202020204" pitchFamily="34" charset="0"/>
              <a:buChar char="•"/>
              <a:defRPr>
                <a:solidFill>
                  <a:schemeClr val="tx1"/>
                </a:solidFill>
                <a:latin typeface="等线"/>
              </a:defRPr>
            </a:lvl4pPr>
            <a:lvl5pPr marL="2057400" indent="-228600">
              <a:lnSpc>
                <a:spcPct val="90000"/>
              </a:lnSpc>
              <a:spcBef>
                <a:spcPts val="500"/>
              </a:spcBef>
              <a:buFont typeface="Arial" panose="020B0604020202020204" pitchFamily="34" charset="0"/>
              <a:buChar char="•"/>
              <a:defRPr>
                <a:solidFill>
                  <a:schemeClr val="tx1"/>
                </a:solidFill>
                <a:latin typeface="等线"/>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a:defRPr>
            </a:lvl9pPr>
          </a:lstStyle>
          <a:p>
            <a:pPr eaLnBrk="1" hangingPunct="1">
              <a:lnSpc>
                <a:spcPct val="100000"/>
              </a:lnSpc>
              <a:spcBef>
                <a:spcPct val="0"/>
              </a:spcBef>
              <a:buFont typeface="Arial" panose="020B0604020202020204" pitchFamily="34" charset="0"/>
              <a:buNone/>
            </a:pPr>
            <a:r>
              <a:rPr lang="en-US" altLang="en-US" sz="3300" b="1">
                <a:solidFill>
                  <a:schemeClr val="bg1"/>
                </a:solidFill>
                <a:latin typeface="Times New Roman" panose="02020603050405020304" pitchFamily="18" charset="0"/>
                <a:cs typeface="Times New Roman" panose="02020603050405020304" pitchFamily="18" charset="0"/>
              </a:rPr>
              <a:t>- Màu được tạo từ những chất liệu “</a:t>
            </a:r>
            <a:r>
              <a:rPr lang="en-US" altLang="en-US" sz="3300" b="1" i="1">
                <a:solidFill>
                  <a:schemeClr val="bg1"/>
                </a:solidFill>
                <a:latin typeface="Times New Roman" panose="02020603050405020304" pitchFamily="18" charset="0"/>
                <a:cs typeface="Times New Roman" panose="02020603050405020304" pitchFamily="18" charset="0"/>
              </a:rPr>
              <a:t>gợi nhắc tha thiết đến đồng quê đất nước</a:t>
            </a:r>
            <a:r>
              <a:rPr lang="en-US" altLang="en-US" sz="3300" b="1">
                <a:solidFill>
                  <a:schemeClr val="bg1"/>
                </a:solidFill>
                <a:latin typeface="Times New Roman" panose="02020603050405020304" pitchFamily="18" charset="0"/>
                <a:cs typeface="Times New Roman" panose="02020603050405020304" pitchFamily="18" charset="0"/>
              </a:rPr>
              <a:t>”, lấy từ thiên nhiên, rất sáng tạo:</a:t>
            </a:r>
          </a:p>
        </p:txBody>
      </p:sp>
      <p:sp>
        <p:nvSpPr>
          <p:cNvPr id="27" name="Rectangle 26">
            <a:extLst>
              <a:ext uri="{FF2B5EF4-FFF2-40B4-BE49-F238E27FC236}">
                <a16:creationId xmlns:a16="http://schemas.microsoft.com/office/drawing/2014/main" id="{3A9C1D44-5BAB-06FD-59BA-B9770E05DEEF}"/>
              </a:ext>
            </a:extLst>
          </p:cNvPr>
          <p:cNvSpPr>
            <a:spLocks noChangeArrowheads="1"/>
          </p:cNvSpPr>
          <p:nvPr/>
        </p:nvSpPr>
        <p:spPr bwMode="auto">
          <a:xfrm>
            <a:off x="533400" y="2682789"/>
            <a:ext cx="10515600"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等线"/>
              </a:defRPr>
            </a:lvl1pPr>
            <a:lvl2pPr marL="742950" indent="-285750">
              <a:lnSpc>
                <a:spcPct val="90000"/>
              </a:lnSpc>
              <a:spcBef>
                <a:spcPts val="500"/>
              </a:spcBef>
              <a:buFont typeface="Arial" panose="020B0604020202020204" pitchFamily="34" charset="0"/>
              <a:buChar char="•"/>
              <a:defRPr sz="2400">
                <a:solidFill>
                  <a:schemeClr val="tx1"/>
                </a:solidFill>
                <a:latin typeface="等线"/>
              </a:defRPr>
            </a:lvl2pPr>
            <a:lvl3pPr marL="1143000" indent="-228600">
              <a:lnSpc>
                <a:spcPct val="90000"/>
              </a:lnSpc>
              <a:spcBef>
                <a:spcPts val="500"/>
              </a:spcBef>
              <a:buFont typeface="Arial" panose="020B0604020202020204" pitchFamily="34" charset="0"/>
              <a:buChar char="•"/>
              <a:defRPr sz="2000">
                <a:solidFill>
                  <a:schemeClr val="tx1"/>
                </a:solidFill>
                <a:latin typeface="等线"/>
              </a:defRPr>
            </a:lvl3pPr>
            <a:lvl4pPr marL="1600200" indent="-228600">
              <a:lnSpc>
                <a:spcPct val="90000"/>
              </a:lnSpc>
              <a:spcBef>
                <a:spcPts val="500"/>
              </a:spcBef>
              <a:buFont typeface="Arial" panose="020B0604020202020204" pitchFamily="34" charset="0"/>
              <a:buChar char="•"/>
              <a:defRPr>
                <a:solidFill>
                  <a:schemeClr val="tx1"/>
                </a:solidFill>
                <a:latin typeface="等线"/>
              </a:defRPr>
            </a:lvl4pPr>
            <a:lvl5pPr marL="2057400" indent="-228600">
              <a:lnSpc>
                <a:spcPct val="90000"/>
              </a:lnSpc>
              <a:spcBef>
                <a:spcPts val="500"/>
              </a:spcBef>
              <a:buFont typeface="Arial" panose="020B0604020202020204" pitchFamily="34" charset="0"/>
              <a:buChar char="•"/>
              <a:defRPr>
                <a:solidFill>
                  <a:schemeClr val="tx1"/>
                </a:solidFill>
                <a:latin typeface="等线"/>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a:defRPr>
            </a:lvl9pPr>
          </a:lstStyle>
          <a:p>
            <a:pPr eaLnBrk="1" hangingPunct="1">
              <a:lnSpc>
                <a:spcPct val="100000"/>
              </a:lnSpc>
              <a:spcBef>
                <a:spcPct val="0"/>
              </a:spcBef>
              <a:buFont typeface="Arial" panose="020B0604020202020204" pitchFamily="34" charset="0"/>
              <a:buNone/>
            </a:pPr>
            <a:r>
              <a:rPr lang="en-US" altLang="en-US" sz="3300" b="1" dirty="0">
                <a:solidFill>
                  <a:schemeClr val="bg1"/>
                </a:solidFill>
                <a:latin typeface="Times New Roman" panose="02020603050405020304" pitchFamily="18" charset="0"/>
                <a:cs typeface="Times New Roman" panose="02020603050405020304" pitchFamily="18" charset="0"/>
              </a:rPr>
              <a:t>- </a:t>
            </a:r>
            <a:r>
              <a:rPr lang="en-US" altLang="en-US" sz="3300" b="1" dirty="0" err="1">
                <a:solidFill>
                  <a:schemeClr val="bg1"/>
                </a:solidFill>
                <a:latin typeface="Times New Roman" panose="02020603050405020304" pitchFamily="18" charset="0"/>
                <a:cs typeface="Times New Roman" panose="02020603050405020304" pitchFamily="18" charset="0"/>
              </a:rPr>
              <a:t>Màu</a:t>
            </a:r>
            <a:r>
              <a:rPr lang="en-US" altLang="en-US" sz="3300" b="1" dirty="0">
                <a:solidFill>
                  <a:schemeClr val="bg1"/>
                </a:solidFill>
                <a:latin typeface="Times New Roman" panose="02020603050405020304" pitchFamily="18" charset="0"/>
                <a:cs typeface="Times New Roman" panose="02020603050405020304" pitchFamily="18" charset="0"/>
              </a:rPr>
              <a:t> </a:t>
            </a:r>
            <a:r>
              <a:rPr lang="en-US" altLang="en-US" sz="3300" b="1" dirty="0" err="1">
                <a:solidFill>
                  <a:schemeClr val="bg1"/>
                </a:solidFill>
                <a:latin typeface="Times New Roman" panose="02020603050405020304" pitchFamily="18" charset="0"/>
                <a:cs typeface="Times New Roman" panose="02020603050405020304" pitchFamily="18" charset="0"/>
              </a:rPr>
              <a:t>đen</a:t>
            </a:r>
            <a:r>
              <a:rPr lang="en-US" altLang="en-US" sz="3300" b="1" dirty="0">
                <a:solidFill>
                  <a:schemeClr val="bg1"/>
                </a:solidFill>
                <a:latin typeface="Times New Roman" panose="02020603050405020304" pitchFamily="18" charset="0"/>
                <a:cs typeface="Times New Roman" panose="02020603050405020304" pitchFamily="18" charset="0"/>
              </a:rPr>
              <a:t> </a:t>
            </a:r>
            <a:r>
              <a:rPr lang="en-US" altLang="en-US" sz="3300" b="1" dirty="0" err="1">
                <a:solidFill>
                  <a:schemeClr val="bg1"/>
                </a:solidFill>
                <a:latin typeface="Times New Roman" panose="02020603050405020304" pitchFamily="18" charset="0"/>
                <a:cs typeface="Times New Roman" panose="02020603050405020304" pitchFamily="18" charset="0"/>
              </a:rPr>
              <a:t>không</a:t>
            </a:r>
            <a:r>
              <a:rPr lang="en-US" altLang="en-US" sz="3300" b="1" dirty="0">
                <a:solidFill>
                  <a:schemeClr val="bg1"/>
                </a:solidFill>
                <a:latin typeface="Times New Roman" panose="02020603050405020304" pitchFamily="18" charset="0"/>
                <a:cs typeface="Times New Roman" panose="02020603050405020304" pitchFamily="18" charset="0"/>
              </a:rPr>
              <a:t> </a:t>
            </a:r>
            <a:r>
              <a:rPr lang="en-US" altLang="en-US" sz="3300" b="1" dirty="0" err="1">
                <a:solidFill>
                  <a:schemeClr val="bg1"/>
                </a:solidFill>
                <a:latin typeface="Times New Roman" panose="02020603050405020304" pitchFamily="18" charset="0"/>
                <a:cs typeface="Times New Roman" panose="02020603050405020304" pitchFamily="18" charset="0"/>
              </a:rPr>
              <a:t>pha</a:t>
            </a:r>
            <a:r>
              <a:rPr lang="en-US" altLang="en-US" sz="3300" b="1" dirty="0">
                <a:solidFill>
                  <a:schemeClr val="bg1"/>
                </a:solidFill>
                <a:latin typeface="Times New Roman" panose="02020603050405020304" pitchFamily="18" charset="0"/>
                <a:cs typeface="Times New Roman" panose="02020603050405020304" pitchFamily="18" charset="0"/>
              </a:rPr>
              <a:t> </a:t>
            </a:r>
            <a:r>
              <a:rPr lang="en-US" altLang="en-US" sz="3300" b="1" dirty="0" err="1">
                <a:solidFill>
                  <a:schemeClr val="bg1"/>
                </a:solidFill>
                <a:latin typeface="Times New Roman" panose="02020603050405020304" pitchFamily="18" charset="0"/>
                <a:cs typeface="Times New Roman" panose="02020603050405020304" pitchFamily="18" charset="0"/>
              </a:rPr>
              <a:t>bằng</a:t>
            </a:r>
            <a:r>
              <a:rPr lang="en-US" altLang="en-US" sz="3300" b="1" dirty="0">
                <a:solidFill>
                  <a:schemeClr val="bg1"/>
                </a:solidFill>
                <a:latin typeface="Times New Roman" panose="02020603050405020304" pitchFamily="18" charset="0"/>
                <a:cs typeface="Times New Roman" panose="02020603050405020304" pitchFamily="18" charset="0"/>
              </a:rPr>
              <a:t> </a:t>
            </a:r>
            <a:r>
              <a:rPr lang="en-US" altLang="en-US" sz="3300" b="1" dirty="0" err="1">
                <a:solidFill>
                  <a:schemeClr val="bg1"/>
                </a:solidFill>
                <a:latin typeface="Times New Roman" panose="02020603050405020304" pitchFamily="18" charset="0"/>
                <a:cs typeface="Times New Roman" panose="02020603050405020304" pitchFamily="18" charset="0"/>
              </a:rPr>
              <a:t>thuốc</a:t>
            </a:r>
            <a:r>
              <a:rPr lang="en-US" altLang="en-US" sz="3300" b="1" dirty="0">
                <a:solidFill>
                  <a:schemeClr val="bg1"/>
                </a:solidFill>
                <a:latin typeface="Times New Roman" panose="02020603050405020304" pitchFamily="18" charset="0"/>
                <a:cs typeface="Times New Roman" panose="02020603050405020304" pitchFamily="18" charset="0"/>
              </a:rPr>
              <a:t> </a:t>
            </a:r>
            <a:r>
              <a:rPr lang="en-US" altLang="en-US" sz="3300" b="1" dirty="0" err="1">
                <a:solidFill>
                  <a:schemeClr val="bg1"/>
                </a:solidFill>
                <a:latin typeface="Times New Roman" panose="02020603050405020304" pitchFamily="18" charset="0"/>
                <a:cs typeface="Times New Roman" panose="02020603050405020304" pitchFamily="18" charset="0"/>
              </a:rPr>
              <a:t>mà</a:t>
            </a:r>
            <a:r>
              <a:rPr lang="en-US" altLang="en-US" sz="3300" b="1" dirty="0">
                <a:solidFill>
                  <a:schemeClr val="bg1"/>
                </a:solidFill>
                <a:latin typeface="Times New Roman" panose="02020603050405020304" pitchFamily="18" charset="0"/>
                <a:cs typeface="Times New Roman" panose="02020603050405020304" pitchFamily="18" charset="0"/>
              </a:rPr>
              <a:t> </a:t>
            </a:r>
            <a:r>
              <a:rPr lang="en-US" altLang="en-US" sz="3300" b="1" dirty="0" err="1">
                <a:solidFill>
                  <a:schemeClr val="bg1"/>
                </a:solidFill>
                <a:latin typeface="Times New Roman" panose="02020603050405020304" pitchFamily="18" charset="0"/>
                <a:cs typeface="Times New Roman" panose="02020603050405020304" pitchFamily="18" charset="0"/>
              </a:rPr>
              <a:t>luyện</a:t>
            </a:r>
            <a:r>
              <a:rPr lang="en-US" altLang="en-US" sz="3300" b="1" dirty="0">
                <a:solidFill>
                  <a:schemeClr val="bg1"/>
                </a:solidFill>
                <a:latin typeface="Times New Roman" panose="02020603050405020304" pitchFamily="18" charset="0"/>
                <a:cs typeface="Times New Roman" panose="02020603050405020304" pitchFamily="18" charset="0"/>
              </a:rPr>
              <a:t> </a:t>
            </a:r>
            <a:r>
              <a:rPr lang="en-US" altLang="en-US" sz="3300" b="1" dirty="0" err="1">
                <a:solidFill>
                  <a:schemeClr val="bg1"/>
                </a:solidFill>
                <a:latin typeface="Times New Roman" panose="02020603050405020304" pitchFamily="18" charset="0"/>
                <a:cs typeface="Times New Roman" panose="02020603050405020304" pitchFamily="18" charset="0"/>
              </a:rPr>
              <a:t>bằng</a:t>
            </a:r>
            <a:r>
              <a:rPr lang="en-US" altLang="en-US" sz="3300" b="1" dirty="0">
                <a:solidFill>
                  <a:schemeClr val="bg1"/>
                </a:solidFill>
                <a:latin typeface="Times New Roman" panose="02020603050405020304" pitchFamily="18" charset="0"/>
                <a:cs typeface="Times New Roman" panose="02020603050405020304" pitchFamily="18" charset="0"/>
              </a:rPr>
              <a:t> </a:t>
            </a:r>
            <a:r>
              <a:rPr lang="en-US" altLang="en-US" sz="3300" b="1" dirty="0" err="1">
                <a:solidFill>
                  <a:schemeClr val="bg1"/>
                </a:solidFill>
                <a:latin typeface="Times New Roman" panose="02020603050405020304" pitchFamily="18" charset="0"/>
                <a:cs typeface="Times New Roman" panose="02020603050405020304" pitchFamily="18" charset="0"/>
              </a:rPr>
              <a:t>bột</a:t>
            </a:r>
            <a:r>
              <a:rPr lang="en-US" altLang="en-US" sz="3300" b="1" dirty="0">
                <a:solidFill>
                  <a:schemeClr val="bg1"/>
                </a:solidFill>
                <a:latin typeface="Times New Roman" panose="02020603050405020304" pitchFamily="18" charset="0"/>
                <a:cs typeface="Times New Roman" panose="02020603050405020304" pitchFamily="18" charset="0"/>
              </a:rPr>
              <a:t> than </a:t>
            </a:r>
            <a:r>
              <a:rPr lang="en-US" altLang="en-US" sz="3300" b="1" dirty="0" err="1">
                <a:solidFill>
                  <a:schemeClr val="bg1"/>
                </a:solidFill>
                <a:latin typeface="Times New Roman" panose="02020603050405020304" pitchFamily="18" charset="0"/>
                <a:cs typeface="Times New Roman" panose="02020603050405020304" pitchFamily="18" charset="0"/>
              </a:rPr>
              <a:t>của</a:t>
            </a:r>
            <a:r>
              <a:rPr lang="en-US" altLang="en-US" sz="3300" b="1" dirty="0">
                <a:solidFill>
                  <a:schemeClr val="bg1"/>
                </a:solidFill>
                <a:latin typeface="Times New Roman" panose="02020603050405020304" pitchFamily="18" charset="0"/>
                <a:cs typeface="Times New Roman" panose="02020603050405020304" pitchFamily="18" charset="0"/>
              </a:rPr>
              <a:t> </a:t>
            </a:r>
            <a:r>
              <a:rPr lang="en-US" altLang="en-US" sz="3300" b="1" dirty="0" err="1">
                <a:solidFill>
                  <a:schemeClr val="bg1"/>
                </a:solidFill>
                <a:latin typeface="Times New Roman" panose="02020603050405020304" pitchFamily="18" charset="0"/>
                <a:cs typeface="Times New Roman" panose="02020603050405020304" pitchFamily="18" charset="0"/>
              </a:rPr>
              <a:t>rơm</a:t>
            </a:r>
            <a:r>
              <a:rPr lang="en-US" altLang="en-US" sz="3300" b="1" dirty="0">
                <a:solidFill>
                  <a:schemeClr val="bg1"/>
                </a:solidFill>
                <a:latin typeface="Times New Roman" panose="02020603050405020304" pitchFamily="18" charset="0"/>
                <a:cs typeface="Times New Roman" panose="02020603050405020304" pitchFamily="18" charset="0"/>
              </a:rPr>
              <a:t> </a:t>
            </a:r>
            <a:r>
              <a:rPr lang="en-US" altLang="en-US" sz="3300" b="1" dirty="0" err="1">
                <a:solidFill>
                  <a:schemeClr val="bg1"/>
                </a:solidFill>
                <a:latin typeface="Times New Roman" panose="02020603050405020304" pitchFamily="18" charset="0"/>
                <a:cs typeface="Times New Roman" panose="02020603050405020304" pitchFamily="18" charset="0"/>
              </a:rPr>
              <a:t>bếp</a:t>
            </a:r>
            <a:r>
              <a:rPr lang="en-US" altLang="en-US" sz="3300" b="1" dirty="0">
                <a:solidFill>
                  <a:schemeClr val="bg1"/>
                </a:solidFill>
                <a:latin typeface="Times New Roman" panose="02020603050405020304" pitchFamily="18" charset="0"/>
                <a:cs typeface="Times New Roman" panose="02020603050405020304" pitchFamily="18" charset="0"/>
              </a:rPr>
              <a:t>, </a:t>
            </a:r>
            <a:r>
              <a:rPr lang="en-US" altLang="en-US" sz="3300" b="1" dirty="0" err="1">
                <a:solidFill>
                  <a:schemeClr val="bg1"/>
                </a:solidFill>
                <a:latin typeface="Times New Roman" panose="02020603050405020304" pitchFamily="18" charset="0"/>
                <a:cs typeface="Times New Roman" panose="02020603050405020304" pitchFamily="18" charset="0"/>
              </a:rPr>
              <a:t>cói</a:t>
            </a:r>
            <a:r>
              <a:rPr lang="en-US" altLang="en-US" sz="3300" b="1" dirty="0">
                <a:solidFill>
                  <a:schemeClr val="bg1"/>
                </a:solidFill>
                <a:latin typeface="Times New Roman" panose="02020603050405020304" pitchFamily="18" charset="0"/>
                <a:cs typeface="Times New Roman" panose="02020603050405020304" pitchFamily="18" charset="0"/>
              </a:rPr>
              <a:t> </a:t>
            </a:r>
            <a:r>
              <a:rPr lang="en-US" altLang="en-US" sz="3300" b="1" dirty="0" err="1">
                <a:solidFill>
                  <a:schemeClr val="bg1"/>
                </a:solidFill>
                <a:latin typeface="Times New Roman" panose="02020603050405020304" pitchFamily="18" charset="0"/>
                <a:cs typeface="Times New Roman" panose="02020603050405020304" pitchFamily="18" charset="0"/>
              </a:rPr>
              <a:t>chiếu</a:t>
            </a:r>
            <a:r>
              <a:rPr lang="en-US" altLang="en-US" sz="3300" b="1" dirty="0">
                <a:solidFill>
                  <a:schemeClr val="bg1"/>
                </a:solidFill>
                <a:latin typeface="Times New Roman" panose="02020603050405020304" pitchFamily="18" charset="0"/>
                <a:cs typeface="Times New Roman" panose="02020603050405020304" pitchFamily="18" charset="0"/>
              </a:rPr>
              <a:t>, </a:t>
            </a:r>
            <a:r>
              <a:rPr lang="en-US" altLang="en-US" sz="3300" b="1" dirty="0" err="1">
                <a:solidFill>
                  <a:schemeClr val="bg1"/>
                </a:solidFill>
                <a:latin typeface="Times New Roman" panose="02020603050405020304" pitchFamily="18" charset="0"/>
                <a:cs typeface="Times New Roman" panose="02020603050405020304" pitchFamily="18" charset="0"/>
              </a:rPr>
              <a:t>lá</a:t>
            </a:r>
            <a:r>
              <a:rPr lang="en-US" altLang="en-US" sz="3300" b="1" dirty="0">
                <a:solidFill>
                  <a:schemeClr val="bg1"/>
                </a:solidFill>
                <a:latin typeface="Times New Roman" panose="02020603050405020304" pitchFamily="18" charset="0"/>
                <a:cs typeface="Times New Roman" panose="02020603050405020304" pitchFamily="18" charset="0"/>
              </a:rPr>
              <a:t> </a:t>
            </a:r>
            <a:r>
              <a:rPr lang="en-US" altLang="en-US" sz="3300" b="1" dirty="0" err="1">
                <a:solidFill>
                  <a:schemeClr val="bg1"/>
                </a:solidFill>
                <a:latin typeface="Times New Roman" panose="02020603050405020304" pitchFamily="18" charset="0"/>
                <a:cs typeface="Times New Roman" panose="02020603050405020304" pitchFamily="18" charset="0"/>
              </a:rPr>
              <a:t>tre</a:t>
            </a:r>
            <a:r>
              <a:rPr lang="en-US" altLang="en-US" sz="3300" b="1" dirty="0">
                <a:solidFill>
                  <a:schemeClr val="bg1"/>
                </a:solidFill>
                <a:latin typeface="Times New Roman" panose="02020603050405020304" pitchFamily="18" charset="0"/>
                <a:cs typeface="Times New Roman" panose="02020603050405020304" pitchFamily="18" charset="0"/>
              </a:rPr>
              <a:t> </a:t>
            </a:r>
            <a:r>
              <a:rPr lang="en-US" altLang="en-US" sz="3300" b="1" dirty="0" err="1">
                <a:solidFill>
                  <a:schemeClr val="bg1"/>
                </a:solidFill>
                <a:latin typeface="Times New Roman" panose="02020603050405020304" pitchFamily="18" charset="0"/>
                <a:cs typeface="Times New Roman" panose="02020603050405020304" pitchFamily="18" charset="0"/>
              </a:rPr>
              <a:t>mùa</a:t>
            </a:r>
            <a:r>
              <a:rPr lang="en-US" altLang="en-US" sz="3300" b="1" dirty="0">
                <a:solidFill>
                  <a:schemeClr val="bg1"/>
                </a:solidFill>
                <a:latin typeface="Times New Roman" panose="02020603050405020304" pitchFamily="18" charset="0"/>
                <a:cs typeface="Times New Roman" panose="02020603050405020304" pitchFamily="18" charset="0"/>
              </a:rPr>
              <a:t> </a:t>
            </a:r>
            <a:r>
              <a:rPr lang="en-US" altLang="en-US" sz="3300" b="1" dirty="0" err="1">
                <a:solidFill>
                  <a:schemeClr val="bg1"/>
                </a:solidFill>
                <a:latin typeface="Times New Roman" panose="02020603050405020304" pitchFamily="18" charset="0"/>
                <a:cs typeface="Times New Roman" panose="02020603050405020304" pitchFamily="18" charset="0"/>
              </a:rPr>
              <a:t>thu</a:t>
            </a:r>
            <a:r>
              <a:rPr lang="en-US" altLang="en-US" sz="3300" b="1" dirty="0">
                <a:solidFill>
                  <a:schemeClr val="bg1"/>
                </a:solidFill>
                <a:latin typeface="Times New Roman" panose="02020603050405020304" pitchFamily="18" charset="0"/>
                <a:cs typeface="Times New Roman" panose="02020603050405020304" pitchFamily="18" charset="0"/>
              </a:rPr>
              <a:t>.</a:t>
            </a:r>
          </a:p>
        </p:txBody>
      </p:sp>
      <p:sp>
        <p:nvSpPr>
          <p:cNvPr id="28" name="Rectangle 27">
            <a:extLst>
              <a:ext uri="{FF2B5EF4-FFF2-40B4-BE49-F238E27FC236}">
                <a16:creationId xmlns:a16="http://schemas.microsoft.com/office/drawing/2014/main" id="{B5299FAB-9280-2E07-79B7-E02E84355BE1}"/>
              </a:ext>
            </a:extLst>
          </p:cNvPr>
          <p:cNvSpPr>
            <a:spLocks noChangeArrowheads="1"/>
          </p:cNvSpPr>
          <p:nvPr/>
        </p:nvSpPr>
        <p:spPr bwMode="auto">
          <a:xfrm>
            <a:off x="533400" y="3837028"/>
            <a:ext cx="10515600"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等线"/>
              </a:defRPr>
            </a:lvl1pPr>
            <a:lvl2pPr marL="742950" indent="-285750">
              <a:lnSpc>
                <a:spcPct val="90000"/>
              </a:lnSpc>
              <a:spcBef>
                <a:spcPts val="500"/>
              </a:spcBef>
              <a:buFont typeface="Arial" panose="020B0604020202020204" pitchFamily="34" charset="0"/>
              <a:buChar char="•"/>
              <a:defRPr sz="2400">
                <a:solidFill>
                  <a:schemeClr val="tx1"/>
                </a:solidFill>
                <a:latin typeface="等线"/>
              </a:defRPr>
            </a:lvl2pPr>
            <a:lvl3pPr marL="1143000" indent="-228600">
              <a:lnSpc>
                <a:spcPct val="90000"/>
              </a:lnSpc>
              <a:spcBef>
                <a:spcPts val="500"/>
              </a:spcBef>
              <a:buFont typeface="Arial" panose="020B0604020202020204" pitchFamily="34" charset="0"/>
              <a:buChar char="•"/>
              <a:defRPr sz="2000">
                <a:solidFill>
                  <a:schemeClr val="tx1"/>
                </a:solidFill>
                <a:latin typeface="等线"/>
              </a:defRPr>
            </a:lvl3pPr>
            <a:lvl4pPr marL="1600200" indent="-228600">
              <a:lnSpc>
                <a:spcPct val="90000"/>
              </a:lnSpc>
              <a:spcBef>
                <a:spcPts val="500"/>
              </a:spcBef>
              <a:buFont typeface="Arial" panose="020B0604020202020204" pitchFamily="34" charset="0"/>
              <a:buChar char="•"/>
              <a:defRPr>
                <a:solidFill>
                  <a:schemeClr val="tx1"/>
                </a:solidFill>
                <a:latin typeface="等线"/>
              </a:defRPr>
            </a:lvl4pPr>
            <a:lvl5pPr marL="2057400" indent="-228600">
              <a:lnSpc>
                <a:spcPct val="90000"/>
              </a:lnSpc>
              <a:spcBef>
                <a:spcPts val="500"/>
              </a:spcBef>
              <a:buFont typeface="Arial" panose="020B0604020202020204" pitchFamily="34" charset="0"/>
              <a:buChar char="•"/>
              <a:defRPr>
                <a:solidFill>
                  <a:schemeClr val="tx1"/>
                </a:solidFill>
                <a:latin typeface="等线"/>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a:defRPr>
            </a:lvl9pPr>
          </a:lstStyle>
          <a:p>
            <a:pPr eaLnBrk="1" hangingPunct="1">
              <a:lnSpc>
                <a:spcPct val="100000"/>
              </a:lnSpc>
              <a:spcBef>
                <a:spcPct val="0"/>
              </a:spcBef>
              <a:buFont typeface="Arial" panose="020B0604020202020204" pitchFamily="34" charset="0"/>
              <a:buNone/>
            </a:pPr>
            <a:r>
              <a:rPr lang="en-US" altLang="en-US" sz="3300" b="1">
                <a:solidFill>
                  <a:schemeClr val="bg1"/>
                </a:solidFill>
                <a:latin typeface="Times New Roman" panose="02020603050405020304" pitchFamily="18" charset="0"/>
                <a:cs typeface="Times New Roman" panose="02020603050405020304" pitchFamily="18" charset="0"/>
              </a:rPr>
              <a:t>- Màu trắng điệp làm bằng bột vỏ sò trộn với hồ nếp, “</a:t>
            </a:r>
            <a:r>
              <a:rPr lang="en-US" altLang="en-US" sz="3300" b="1" i="1">
                <a:solidFill>
                  <a:schemeClr val="bg1"/>
                </a:solidFill>
                <a:latin typeface="Times New Roman" panose="02020603050405020304" pitchFamily="18" charset="0"/>
                <a:cs typeface="Times New Roman" panose="02020603050405020304" pitchFamily="18" charset="0"/>
              </a:rPr>
              <a:t>nhấp nhánh muôn ngàn hạt phấn”</a:t>
            </a:r>
            <a:r>
              <a:rPr lang="en-US" altLang="en-US" sz="3300" b="1">
                <a:solidFill>
                  <a:schemeClr val="bg1"/>
                </a:solidFill>
                <a:latin typeface="Times New Roman" panose="02020603050405020304" pitchFamily="18" charset="0"/>
                <a:cs typeface="Times New Roman" panose="02020603050405020304" pitchFamily="18" charset="0"/>
              </a:rPr>
              <a:t> .</a:t>
            </a:r>
          </a:p>
        </p:txBody>
      </p:sp>
    </p:spTree>
    <p:custDataLst>
      <p:tags r:id="rId1"/>
    </p:custData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4">
                                            <p:txEl>
                                              <p:pRg st="0" end="0"/>
                                            </p:txEl>
                                          </p:spTgt>
                                        </p:tgtEl>
                                        <p:attrNameLst>
                                          <p:attrName>style.visibility</p:attrName>
                                        </p:attrNameLst>
                                      </p:cBhvr>
                                      <p:to>
                                        <p:strVal val="visible"/>
                                      </p:to>
                                    </p:set>
                                    <p:anim calcmode="lin" valueType="num">
                                      <p:cBhvr additive="base">
                                        <p:cTn id="7" dur="100" fill="hold"/>
                                        <p:tgtEl>
                                          <p:spTgt spid="24">
                                            <p:txEl>
                                              <p:pRg st="0" end="0"/>
                                            </p:txEl>
                                          </p:spTgt>
                                        </p:tgtEl>
                                        <p:attrNameLst>
                                          <p:attrName>ppt_x</p:attrName>
                                        </p:attrNameLst>
                                      </p:cBhvr>
                                      <p:tavLst>
                                        <p:tav tm="0">
                                          <p:val>
                                            <p:strVal val="#ppt_x"/>
                                          </p:val>
                                        </p:tav>
                                        <p:tav tm="100000">
                                          <p:val>
                                            <p:strVal val="#ppt_x"/>
                                          </p:val>
                                        </p:tav>
                                      </p:tavLst>
                                    </p:anim>
                                    <p:anim calcmode="lin" valueType="num">
                                      <p:cBhvr additive="base">
                                        <p:cTn id="8" dur="100" fill="hold"/>
                                        <p:tgtEl>
                                          <p:spTgt spid="2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42" presetClass="entr" presetSubtype="0" fill="hold" nodeType="click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fade">
                                      <p:cBhvr>
                                        <p:cTn id="13" dur="1000"/>
                                        <p:tgtEl>
                                          <p:spTgt spid="26"/>
                                        </p:tgtEl>
                                      </p:cBhvr>
                                    </p:animEffect>
                                    <p:anim calcmode="lin" valueType="num">
                                      <p:cBhvr>
                                        <p:cTn id="14" dur="1000" fill="hold"/>
                                        <p:tgtEl>
                                          <p:spTgt spid="26"/>
                                        </p:tgtEl>
                                        <p:attrNameLst>
                                          <p:attrName>ppt_x</p:attrName>
                                        </p:attrNameLst>
                                      </p:cBhvr>
                                      <p:tavLst>
                                        <p:tav tm="0">
                                          <p:val>
                                            <p:strVal val="#ppt_x"/>
                                          </p:val>
                                        </p:tav>
                                        <p:tav tm="100000">
                                          <p:val>
                                            <p:strVal val="#ppt_x"/>
                                          </p:val>
                                        </p:tav>
                                      </p:tavLst>
                                    </p:anim>
                                    <p:anim calcmode="lin" valueType="num">
                                      <p:cBhvr>
                                        <p:cTn id="15"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16" presetClass="entr" presetSubtype="21" fill="hold" nodeType="click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barn(inVertical)">
                                      <p:cBhvr>
                                        <p:cTn id="20" dur="500"/>
                                        <p:tgtEl>
                                          <p:spTgt spid="27"/>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6" presetClass="entr" presetSubtype="21" fill="hold" nodeType="clickEffect">
                                  <p:stCondLst>
                                    <p:cond delay="0"/>
                                  </p:stCondLst>
                                  <p:childTnLst>
                                    <p:set>
                                      <p:cBhvr>
                                        <p:cTn id="24" dur="1" fill="hold">
                                          <p:stCondLst>
                                            <p:cond delay="0"/>
                                          </p:stCondLst>
                                        </p:cTn>
                                        <p:tgtEl>
                                          <p:spTgt spid="28"/>
                                        </p:tgtEl>
                                        <p:attrNameLst>
                                          <p:attrName>style.visibility</p:attrName>
                                        </p:attrNameLst>
                                      </p:cBhvr>
                                      <p:to>
                                        <p:strVal val="visible"/>
                                      </p:to>
                                    </p:set>
                                    <p:animEffect transition="in" filter="barn(inVertical)">
                                      <p:cBhvr>
                                        <p:cTn id="25"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build="p"/>
      <p:bldP spid="26" grpId="0"/>
      <p:bldP spid="27" grpId="0"/>
      <p:bldP spid="28"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34818" name="Title 1">
            <a:extLst>
              <a:ext uri="{FF2B5EF4-FFF2-40B4-BE49-F238E27FC236}">
                <a16:creationId xmlns:a16="http://schemas.microsoft.com/office/drawing/2014/main" id="{5D224E27-E155-2E0A-1704-D8856136D6B3}"/>
              </a:ext>
            </a:extLst>
          </p:cNvPr>
          <p:cNvSpPr>
            <a:spLocks noGrp="1"/>
          </p:cNvSpPr>
          <p:nvPr>
            <p:ph type="title"/>
          </p:nvPr>
        </p:nvSpPr>
        <p:spPr>
          <a:xfrm rot="21433680">
            <a:off x="1790700" y="831056"/>
            <a:ext cx="8610600" cy="1204912"/>
          </a:xfrm>
        </p:spPr>
        <p:txBody>
          <a:bodyPr/>
          <a:lstStyle/>
          <a:p>
            <a:pPr algn="l" eaLnBrk="1" hangingPunct="1"/>
            <a:r>
              <a:rPr lang="vi-VN" altLang="en-US" b="1">
                <a:solidFill>
                  <a:schemeClr val="bg1"/>
                </a:solidFill>
              </a:rPr>
              <a:t> </a:t>
            </a:r>
            <a:r>
              <a:rPr lang="en-US" altLang="en-US" b="1">
                <a:solidFill>
                  <a:schemeClr val="bg1"/>
                </a:solidFill>
              </a:rPr>
              <a:t>- </a:t>
            </a:r>
            <a:r>
              <a:rPr lang="vi-VN" altLang="en-US" sz="3200" b="1">
                <a:solidFill>
                  <a:schemeClr val="bg1"/>
                </a:solidFill>
              </a:rPr>
              <a:t>Trong kĩ thuật vẽ tranh của làng Hồ, màu đen được làm từ chất liệu nào?</a:t>
            </a:r>
            <a:endParaRPr lang="en-US" altLang="en-US" sz="3200" b="1">
              <a:solidFill>
                <a:schemeClr val="bg1"/>
              </a:solidFill>
            </a:endParaRPr>
          </a:p>
        </p:txBody>
      </p:sp>
      <p:sp>
        <p:nvSpPr>
          <p:cNvPr id="34819" name="Title 1">
            <a:extLst>
              <a:ext uri="{FF2B5EF4-FFF2-40B4-BE49-F238E27FC236}">
                <a16:creationId xmlns:a16="http://schemas.microsoft.com/office/drawing/2014/main" id="{1FADF8BF-4CE9-ED5E-4606-A3524A70B23E}"/>
              </a:ext>
            </a:extLst>
          </p:cNvPr>
          <p:cNvSpPr txBox="1">
            <a:spLocks/>
          </p:cNvSpPr>
          <p:nvPr/>
        </p:nvSpPr>
        <p:spPr bwMode="auto">
          <a:xfrm rot="21351278">
            <a:off x="2024817" y="3507006"/>
            <a:ext cx="8610600" cy="176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cs typeface="Times New Roman" panose="02020603050405020304" pitchFamily="18"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cs typeface="Times New Roman" panose="02020603050405020304" pitchFamily="18"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cs typeface="Times New Roman" panose="02020603050405020304" pitchFamily="18"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cs typeface="Times New Roman" panose="02020603050405020304" pitchFamily="18"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Times New Roman" panose="02020603050405020304" pitchFamily="18"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Times New Roman" panose="02020603050405020304" pitchFamily="18"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Times New Roman" panose="02020603050405020304" pitchFamily="18"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Times New Roman" panose="02020603050405020304" pitchFamily="18" charset="0"/>
              </a:defRPr>
            </a:lvl9pPr>
          </a:lstStyle>
          <a:p>
            <a:pPr>
              <a:spcBef>
                <a:spcPct val="0"/>
              </a:spcBef>
              <a:buFontTx/>
              <a:buNone/>
            </a:pPr>
            <a:r>
              <a:rPr lang="en-US" altLang="en-US" b="1">
                <a:solidFill>
                  <a:schemeClr val="bg1"/>
                </a:solidFill>
              </a:rPr>
              <a:t>- </a:t>
            </a:r>
            <a:r>
              <a:rPr lang="vi-VN" altLang="en-US" b="1">
                <a:solidFill>
                  <a:schemeClr val="bg1"/>
                </a:solidFill>
              </a:rPr>
              <a:t>Màu trắng điệp được làm từ chất liệu gì?</a:t>
            </a:r>
          </a:p>
        </p:txBody>
      </p:sp>
      <p:sp>
        <p:nvSpPr>
          <p:cNvPr id="8" name="Title 1">
            <a:extLst>
              <a:ext uri="{FF2B5EF4-FFF2-40B4-BE49-F238E27FC236}">
                <a16:creationId xmlns:a16="http://schemas.microsoft.com/office/drawing/2014/main" id="{402F9D9B-3C92-AD03-3A95-195F4C3591C5}"/>
              </a:ext>
            </a:extLst>
          </p:cNvPr>
          <p:cNvSpPr txBox="1">
            <a:spLocks/>
          </p:cNvSpPr>
          <p:nvPr/>
        </p:nvSpPr>
        <p:spPr bwMode="auto">
          <a:xfrm rot="21423170">
            <a:off x="1860442" y="1866513"/>
            <a:ext cx="8763000" cy="2471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cs typeface="Times New Roman" panose="02020603050405020304" pitchFamily="18"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cs typeface="Times New Roman" panose="02020603050405020304" pitchFamily="18"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cs typeface="Times New Roman" panose="02020603050405020304" pitchFamily="18"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cs typeface="Times New Roman" panose="02020603050405020304" pitchFamily="18"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Times New Roman" panose="02020603050405020304" pitchFamily="18"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Times New Roman" panose="02020603050405020304" pitchFamily="18"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Times New Roman" panose="02020603050405020304" pitchFamily="18"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Times New Roman" panose="02020603050405020304" pitchFamily="18" charset="0"/>
              </a:defRPr>
            </a:lvl9pPr>
          </a:lstStyle>
          <a:p>
            <a:pPr>
              <a:spcBef>
                <a:spcPct val="0"/>
              </a:spcBef>
              <a:buFontTx/>
              <a:buNone/>
            </a:pPr>
            <a:r>
              <a:rPr lang="vi-VN" altLang="en-US" b="1">
                <a:solidFill>
                  <a:schemeClr val="bg1"/>
                </a:solidFill>
              </a:rPr>
              <a:t> </a:t>
            </a:r>
            <a:r>
              <a:rPr lang="en-US" altLang="en-US" b="1">
                <a:solidFill>
                  <a:schemeClr val="bg1"/>
                </a:solidFill>
              </a:rPr>
              <a:t>- L</a:t>
            </a:r>
            <a:r>
              <a:rPr lang="vi-VN" altLang="en-US" b="1">
                <a:solidFill>
                  <a:schemeClr val="bg1"/>
                </a:solidFill>
              </a:rPr>
              <a:t>uyện bằng bột than của những chất liệu gợi nhắc thiết tha đến đồng quê đất nước: chất rơm bếp, than của cói chiếu và than của lá tre mùa thu rụng lá</a:t>
            </a:r>
          </a:p>
        </p:txBody>
      </p:sp>
      <p:sp>
        <p:nvSpPr>
          <p:cNvPr id="2" name="Rectangle 1">
            <a:extLst>
              <a:ext uri="{FF2B5EF4-FFF2-40B4-BE49-F238E27FC236}">
                <a16:creationId xmlns:a16="http://schemas.microsoft.com/office/drawing/2014/main" id="{919D9871-F0FB-A22A-F81A-09DBAFCFE143}"/>
              </a:ext>
            </a:extLst>
          </p:cNvPr>
          <p:cNvSpPr>
            <a:spLocks noChangeArrowheads="1"/>
          </p:cNvSpPr>
          <p:nvPr/>
        </p:nvSpPr>
        <p:spPr bwMode="auto">
          <a:xfrm rot="21249335">
            <a:off x="2015799" y="4851106"/>
            <a:ext cx="28956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cs typeface="Times New Roman" panose="02020603050405020304" pitchFamily="18"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cs typeface="Times New Roman" panose="02020603050405020304" pitchFamily="18"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cs typeface="Times New Roman" panose="02020603050405020304" pitchFamily="18"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cs typeface="Times New Roman" panose="02020603050405020304" pitchFamily="18"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Times New Roman" panose="02020603050405020304" pitchFamily="18"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Times New Roman" panose="02020603050405020304" pitchFamily="18"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Times New Roman" panose="02020603050405020304" pitchFamily="18"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Times New Roman" panose="02020603050405020304" pitchFamily="18" charset="0"/>
              </a:defRPr>
            </a:lvl9pPr>
          </a:lstStyle>
          <a:p>
            <a:pPr>
              <a:spcBef>
                <a:spcPct val="0"/>
              </a:spcBef>
              <a:buFontTx/>
              <a:buNone/>
            </a:pPr>
            <a:r>
              <a:rPr lang="en-US" altLang="en-US" sz="1800" b="1">
                <a:solidFill>
                  <a:schemeClr val="bg1"/>
                </a:solidFill>
              </a:rPr>
              <a:t>- </a:t>
            </a:r>
            <a:r>
              <a:rPr lang="en-US" altLang="en-US" b="1">
                <a:solidFill>
                  <a:schemeClr val="bg1"/>
                </a:solidFill>
              </a:rPr>
              <a:t>phấn</a:t>
            </a:r>
            <a:r>
              <a:rPr lang="en-US" altLang="en-US" sz="1800" b="1">
                <a:solidFill>
                  <a:schemeClr val="bg1"/>
                </a:solidFill>
              </a:rPr>
              <a:t> </a:t>
            </a:r>
            <a:r>
              <a:rPr lang="en-US" altLang="en-US" b="1">
                <a:solidFill>
                  <a:schemeClr val="bg1"/>
                </a:solidFill>
              </a:rPr>
              <a:t>trắng</a:t>
            </a:r>
          </a:p>
        </p:txBody>
      </p:sp>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nodeType="clickEffect">
                                  <p:stCondLst>
                                    <p:cond delay="0"/>
                                  </p:stCondLst>
                                  <p:childTnLst>
                                    <p:set>
                                      <p:cBhvr>
                                        <p:cTn id="6" dur="1" fill="hold">
                                          <p:stCondLst>
                                            <p:cond delay="0"/>
                                          </p:stCondLst>
                                        </p:cTn>
                                        <p:tgtEl>
                                          <p:spTgt spid="34818"/>
                                        </p:tgtEl>
                                        <p:attrNameLst>
                                          <p:attrName>style.visibility</p:attrName>
                                        </p:attrNameLst>
                                      </p:cBhvr>
                                      <p:to>
                                        <p:strVal val="visible"/>
                                      </p:to>
                                    </p:set>
                                    <p:animEffect transition="in" filter="barn(inVertical)">
                                      <p:cBhvr>
                                        <p:cTn id="7" dur="500"/>
                                        <p:tgtEl>
                                          <p:spTgt spid="3481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4" presetClass="entr" presetSubtype="10"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randombar(horizontal)">
                                      <p:cBhvr>
                                        <p:cTn id="12" dur="500"/>
                                        <p:tgtEl>
                                          <p:spTgt spid="8">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nodeType="clickEffect">
                                  <p:stCondLst>
                                    <p:cond delay="0"/>
                                  </p:stCondLst>
                                  <p:childTnLst>
                                    <p:set>
                                      <p:cBhvr>
                                        <p:cTn id="16" dur="1" fill="hold">
                                          <p:stCondLst>
                                            <p:cond delay="0"/>
                                          </p:stCondLst>
                                        </p:cTn>
                                        <p:tgtEl>
                                          <p:spTgt spid="34819"/>
                                        </p:tgtEl>
                                        <p:attrNameLst>
                                          <p:attrName>style.visibility</p:attrName>
                                        </p:attrNameLst>
                                      </p:cBhvr>
                                      <p:to>
                                        <p:strVal val="visible"/>
                                      </p:to>
                                    </p:set>
                                    <p:animEffect transition="in" filter="wipe(down)">
                                      <p:cBhvr>
                                        <p:cTn id="17" dur="500"/>
                                        <p:tgtEl>
                                          <p:spTgt spid="34819"/>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6" presetClass="entr" presetSubtype="21"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barn(inVertical)">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18" grpId="0"/>
      <p:bldP spid="34819" grpId="0"/>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Chu-Voi-Con-O-Ban-Don-Be-Ngoc-Ngan">
            <a:hlinkClick r:id="" action="ppaction://media"/>
            <a:extLst>
              <a:ext uri="{FF2B5EF4-FFF2-40B4-BE49-F238E27FC236}">
                <a16:creationId xmlns:a16="http://schemas.microsoft.com/office/drawing/2014/main" id="{51B4319B-2566-139C-2FFF-6C59C73F5BDA}"/>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944600" y="51054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1" name="TextBox 9">
            <a:extLst>
              <a:ext uri="{FF2B5EF4-FFF2-40B4-BE49-F238E27FC236}">
                <a16:creationId xmlns:a16="http://schemas.microsoft.com/office/drawing/2014/main" id="{34B720A9-AEC4-6DB5-36C4-7D7DE3B4DD4C}"/>
              </a:ext>
            </a:extLst>
          </p:cNvPr>
          <p:cNvSpPr txBox="1">
            <a:spLocks noChangeArrowheads="1"/>
          </p:cNvSpPr>
          <p:nvPr/>
        </p:nvSpPr>
        <p:spPr bwMode="auto">
          <a:xfrm>
            <a:off x="1828800" y="3886200"/>
            <a:ext cx="78533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cs typeface="Times New Roman" panose="02020603050405020304" pitchFamily="18"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cs typeface="Times New Roman" panose="02020603050405020304" pitchFamily="18"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cs typeface="Times New Roman" panose="02020603050405020304" pitchFamily="18"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cs typeface="Times New Roman" panose="02020603050405020304" pitchFamily="18"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Times New Roman" panose="02020603050405020304" pitchFamily="18"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Times New Roman" panose="02020603050405020304" pitchFamily="18"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Times New Roman" panose="02020603050405020304" pitchFamily="18"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Times New Roman" panose="02020603050405020304" pitchFamily="18" charset="0"/>
              </a:defRPr>
            </a:lvl9pPr>
          </a:lstStyle>
          <a:p>
            <a:pPr>
              <a:spcBef>
                <a:spcPct val="0"/>
              </a:spcBef>
              <a:buFontTx/>
              <a:buNone/>
            </a:pPr>
            <a:endParaRPr lang="en-US" altLang="en-US" sz="1800">
              <a:latin typeface="Calibri" panose="020F0502020204030204" pitchFamily="34" charset="0"/>
            </a:endParaRPr>
          </a:p>
        </p:txBody>
      </p:sp>
      <p:pic>
        <p:nvPicPr>
          <p:cNvPr id="68612" name="Picture 12" descr="Hình ảnh có liên quan">
            <a:extLst>
              <a:ext uri="{FF2B5EF4-FFF2-40B4-BE49-F238E27FC236}">
                <a16:creationId xmlns:a16="http://schemas.microsoft.com/office/drawing/2014/main" id="{21440245-30F1-15DF-45BB-2311899D92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09807"/>
            <a:ext cx="12192000" cy="55195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Title 1">
            <a:extLst>
              <a:ext uri="{FF2B5EF4-FFF2-40B4-BE49-F238E27FC236}">
                <a16:creationId xmlns:a16="http://schemas.microsoft.com/office/drawing/2014/main" id="{271F19A2-3F93-A629-5126-294882DFE208}"/>
              </a:ext>
            </a:extLst>
          </p:cNvPr>
          <p:cNvSpPr txBox="1">
            <a:spLocks/>
          </p:cNvSpPr>
          <p:nvPr/>
        </p:nvSpPr>
        <p:spPr>
          <a:xfrm>
            <a:off x="1524000" y="685800"/>
            <a:ext cx="9144000" cy="685800"/>
          </a:xfrm>
          <a:prstGeom prst="rect">
            <a:avLst/>
          </a:prstGeom>
        </p:spPr>
        <p:txBody>
          <a:bodyPr anchor="ctr">
            <a:normAutofit/>
          </a:bodyPr>
          <a:lstStyle/>
          <a:p>
            <a:pPr eaLnBrk="1" fontAlgn="auto" hangingPunct="1">
              <a:spcAft>
                <a:spcPts val="0"/>
              </a:spcAft>
              <a:defRPr/>
            </a:pPr>
            <a:r>
              <a:rPr lang="en-US" sz="3200" b="1" dirty="0">
                <a:latin typeface="Times New Roman" pitchFamily="18" charset="0"/>
                <a:ea typeface="+mj-ea"/>
                <a:cs typeface="Times New Roman" pitchFamily="18" charset="0"/>
              </a:rPr>
              <a:t>   </a:t>
            </a:r>
            <a:endParaRPr lang="en-US" sz="3200" b="1" u="sng" dirty="0">
              <a:solidFill>
                <a:schemeClr val="accent6">
                  <a:lumMod val="75000"/>
                </a:schemeClr>
              </a:solidFill>
              <a:latin typeface="Times New Roman" pitchFamily="18" charset="0"/>
              <a:ea typeface="+mj-ea"/>
              <a:cs typeface="Times New Roman" pitchFamily="18" charset="0"/>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67925" y="-33193"/>
            <a:ext cx="2124075" cy="1668122"/>
          </a:xfrm>
          <a:prstGeom prst="rect">
            <a:avLst/>
          </a:prstGeom>
        </p:spPr>
      </p:pic>
    </p:spTree>
  </p:cSld>
  <p:clrMapOvr>
    <a:masterClrMapping/>
  </p:clrMapOvr>
  <p:transition spd="slow">
    <p:circle/>
  </p:transition>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102402" name="Text Box 30">
            <a:extLst>
              <a:ext uri="{FF2B5EF4-FFF2-40B4-BE49-F238E27FC236}">
                <a16:creationId xmlns:a16="http://schemas.microsoft.com/office/drawing/2014/main" id="{A955D7AE-45C8-9E6F-C8C3-C0A7776AA6E7}"/>
              </a:ext>
            </a:extLst>
          </p:cNvPr>
          <p:cNvSpPr>
            <a:spLocks noGrp="1" noChangeArrowheads="1"/>
          </p:cNvSpPr>
          <p:nvPr>
            <p:ph type="title"/>
          </p:nvPr>
        </p:nvSpPr>
        <p:spPr>
          <a:xfrm>
            <a:off x="4495800" y="533400"/>
            <a:ext cx="3352800" cy="647700"/>
          </a:xfrm>
          <a:solidFill>
            <a:srgbClr val="FFFF99"/>
          </a:solidFill>
          <a:ln w="57150" cmpd="thinThick">
            <a:solidFill>
              <a:srgbClr val="FF0000"/>
            </a:solidFill>
            <a:miter lim="800000"/>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US" altLang="en-US" sz="3600" b="1">
                <a:solidFill>
                  <a:srgbClr val="FF3300"/>
                </a:solidFill>
                <a:cs typeface="Arial" panose="020B0604020202020204" pitchFamily="34" charset="0"/>
              </a:rPr>
              <a:t>Rơm bếp</a:t>
            </a:r>
          </a:p>
        </p:txBody>
      </p:sp>
      <p:pic>
        <p:nvPicPr>
          <p:cNvPr id="102403" name="Content Placeholder 3" descr="rom bep">
            <a:extLst>
              <a:ext uri="{FF2B5EF4-FFF2-40B4-BE49-F238E27FC236}">
                <a16:creationId xmlns:a16="http://schemas.microsoft.com/office/drawing/2014/main" id="{3D3FCAB6-95CD-945A-3F54-F8ABD4A90BB6}"/>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a:xfrm>
            <a:off x="2362200" y="1295400"/>
            <a:ext cx="3568700" cy="4038600"/>
          </a:xfrm>
        </p:spPr>
      </p:pic>
      <p:pic>
        <p:nvPicPr>
          <p:cNvPr id="102404" name="Picture 4" descr="rom">
            <a:extLst>
              <a:ext uri="{FF2B5EF4-FFF2-40B4-BE49-F238E27FC236}">
                <a16:creationId xmlns:a16="http://schemas.microsoft.com/office/drawing/2014/main" id="{8EF04E89-893C-2EA6-AF07-C6D9F542165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26200" y="1295400"/>
            <a:ext cx="3568700"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Box 49">
            <a:extLst>
              <a:ext uri="{FF2B5EF4-FFF2-40B4-BE49-F238E27FC236}">
                <a16:creationId xmlns:a16="http://schemas.microsoft.com/office/drawing/2014/main" id="{5A20DAE0-8A2D-E306-6E0C-EB37DDD64D5F}"/>
              </a:ext>
            </a:extLst>
          </p:cNvPr>
          <p:cNvSpPr txBox="1">
            <a:spLocks noChangeArrowheads="1"/>
          </p:cNvSpPr>
          <p:nvPr/>
        </p:nvSpPr>
        <p:spPr bwMode="auto">
          <a:xfrm>
            <a:off x="1219200" y="5334000"/>
            <a:ext cx="10210800" cy="1446212"/>
          </a:xfrm>
          <a:prstGeom prst="rect">
            <a:avLst/>
          </a:prstGeom>
          <a:solidFill>
            <a:schemeClr val="accent6">
              <a:lumMod val="20000"/>
              <a:lumOff val="80000"/>
            </a:schemeClr>
          </a:solidFill>
          <a:ln w="9525" algn="ctr">
            <a:solidFill>
              <a:srgbClr val="FF0000"/>
            </a:solidFill>
            <a:miter lim="800000"/>
            <a:headEnd/>
            <a:tailEnd/>
          </a:ln>
          <a:effectLst/>
        </p:spPr>
        <p:txBody>
          <a:bodyPr>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cs typeface="Times New Roman" panose="02020603050405020304" pitchFamily="18" charset="0"/>
              </a:defRPr>
            </a:lvl1pPr>
            <a:lvl2pPr indent="-285750">
              <a:spcBef>
                <a:spcPct val="20000"/>
              </a:spcBef>
              <a:buFont typeface="Arial" panose="020B0604020202020204" pitchFamily="34" charset="0"/>
              <a:buChar char="–"/>
              <a:defRPr sz="2800">
                <a:solidFill>
                  <a:schemeClr val="tx1"/>
                </a:solidFill>
                <a:latin typeface="Calibri" panose="020F0502020204030204" pitchFamily="34" charset="0"/>
                <a:cs typeface="Times New Roman" panose="02020603050405020304" pitchFamily="18" charset="0"/>
              </a:defRPr>
            </a:lvl2pPr>
            <a:lvl3pPr indent="-228600">
              <a:spcBef>
                <a:spcPct val="20000"/>
              </a:spcBef>
              <a:buFont typeface="Arial" panose="020B0604020202020204" pitchFamily="34" charset="0"/>
              <a:buChar char="•"/>
              <a:defRPr sz="2400">
                <a:solidFill>
                  <a:schemeClr val="tx1"/>
                </a:solidFill>
                <a:latin typeface="Calibri" panose="020F0502020204030204" pitchFamily="34" charset="0"/>
                <a:cs typeface="Times New Roman" panose="02020603050405020304" pitchFamily="18" charset="0"/>
              </a:defRPr>
            </a:lvl3pPr>
            <a:lvl4pPr indent="-228600">
              <a:spcBef>
                <a:spcPct val="20000"/>
              </a:spcBef>
              <a:buFont typeface="Arial" panose="020B0604020202020204" pitchFamily="34" charset="0"/>
              <a:buChar char="–"/>
              <a:defRPr sz="2000">
                <a:solidFill>
                  <a:schemeClr val="tx1"/>
                </a:solidFill>
                <a:latin typeface="Calibri" panose="020F0502020204030204" pitchFamily="34" charset="0"/>
                <a:cs typeface="Times New Roman" panose="02020603050405020304" pitchFamily="18" charset="0"/>
              </a:defRPr>
            </a:lvl4pPr>
            <a:lvl5pPr indent="-228600">
              <a:spcBef>
                <a:spcPct val="20000"/>
              </a:spcBef>
              <a:buFont typeface="Arial" panose="020B0604020202020204" pitchFamily="34" charset="0"/>
              <a:buChar char="»"/>
              <a:defRPr sz="2000">
                <a:solidFill>
                  <a:schemeClr val="tx1"/>
                </a:solidFill>
                <a:latin typeface="Calibri" panose="020F0502020204030204" pitchFamily="34" charset="0"/>
                <a:cs typeface="Times New Roman" panose="02020603050405020304" pitchFamily="18" charset="0"/>
              </a:defRPr>
            </a:lvl5pPr>
            <a:lvl6pPr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Times New Roman" panose="02020603050405020304" pitchFamily="18" charset="0"/>
              </a:defRPr>
            </a:lvl6pPr>
            <a:lvl7pPr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Times New Roman" panose="02020603050405020304" pitchFamily="18" charset="0"/>
              </a:defRPr>
            </a:lvl7pPr>
            <a:lvl8pPr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Times New Roman" panose="02020603050405020304" pitchFamily="18" charset="0"/>
              </a:defRPr>
            </a:lvl8pPr>
            <a:lvl9pPr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Times New Roman" panose="02020603050405020304" pitchFamily="18" charset="0"/>
              </a:defRPr>
            </a:lvl9pPr>
          </a:lstStyle>
          <a:p>
            <a:pPr algn="ctr" eaLnBrk="1" hangingPunct="1">
              <a:spcBef>
                <a:spcPct val="50000"/>
              </a:spcBef>
              <a:buFontTx/>
              <a:buNone/>
              <a:defRPr/>
            </a:pPr>
            <a:r>
              <a:rPr lang="en-US" altLang="en-US" sz="4400" b="1">
                <a:solidFill>
                  <a:srgbClr val="0000FF"/>
                </a:solidFill>
              </a:rPr>
              <a:t>Phần ngọn của cây lúa đem phơi khô dùng làm chất đốt</a:t>
            </a:r>
          </a:p>
        </p:txBody>
      </p:sp>
      <p:cxnSp>
        <p:nvCxnSpPr>
          <p:cNvPr id="3" name="Connector: Elbow 2">
            <a:extLst>
              <a:ext uri="{FF2B5EF4-FFF2-40B4-BE49-F238E27FC236}">
                <a16:creationId xmlns:a16="http://schemas.microsoft.com/office/drawing/2014/main" id="{D543AC8D-1833-4A57-AB63-A0F8A5B5F25F}"/>
              </a:ext>
            </a:extLst>
          </p:cNvPr>
          <p:cNvCxnSpPr>
            <a:cxnSpLocks/>
          </p:cNvCxnSpPr>
          <p:nvPr/>
        </p:nvCxnSpPr>
        <p:spPr>
          <a:xfrm rot="5400000">
            <a:off x="3388519" y="1577181"/>
            <a:ext cx="3179762" cy="2387600"/>
          </a:xfrm>
          <a:prstGeom prst="bentConnector3">
            <a:avLst/>
          </a:prstGeom>
          <a:ln w="76200">
            <a:solidFill>
              <a:srgbClr val="0000FF"/>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2402"/>
                                        </p:tgtEl>
                                        <p:attrNameLst>
                                          <p:attrName>style.visibility</p:attrName>
                                        </p:attrNameLst>
                                      </p:cBhvr>
                                      <p:to>
                                        <p:strVal val="visible"/>
                                      </p:to>
                                    </p:set>
                                    <p:animEffect transition="in" filter="fade">
                                      <p:cBhvr>
                                        <p:cTn id="7" dur="1000"/>
                                        <p:tgtEl>
                                          <p:spTgt spid="102402"/>
                                        </p:tgtEl>
                                      </p:cBhvr>
                                    </p:animEffect>
                                    <p:anim calcmode="lin" valueType="num">
                                      <p:cBhvr>
                                        <p:cTn id="8" dur="1000" fill="hold"/>
                                        <p:tgtEl>
                                          <p:spTgt spid="102402"/>
                                        </p:tgtEl>
                                        <p:attrNameLst>
                                          <p:attrName>ppt_x</p:attrName>
                                        </p:attrNameLst>
                                      </p:cBhvr>
                                      <p:tavLst>
                                        <p:tav tm="0">
                                          <p:val>
                                            <p:strVal val="#ppt_x"/>
                                          </p:val>
                                        </p:tav>
                                        <p:tav tm="100000">
                                          <p:val>
                                            <p:strVal val="#ppt_x"/>
                                          </p:val>
                                        </p:tav>
                                      </p:tavLst>
                                    </p:anim>
                                    <p:anim calcmode="lin" valueType="num">
                                      <p:cBhvr>
                                        <p:cTn id="9" dur="1000" fill="hold"/>
                                        <p:tgtEl>
                                          <p:spTgt spid="10240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additive="base">
                                        <p:cTn id="14" dur="500" fill="hold"/>
                                        <p:tgtEl>
                                          <p:spTgt spid="3"/>
                                        </p:tgtEl>
                                        <p:attrNameLst>
                                          <p:attrName>ppt_x</p:attrName>
                                        </p:attrNameLst>
                                      </p:cBhvr>
                                      <p:tavLst>
                                        <p:tav tm="0">
                                          <p:val>
                                            <p:strVal val="#ppt_x"/>
                                          </p:val>
                                        </p:tav>
                                        <p:tav tm="100000">
                                          <p:val>
                                            <p:strVal val="#ppt_x"/>
                                          </p:val>
                                        </p:tav>
                                      </p:tavLst>
                                    </p:anim>
                                    <p:anim calcmode="lin" valueType="num">
                                      <p:cBhvr additive="base">
                                        <p:cTn id="15"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102403"/>
                                        </p:tgtEl>
                                        <p:attrNameLst>
                                          <p:attrName>style.visibility</p:attrName>
                                        </p:attrNameLst>
                                      </p:cBhvr>
                                      <p:to>
                                        <p:strVal val="visible"/>
                                      </p:to>
                                    </p:set>
                                    <p:animEffect transition="in" filter="fade">
                                      <p:cBhvr>
                                        <p:cTn id="20" dur="1000"/>
                                        <p:tgtEl>
                                          <p:spTgt spid="102403"/>
                                        </p:tgtEl>
                                      </p:cBhvr>
                                    </p:animEffect>
                                    <p:anim calcmode="lin" valueType="num">
                                      <p:cBhvr>
                                        <p:cTn id="21" dur="1000" fill="hold"/>
                                        <p:tgtEl>
                                          <p:spTgt spid="102403"/>
                                        </p:tgtEl>
                                        <p:attrNameLst>
                                          <p:attrName>ppt_x</p:attrName>
                                        </p:attrNameLst>
                                      </p:cBhvr>
                                      <p:tavLst>
                                        <p:tav tm="0">
                                          <p:val>
                                            <p:strVal val="#ppt_x"/>
                                          </p:val>
                                        </p:tav>
                                        <p:tav tm="100000">
                                          <p:val>
                                            <p:strVal val="#ppt_x"/>
                                          </p:val>
                                        </p:tav>
                                      </p:tavLst>
                                    </p:anim>
                                    <p:anim calcmode="lin" valueType="num">
                                      <p:cBhvr>
                                        <p:cTn id="22" dur="1000" fill="hold"/>
                                        <p:tgtEl>
                                          <p:spTgt spid="102403"/>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102404"/>
                                        </p:tgtEl>
                                        <p:attrNameLst>
                                          <p:attrName>style.visibility</p:attrName>
                                        </p:attrNameLst>
                                      </p:cBhvr>
                                      <p:to>
                                        <p:strVal val="visible"/>
                                      </p:to>
                                    </p:set>
                                    <p:animEffect transition="in" filter="fade">
                                      <p:cBhvr>
                                        <p:cTn id="27" dur="1000"/>
                                        <p:tgtEl>
                                          <p:spTgt spid="102404"/>
                                        </p:tgtEl>
                                      </p:cBhvr>
                                    </p:animEffect>
                                    <p:anim calcmode="lin" valueType="num">
                                      <p:cBhvr>
                                        <p:cTn id="28" dur="1000" fill="hold"/>
                                        <p:tgtEl>
                                          <p:spTgt spid="102404"/>
                                        </p:tgtEl>
                                        <p:attrNameLst>
                                          <p:attrName>ppt_x</p:attrName>
                                        </p:attrNameLst>
                                      </p:cBhvr>
                                      <p:tavLst>
                                        <p:tav tm="0">
                                          <p:val>
                                            <p:strVal val="#ppt_x"/>
                                          </p:val>
                                        </p:tav>
                                        <p:tav tm="100000">
                                          <p:val>
                                            <p:strVal val="#ppt_x"/>
                                          </p:val>
                                        </p:tav>
                                      </p:tavLst>
                                    </p:anim>
                                    <p:anim calcmode="lin" valueType="num">
                                      <p:cBhvr>
                                        <p:cTn id="29" dur="1000" fill="hold"/>
                                        <p:tgtEl>
                                          <p:spTgt spid="102404"/>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1000"/>
                                        <p:tgtEl>
                                          <p:spTgt spid="9"/>
                                        </p:tgtEl>
                                      </p:cBhvr>
                                    </p:animEffect>
                                    <p:anim calcmode="lin" valueType="num">
                                      <p:cBhvr>
                                        <p:cTn id="35" dur="1000" fill="hold"/>
                                        <p:tgtEl>
                                          <p:spTgt spid="9"/>
                                        </p:tgtEl>
                                        <p:attrNameLst>
                                          <p:attrName>ppt_x</p:attrName>
                                        </p:attrNameLst>
                                      </p:cBhvr>
                                      <p:tavLst>
                                        <p:tav tm="0">
                                          <p:val>
                                            <p:strVal val="#ppt_x"/>
                                          </p:val>
                                        </p:tav>
                                        <p:tav tm="100000">
                                          <p:val>
                                            <p:strVal val="#ppt_x"/>
                                          </p:val>
                                        </p:tav>
                                      </p:tavLst>
                                    </p:anim>
                                    <p:anim calcmode="lin" valueType="num">
                                      <p:cBhvr>
                                        <p:cTn id="3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02" grpId="0" animBg="1"/>
      <p:bldP spid="9" grpId="0" animBg="1"/>
    </p:bldLst>
  </p:timing>
</p:sld>
</file>

<file path=ppt/slides/slide31.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2">
            <a:lum/>
          </a:blip>
          <a:srcRect/>
          <a:stretch>
            <a:fillRect l="-44000" r="-13000"/>
          </a:stretch>
        </a:blipFill>
        <a:effectLst/>
      </p:bgPr>
    </p:bg>
    <p:spTree>
      <p:nvGrpSpPr>
        <p:cNvPr id="1" name=""/>
        <p:cNvGrpSpPr/>
        <p:nvPr/>
      </p:nvGrpSpPr>
      <p:grpSpPr>
        <a:xfrm>
          <a:off x="0" y="0"/>
          <a:ext cx="0" cy="0"/>
          <a:chOff x="0" y="0"/>
          <a:chExt cx="0" cy="0"/>
        </a:xfrm>
      </p:grpSpPr>
      <p:sp>
        <p:nvSpPr>
          <p:cNvPr id="104450" name="Text Box 3">
            <a:extLst>
              <a:ext uri="{FF2B5EF4-FFF2-40B4-BE49-F238E27FC236}">
                <a16:creationId xmlns:a16="http://schemas.microsoft.com/office/drawing/2014/main" id="{02B2129F-8B2B-A5CB-E9E2-30E20DDDAE4E}"/>
              </a:ext>
            </a:extLst>
          </p:cNvPr>
          <p:cNvSpPr txBox="1">
            <a:spLocks noChangeArrowheads="1"/>
          </p:cNvSpPr>
          <p:nvPr/>
        </p:nvSpPr>
        <p:spPr bwMode="auto">
          <a:xfrm>
            <a:off x="457200" y="309563"/>
            <a:ext cx="11277600" cy="1201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cs typeface="Times New Roman" panose="02020603050405020304" pitchFamily="18"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cs typeface="Times New Roman" panose="02020603050405020304" pitchFamily="18"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cs typeface="Times New Roman" panose="02020603050405020304" pitchFamily="18"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cs typeface="Times New Roman" panose="02020603050405020304" pitchFamily="18"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Times New Roman" panose="02020603050405020304" pitchFamily="18"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Times New Roman" panose="02020603050405020304" pitchFamily="18"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Times New Roman" panose="02020603050405020304" pitchFamily="18"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Times New Roman" panose="02020603050405020304" pitchFamily="18" charset="0"/>
              </a:defRPr>
            </a:lvl9pPr>
          </a:lstStyle>
          <a:p>
            <a:pPr eaLnBrk="1" hangingPunct="1">
              <a:spcBef>
                <a:spcPct val="0"/>
              </a:spcBef>
              <a:buFontTx/>
              <a:buNone/>
            </a:pPr>
            <a:r>
              <a:rPr lang="en-US" altLang="en-US" sz="3600" b="1">
                <a:solidFill>
                  <a:schemeClr val="bg1"/>
                </a:solidFill>
              </a:rPr>
              <a:t>   </a:t>
            </a:r>
            <a:r>
              <a:rPr lang="vi-VN" altLang="en-US" sz="3600" b="1">
                <a:solidFill>
                  <a:schemeClr val="bg1"/>
                </a:solidFill>
              </a:rPr>
              <a:t>3. </a:t>
            </a:r>
            <a:r>
              <a:rPr lang="en-US" altLang="en-US" sz="3600" b="1">
                <a:solidFill>
                  <a:schemeClr val="bg1"/>
                </a:solidFill>
              </a:rPr>
              <a:t>Tìm những từ ngữ  ở đoạn 2 và đoạn 3 thể hiện sự đánh giá của tác giả đối với tranh làng Hồ ?</a:t>
            </a:r>
          </a:p>
        </p:txBody>
      </p:sp>
      <p:sp>
        <p:nvSpPr>
          <p:cNvPr id="51222" name="Text Box 22">
            <a:extLst>
              <a:ext uri="{FF2B5EF4-FFF2-40B4-BE49-F238E27FC236}">
                <a16:creationId xmlns:a16="http://schemas.microsoft.com/office/drawing/2014/main" id="{EC1BEB42-F1A3-309A-1CF3-5929FB0ADC91}"/>
              </a:ext>
            </a:extLst>
          </p:cNvPr>
          <p:cNvSpPr txBox="1">
            <a:spLocks noChangeArrowheads="1"/>
          </p:cNvSpPr>
          <p:nvPr/>
        </p:nvSpPr>
        <p:spPr bwMode="auto">
          <a:xfrm>
            <a:off x="885825" y="1566863"/>
            <a:ext cx="5202238" cy="1200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cs typeface="Times New Roman" panose="02020603050405020304" pitchFamily="18"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cs typeface="Times New Roman" panose="02020603050405020304" pitchFamily="18"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cs typeface="Times New Roman" panose="02020603050405020304" pitchFamily="18"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cs typeface="Times New Roman" panose="02020603050405020304" pitchFamily="18"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Times New Roman" panose="02020603050405020304" pitchFamily="18"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Times New Roman" panose="02020603050405020304" pitchFamily="18"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Times New Roman" panose="02020603050405020304" pitchFamily="18"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Times New Roman" panose="02020603050405020304" pitchFamily="18" charset="0"/>
              </a:defRPr>
            </a:lvl9pPr>
          </a:lstStyle>
          <a:p>
            <a:pPr eaLnBrk="1" hangingPunct="1">
              <a:spcBef>
                <a:spcPct val="50000"/>
              </a:spcBef>
              <a:buFontTx/>
              <a:buNone/>
            </a:pPr>
            <a:r>
              <a:rPr lang="en-US" altLang="en-US" sz="3600" b="1">
                <a:solidFill>
                  <a:schemeClr val="bg1"/>
                </a:solidFill>
              </a:rPr>
              <a:t>- Tranh lợn ráy có những khoáy âm dương</a:t>
            </a:r>
          </a:p>
        </p:txBody>
      </p:sp>
      <p:sp>
        <p:nvSpPr>
          <p:cNvPr id="51224" name="Text Box 24">
            <a:extLst>
              <a:ext uri="{FF2B5EF4-FFF2-40B4-BE49-F238E27FC236}">
                <a16:creationId xmlns:a16="http://schemas.microsoft.com/office/drawing/2014/main" id="{C3CA9099-FF3F-DDAE-ECC9-B47C43141383}"/>
              </a:ext>
            </a:extLst>
          </p:cNvPr>
          <p:cNvSpPr txBox="1">
            <a:spLocks noChangeArrowheads="1"/>
          </p:cNvSpPr>
          <p:nvPr/>
        </p:nvSpPr>
        <p:spPr bwMode="auto">
          <a:xfrm>
            <a:off x="6248400" y="1706563"/>
            <a:ext cx="3808413" cy="646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cs typeface="Times New Roman" panose="02020603050405020304" pitchFamily="18"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cs typeface="Times New Roman" panose="02020603050405020304" pitchFamily="18"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cs typeface="Times New Roman" panose="02020603050405020304" pitchFamily="18"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cs typeface="Times New Roman" panose="02020603050405020304" pitchFamily="18"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Times New Roman" panose="02020603050405020304" pitchFamily="18"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Times New Roman" panose="02020603050405020304" pitchFamily="18"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Times New Roman" panose="02020603050405020304" pitchFamily="18"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Times New Roman" panose="02020603050405020304" pitchFamily="18" charset="0"/>
              </a:defRPr>
            </a:lvl9pPr>
          </a:lstStyle>
          <a:p>
            <a:pPr eaLnBrk="1" hangingPunct="1">
              <a:spcBef>
                <a:spcPct val="50000"/>
              </a:spcBef>
              <a:buFontTx/>
              <a:buNone/>
            </a:pPr>
            <a:r>
              <a:rPr lang="en-US" altLang="en-US" sz="3600" b="1">
                <a:solidFill>
                  <a:schemeClr val="bg1"/>
                </a:solidFill>
              </a:rPr>
              <a:t>-&gt; rất có duyên</a:t>
            </a:r>
          </a:p>
        </p:txBody>
      </p:sp>
      <p:sp>
        <p:nvSpPr>
          <p:cNvPr id="51225" name="Text Box 25">
            <a:extLst>
              <a:ext uri="{FF2B5EF4-FFF2-40B4-BE49-F238E27FC236}">
                <a16:creationId xmlns:a16="http://schemas.microsoft.com/office/drawing/2014/main" id="{BD5D5ADB-AD0E-BA3B-E330-9D5AEBA8BD9B}"/>
              </a:ext>
            </a:extLst>
          </p:cNvPr>
          <p:cNvSpPr txBox="1">
            <a:spLocks noChangeArrowheads="1"/>
          </p:cNvSpPr>
          <p:nvPr/>
        </p:nvSpPr>
        <p:spPr bwMode="auto">
          <a:xfrm>
            <a:off x="885825" y="2784475"/>
            <a:ext cx="4435475" cy="64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cs typeface="Times New Roman" panose="02020603050405020304" pitchFamily="18"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cs typeface="Times New Roman" panose="02020603050405020304" pitchFamily="18"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cs typeface="Times New Roman" panose="02020603050405020304" pitchFamily="18"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cs typeface="Times New Roman" panose="02020603050405020304" pitchFamily="18"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Times New Roman" panose="02020603050405020304" pitchFamily="18"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Times New Roman" panose="02020603050405020304" pitchFamily="18"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Times New Roman" panose="02020603050405020304" pitchFamily="18"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Times New Roman" panose="02020603050405020304" pitchFamily="18" charset="0"/>
              </a:defRPr>
            </a:lvl9pPr>
          </a:lstStyle>
          <a:p>
            <a:pPr eaLnBrk="1" hangingPunct="1">
              <a:spcBef>
                <a:spcPct val="50000"/>
              </a:spcBef>
              <a:buFontTx/>
              <a:buNone/>
            </a:pPr>
            <a:r>
              <a:rPr lang="en-US" altLang="en-US" sz="3600" b="1">
                <a:solidFill>
                  <a:schemeClr val="bg1"/>
                </a:solidFill>
              </a:rPr>
              <a:t>- Tranh vẽ đàn gà con</a:t>
            </a:r>
          </a:p>
        </p:txBody>
      </p:sp>
      <p:sp>
        <p:nvSpPr>
          <p:cNvPr id="51226" name="Text Box 26">
            <a:extLst>
              <a:ext uri="{FF2B5EF4-FFF2-40B4-BE49-F238E27FC236}">
                <a16:creationId xmlns:a16="http://schemas.microsoft.com/office/drawing/2014/main" id="{59C8E0F9-7CAC-6FA8-9D82-E3A19BCC1ED3}"/>
              </a:ext>
            </a:extLst>
          </p:cNvPr>
          <p:cNvSpPr txBox="1">
            <a:spLocks noChangeArrowheads="1"/>
          </p:cNvSpPr>
          <p:nvPr/>
        </p:nvSpPr>
        <p:spPr bwMode="auto">
          <a:xfrm>
            <a:off x="5478463" y="2689225"/>
            <a:ext cx="6713537" cy="1200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cs typeface="Times New Roman" panose="02020603050405020304" pitchFamily="18"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cs typeface="Times New Roman" panose="02020603050405020304" pitchFamily="18"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cs typeface="Times New Roman" panose="02020603050405020304" pitchFamily="18"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cs typeface="Times New Roman" panose="02020603050405020304" pitchFamily="18"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Times New Roman" panose="02020603050405020304" pitchFamily="18"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Times New Roman" panose="02020603050405020304" pitchFamily="18"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Times New Roman" panose="02020603050405020304" pitchFamily="18"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Times New Roman" panose="02020603050405020304" pitchFamily="18" charset="0"/>
              </a:defRPr>
            </a:lvl9pPr>
          </a:lstStyle>
          <a:p>
            <a:pPr eaLnBrk="1" hangingPunct="1">
              <a:spcBef>
                <a:spcPct val="50000"/>
              </a:spcBef>
              <a:buFontTx/>
              <a:buNone/>
            </a:pPr>
            <a:r>
              <a:rPr lang="en-US" altLang="en-US" sz="3600" b="1">
                <a:solidFill>
                  <a:schemeClr val="bg1"/>
                </a:solidFill>
              </a:rPr>
              <a:t>-&gt; tưng bừng như ca múa bên gà mái mẹ.</a:t>
            </a:r>
          </a:p>
        </p:txBody>
      </p:sp>
      <p:sp>
        <p:nvSpPr>
          <p:cNvPr id="51227" name="Text Box 27">
            <a:extLst>
              <a:ext uri="{FF2B5EF4-FFF2-40B4-BE49-F238E27FC236}">
                <a16:creationId xmlns:a16="http://schemas.microsoft.com/office/drawing/2014/main" id="{3116610D-440C-AC4B-5B29-3BE4CCBC113F}"/>
              </a:ext>
            </a:extLst>
          </p:cNvPr>
          <p:cNvSpPr txBox="1">
            <a:spLocks noChangeArrowheads="1"/>
          </p:cNvSpPr>
          <p:nvPr/>
        </p:nvSpPr>
        <p:spPr bwMode="auto">
          <a:xfrm>
            <a:off x="990600" y="4037013"/>
            <a:ext cx="3810000" cy="646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cs typeface="Times New Roman" panose="02020603050405020304" pitchFamily="18"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cs typeface="Times New Roman" panose="02020603050405020304" pitchFamily="18"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cs typeface="Times New Roman" panose="02020603050405020304" pitchFamily="18"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cs typeface="Times New Roman" panose="02020603050405020304" pitchFamily="18"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Times New Roman" panose="02020603050405020304" pitchFamily="18"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Times New Roman" panose="02020603050405020304" pitchFamily="18"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Times New Roman" panose="02020603050405020304" pitchFamily="18"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Times New Roman" panose="02020603050405020304" pitchFamily="18" charset="0"/>
              </a:defRPr>
            </a:lvl9pPr>
          </a:lstStyle>
          <a:p>
            <a:pPr eaLnBrk="1" hangingPunct="1">
              <a:spcBef>
                <a:spcPct val="50000"/>
              </a:spcBef>
              <a:buFontTx/>
              <a:buNone/>
            </a:pPr>
            <a:r>
              <a:rPr lang="en-US" altLang="en-US" sz="3600" b="1">
                <a:solidFill>
                  <a:schemeClr val="bg1"/>
                </a:solidFill>
              </a:rPr>
              <a:t>- Kĩ thuật tranh</a:t>
            </a:r>
          </a:p>
        </p:txBody>
      </p:sp>
      <p:sp>
        <p:nvSpPr>
          <p:cNvPr id="51228" name="Text Box 28">
            <a:extLst>
              <a:ext uri="{FF2B5EF4-FFF2-40B4-BE49-F238E27FC236}">
                <a16:creationId xmlns:a16="http://schemas.microsoft.com/office/drawing/2014/main" id="{B591F387-FE4A-63E4-52F4-F962E166F7EA}"/>
              </a:ext>
            </a:extLst>
          </p:cNvPr>
          <p:cNvSpPr txBox="1">
            <a:spLocks noChangeArrowheads="1"/>
          </p:cNvSpPr>
          <p:nvPr/>
        </p:nvSpPr>
        <p:spPr bwMode="auto">
          <a:xfrm>
            <a:off x="5484813" y="4121150"/>
            <a:ext cx="6475412" cy="646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cs typeface="Times New Roman" panose="02020603050405020304" pitchFamily="18"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cs typeface="Times New Roman" panose="02020603050405020304" pitchFamily="18"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cs typeface="Times New Roman" panose="02020603050405020304" pitchFamily="18"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cs typeface="Times New Roman" panose="02020603050405020304" pitchFamily="18"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Times New Roman" panose="02020603050405020304" pitchFamily="18"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Times New Roman" panose="02020603050405020304" pitchFamily="18"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Times New Roman" panose="02020603050405020304" pitchFamily="18"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Times New Roman" panose="02020603050405020304" pitchFamily="18" charset="0"/>
              </a:defRPr>
            </a:lvl9pPr>
          </a:lstStyle>
          <a:p>
            <a:pPr eaLnBrk="1" hangingPunct="1">
              <a:spcBef>
                <a:spcPct val="50000"/>
              </a:spcBef>
              <a:buFontTx/>
              <a:buNone/>
            </a:pPr>
            <a:r>
              <a:rPr lang="en-US" altLang="en-US" sz="3600" b="1">
                <a:solidFill>
                  <a:schemeClr val="bg1"/>
                </a:solidFill>
              </a:rPr>
              <a:t>-&gt; đã đạt tới sự trang trí tinh tế</a:t>
            </a:r>
          </a:p>
        </p:txBody>
      </p:sp>
      <p:sp>
        <p:nvSpPr>
          <p:cNvPr id="51229" name="Text Box 29">
            <a:extLst>
              <a:ext uri="{FF2B5EF4-FFF2-40B4-BE49-F238E27FC236}">
                <a16:creationId xmlns:a16="http://schemas.microsoft.com/office/drawing/2014/main" id="{B76CF490-823E-9742-726A-27373A0E2864}"/>
              </a:ext>
            </a:extLst>
          </p:cNvPr>
          <p:cNvSpPr txBox="1">
            <a:spLocks noChangeArrowheads="1"/>
          </p:cNvSpPr>
          <p:nvPr/>
        </p:nvSpPr>
        <p:spPr bwMode="auto">
          <a:xfrm>
            <a:off x="990600" y="5489575"/>
            <a:ext cx="3810000" cy="64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cs typeface="Times New Roman" panose="02020603050405020304" pitchFamily="18"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cs typeface="Times New Roman" panose="02020603050405020304" pitchFamily="18"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cs typeface="Times New Roman" panose="02020603050405020304" pitchFamily="18"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cs typeface="Times New Roman" panose="02020603050405020304" pitchFamily="18"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Times New Roman" panose="02020603050405020304" pitchFamily="18"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Times New Roman" panose="02020603050405020304" pitchFamily="18"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Times New Roman" panose="02020603050405020304" pitchFamily="18"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Times New Roman" panose="02020603050405020304" pitchFamily="18" charset="0"/>
              </a:defRPr>
            </a:lvl9pPr>
          </a:lstStyle>
          <a:p>
            <a:pPr eaLnBrk="1" hangingPunct="1">
              <a:spcBef>
                <a:spcPct val="50000"/>
              </a:spcBef>
              <a:buFontTx/>
              <a:buNone/>
            </a:pPr>
            <a:r>
              <a:rPr lang="en-US" altLang="en-US" sz="3600" b="1">
                <a:solidFill>
                  <a:schemeClr val="bg1"/>
                </a:solidFill>
              </a:rPr>
              <a:t>- Màu trắng điệp</a:t>
            </a:r>
          </a:p>
        </p:txBody>
      </p:sp>
      <p:sp>
        <p:nvSpPr>
          <p:cNvPr id="104458" name="Text Box 30">
            <a:extLst>
              <a:ext uri="{FF2B5EF4-FFF2-40B4-BE49-F238E27FC236}">
                <a16:creationId xmlns:a16="http://schemas.microsoft.com/office/drawing/2014/main" id="{8851079C-95D3-3851-9D13-66739765F005}"/>
              </a:ext>
            </a:extLst>
          </p:cNvPr>
          <p:cNvSpPr txBox="1">
            <a:spLocks noChangeArrowheads="1"/>
          </p:cNvSpPr>
          <p:nvPr/>
        </p:nvSpPr>
        <p:spPr bwMode="auto">
          <a:xfrm>
            <a:off x="5321300" y="5289550"/>
            <a:ext cx="5346700"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cs typeface="Times New Roman" panose="02020603050405020304" pitchFamily="18"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cs typeface="Times New Roman" panose="02020603050405020304" pitchFamily="18"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cs typeface="Times New Roman" panose="02020603050405020304" pitchFamily="18"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cs typeface="Times New Roman" panose="02020603050405020304" pitchFamily="18"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Times New Roman" panose="02020603050405020304" pitchFamily="18"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Times New Roman" panose="02020603050405020304" pitchFamily="18"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Times New Roman" panose="02020603050405020304" pitchFamily="18"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Times New Roman" panose="02020603050405020304" pitchFamily="18" charset="0"/>
              </a:defRPr>
            </a:lvl9pPr>
          </a:lstStyle>
          <a:p>
            <a:pPr eaLnBrk="1" hangingPunct="1">
              <a:spcBef>
                <a:spcPct val="50000"/>
              </a:spcBef>
              <a:buFontTx/>
              <a:buNone/>
            </a:pPr>
            <a:endParaRPr lang="en-US" altLang="en-US" sz="2800" b="1">
              <a:solidFill>
                <a:schemeClr val="bg1"/>
              </a:solidFill>
            </a:endParaRPr>
          </a:p>
        </p:txBody>
      </p:sp>
      <p:sp>
        <p:nvSpPr>
          <p:cNvPr id="2" name="Rectangle 1">
            <a:extLst>
              <a:ext uri="{FF2B5EF4-FFF2-40B4-BE49-F238E27FC236}">
                <a16:creationId xmlns:a16="http://schemas.microsoft.com/office/drawing/2014/main" id="{F96F6F40-47EA-C22F-F9F4-7742931444C2}"/>
              </a:ext>
            </a:extLst>
          </p:cNvPr>
          <p:cNvSpPr>
            <a:spLocks noChangeArrowheads="1"/>
          </p:cNvSpPr>
          <p:nvPr/>
        </p:nvSpPr>
        <p:spPr bwMode="auto">
          <a:xfrm>
            <a:off x="5549900" y="4953000"/>
            <a:ext cx="6173788"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cs typeface="Times New Roman" panose="02020603050405020304" pitchFamily="18"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cs typeface="Times New Roman" panose="02020603050405020304" pitchFamily="18"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cs typeface="Times New Roman" panose="02020603050405020304" pitchFamily="18"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cs typeface="Times New Roman" panose="02020603050405020304" pitchFamily="18"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Times New Roman" panose="02020603050405020304" pitchFamily="18"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Times New Roman" panose="02020603050405020304" pitchFamily="18"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Times New Roman" panose="02020603050405020304" pitchFamily="18"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Times New Roman" panose="02020603050405020304" pitchFamily="18" charset="0"/>
              </a:defRPr>
            </a:lvl9pPr>
          </a:lstStyle>
          <a:p>
            <a:pPr eaLnBrk="1" hangingPunct="1">
              <a:spcBef>
                <a:spcPct val="50000"/>
              </a:spcBef>
              <a:buFontTx/>
              <a:buNone/>
            </a:pPr>
            <a:r>
              <a:rPr lang="en-US" altLang="en-US" sz="3600" b="1">
                <a:solidFill>
                  <a:schemeClr val="bg1"/>
                </a:solidFill>
              </a:rPr>
              <a:t>-&gt; là một sự sáng tạo góp phần vào kho tàng màu sắc của dân tộc trong hội họa</a:t>
            </a:r>
          </a:p>
        </p:txBody>
      </p:sp>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122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0" presetClass="entr" presetSubtype="0" fill="hold" nodeType="clickEffect">
                                  <p:stCondLst>
                                    <p:cond delay="0"/>
                                  </p:stCondLst>
                                  <p:childTnLst>
                                    <p:set>
                                      <p:cBhvr>
                                        <p:cTn id="10" dur="1" fill="hold">
                                          <p:stCondLst>
                                            <p:cond delay="0"/>
                                          </p:stCondLst>
                                        </p:cTn>
                                        <p:tgtEl>
                                          <p:spTgt spid="51224"/>
                                        </p:tgtEl>
                                        <p:attrNameLst>
                                          <p:attrName>style.visibility</p:attrName>
                                        </p:attrNameLst>
                                      </p:cBhvr>
                                      <p:to>
                                        <p:strVal val="visible"/>
                                      </p:to>
                                    </p:set>
                                    <p:animEffect transition="in" filter="fade">
                                      <p:cBhvr>
                                        <p:cTn id="11" dur="500"/>
                                        <p:tgtEl>
                                          <p:spTgt spid="51224"/>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nodeType="clickEffect">
                                  <p:stCondLst>
                                    <p:cond delay="0"/>
                                  </p:stCondLst>
                                  <p:childTnLst>
                                    <p:set>
                                      <p:cBhvr>
                                        <p:cTn id="15" dur="1" fill="hold">
                                          <p:stCondLst>
                                            <p:cond delay="0"/>
                                          </p:stCondLst>
                                        </p:cTn>
                                        <p:tgtEl>
                                          <p:spTgt spid="51225"/>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ntr" presetSubtype="0" fill="hold" nodeType="clickEffect">
                                  <p:stCondLst>
                                    <p:cond delay="0"/>
                                  </p:stCondLst>
                                  <p:childTnLst>
                                    <p:set>
                                      <p:cBhvr>
                                        <p:cTn id="19" dur="1" fill="hold">
                                          <p:stCondLst>
                                            <p:cond delay="0"/>
                                          </p:stCondLst>
                                        </p:cTn>
                                        <p:tgtEl>
                                          <p:spTgt spid="51226"/>
                                        </p:tgtEl>
                                        <p:attrNameLst>
                                          <p:attrName>style.visibility</p:attrName>
                                        </p:attrNameLst>
                                      </p:cBhvr>
                                      <p:to>
                                        <p:strVal val="visible"/>
                                      </p:to>
                                    </p:set>
                                    <p:animEffect transition="in" filter="fade">
                                      <p:cBhvr>
                                        <p:cTn id="20" dur="500"/>
                                        <p:tgtEl>
                                          <p:spTgt spid="51226"/>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nodeType="clickEffect">
                                  <p:stCondLst>
                                    <p:cond delay="0"/>
                                  </p:stCondLst>
                                  <p:childTnLst>
                                    <p:set>
                                      <p:cBhvr>
                                        <p:cTn id="24" dur="1" fill="hold">
                                          <p:stCondLst>
                                            <p:cond delay="0"/>
                                          </p:stCondLst>
                                        </p:cTn>
                                        <p:tgtEl>
                                          <p:spTgt spid="51227"/>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nodeType="clickEffect">
                                  <p:stCondLst>
                                    <p:cond delay="0"/>
                                  </p:stCondLst>
                                  <p:childTnLst>
                                    <p:set>
                                      <p:cBhvr>
                                        <p:cTn id="28" dur="1" fill="hold">
                                          <p:stCondLst>
                                            <p:cond delay="0"/>
                                          </p:stCondLst>
                                        </p:cTn>
                                        <p:tgtEl>
                                          <p:spTgt spid="51228"/>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nodeType="clickEffect">
                                  <p:stCondLst>
                                    <p:cond delay="0"/>
                                  </p:stCondLst>
                                  <p:childTnLst>
                                    <p:set>
                                      <p:cBhvr>
                                        <p:cTn id="32" dur="1" fill="hold">
                                          <p:stCondLst>
                                            <p:cond delay="0"/>
                                          </p:stCondLst>
                                        </p:cTn>
                                        <p:tgtEl>
                                          <p:spTgt spid="51229"/>
                                        </p:tgtEl>
                                        <p:attrNameLst>
                                          <p:attrName>style.visibility</p:attrName>
                                        </p:attrNameLst>
                                      </p:cBhvr>
                                      <p:to>
                                        <p:strVal val="visible"/>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16" presetClass="entr" presetSubtype="21" fill="hold" nodeType="click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barn(inVertical)">
                                      <p:cBhvr>
                                        <p:cTn id="3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22" grpId="0"/>
      <p:bldP spid="51224" grpId="0"/>
      <p:bldP spid="51225" grpId="0"/>
      <p:bldP spid="51226" grpId="0"/>
      <p:bldP spid="51227" grpId="0"/>
      <p:bldP spid="51228" grpId="0"/>
      <p:bldP spid="51229" grpId="0"/>
      <p:bldP spid="2"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105474" name="Subtitle 2">
            <a:extLst>
              <a:ext uri="{FF2B5EF4-FFF2-40B4-BE49-F238E27FC236}">
                <a16:creationId xmlns:a16="http://schemas.microsoft.com/office/drawing/2014/main" id="{D5DA031B-1DB1-25F2-B8E8-416FE9450905}"/>
              </a:ext>
            </a:extLst>
          </p:cNvPr>
          <p:cNvSpPr>
            <a:spLocks noGrp="1"/>
          </p:cNvSpPr>
          <p:nvPr>
            <p:ph type="subTitle" idx="1"/>
          </p:nvPr>
        </p:nvSpPr>
        <p:spPr>
          <a:xfrm>
            <a:off x="1752600" y="1371600"/>
            <a:ext cx="8686800" cy="1219200"/>
          </a:xfrm>
        </p:spPr>
        <p:txBody>
          <a:bodyPr/>
          <a:lstStyle/>
          <a:p>
            <a:pPr algn="l"/>
            <a:r>
              <a:rPr lang="vi-VN" altLang="en-US" sz="3600" b="1">
                <a:solidFill>
                  <a:schemeClr val="tx1"/>
                </a:solidFill>
                <a:sym typeface="Wingdings" panose="05000000000000000000" pitchFamily="2" charset="2"/>
              </a:rPr>
              <a:t>4. </a:t>
            </a:r>
            <a:r>
              <a:rPr lang="en-US" altLang="en-US" sz="3600" b="1">
                <a:solidFill>
                  <a:schemeClr val="tx1"/>
                </a:solidFill>
                <a:sym typeface="Wingdings" panose="05000000000000000000" pitchFamily="2" charset="2"/>
              </a:rPr>
              <a:t>Vì sao tác giả biết ơn những người nghệ sĩ dân gian làng Hồ ?</a:t>
            </a:r>
          </a:p>
        </p:txBody>
      </p:sp>
      <p:sp>
        <p:nvSpPr>
          <p:cNvPr id="2" name="TextBox 1">
            <a:extLst>
              <a:ext uri="{FF2B5EF4-FFF2-40B4-BE49-F238E27FC236}">
                <a16:creationId xmlns:a16="http://schemas.microsoft.com/office/drawing/2014/main" id="{E8452AD8-F352-D249-DC96-FDAC294B1221}"/>
              </a:ext>
            </a:extLst>
          </p:cNvPr>
          <p:cNvSpPr txBox="1">
            <a:spLocks noChangeArrowheads="1"/>
          </p:cNvSpPr>
          <p:nvPr/>
        </p:nvSpPr>
        <p:spPr bwMode="auto">
          <a:xfrm>
            <a:off x="2819400" y="2555310"/>
            <a:ext cx="7772400" cy="341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cs typeface="Times New Roman" panose="02020603050405020304" pitchFamily="18"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cs typeface="Times New Roman" panose="02020603050405020304" pitchFamily="18"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cs typeface="Times New Roman" panose="02020603050405020304" pitchFamily="18"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cs typeface="Times New Roman" panose="02020603050405020304" pitchFamily="18"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Times New Roman" panose="02020603050405020304" pitchFamily="18"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Times New Roman" panose="02020603050405020304" pitchFamily="18"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Times New Roman" panose="02020603050405020304" pitchFamily="18"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Times New Roman" panose="02020603050405020304" pitchFamily="18" charset="0"/>
              </a:defRPr>
            </a:lvl9pPr>
          </a:lstStyle>
          <a:p>
            <a:pPr>
              <a:spcBef>
                <a:spcPct val="0"/>
              </a:spcBef>
              <a:buFontTx/>
              <a:buNone/>
            </a:pPr>
            <a:r>
              <a:rPr lang="en-US" altLang="en-US" sz="3600" b="1">
                <a:solidFill>
                  <a:srgbClr val="3333CC"/>
                </a:solidFill>
              </a:rPr>
              <a:t>  Vì các nghệ sĩ đã đem vào cuộc sống một cái nhìn thuần phát, lành mạnh, hóm hỉnh, vui tươi.</a:t>
            </a:r>
            <a:r>
              <a:rPr lang="vi-VN" altLang="en-US" sz="3600" b="1">
                <a:solidFill>
                  <a:srgbClr val="3333CC"/>
                </a:solidFill>
              </a:rPr>
              <a:t> </a:t>
            </a:r>
            <a:r>
              <a:rPr lang="en-US" altLang="en-US" sz="3600" b="1">
                <a:solidFill>
                  <a:srgbClr val="3333CC"/>
                </a:solidFill>
              </a:rPr>
              <a:t>Những bức tranh làng Hồ với các đề tài và màu sắc </a:t>
            </a:r>
          </a:p>
          <a:p>
            <a:pPr>
              <a:spcBef>
                <a:spcPct val="0"/>
              </a:spcBef>
              <a:buFontTx/>
              <a:buNone/>
            </a:pPr>
            <a:r>
              <a:rPr lang="en-US" altLang="en-US" sz="3600" b="1">
                <a:solidFill>
                  <a:srgbClr val="3333CC"/>
                </a:solidFill>
              </a:rPr>
              <a:t>gắn với đời sống của người dân </a:t>
            </a:r>
          </a:p>
          <a:p>
            <a:pPr>
              <a:spcBef>
                <a:spcPct val="0"/>
              </a:spcBef>
              <a:buFontTx/>
              <a:buNone/>
            </a:pPr>
            <a:r>
              <a:rPr lang="en-US" altLang="en-US" sz="3600" b="1">
                <a:solidFill>
                  <a:srgbClr val="3333CC"/>
                </a:solidFill>
              </a:rPr>
              <a:t>Việt Nam</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t="-10000" b="-10000"/>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1C2C9CC8-8F81-6A59-5545-4855E9EB5E7F}"/>
              </a:ext>
            </a:extLst>
          </p:cNvPr>
          <p:cNvSpPr txBox="1">
            <a:spLocks noChangeArrowheads="1"/>
          </p:cNvSpPr>
          <p:nvPr/>
        </p:nvSpPr>
        <p:spPr bwMode="auto">
          <a:xfrm>
            <a:off x="2590800" y="1828800"/>
            <a:ext cx="74676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cs typeface="Times New Roman" panose="02020603050405020304" pitchFamily="18"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cs typeface="Times New Roman" panose="02020603050405020304" pitchFamily="18"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cs typeface="Times New Roman" panose="02020603050405020304" pitchFamily="18"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cs typeface="Times New Roman" panose="02020603050405020304" pitchFamily="18"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Times New Roman" panose="02020603050405020304" pitchFamily="18"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Times New Roman" panose="02020603050405020304" pitchFamily="18"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Times New Roman" panose="02020603050405020304" pitchFamily="18"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Times New Roman" panose="02020603050405020304" pitchFamily="18" charset="0"/>
              </a:defRPr>
            </a:lvl9pPr>
          </a:lstStyle>
          <a:p>
            <a:pPr>
              <a:spcBef>
                <a:spcPct val="0"/>
              </a:spcBef>
              <a:buFontTx/>
              <a:buNone/>
            </a:pPr>
            <a:r>
              <a:rPr lang="vi-VN" altLang="en-US" sz="3600" b="1"/>
              <a:t>+ Em hiểu n</a:t>
            </a:r>
            <a:r>
              <a:rPr lang="en-US" altLang="en-US" sz="3600" b="1"/>
              <a:t>ội dung chính của đoạn </a:t>
            </a:r>
            <a:r>
              <a:rPr lang="vi-VN" altLang="en-US" sz="3600" b="1"/>
              <a:t>2 và 3 </a:t>
            </a:r>
            <a:r>
              <a:rPr lang="en-US" altLang="en-US" sz="3600" b="1"/>
              <a:t> </a:t>
            </a:r>
            <a:r>
              <a:rPr lang="vi-VN" altLang="en-US" sz="3600" b="1"/>
              <a:t>là </a:t>
            </a:r>
            <a:r>
              <a:rPr lang="en-US" altLang="en-US" sz="3600" b="1"/>
              <a:t>gì ?</a:t>
            </a:r>
          </a:p>
        </p:txBody>
      </p:sp>
      <p:sp>
        <p:nvSpPr>
          <p:cNvPr id="7" name="Rectangle 6">
            <a:extLst>
              <a:ext uri="{FF2B5EF4-FFF2-40B4-BE49-F238E27FC236}">
                <a16:creationId xmlns:a16="http://schemas.microsoft.com/office/drawing/2014/main" id="{A573027D-FBD3-BB6F-1DC7-C2F426F97AF9}"/>
              </a:ext>
            </a:extLst>
          </p:cNvPr>
          <p:cNvSpPr>
            <a:spLocks noChangeArrowheads="1"/>
          </p:cNvSpPr>
          <p:nvPr/>
        </p:nvSpPr>
        <p:spPr bwMode="auto">
          <a:xfrm>
            <a:off x="2171700" y="3124200"/>
            <a:ext cx="83058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cs typeface="Times New Roman" panose="02020603050405020304" pitchFamily="18"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cs typeface="Times New Roman" panose="02020603050405020304" pitchFamily="18"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cs typeface="Times New Roman" panose="02020603050405020304" pitchFamily="18"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cs typeface="Times New Roman" panose="02020603050405020304" pitchFamily="18"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Times New Roman" panose="02020603050405020304" pitchFamily="18"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Times New Roman" panose="02020603050405020304" pitchFamily="18"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Times New Roman" panose="02020603050405020304" pitchFamily="18"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Times New Roman" panose="02020603050405020304" pitchFamily="18" charset="0"/>
              </a:defRPr>
            </a:lvl9pPr>
          </a:lstStyle>
          <a:p>
            <a:pPr>
              <a:spcBef>
                <a:spcPct val="0"/>
              </a:spcBef>
              <a:buFontTx/>
              <a:buNone/>
            </a:pPr>
            <a:r>
              <a:rPr lang="en-US" altLang="en-US" sz="3600" b="1">
                <a:solidFill>
                  <a:srgbClr val="3333CC"/>
                </a:solidFill>
                <a:sym typeface="Wingdings" panose="05000000000000000000" pitchFamily="2" charset="2"/>
              </a:rPr>
              <a:t>Tình yêu quê hương và kỹ thuật tinh tế của những người nghệ sĩ tạo hình.</a:t>
            </a:r>
            <a:endParaRPr lang="en-US" altLang="en-US" sz="3600" b="1">
              <a:solidFill>
                <a:srgbClr val="3333CC"/>
              </a:solidFill>
            </a:endParaRPr>
          </a:p>
        </p:txBody>
      </p:sp>
    </p:spTree>
    <p:extLst>
      <p:ext uri="{BB962C8B-B14F-4D97-AF65-F5344CB8AC3E}">
        <p14:creationId xmlns:p14="http://schemas.microsoft.com/office/powerpoint/2010/main" val="75923457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6" presetClass="entr" presetSubtype="21"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barn(inVertical)">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Box 31">
            <a:extLst>
              <a:ext uri="{FF2B5EF4-FFF2-40B4-BE49-F238E27FC236}">
                <a16:creationId xmlns:a16="http://schemas.microsoft.com/office/drawing/2014/main" id="{71C5B37F-6604-29FA-F4B9-4D976EEA4CDF}"/>
              </a:ext>
            </a:extLst>
          </p:cNvPr>
          <p:cNvSpPr txBox="1">
            <a:spLocks noChangeArrowheads="1"/>
          </p:cNvSpPr>
          <p:nvPr/>
        </p:nvSpPr>
        <p:spPr bwMode="auto">
          <a:xfrm>
            <a:off x="6248400" y="-12700"/>
            <a:ext cx="4030663"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800">
                <a:solidFill>
                  <a:schemeClr val="tx1"/>
                </a:solidFill>
                <a:latin typeface="字魂59号-创粗黑"/>
                <a:ea typeface="字魂59号-创粗黑"/>
                <a:cs typeface="字魂59号-创粗黑"/>
              </a:defRPr>
            </a:lvl1pPr>
            <a:lvl2pPr marL="685800" indent="-228600">
              <a:spcBef>
                <a:spcPct val="20000"/>
              </a:spcBef>
              <a:buChar char="–"/>
              <a:defRPr sz="3400">
                <a:solidFill>
                  <a:schemeClr val="tx1"/>
                </a:solidFill>
                <a:latin typeface="字魂59号-创粗黑"/>
                <a:ea typeface="字魂59号-创粗黑"/>
                <a:cs typeface="字魂59号-创粗黑"/>
              </a:defRPr>
            </a:lvl2pPr>
            <a:lvl3pPr marL="1143000" indent="-228600">
              <a:spcBef>
                <a:spcPct val="20000"/>
              </a:spcBef>
              <a:buChar char="•"/>
              <a:defRPr sz="2900">
                <a:solidFill>
                  <a:schemeClr val="tx1"/>
                </a:solidFill>
                <a:latin typeface="字魂59号-创粗黑"/>
                <a:ea typeface="字魂59号-创粗黑"/>
                <a:cs typeface="字魂59号-创粗黑"/>
              </a:defRPr>
            </a:lvl3pPr>
            <a:lvl4pPr marL="1600200" indent="-228600">
              <a:spcBef>
                <a:spcPct val="20000"/>
              </a:spcBef>
              <a:buChar char="–"/>
              <a:defRPr sz="2400">
                <a:solidFill>
                  <a:schemeClr val="tx1"/>
                </a:solidFill>
                <a:latin typeface="字魂59号-创粗黑"/>
                <a:ea typeface="字魂59号-创粗黑"/>
                <a:cs typeface="字魂59号-创粗黑"/>
              </a:defRPr>
            </a:lvl4pPr>
            <a:lvl5pPr marL="2057400" indent="-228600">
              <a:spcBef>
                <a:spcPct val="20000"/>
              </a:spcBef>
              <a:buChar char="»"/>
              <a:defRPr sz="2400">
                <a:solidFill>
                  <a:schemeClr val="tx1"/>
                </a:solidFill>
                <a:latin typeface="字魂59号-创粗黑"/>
                <a:ea typeface="字魂59号-创粗黑"/>
                <a:cs typeface="字魂59号-创粗黑"/>
              </a:defRPr>
            </a:lvl5pPr>
            <a:lvl6pPr marL="2514600" indent="-228600" eaLnBrk="0" fontAlgn="base" hangingPunct="0">
              <a:spcBef>
                <a:spcPct val="20000"/>
              </a:spcBef>
              <a:spcAft>
                <a:spcPct val="0"/>
              </a:spcAft>
              <a:buChar char="»"/>
              <a:defRPr sz="2400">
                <a:solidFill>
                  <a:schemeClr val="tx1"/>
                </a:solidFill>
                <a:latin typeface="字魂59号-创粗黑"/>
                <a:ea typeface="字魂59号-创粗黑"/>
                <a:cs typeface="字魂59号-创粗黑"/>
              </a:defRPr>
            </a:lvl6pPr>
            <a:lvl7pPr marL="2971800" indent="-228600" eaLnBrk="0" fontAlgn="base" hangingPunct="0">
              <a:spcBef>
                <a:spcPct val="20000"/>
              </a:spcBef>
              <a:spcAft>
                <a:spcPct val="0"/>
              </a:spcAft>
              <a:buChar char="»"/>
              <a:defRPr sz="2400">
                <a:solidFill>
                  <a:schemeClr val="tx1"/>
                </a:solidFill>
                <a:latin typeface="字魂59号-创粗黑"/>
                <a:ea typeface="字魂59号-创粗黑"/>
                <a:cs typeface="字魂59号-创粗黑"/>
              </a:defRPr>
            </a:lvl7pPr>
            <a:lvl8pPr marL="3429000" indent="-228600" eaLnBrk="0" fontAlgn="base" hangingPunct="0">
              <a:spcBef>
                <a:spcPct val="20000"/>
              </a:spcBef>
              <a:spcAft>
                <a:spcPct val="0"/>
              </a:spcAft>
              <a:buChar char="»"/>
              <a:defRPr sz="2400">
                <a:solidFill>
                  <a:schemeClr val="tx1"/>
                </a:solidFill>
                <a:latin typeface="字魂59号-创粗黑"/>
                <a:ea typeface="字魂59号-创粗黑"/>
                <a:cs typeface="字魂59号-创粗黑"/>
              </a:defRPr>
            </a:lvl8pPr>
            <a:lvl9pPr marL="3886200" indent="-228600" eaLnBrk="0" fontAlgn="base" hangingPunct="0">
              <a:spcBef>
                <a:spcPct val="20000"/>
              </a:spcBef>
              <a:spcAft>
                <a:spcPct val="0"/>
              </a:spcAft>
              <a:buChar char="»"/>
              <a:defRPr sz="2400">
                <a:solidFill>
                  <a:schemeClr val="tx1"/>
                </a:solidFill>
                <a:latin typeface="字魂59号-创粗黑"/>
                <a:ea typeface="字魂59号-创粗黑"/>
                <a:cs typeface="字魂59号-创粗黑"/>
              </a:defRPr>
            </a:lvl9pPr>
          </a:lstStyle>
          <a:p>
            <a:pPr eaLnBrk="1" hangingPunct="1">
              <a:spcBef>
                <a:spcPct val="50000"/>
              </a:spcBef>
              <a:buFontTx/>
              <a:buNone/>
            </a:pPr>
            <a:r>
              <a:rPr lang="en-US" altLang="en-US" sz="2800" b="1">
                <a:solidFill>
                  <a:srgbClr val="0070C0"/>
                </a:solidFill>
                <a:latin typeface="Times New Roman" panose="02020603050405020304" pitchFamily="18" charset="0"/>
              </a:rPr>
              <a:t>      </a:t>
            </a:r>
            <a:r>
              <a:rPr lang="en-US" altLang="en-US" sz="6600" b="1">
                <a:solidFill>
                  <a:srgbClr val="0070C0"/>
                </a:solidFill>
                <a:latin typeface="Times New Roman" panose="02020603050405020304" pitchFamily="18" charset="0"/>
              </a:rPr>
              <a:t>Nội dung</a:t>
            </a:r>
            <a:endParaRPr lang="en-US" altLang="en-US" sz="6600" b="1" u="sng">
              <a:solidFill>
                <a:srgbClr val="0070C0"/>
              </a:solidFill>
              <a:latin typeface="Times New Roman" panose="02020603050405020304" pitchFamily="18" charset="0"/>
            </a:endParaRPr>
          </a:p>
        </p:txBody>
      </p:sp>
      <p:pic>
        <p:nvPicPr>
          <p:cNvPr id="106501" name="图片 2" descr="2">
            <a:extLst>
              <a:ext uri="{FF2B5EF4-FFF2-40B4-BE49-F238E27FC236}">
                <a16:creationId xmlns:a16="http://schemas.microsoft.com/office/drawing/2014/main" id="{5274F490-766B-2DE3-4B94-2EAE0ABE807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305800" y="3545671"/>
            <a:ext cx="4146550" cy="373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14">
            <a:extLst>
              <a:ext uri="{FF2B5EF4-FFF2-40B4-BE49-F238E27FC236}">
                <a16:creationId xmlns:a16="http://schemas.microsoft.com/office/drawing/2014/main" id="{072AC521-0BA2-E5B1-7E84-43930D29A350}"/>
              </a:ext>
            </a:extLst>
          </p:cNvPr>
          <p:cNvSpPr txBox="1">
            <a:spLocks noChangeArrowheads="1"/>
          </p:cNvSpPr>
          <p:nvPr/>
        </p:nvSpPr>
        <p:spPr bwMode="auto">
          <a:xfrm>
            <a:off x="366346" y="1443841"/>
            <a:ext cx="11764108" cy="397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800">
                <a:solidFill>
                  <a:schemeClr val="tx1"/>
                </a:solidFill>
                <a:latin typeface="字魂59号-创粗黑"/>
                <a:ea typeface="字魂59号-创粗黑"/>
                <a:cs typeface="字魂59号-创粗黑"/>
              </a:defRPr>
            </a:lvl1pPr>
            <a:lvl2pPr marL="742950" indent="-285750">
              <a:spcBef>
                <a:spcPct val="20000"/>
              </a:spcBef>
              <a:buChar char="–"/>
              <a:defRPr sz="3400">
                <a:solidFill>
                  <a:schemeClr val="tx1"/>
                </a:solidFill>
                <a:latin typeface="字魂59号-创粗黑"/>
                <a:ea typeface="字魂59号-创粗黑"/>
                <a:cs typeface="字魂59号-创粗黑"/>
              </a:defRPr>
            </a:lvl2pPr>
            <a:lvl3pPr marL="1143000" indent="-228600">
              <a:spcBef>
                <a:spcPct val="20000"/>
              </a:spcBef>
              <a:buChar char="•"/>
              <a:defRPr sz="2900">
                <a:solidFill>
                  <a:schemeClr val="tx1"/>
                </a:solidFill>
                <a:latin typeface="字魂59号-创粗黑"/>
                <a:ea typeface="字魂59号-创粗黑"/>
                <a:cs typeface="字魂59号-创粗黑"/>
              </a:defRPr>
            </a:lvl3pPr>
            <a:lvl4pPr marL="1600200" indent="-228600">
              <a:spcBef>
                <a:spcPct val="20000"/>
              </a:spcBef>
              <a:buChar char="–"/>
              <a:defRPr sz="2400">
                <a:solidFill>
                  <a:schemeClr val="tx1"/>
                </a:solidFill>
                <a:latin typeface="字魂59号-创粗黑"/>
                <a:ea typeface="字魂59号-创粗黑"/>
                <a:cs typeface="字魂59号-创粗黑"/>
              </a:defRPr>
            </a:lvl4pPr>
            <a:lvl5pPr marL="2057400" indent="-228600">
              <a:spcBef>
                <a:spcPct val="20000"/>
              </a:spcBef>
              <a:buChar char="»"/>
              <a:defRPr sz="2400">
                <a:solidFill>
                  <a:schemeClr val="tx1"/>
                </a:solidFill>
                <a:latin typeface="字魂59号-创粗黑"/>
                <a:ea typeface="字魂59号-创粗黑"/>
                <a:cs typeface="字魂59号-创粗黑"/>
              </a:defRPr>
            </a:lvl5pPr>
            <a:lvl6pPr marL="2514600" indent="-228600" eaLnBrk="0" fontAlgn="base" hangingPunct="0">
              <a:spcBef>
                <a:spcPct val="20000"/>
              </a:spcBef>
              <a:spcAft>
                <a:spcPct val="0"/>
              </a:spcAft>
              <a:buChar char="»"/>
              <a:defRPr sz="2400">
                <a:solidFill>
                  <a:schemeClr val="tx1"/>
                </a:solidFill>
                <a:latin typeface="字魂59号-创粗黑"/>
                <a:ea typeface="字魂59号-创粗黑"/>
                <a:cs typeface="字魂59号-创粗黑"/>
              </a:defRPr>
            </a:lvl6pPr>
            <a:lvl7pPr marL="2971800" indent="-228600" eaLnBrk="0" fontAlgn="base" hangingPunct="0">
              <a:spcBef>
                <a:spcPct val="20000"/>
              </a:spcBef>
              <a:spcAft>
                <a:spcPct val="0"/>
              </a:spcAft>
              <a:buChar char="»"/>
              <a:defRPr sz="2400">
                <a:solidFill>
                  <a:schemeClr val="tx1"/>
                </a:solidFill>
                <a:latin typeface="字魂59号-创粗黑"/>
                <a:ea typeface="字魂59号-创粗黑"/>
                <a:cs typeface="字魂59号-创粗黑"/>
              </a:defRPr>
            </a:lvl7pPr>
            <a:lvl8pPr marL="3429000" indent="-228600" eaLnBrk="0" fontAlgn="base" hangingPunct="0">
              <a:spcBef>
                <a:spcPct val="20000"/>
              </a:spcBef>
              <a:spcAft>
                <a:spcPct val="0"/>
              </a:spcAft>
              <a:buChar char="»"/>
              <a:defRPr sz="2400">
                <a:solidFill>
                  <a:schemeClr val="tx1"/>
                </a:solidFill>
                <a:latin typeface="字魂59号-创粗黑"/>
                <a:ea typeface="字魂59号-创粗黑"/>
                <a:cs typeface="字魂59号-创粗黑"/>
              </a:defRPr>
            </a:lvl8pPr>
            <a:lvl9pPr marL="3886200" indent="-228600" eaLnBrk="0" fontAlgn="base" hangingPunct="0">
              <a:spcBef>
                <a:spcPct val="20000"/>
              </a:spcBef>
              <a:spcAft>
                <a:spcPct val="0"/>
              </a:spcAft>
              <a:buChar char="»"/>
              <a:defRPr sz="2400">
                <a:solidFill>
                  <a:schemeClr val="tx1"/>
                </a:solidFill>
                <a:latin typeface="字魂59号-创粗黑"/>
                <a:ea typeface="字魂59号-创粗黑"/>
                <a:cs typeface="字魂59号-创粗黑"/>
              </a:defRPr>
            </a:lvl9pPr>
          </a:lstStyle>
          <a:p>
            <a:pPr>
              <a:buFontTx/>
              <a:buNone/>
            </a:pPr>
            <a:r>
              <a:rPr lang="en-US" altLang="en-US" sz="6000" b="1">
                <a:solidFill>
                  <a:srgbClr val="3333CC"/>
                </a:solidFill>
                <a:latin typeface="Times New Roman" panose="02020603050405020304" pitchFamily="18" charset="0"/>
                <a:cs typeface="Times New Roman" panose="02020603050405020304" pitchFamily="18" charset="0"/>
              </a:rPr>
              <a:t>Bài </a:t>
            </a:r>
            <a:r>
              <a:rPr lang="en-US" altLang="en-US" sz="6000" b="1" dirty="0" err="1">
                <a:solidFill>
                  <a:srgbClr val="3333CC"/>
                </a:solidFill>
                <a:latin typeface="Times New Roman" panose="02020603050405020304" pitchFamily="18" charset="0"/>
                <a:cs typeface="Times New Roman" panose="02020603050405020304" pitchFamily="18" charset="0"/>
              </a:rPr>
              <a:t>văn</a:t>
            </a:r>
            <a:r>
              <a:rPr lang="en-US" altLang="en-US" sz="6000" b="1" dirty="0">
                <a:solidFill>
                  <a:srgbClr val="3333CC"/>
                </a:solidFill>
                <a:latin typeface="Times New Roman" panose="02020603050405020304" pitchFamily="18" charset="0"/>
                <a:cs typeface="Times New Roman" panose="02020603050405020304" pitchFamily="18" charset="0"/>
              </a:rPr>
              <a:t> ca </a:t>
            </a:r>
            <a:r>
              <a:rPr lang="en-US" altLang="en-US" sz="6000" b="1" dirty="0" err="1">
                <a:solidFill>
                  <a:srgbClr val="3333CC"/>
                </a:solidFill>
                <a:latin typeface="Times New Roman" panose="02020603050405020304" pitchFamily="18" charset="0"/>
                <a:cs typeface="Times New Roman" panose="02020603050405020304" pitchFamily="18" charset="0"/>
              </a:rPr>
              <a:t>ngợi</a:t>
            </a:r>
            <a:r>
              <a:rPr lang="en-US" altLang="en-US" sz="6000" b="1" dirty="0">
                <a:solidFill>
                  <a:srgbClr val="3333CC"/>
                </a:solidFill>
                <a:latin typeface="Times New Roman" panose="02020603050405020304" pitchFamily="18" charset="0"/>
                <a:cs typeface="Times New Roman" panose="02020603050405020304" pitchFamily="18" charset="0"/>
              </a:rPr>
              <a:t> </a:t>
            </a:r>
            <a:r>
              <a:rPr lang="vi-VN" altLang="en-US" sz="6000" b="1" dirty="0">
                <a:solidFill>
                  <a:srgbClr val="3333CC"/>
                </a:solidFill>
                <a:latin typeface="Times New Roman" panose="02020603050405020304" pitchFamily="18" charset="0"/>
                <a:cs typeface="Times New Roman" panose="02020603050405020304" pitchFamily="18" charset="0"/>
              </a:rPr>
              <a:t>và biết ơn </a:t>
            </a:r>
            <a:r>
              <a:rPr lang="en-US" altLang="en-US" sz="6000" b="1" dirty="0" err="1">
                <a:solidFill>
                  <a:srgbClr val="3333CC"/>
                </a:solidFill>
                <a:latin typeface="Times New Roman" panose="02020603050405020304" pitchFamily="18" charset="0"/>
                <a:cs typeface="Times New Roman" panose="02020603050405020304" pitchFamily="18" charset="0"/>
              </a:rPr>
              <a:t>những</a:t>
            </a:r>
            <a:r>
              <a:rPr lang="en-US" altLang="en-US" sz="6000" b="1" dirty="0">
                <a:solidFill>
                  <a:srgbClr val="3333CC"/>
                </a:solidFill>
                <a:latin typeface="Times New Roman" panose="02020603050405020304" pitchFamily="18" charset="0"/>
                <a:cs typeface="Times New Roman" panose="02020603050405020304" pitchFamily="18" charset="0"/>
              </a:rPr>
              <a:t> </a:t>
            </a:r>
            <a:r>
              <a:rPr lang="en-US" altLang="en-US" sz="6000" b="1" dirty="0" err="1">
                <a:solidFill>
                  <a:srgbClr val="3333CC"/>
                </a:solidFill>
                <a:latin typeface="Times New Roman" panose="02020603050405020304" pitchFamily="18" charset="0"/>
                <a:cs typeface="Times New Roman" panose="02020603050405020304" pitchFamily="18" charset="0"/>
              </a:rPr>
              <a:t>nghệ</a:t>
            </a:r>
            <a:r>
              <a:rPr lang="en-US" altLang="en-US" sz="6000" b="1" dirty="0">
                <a:solidFill>
                  <a:srgbClr val="3333CC"/>
                </a:solidFill>
                <a:latin typeface="Times New Roman" panose="02020603050405020304" pitchFamily="18" charset="0"/>
                <a:cs typeface="Times New Roman" panose="02020603050405020304" pitchFamily="18" charset="0"/>
              </a:rPr>
              <a:t> </a:t>
            </a:r>
            <a:r>
              <a:rPr lang="en-US" altLang="en-US" sz="6000" b="1" dirty="0" err="1">
                <a:solidFill>
                  <a:srgbClr val="3333CC"/>
                </a:solidFill>
                <a:latin typeface="Times New Roman" panose="02020603050405020304" pitchFamily="18" charset="0"/>
                <a:cs typeface="Times New Roman" panose="02020603050405020304" pitchFamily="18" charset="0"/>
              </a:rPr>
              <a:t>sĩ</a:t>
            </a:r>
            <a:r>
              <a:rPr lang="en-US" altLang="en-US" sz="6000" b="1" dirty="0">
                <a:solidFill>
                  <a:srgbClr val="3333CC"/>
                </a:solidFill>
                <a:latin typeface="Times New Roman" panose="02020603050405020304" pitchFamily="18" charset="0"/>
                <a:cs typeface="Times New Roman" panose="02020603050405020304" pitchFamily="18" charset="0"/>
              </a:rPr>
              <a:t> </a:t>
            </a:r>
            <a:r>
              <a:rPr lang="vi-VN" altLang="en-US" sz="6000" b="1" dirty="0">
                <a:solidFill>
                  <a:srgbClr val="3333CC"/>
                </a:solidFill>
                <a:latin typeface="Times New Roman" panose="02020603050405020304" pitchFamily="18" charset="0"/>
                <a:cs typeface="Times New Roman" panose="02020603050405020304" pitchFamily="18" charset="0"/>
              </a:rPr>
              <a:t>làng Hồ </a:t>
            </a:r>
            <a:r>
              <a:rPr lang="en-US" altLang="en-US" sz="6000" b="1" dirty="0" err="1">
                <a:solidFill>
                  <a:srgbClr val="3333CC"/>
                </a:solidFill>
                <a:latin typeface="Times New Roman" panose="02020603050405020304" pitchFamily="18" charset="0"/>
                <a:cs typeface="Times New Roman" panose="02020603050405020304" pitchFamily="18" charset="0"/>
              </a:rPr>
              <a:t>đã</a:t>
            </a:r>
            <a:r>
              <a:rPr lang="en-US" altLang="en-US" sz="6000" b="1" dirty="0">
                <a:solidFill>
                  <a:srgbClr val="3333CC"/>
                </a:solidFill>
                <a:latin typeface="Times New Roman" panose="02020603050405020304" pitchFamily="18" charset="0"/>
                <a:cs typeface="Times New Roman" panose="02020603050405020304" pitchFamily="18" charset="0"/>
              </a:rPr>
              <a:t> </a:t>
            </a:r>
            <a:r>
              <a:rPr lang="vi-VN" altLang="en-US" sz="6000" b="1" dirty="0">
                <a:solidFill>
                  <a:srgbClr val="3333CC"/>
                </a:solidFill>
                <a:latin typeface="Times New Roman" panose="02020603050405020304" pitchFamily="18" charset="0"/>
                <a:cs typeface="Times New Roman" panose="02020603050405020304" pitchFamily="18" charset="0"/>
              </a:rPr>
              <a:t>sáng </a:t>
            </a:r>
            <a:r>
              <a:rPr lang="en-US" altLang="en-US" sz="6000" b="1" dirty="0" err="1">
                <a:solidFill>
                  <a:srgbClr val="3333CC"/>
                </a:solidFill>
                <a:latin typeface="Times New Roman" panose="02020603050405020304" pitchFamily="18" charset="0"/>
                <a:cs typeface="Times New Roman" panose="02020603050405020304" pitchFamily="18" charset="0"/>
              </a:rPr>
              <a:t>tạo</a:t>
            </a:r>
            <a:r>
              <a:rPr lang="en-US" altLang="en-US" sz="6000" b="1" dirty="0">
                <a:solidFill>
                  <a:srgbClr val="3333CC"/>
                </a:solidFill>
                <a:latin typeface="Times New Roman" panose="02020603050405020304" pitchFamily="18" charset="0"/>
                <a:cs typeface="Times New Roman" panose="02020603050405020304" pitchFamily="18" charset="0"/>
              </a:rPr>
              <a:t> </a:t>
            </a:r>
            <a:r>
              <a:rPr lang="en-US" altLang="en-US" sz="6000" b="1" dirty="0" err="1">
                <a:solidFill>
                  <a:srgbClr val="3333CC"/>
                </a:solidFill>
                <a:latin typeface="Times New Roman" panose="02020603050405020304" pitchFamily="18" charset="0"/>
                <a:cs typeface="Times New Roman" panose="02020603050405020304" pitchFamily="18" charset="0"/>
              </a:rPr>
              <a:t>ra</a:t>
            </a:r>
            <a:r>
              <a:rPr lang="en-US" altLang="en-US" sz="6000" b="1" dirty="0">
                <a:solidFill>
                  <a:srgbClr val="3333CC"/>
                </a:solidFill>
                <a:latin typeface="Times New Roman" panose="02020603050405020304" pitchFamily="18" charset="0"/>
                <a:cs typeface="Times New Roman" panose="02020603050405020304" pitchFamily="18" charset="0"/>
              </a:rPr>
              <a:t> </a:t>
            </a:r>
            <a:r>
              <a:rPr lang="en-US" altLang="en-US" sz="6000" b="1" dirty="0" err="1">
                <a:solidFill>
                  <a:srgbClr val="3333CC"/>
                </a:solidFill>
                <a:latin typeface="Times New Roman" panose="02020603050405020304" pitchFamily="18" charset="0"/>
                <a:cs typeface="Times New Roman" panose="02020603050405020304" pitchFamily="18" charset="0"/>
              </a:rPr>
              <a:t>những</a:t>
            </a:r>
            <a:r>
              <a:rPr lang="en-US" altLang="en-US" sz="6000" b="1" dirty="0">
                <a:solidFill>
                  <a:srgbClr val="3333CC"/>
                </a:solidFill>
                <a:latin typeface="Times New Roman" panose="02020603050405020304" pitchFamily="18" charset="0"/>
                <a:cs typeface="Times New Roman" panose="02020603050405020304" pitchFamily="18" charset="0"/>
              </a:rPr>
              <a:t> </a:t>
            </a:r>
            <a:r>
              <a:rPr lang="vi-VN" altLang="en-US" sz="6000" b="1" dirty="0">
                <a:solidFill>
                  <a:srgbClr val="3333CC"/>
                </a:solidFill>
                <a:latin typeface="Times New Roman" panose="02020603050405020304" pitchFamily="18" charset="0"/>
                <a:cs typeface="Times New Roman" panose="02020603050405020304" pitchFamily="18" charset="0"/>
              </a:rPr>
              <a:t>bức tranh dân gian độc đáo.</a:t>
            </a:r>
          </a:p>
          <a:p>
            <a:pPr>
              <a:buFontTx/>
              <a:buNone/>
            </a:pPr>
            <a:endParaRPr lang="en-US" altLang="en-US" sz="6000" b="1" dirty="0">
              <a:solidFill>
                <a:srgbClr val="0000CC"/>
              </a:solidFill>
              <a:latin typeface="Times New Roman" panose="02020603050405020304" pitchFamily="18" charset="0"/>
              <a:cs typeface="Times New Roman" panose="02020603050405020304" pitchFamily="18" charset="0"/>
            </a:endParaRPr>
          </a:p>
        </p:txBody>
      </p:sp>
    </p:spTree>
  </p:cSld>
  <p:clrMapOvr>
    <a:masterClrMapping/>
  </p:clrMapOvr>
  <p:transition spd="slow">
    <p:push/>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7"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6"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Quy trình làm tranh Đông Hồ.mp4">
            <a:hlinkClick r:id="" action="ppaction://media"/>
            <a:extLst>
              <a:ext uri="{FF2B5EF4-FFF2-40B4-BE49-F238E27FC236}">
                <a16:creationId xmlns:a16="http://schemas.microsoft.com/office/drawing/2014/main" id="{6999C388-269B-9368-2A52-5241988CF4D1}"/>
              </a:ext>
            </a:extLst>
          </p:cNvPr>
          <p:cNvPicPr>
            <a:picLocks noChangeAspect="1" noChangeArrowheads="1"/>
          </p:cNvPicPr>
          <p:nvPr>
            <a:videoFile r:link="rId2"/>
            <p:extLst>
              <p:ext uri="{DAA4B4D4-6D71-4841-9C94-3DE7FCFB9230}">
                <p14:media xmlns:p14="http://schemas.microsoft.com/office/powerpoint/2010/main" r:embed="rId1"/>
              </p:ext>
            </p:extLst>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22005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31">
            <a:extLst>
              <a:ext uri="{FF2B5EF4-FFF2-40B4-BE49-F238E27FC236}">
                <a16:creationId xmlns:a16="http://schemas.microsoft.com/office/drawing/2014/main" id="{5B3BCA25-F20E-38BA-8448-59A03D46326B}"/>
              </a:ext>
            </a:extLst>
          </p:cNvPr>
          <p:cNvSpPr txBox="1">
            <a:spLocks noChangeArrowheads="1"/>
          </p:cNvSpPr>
          <p:nvPr/>
        </p:nvSpPr>
        <p:spPr bwMode="auto">
          <a:xfrm>
            <a:off x="1981200" y="2133600"/>
            <a:ext cx="777240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685800" indent="-22860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spcBef>
                <a:spcPct val="50000"/>
              </a:spcBef>
            </a:pPr>
            <a:r>
              <a:rPr lang="en-US" altLang="en-US" sz="3200" b="1">
                <a:solidFill>
                  <a:srgbClr val="FF0000"/>
                </a:solidFill>
                <a:latin typeface="Times New Roman" panose="02020603050405020304" pitchFamily="18" charset="0"/>
                <a:cs typeface="字魂59号-创粗黑"/>
              </a:rPr>
              <a:t>      </a:t>
            </a:r>
            <a:r>
              <a:rPr lang="en-US" altLang="en-US" sz="7200" b="1">
                <a:solidFill>
                  <a:srgbClr val="FF0000"/>
                </a:solidFill>
                <a:latin typeface="Times New Roman" panose="02020603050405020304" pitchFamily="18" charset="0"/>
                <a:cs typeface="字魂59号-创粗黑"/>
              </a:rPr>
              <a:t>LUYỆN ĐỌC DIỄN CẢM</a:t>
            </a:r>
            <a:endParaRPr lang="en-US" altLang="en-US" sz="7200" b="1" u="sng">
              <a:solidFill>
                <a:srgbClr val="FF0000"/>
              </a:solidFill>
              <a:latin typeface="Times New Roman" panose="02020603050405020304" pitchFamily="18" charset="0"/>
              <a:cs typeface="字魂59号-创粗黑"/>
            </a:endParaRPr>
          </a:p>
        </p:txBody>
      </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7"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2" name="Subtitle 2">
            <a:extLst>
              <a:ext uri="{FF2B5EF4-FFF2-40B4-BE49-F238E27FC236}">
                <a16:creationId xmlns:a16="http://schemas.microsoft.com/office/drawing/2014/main" id="{1A9FC6D0-BC4B-F407-0137-A2B0AF99D148}"/>
              </a:ext>
            </a:extLst>
          </p:cNvPr>
          <p:cNvSpPr txBox="1">
            <a:spLocks/>
          </p:cNvSpPr>
          <p:nvPr/>
        </p:nvSpPr>
        <p:spPr>
          <a:xfrm>
            <a:off x="2057400" y="685800"/>
            <a:ext cx="8807450" cy="5257800"/>
          </a:xfrm>
          <a:prstGeom prst="rect">
            <a:avLst/>
          </a:prstGeom>
        </p:spPr>
        <p:txBody>
          <a:bodyPr>
            <a:normAutofit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indent="-457200">
              <a:buFont typeface="Wingdings"/>
              <a:buChar char="v"/>
              <a:defRPr/>
            </a:pPr>
            <a:r>
              <a:rPr lang="en-US" b="1" dirty="0">
                <a:latin typeface="Times New Roman" pitchFamily="18" charset="0"/>
                <a:cs typeface="Times New Roman" pitchFamily="18" charset="0"/>
                <a:sym typeface="Wingdings"/>
              </a:rPr>
              <a:t> </a:t>
            </a:r>
            <a:r>
              <a:rPr lang="en-US" b="1" dirty="0" err="1">
                <a:latin typeface="Times New Roman" pitchFamily="18" charset="0"/>
                <a:cs typeface="Times New Roman" pitchFamily="18" charset="0"/>
                <a:sym typeface="Wingdings"/>
              </a:rPr>
              <a:t>Luyện</a:t>
            </a:r>
            <a:r>
              <a:rPr lang="en-US" b="1" dirty="0">
                <a:latin typeface="Times New Roman" pitchFamily="18" charset="0"/>
                <a:cs typeface="Times New Roman" pitchFamily="18" charset="0"/>
                <a:sym typeface="Wingdings"/>
              </a:rPr>
              <a:t> </a:t>
            </a:r>
            <a:r>
              <a:rPr lang="en-US" b="1" dirty="0" err="1">
                <a:latin typeface="Times New Roman" pitchFamily="18" charset="0"/>
                <a:cs typeface="Times New Roman" pitchFamily="18" charset="0"/>
                <a:sym typeface="Wingdings"/>
              </a:rPr>
              <a:t>đọc</a:t>
            </a:r>
            <a:r>
              <a:rPr lang="en-US" b="1" dirty="0">
                <a:latin typeface="Times New Roman" pitchFamily="18" charset="0"/>
                <a:cs typeface="Times New Roman" pitchFamily="18" charset="0"/>
                <a:sym typeface="Wingdings"/>
              </a:rPr>
              <a:t> </a:t>
            </a:r>
            <a:r>
              <a:rPr lang="en-US" b="1" dirty="0" err="1">
                <a:latin typeface="Times New Roman" pitchFamily="18" charset="0"/>
                <a:cs typeface="Times New Roman" pitchFamily="18" charset="0"/>
                <a:sym typeface="Wingdings"/>
              </a:rPr>
              <a:t>diễn</a:t>
            </a:r>
            <a:r>
              <a:rPr lang="en-US" b="1" dirty="0">
                <a:latin typeface="Times New Roman" pitchFamily="18" charset="0"/>
                <a:cs typeface="Times New Roman" pitchFamily="18" charset="0"/>
                <a:sym typeface="Wingdings"/>
              </a:rPr>
              <a:t> </a:t>
            </a:r>
            <a:r>
              <a:rPr lang="en-US" b="1" dirty="0" err="1">
                <a:latin typeface="Times New Roman" pitchFamily="18" charset="0"/>
                <a:cs typeface="Times New Roman" pitchFamily="18" charset="0"/>
                <a:sym typeface="Wingdings"/>
              </a:rPr>
              <a:t>cảm</a:t>
            </a:r>
            <a:endParaRPr lang="en-US" b="1" dirty="0">
              <a:latin typeface="Times New Roman" pitchFamily="18" charset="0"/>
              <a:cs typeface="Times New Roman" pitchFamily="18" charset="0"/>
              <a:sym typeface="Wingdings"/>
            </a:endParaRPr>
          </a:p>
          <a:p>
            <a:pPr marL="0" indent="0">
              <a:buFont typeface="Arial" pitchFamily="34" charset="0"/>
              <a:buNone/>
              <a:defRPr/>
            </a:pPr>
            <a:r>
              <a:rPr lang="en-US" b="1" dirty="0">
                <a:latin typeface="Times New Roman" pitchFamily="18" charset="0"/>
                <a:cs typeface="Times New Roman" pitchFamily="18" charset="0"/>
                <a:sym typeface="Wingdings"/>
              </a:rPr>
              <a:t>     </a:t>
            </a:r>
            <a:r>
              <a:rPr lang="en-US" sz="3500" dirty="0" err="1">
                <a:latin typeface="Times New Roman" pitchFamily="18" charset="0"/>
                <a:cs typeface="Times New Roman" pitchFamily="18" charset="0"/>
                <a:sym typeface="Wingdings"/>
              </a:rPr>
              <a:t>Từ</a:t>
            </a:r>
            <a:r>
              <a:rPr lang="en-US" sz="3500" dirty="0">
                <a:latin typeface="Times New Roman" pitchFamily="18" charset="0"/>
                <a:cs typeface="Times New Roman" pitchFamily="18" charset="0"/>
                <a:sym typeface="Wingdings"/>
              </a:rPr>
              <a:t> </a:t>
            </a:r>
            <a:r>
              <a:rPr lang="en-US" sz="3500" dirty="0" err="1">
                <a:latin typeface="Times New Roman" pitchFamily="18" charset="0"/>
                <a:cs typeface="Times New Roman" pitchFamily="18" charset="0"/>
                <a:sym typeface="Wingdings"/>
              </a:rPr>
              <a:t>ngày</a:t>
            </a:r>
            <a:r>
              <a:rPr lang="en-US" sz="3500" dirty="0">
                <a:latin typeface="Times New Roman" pitchFamily="18" charset="0"/>
                <a:cs typeface="Times New Roman" pitchFamily="18" charset="0"/>
                <a:sym typeface="Wingdings"/>
              </a:rPr>
              <a:t> </a:t>
            </a:r>
            <a:r>
              <a:rPr lang="en-US" sz="3500" dirty="0" err="1">
                <a:latin typeface="Times New Roman" pitchFamily="18" charset="0"/>
                <a:cs typeface="Times New Roman" pitchFamily="18" charset="0"/>
                <a:sym typeface="Wingdings"/>
              </a:rPr>
              <a:t>còn</a:t>
            </a:r>
            <a:r>
              <a:rPr lang="en-US" sz="3500" dirty="0">
                <a:latin typeface="Times New Roman" pitchFamily="18" charset="0"/>
                <a:cs typeface="Times New Roman" pitchFamily="18" charset="0"/>
                <a:sym typeface="Wingdings"/>
              </a:rPr>
              <a:t> </a:t>
            </a:r>
            <a:r>
              <a:rPr lang="en-US" sz="3500" dirty="0" err="1">
                <a:latin typeface="Times New Roman" pitchFamily="18" charset="0"/>
                <a:cs typeface="Times New Roman" pitchFamily="18" charset="0"/>
                <a:sym typeface="Wingdings"/>
              </a:rPr>
              <a:t>ít</a:t>
            </a:r>
            <a:r>
              <a:rPr lang="en-US" sz="3500" dirty="0">
                <a:latin typeface="Times New Roman" pitchFamily="18" charset="0"/>
                <a:cs typeface="Times New Roman" pitchFamily="18" charset="0"/>
                <a:sym typeface="Wingdings"/>
              </a:rPr>
              <a:t> </a:t>
            </a:r>
            <a:r>
              <a:rPr lang="en-US" sz="3500" dirty="0" err="1">
                <a:latin typeface="Times New Roman" pitchFamily="18" charset="0"/>
                <a:cs typeface="Times New Roman" pitchFamily="18" charset="0"/>
                <a:sym typeface="Wingdings"/>
              </a:rPr>
              <a:t>tuổi</a:t>
            </a:r>
            <a:r>
              <a:rPr lang="en-US" sz="3500" dirty="0">
                <a:latin typeface="Times New Roman" pitchFamily="18" charset="0"/>
                <a:cs typeface="Times New Roman" pitchFamily="18" charset="0"/>
                <a:sym typeface="Wingdings"/>
              </a:rPr>
              <a:t>, </a:t>
            </a:r>
            <a:r>
              <a:rPr lang="en-US" sz="3500" dirty="0" err="1">
                <a:latin typeface="Times New Roman" pitchFamily="18" charset="0"/>
                <a:cs typeface="Times New Roman" pitchFamily="18" charset="0"/>
                <a:sym typeface="Wingdings"/>
              </a:rPr>
              <a:t>tôi</a:t>
            </a:r>
            <a:r>
              <a:rPr lang="en-US" sz="3500" dirty="0">
                <a:latin typeface="Times New Roman" pitchFamily="18" charset="0"/>
                <a:cs typeface="Times New Roman" pitchFamily="18" charset="0"/>
                <a:sym typeface="Wingdings"/>
              </a:rPr>
              <a:t> </a:t>
            </a:r>
            <a:r>
              <a:rPr lang="en-US" sz="3500" dirty="0" err="1">
                <a:solidFill>
                  <a:srgbClr val="FF0000"/>
                </a:solidFill>
                <a:latin typeface="Times New Roman" pitchFamily="18" charset="0"/>
                <a:cs typeface="Times New Roman" pitchFamily="18" charset="0"/>
                <a:sym typeface="Wingdings"/>
              </a:rPr>
              <a:t>đã</a:t>
            </a:r>
            <a:r>
              <a:rPr lang="en-US" sz="3500" dirty="0">
                <a:solidFill>
                  <a:srgbClr val="FF0000"/>
                </a:solidFill>
                <a:latin typeface="Times New Roman" pitchFamily="18" charset="0"/>
                <a:cs typeface="Times New Roman" pitchFamily="18" charset="0"/>
                <a:sym typeface="Wingdings"/>
              </a:rPr>
              <a:t> </a:t>
            </a:r>
            <a:r>
              <a:rPr lang="en-US" sz="3500" dirty="0" err="1">
                <a:solidFill>
                  <a:srgbClr val="FF0000"/>
                </a:solidFill>
                <a:latin typeface="Times New Roman" pitchFamily="18" charset="0"/>
                <a:cs typeface="Times New Roman" pitchFamily="18" charset="0"/>
                <a:sym typeface="Wingdings"/>
              </a:rPr>
              <a:t>thích</a:t>
            </a:r>
            <a:r>
              <a:rPr lang="en-US" sz="3500" dirty="0">
                <a:solidFill>
                  <a:srgbClr val="FF0000"/>
                </a:solidFill>
                <a:latin typeface="Times New Roman" pitchFamily="18" charset="0"/>
                <a:cs typeface="Times New Roman" pitchFamily="18" charset="0"/>
                <a:sym typeface="Wingdings"/>
              </a:rPr>
              <a:t> </a:t>
            </a:r>
            <a:r>
              <a:rPr lang="en-US" sz="3500" dirty="0" err="1">
                <a:latin typeface="Times New Roman" pitchFamily="18" charset="0"/>
                <a:cs typeface="Times New Roman" pitchFamily="18" charset="0"/>
                <a:sym typeface="Wingdings"/>
              </a:rPr>
              <a:t>những</a:t>
            </a:r>
            <a:r>
              <a:rPr lang="en-US" sz="3500" dirty="0">
                <a:latin typeface="Times New Roman" pitchFamily="18" charset="0"/>
                <a:cs typeface="Times New Roman" pitchFamily="18" charset="0"/>
                <a:sym typeface="Wingdings"/>
              </a:rPr>
              <a:t> </a:t>
            </a:r>
            <a:r>
              <a:rPr lang="en-US" sz="3500" dirty="0" err="1">
                <a:latin typeface="Times New Roman" pitchFamily="18" charset="0"/>
                <a:cs typeface="Times New Roman" pitchFamily="18" charset="0"/>
                <a:sym typeface="Wingdings"/>
              </a:rPr>
              <a:t>tranh</a:t>
            </a:r>
            <a:r>
              <a:rPr lang="en-US" sz="3500" dirty="0">
                <a:latin typeface="Times New Roman" pitchFamily="18" charset="0"/>
                <a:cs typeface="Times New Roman" pitchFamily="18" charset="0"/>
                <a:sym typeface="Wingdings"/>
              </a:rPr>
              <a:t> </a:t>
            </a:r>
            <a:r>
              <a:rPr lang="en-US" sz="3500" dirty="0" err="1">
                <a:latin typeface="Times New Roman" pitchFamily="18" charset="0"/>
                <a:cs typeface="Times New Roman" pitchFamily="18" charset="0"/>
                <a:sym typeface="Wingdings"/>
              </a:rPr>
              <a:t>lợn</a:t>
            </a:r>
            <a:r>
              <a:rPr lang="en-US" sz="3500" dirty="0">
                <a:latin typeface="Times New Roman" pitchFamily="18" charset="0"/>
                <a:cs typeface="Times New Roman" pitchFamily="18" charset="0"/>
                <a:sym typeface="Wingdings"/>
              </a:rPr>
              <a:t>, </a:t>
            </a:r>
            <a:r>
              <a:rPr lang="en-US" sz="3500" dirty="0" err="1">
                <a:latin typeface="Times New Roman" pitchFamily="18" charset="0"/>
                <a:cs typeface="Times New Roman" pitchFamily="18" charset="0"/>
                <a:sym typeface="Wingdings"/>
              </a:rPr>
              <a:t>gà</a:t>
            </a:r>
            <a:r>
              <a:rPr lang="en-US" sz="3500" dirty="0">
                <a:latin typeface="Times New Roman" pitchFamily="18" charset="0"/>
                <a:cs typeface="Times New Roman" pitchFamily="18" charset="0"/>
                <a:sym typeface="Wingdings"/>
              </a:rPr>
              <a:t>, </a:t>
            </a:r>
            <a:r>
              <a:rPr lang="en-US" sz="3500" dirty="0" err="1">
                <a:latin typeface="Times New Roman" pitchFamily="18" charset="0"/>
                <a:cs typeface="Times New Roman" pitchFamily="18" charset="0"/>
                <a:sym typeface="Wingdings"/>
              </a:rPr>
              <a:t>chuột</a:t>
            </a:r>
            <a:r>
              <a:rPr lang="en-US" sz="3500" dirty="0">
                <a:latin typeface="Times New Roman" pitchFamily="18" charset="0"/>
                <a:cs typeface="Times New Roman" pitchFamily="18" charset="0"/>
                <a:sym typeface="Wingdings"/>
              </a:rPr>
              <a:t>, </a:t>
            </a:r>
            <a:r>
              <a:rPr lang="en-US" sz="3500" dirty="0" err="1">
                <a:latin typeface="Times New Roman" pitchFamily="18" charset="0"/>
                <a:cs typeface="Times New Roman" pitchFamily="18" charset="0"/>
                <a:sym typeface="Wingdings"/>
              </a:rPr>
              <a:t>ếch</a:t>
            </a:r>
            <a:r>
              <a:rPr lang="en-US" sz="3500" dirty="0">
                <a:latin typeface="Times New Roman" pitchFamily="18" charset="0"/>
                <a:cs typeface="Times New Roman" pitchFamily="18" charset="0"/>
                <a:sym typeface="Wingdings"/>
              </a:rPr>
              <a:t>, </a:t>
            </a:r>
            <a:r>
              <a:rPr lang="en-US" sz="3500" dirty="0" err="1">
                <a:latin typeface="Times New Roman" pitchFamily="18" charset="0"/>
                <a:cs typeface="Times New Roman" pitchFamily="18" charset="0"/>
                <a:sym typeface="Wingdings"/>
              </a:rPr>
              <a:t>tranh</a:t>
            </a:r>
            <a:r>
              <a:rPr lang="en-US" sz="3500" dirty="0">
                <a:latin typeface="Times New Roman" pitchFamily="18" charset="0"/>
                <a:cs typeface="Times New Roman" pitchFamily="18" charset="0"/>
                <a:sym typeface="Wingdings"/>
              </a:rPr>
              <a:t> </a:t>
            </a:r>
            <a:r>
              <a:rPr lang="en-US" sz="3500" dirty="0" err="1">
                <a:latin typeface="Times New Roman" pitchFamily="18" charset="0"/>
                <a:cs typeface="Times New Roman" pitchFamily="18" charset="0"/>
                <a:sym typeface="Wingdings"/>
              </a:rPr>
              <a:t>cây</a:t>
            </a:r>
            <a:r>
              <a:rPr lang="en-US" sz="3500" dirty="0">
                <a:latin typeface="Times New Roman" pitchFamily="18" charset="0"/>
                <a:cs typeface="Times New Roman" pitchFamily="18" charset="0"/>
                <a:sym typeface="Wingdings"/>
              </a:rPr>
              <a:t> </a:t>
            </a:r>
            <a:r>
              <a:rPr lang="en-US" sz="3500" dirty="0" err="1">
                <a:latin typeface="Times New Roman" pitchFamily="18" charset="0"/>
                <a:cs typeface="Times New Roman" pitchFamily="18" charset="0"/>
                <a:sym typeface="Wingdings"/>
              </a:rPr>
              <a:t>dừa</a:t>
            </a:r>
            <a:r>
              <a:rPr lang="en-US" sz="3500" dirty="0">
                <a:latin typeface="Times New Roman" pitchFamily="18" charset="0"/>
                <a:cs typeface="Times New Roman" pitchFamily="18" charset="0"/>
                <a:sym typeface="Wingdings"/>
              </a:rPr>
              <a:t>, </a:t>
            </a:r>
            <a:r>
              <a:rPr lang="en-US" sz="3500" dirty="0" err="1">
                <a:latin typeface="Times New Roman" pitchFamily="18" charset="0"/>
                <a:cs typeface="Times New Roman" pitchFamily="18" charset="0"/>
                <a:sym typeface="Wingdings"/>
              </a:rPr>
              <a:t>tranh</a:t>
            </a:r>
            <a:r>
              <a:rPr lang="en-US" sz="3500" dirty="0">
                <a:latin typeface="Times New Roman" pitchFamily="18" charset="0"/>
                <a:cs typeface="Times New Roman" pitchFamily="18" charset="0"/>
                <a:sym typeface="Wingdings"/>
              </a:rPr>
              <a:t> </a:t>
            </a:r>
            <a:r>
              <a:rPr lang="en-US" sz="3500" dirty="0" err="1">
                <a:latin typeface="Times New Roman" pitchFamily="18" charset="0"/>
                <a:cs typeface="Times New Roman" pitchFamily="18" charset="0"/>
                <a:sym typeface="Wingdings"/>
              </a:rPr>
              <a:t>tố</a:t>
            </a:r>
            <a:r>
              <a:rPr lang="en-US" sz="3500" dirty="0">
                <a:latin typeface="Times New Roman" pitchFamily="18" charset="0"/>
                <a:cs typeface="Times New Roman" pitchFamily="18" charset="0"/>
                <a:sym typeface="Wingdings"/>
              </a:rPr>
              <a:t> nữ </a:t>
            </a:r>
            <a:r>
              <a:rPr lang="en-US" sz="3500" dirty="0" err="1">
                <a:latin typeface="Times New Roman" pitchFamily="18" charset="0"/>
                <a:cs typeface="Times New Roman" pitchFamily="18" charset="0"/>
                <a:sym typeface="Wingdings"/>
              </a:rPr>
              <a:t>của</a:t>
            </a:r>
            <a:r>
              <a:rPr lang="en-US" sz="3500" dirty="0">
                <a:latin typeface="Times New Roman" pitchFamily="18" charset="0"/>
                <a:cs typeface="Times New Roman" pitchFamily="18" charset="0"/>
                <a:sym typeface="Wingdings"/>
              </a:rPr>
              <a:t> </a:t>
            </a:r>
            <a:r>
              <a:rPr lang="en-US" sz="3500" dirty="0" err="1">
                <a:latin typeface="Times New Roman" pitchFamily="18" charset="0"/>
                <a:cs typeface="Times New Roman" pitchFamily="18" charset="0"/>
                <a:sym typeface="Wingdings"/>
              </a:rPr>
              <a:t>làng</a:t>
            </a:r>
            <a:r>
              <a:rPr lang="en-US" sz="3500" dirty="0">
                <a:latin typeface="Times New Roman" pitchFamily="18" charset="0"/>
                <a:cs typeface="Times New Roman" pitchFamily="18" charset="0"/>
                <a:sym typeface="Wingdings"/>
              </a:rPr>
              <a:t> </a:t>
            </a:r>
            <a:r>
              <a:rPr lang="en-US" sz="3500" dirty="0" err="1">
                <a:latin typeface="Times New Roman" pitchFamily="18" charset="0"/>
                <a:cs typeface="Times New Roman" pitchFamily="18" charset="0"/>
                <a:sym typeface="Wingdings"/>
              </a:rPr>
              <a:t>Hồ</a:t>
            </a:r>
            <a:r>
              <a:rPr lang="en-US" sz="3500" dirty="0">
                <a:latin typeface="Times New Roman" pitchFamily="18" charset="0"/>
                <a:cs typeface="Times New Roman" pitchFamily="18" charset="0"/>
                <a:sym typeface="Wingdings"/>
              </a:rPr>
              <a:t>. </a:t>
            </a:r>
            <a:r>
              <a:rPr lang="en-US" sz="3500" dirty="0" err="1">
                <a:latin typeface="Times New Roman" pitchFamily="18" charset="0"/>
                <a:cs typeface="Times New Roman" pitchFamily="18" charset="0"/>
                <a:sym typeface="Wingdings"/>
              </a:rPr>
              <a:t>Mỗi</a:t>
            </a:r>
            <a:r>
              <a:rPr lang="en-US" sz="3500" dirty="0">
                <a:latin typeface="Times New Roman" pitchFamily="18" charset="0"/>
                <a:cs typeface="Times New Roman" pitchFamily="18" charset="0"/>
                <a:sym typeface="Wingdings"/>
              </a:rPr>
              <a:t> </a:t>
            </a:r>
            <a:r>
              <a:rPr lang="en-US" sz="3500" dirty="0" err="1">
                <a:latin typeface="Times New Roman" pitchFamily="18" charset="0"/>
                <a:cs typeface="Times New Roman" pitchFamily="18" charset="0"/>
                <a:sym typeface="Wingdings"/>
              </a:rPr>
              <a:t>lần</a:t>
            </a:r>
            <a:r>
              <a:rPr lang="en-US" sz="3500" dirty="0">
                <a:latin typeface="Times New Roman" pitchFamily="18" charset="0"/>
                <a:cs typeface="Times New Roman" pitchFamily="18" charset="0"/>
                <a:sym typeface="Wingdings"/>
              </a:rPr>
              <a:t> </a:t>
            </a:r>
            <a:r>
              <a:rPr lang="en-US" sz="3500" dirty="0" err="1">
                <a:latin typeface="Times New Roman" pitchFamily="18" charset="0"/>
                <a:cs typeface="Times New Roman" pitchFamily="18" charset="0"/>
                <a:sym typeface="Wingdings"/>
              </a:rPr>
              <a:t>Tết</a:t>
            </a:r>
            <a:r>
              <a:rPr lang="en-US" sz="3500" dirty="0">
                <a:latin typeface="Times New Roman" pitchFamily="18" charset="0"/>
                <a:cs typeface="Times New Roman" pitchFamily="18" charset="0"/>
                <a:sym typeface="Wingdings"/>
              </a:rPr>
              <a:t> </a:t>
            </a:r>
            <a:r>
              <a:rPr lang="en-US" sz="3500" dirty="0" err="1">
                <a:latin typeface="Times New Roman" pitchFamily="18" charset="0"/>
                <a:cs typeface="Times New Roman" pitchFamily="18" charset="0"/>
                <a:sym typeface="Wingdings"/>
              </a:rPr>
              <a:t>đến</a:t>
            </a:r>
            <a:r>
              <a:rPr lang="en-US" sz="3500" dirty="0">
                <a:latin typeface="Times New Roman" pitchFamily="18" charset="0"/>
                <a:cs typeface="Times New Roman" pitchFamily="18" charset="0"/>
                <a:sym typeface="Wingdings"/>
              </a:rPr>
              <a:t>, </a:t>
            </a:r>
            <a:r>
              <a:rPr lang="en-US" sz="3500" dirty="0" err="1">
                <a:latin typeface="Times New Roman" pitchFamily="18" charset="0"/>
                <a:cs typeface="Times New Roman" pitchFamily="18" charset="0"/>
                <a:sym typeface="Wingdings"/>
              </a:rPr>
              <a:t>đứng</a:t>
            </a:r>
            <a:r>
              <a:rPr lang="en-US" sz="3500" dirty="0">
                <a:latin typeface="Times New Roman" pitchFamily="18" charset="0"/>
                <a:cs typeface="Times New Roman" pitchFamily="18" charset="0"/>
                <a:sym typeface="Wingdings"/>
              </a:rPr>
              <a:t> </a:t>
            </a:r>
            <a:r>
              <a:rPr lang="en-US" sz="3500" dirty="0" err="1">
                <a:latin typeface="Times New Roman" pitchFamily="18" charset="0"/>
                <a:cs typeface="Times New Roman" pitchFamily="18" charset="0"/>
                <a:sym typeface="Wingdings"/>
              </a:rPr>
              <a:t>trước</a:t>
            </a:r>
            <a:r>
              <a:rPr lang="en-US" sz="3500" dirty="0">
                <a:latin typeface="Times New Roman" pitchFamily="18" charset="0"/>
                <a:cs typeface="Times New Roman" pitchFamily="18" charset="0"/>
                <a:sym typeface="Wingdings"/>
              </a:rPr>
              <a:t> </a:t>
            </a:r>
            <a:r>
              <a:rPr lang="en-US" sz="3500" dirty="0" err="1">
                <a:latin typeface="Times New Roman" pitchFamily="18" charset="0"/>
                <a:cs typeface="Times New Roman" pitchFamily="18" charset="0"/>
                <a:sym typeface="Wingdings"/>
              </a:rPr>
              <a:t>những</a:t>
            </a:r>
            <a:r>
              <a:rPr lang="en-US" sz="3500" dirty="0">
                <a:latin typeface="Times New Roman" pitchFamily="18" charset="0"/>
                <a:cs typeface="Times New Roman" pitchFamily="18" charset="0"/>
                <a:sym typeface="Wingdings"/>
              </a:rPr>
              <a:t> </a:t>
            </a:r>
            <a:r>
              <a:rPr lang="en-US" sz="3500" dirty="0" err="1">
                <a:latin typeface="Times New Roman" pitchFamily="18" charset="0"/>
                <a:cs typeface="Times New Roman" pitchFamily="18" charset="0"/>
                <a:sym typeface="Wingdings"/>
              </a:rPr>
              <a:t>cái</a:t>
            </a:r>
            <a:r>
              <a:rPr lang="en-US" sz="3500" dirty="0">
                <a:latin typeface="Times New Roman" pitchFamily="18" charset="0"/>
                <a:cs typeface="Times New Roman" pitchFamily="18" charset="0"/>
                <a:sym typeface="Wingdings"/>
              </a:rPr>
              <a:t> </a:t>
            </a:r>
            <a:r>
              <a:rPr lang="en-US" sz="3500" dirty="0" err="1">
                <a:latin typeface="Times New Roman" pitchFamily="18" charset="0"/>
                <a:cs typeface="Times New Roman" pitchFamily="18" charset="0"/>
                <a:sym typeface="Wingdings"/>
              </a:rPr>
              <a:t>chiếu</a:t>
            </a:r>
            <a:r>
              <a:rPr lang="en-US" sz="3500" dirty="0">
                <a:latin typeface="Times New Roman" pitchFamily="18" charset="0"/>
                <a:cs typeface="Times New Roman" pitchFamily="18" charset="0"/>
                <a:sym typeface="Wingdings"/>
              </a:rPr>
              <a:t> </a:t>
            </a:r>
            <a:r>
              <a:rPr lang="en-US" sz="3500" dirty="0" err="1">
                <a:latin typeface="Times New Roman" pitchFamily="18" charset="0"/>
                <a:cs typeface="Times New Roman" pitchFamily="18" charset="0"/>
                <a:sym typeface="Wingdings"/>
              </a:rPr>
              <a:t>bày</a:t>
            </a:r>
            <a:r>
              <a:rPr lang="en-US" sz="3500" dirty="0">
                <a:latin typeface="Times New Roman" pitchFamily="18" charset="0"/>
                <a:cs typeface="Times New Roman" pitchFamily="18" charset="0"/>
                <a:sym typeface="Wingdings"/>
              </a:rPr>
              <a:t> </a:t>
            </a:r>
            <a:r>
              <a:rPr lang="en-US" sz="3500" dirty="0" err="1">
                <a:latin typeface="Times New Roman" pitchFamily="18" charset="0"/>
                <a:cs typeface="Times New Roman" pitchFamily="18" charset="0"/>
                <a:sym typeface="Wingdings"/>
              </a:rPr>
              <a:t>tranh</a:t>
            </a:r>
            <a:r>
              <a:rPr lang="en-US" sz="3500" dirty="0">
                <a:latin typeface="Times New Roman" pitchFamily="18" charset="0"/>
                <a:cs typeface="Times New Roman" pitchFamily="18" charset="0"/>
                <a:sym typeface="Wingdings"/>
              </a:rPr>
              <a:t> </a:t>
            </a:r>
            <a:r>
              <a:rPr lang="en-US" sz="3500" dirty="0" err="1">
                <a:latin typeface="Times New Roman" pitchFamily="18" charset="0"/>
                <a:cs typeface="Times New Roman" pitchFamily="18" charset="0"/>
                <a:sym typeface="Wingdings"/>
              </a:rPr>
              <a:t>làng</a:t>
            </a:r>
            <a:r>
              <a:rPr lang="en-US" sz="3500" dirty="0">
                <a:latin typeface="Times New Roman" pitchFamily="18" charset="0"/>
                <a:cs typeface="Times New Roman" pitchFamily="18" charset="0"/>
                <a:sym typeface="Wingdings"/>
              </a:rPr>
              <a:t> </a:t>
            </a:r>
            <a:r>
              <a:rPr lang="en-US" sz="3500" dirty="0" err="1">
                <a:latin typeface="Times New Roman" pitchFamily="18" charset="0"/>
                <a:cs typeface="Times New Roman" pitchFamily="18" charset="0"/>
                <a:sym typeface="Wingdings"/>
              </a:rPr>
              <a:t>Hồ</a:t>
            </a:r>
            <a:r>
              <a:rPr lang="en-US" sz="3500" b="1" dirty="0">
                <a:solidFill>
                  <a:srgbClr val="FF0000"/>
                </a:solidFill>
                <a:latin typeface="Times New Roman" pitchFamily="18" charset="0"/>
                <a:cs typeface="Times New Roman" pitchFamily="18" charset="0"/>
                <a:sym typeface="Wingdings"/>
              </a:rPr>
              <a:t>/</a:t>
            </a:r>
            <a:r>
              <a:rPr lang="en-US" sz="3500" dirty="0">
                <a:latin typeface="Times New Roman" pitchFamily="18" charset="0"/>
                <a:cs typeface="Times New Roman" pitchFamily="18" charset="0"/>
                <a:sym typeface="Wingdings"/>
              </a:rPr>
              <a:t> </a:t>
            </a:r>
            <a:r>
              <a:rPr lang="en-US" sz="3500" dirty="0" err="1">
                <a:latin typeface="Times New Roman" pitchFamily="18" charset="0"/>
                <a:cs typeface="Times New Roman" pitchFamily="18" charset="0"/>
                <a:sym typeface="Wingdings"/>
              </a:rPr>
              <a:t>giải</a:t>
            </a:r>
            <a:r>
              <a:rPr lang="en-US" sz="3500" dirty="0">
                <a:latin typeface="Times New Roman" pitchFamily="18" charset="0"/>
                <a:cs typeface="Times New Roman" pitchFamily="18" charset="0"/>
                <a:sym typeface="Wingdings"/>
              </a:rPr>
              <a:t> </a:t>
            </a:r>
            <a:r>
              <a:rPr lang="en-US" sz="3500" dirty="0" err="1">
                <a:latin typeface="Times New Roman" pitchFamily="18" charset="0"/>
                <a:cs typeface="Times New Roman" pitchFamily="18" charset="0"/>
                <a:sym typeface="Wingdings"/>
              </a:rPr>
              <a:t>trên</a:t>
            </a:r>
            <a:r>
              <a:rPr lang="en-US" sz="3500" dirty="0">
                <a:latin typeface="Times New Roman" pitchFamily="18" charset="0"/>
                <a:cs typeface="Times New Roman" pitchFamily="18" charset="0"/>
                <a:sym typeface="Wingdings"/>
              </a:rPr>
              <a:t> </a:t>
            </a:r>
            <a:r>
              <a:rPr lang="en-US" sz="3500" dirty="0" err="1">
                <a:latin typeface="Times New Roman" pitchFamily="18" charset="0"/>
                <a:cs typeface="Times New Roman" pitchFamily="18" charset="0"/>
                <a:sym typeface="Wingdings"/>
              </a:rPr>
              <a:t>các</a:t>
            </a:r>
            <a:r>
              <a:rPr lang="en-US" sz="3500" dirty="0">
                <a:latin typeface="Times New Roman" pitchFamily="18" charset="0"/>
                <a:cs typeface="Times New Roman" pitchFamily="18" charset="0"/>
                <a:sym typeface="Wingdings"/>
              </a:rPr>
              <a:t> </a:t>
            </a:r>
            <a:r>
              <a:rPr lang="en-US" sz="3500" dirty="0" err="1">
                <a:latin typeface="Times New Roman" pitchFamily="18" charset="0"/>
                <a:cs typeface="Times New Roman" pitchFamily="18" charset="0"/>
                <a:sym typeface="Wingdings"/>
              </a:rPr>
              <a:t>lề</a:t>
            </a:r>
            <a:r>
              <a:rPr lang="en-US" sz="3500" dirty="0">
                <a:latin typeface="Times New Roman" pitchFamily="18" charset="0"/>
                <a:cs typeface="Times New Roman" pitchFamily="18" charset="0"/>
                <a:sym typeface="Wingdings"/>
              </a:rPr>
              <a:t> </a:t>
            </a:r>
            <a:r>
              <a:rPr lang="en-US" sz="3500" dirty="0" err="1">
                <a:latin typeface="Times New Roman" pitchFamily="18" charset="0"/>
                <a:cs typeface="Times New Roman" pitchFamily="18" charset="0"/>
                <a:sym typeface="Wingdings"/>
              </a:rPr>
              <a:t>phố</a:t>
            </a:r>
            <a:r>
              <a:rPr lang="en-US" sz="3500" dirty="0">
                <a:latin typeface="Times New Roman" pitchFamily="18" charset="0"/>
                <a:cs typeface="Times New Roman" pitchFamily="18" charset="0"/>
                <a:sym typeface="Wingdings"/>
              </a:rPr>
              <a:t> </a:t>
            </a:r>
            <a:r>
              <a:rPr lang="en-US" sz="3500" dirty="0" err="1">
                <a:latin typeface="Times New Roman" pitchFamily="18" charset="0"/>
                <a:cs typeface="Times New Roman" pitchFamily="18" charset="0"/>
                <a:sym typeface="Wingdings"/>
              </a:rPr>
              <a:t>Hà</a:t>
            </a:r>
            <a:r>
              <a:rPr lang="en-US" sz="3500" dirty="0">
                <a:latin typeface="Times New Roman" pitchFamily="18" charset="0"/>
                <a:cs typeface="Times New Roman" pitchFamily="18" charset="0"/>
                <a:sym typeface="Wingdings"/>
              </a:rPr>
              <a:t> </a:t>
            </a:r>
            <a:r>
              <a:rPr lang="en-US" sz="3500" dirty="0" err="1">
                <a:latin typeface="Times New Roman" pitchFamily="18" charset="0"/>
                <a:cs typeface="Times New Roman" pitchFamily="18" charset="0"/>
                <a:sym typeface="Wingdings"/>
              </a:rPr>
              <a:t>Nội</a:t>
            </a:r>
            <a:r>
              <a:rPr lang="en-US" sz="3500" dirty="0">
                <a:latin typeface="Times New Roman" pitchFamily="18" charset="0"/>
                <a:cs typeface="Times New Roman" pitchFamily="18" charset="0"/>
                <a:sym typeface="Wingdings"/>
              </a:rPr>
              <a:t>, </a:t>
            </a:r>
            <a:r>
              <a:rPr lang="en-US" sz="3500" dirty="0" err="1">
                <a:latin typeface="Times New Roman" pitchFamily="18" charset="0"/>
                <a:cs typeface="Times New Roman" pitchFamily="18" charset="0"/>
                <a:sym typeface="Wingdings"/>
              </a:rPr>
              <a:t>lòng</a:t>
            </a:r>
            <a:r>
              <a:rPr lang="en-US" sz="3500" dirty="0">
                <a:latin typeface="Times New Roman" pitchFamily="18" charset="0"/>
                <a:cs typeface="Times New Roman" pitchFamily="18" charset="0"/>
                <a:sym typeface="Wingdings"/>
              </a:rPr>
              <a:t> </a:t>
            </a:r>
            <a:r>
              <a:rPr lang="en-US" sz="3500" dirty="0" err="1">
                <a:latin typeface="Times New Roman" pitchFamily="18" charset="0"/>
                <a:cs typeface="Times New Roman" pitchFamily="18" charset="0"/>
                <a:sym typeface="Wingdings"/>
              </a:rPr>
              <a:t>tôi</a:t>
            </a:r>
            <a:r>
              <a:rPr lang="en-US" sz="3500" dirty="0">
                <a:latin typeface="Times New Roman" pitchFamily="18" charset="0"/>
                <a:cs typeface="Times New Roman" pitchFamily="18" charset="0"/>
                <a:sym typeface="Wingdings"/>
              </a:rPr>
              <a:t> </a:t>
            </a:r>
            <a:r>
              <a:rPr lang="en-US" sz="3500" dirty="0" err="1">
                <a:solidFill>
                  <a:srgbClr val="FF0000"/>
                </a:solidFill>
                <a:latin typeface="Times New Roman" pitchFamily="18" charset="0"/>
                <a:cs typeface="Times New Roman" pitchFamily="18" charset="0"/>
                <a:sym typeface="Wingdings"/>
              </a:rPr>
              <a:t>thấm</a:t>
            </a:r>
            <a:r>
              <a:rPr lang="en-US" sz="3500" dirty="0">
                <a:solidFill>
                  <a:srgbClr val="FF0000"/>
                </a:solidFill>
                <a:latin typeface="Times New Roman" pitchFamily="18" charset="0"/>
                <a:cs typeface="Times New Roman" pitchFamily="18" charset="0"/>
                <a:sym typeface="Wingdings"/>
              </a:rPr>
              <a:t> </a:t>
            </a:r>
            <a:r>
              <a:rPr lang="en-US" sz="3500" dirty="0" err="1">
                <a:solidFill>
                  <a:srgbClr val="FF0000"/>
                </a:solidFill>
                <a:latin typeface="Times New Roman" pitchFamily="18" charset="0"/>
                <a:cs typeface="Times New Roman" pitchFamily="18" charset="0"/>
                <a:sym typeface="Wingdings"/>
              </a:rPr>
              <a:t>thía</a:t>
            </a:r>
            <a:r>
              <a:rPr lang="en-US" sz="3500" dirty="0">
                <a:latin typeface="Times New Roman" pitchFamily="18" charset="0"/>
                <a:cs typeface="Times New Roman" pitchFamily="18" charset="0"/>
                <a:sym typeface="Wingdings"/>
              </a:rPr>
              <a:t> </a:t>
            </a:r>
            <a:r>
              <a:rPr lang="en-US" sz="3500" dirty="0" err="1">
                <a:latin typeface="Times New Roman" pitchFamily="18" charset="0"/>
                <a:cs typeface="Times New Roman" pitchFamily="18" charset="0"/>
                <a:sym typeface="Wingdings"/>
              </a:rPr>
              <a:t>một</a:t>
            </a:r>
            <a:r>
              <a:rPr lang="en-US" sz="3500" dirty="0">
                <a:latin typeface="Times New Roman" pitchFamily="18" charset="0"/>
                <a:cs typeface="Times New Roman" pitchFamily="18" charset="0"/>
                <a:sym typeface="Wingdings"/>
              </a:rPr>
              <a:t> </a:t>
            </a:r>
            <a:r>
              <a:rPr lang="en-US" sz="3500" dirty="0" err="1">
                <a:latin typeface="Times New Roman" pitchFamily="18" charset="0"/>
                <a:cs typeface="Times New Roman" pitchFamily="18" charset="0"/>
                <a:sym typeface="Wingdings"/>
              </a:rPr>
              <a:t>nỗi</a:t>
            </a:r>
            <a:r>
              <a:rPr lang="en-US" sz="3500" dirty="0">
                <a:latin typeface="Times New Roman" pitchFamily="18" charset="0"/>
                <a:cs typeface="Times New Roman" pitchFamily="18" charset="0"/>
                <a:sym typeface="Wingdings"/>
              </a:rPr>
              <a:t> </a:t>
            </a:r>
            <a:r>
              <a:rPr lang="en-US" sz="3500" dirty="0" err="1">
                <a:latin typeface="Times New Roman" pitchFamily="18" charset="0"/>
                <a:cs typeface="Times New Roman" pitchFamily="18" charset="0"/>
                <a:sym typeface="Wingdings"/>
              </a:rPr>
              <a:t>biết</a:t>
            </a:r>
            <a:r>
              <a:rPr lang="en-US" sz="3500" dirty="0">
                <a:latin typeface="Times New Roman" pitchFamily="18" charset="0"/>
                <a:cs typeface="Times New Roman" pitchFamily="18" charset="0"/>
                <a:sym typeface="Wingdings"/>
              </a:rPr>
              <a:t> </a:t>
            </a:r>
            <a:r>
              <a:rPr lang="en-US" sz="3500" dirty="0" err="1">
                <a:latin typeface="Times New Roman" pitchFamily="18" charset="0"/>
                <a:cs typeface="Times New Roman" pitchFamily="18" charset="0"/>
                <a:sym typeface="Wingdings"/>
              </a:rPr>
              <a:t>ơn</a:t>
            </a:r>
            <a:r>
              <a:rPr lang="en-US" sz="3500" dirty="0">
                <a:latin typeface="Times New Roman" pitchFamily="18" charset="0"/>
                <a:cs typeface="Times New Roman" pitchFamily="18" charset="0"/>
                <a:sym typeface="Wingdings"/>
              </a:rPr>
              <a:t> </a:t>
            </a:r>
            <a:r>
              <a:rPr lang="en-US" sz="3500" dirty="0" err="1">
                <a:latin typeface="Times New Roman" pitchFamily="18" charset="0"/>
                <a:cs typeface="Times New Roman" pitchFamily="18" charset="0"/>
                <a:sym typeface="Wingdings"/>
              </a:rPr>
              <a:t>đối</a:t>
            </a:r>
            <a:r>
              <a:rPr lang="en-US" sz="3500" dirty="0">
                <a:latin typeface="Times New Roman" pitchFamily="18" charset="0"/>
                <a:cs typeface="Times New Roman" pitchFamily="18" charset="0"/>
                <a:sym typeface="Wingdings"/>
              </a:rPr>
              <a:t> </a:t>
            </a:r>
            <a:r>
              <a:rPr lang="en-US" sz="3500" dirty="0" err="1">
                <a:latin typeface="Times New Roman" pitchFamily="18" charset="0"/>
                <a:cs typeface="Times New Roman" pitchFamily="18" charset="0"/>
                <a:sym typeface="Wingdings"/>
              </a:rPr>
              <a:t>với</a:t>
            </a:r>
            <a:r>
              <a:rPr lang="en-US" sz="3500" dirty="0">
                <a:latin typeface="Times New Roman" pitchFamily="18" charset="0"/>
                <a:cs typeface="Times New Roman" pitchFamily="18" charset="0"/>
                <a:sym typeface="Wingdings"/>
              </a:rPr>
              <a:t> </a:t>
            </a:r>
            <a:r>
              <a:rPr lang="en-US" sz="3500" dirty="0" err="1">
                <a:latin typeface="Times New Roman" pitchFamily="18" charset="0"/>
                <a:cs typeface="Times New Roman" pitchFamily="18" charset="0"/>
                <a:sym typeface="Wingdings"/>
              </a:rPr>
              <a:t>những</a:t>
            </a:r>
            <a:r>
              <a:rPr lang="en-US" sz="3500" dirty="0">
                <a:latin typeface="Times New Roman" pitchFamily="18" charset="0"/>
                <a:cs typeface="Times New Roman" pitchFamily="18" charset="0"/>
                <a:sym typeface="Wingdings"/>
              </a:rPr>
              <a:t> </a:t>
            </a:r>
            <a:r>
              <a:rPr lang="en-US" sz="3500" dirty="0" err="1">
                <a:latin typeface="Times New Roman" pitchFamily="18" charset="0"/>
                <a:cs typeface="Times New Roman" pitchFamily="18" charset="0"/>
                <a:sym typeface="Wingdings"/>
              </a:rPr>
              <a:t>người</a:t>
            </a:r>
            <a:r>
              <a:rPr lang="en-US" sz="3500" dirty="0">
                <a:latin typeface="Times New Roman" pitchFamily="18" charset="0"/>
                <a:cs typeface="Times New Roman" pitchFamily="18" charset="0"/>
                <a:sym typeface="Wingdings"/>
              </a:rPr>
              <a:t> </a:t>
            </a:r>
            <a:r>
              <a:rPr lang="en-US" sz="3500" dirty="0" err="1">
                <a:solidFill>
                  <a:srgbClr val="FF0000"/>
                </a:solidFill>
                <a:latin typeface="Times New Roman" pitchFamily="18" charset="0"/>
                <a:cs typeface="Times New Roman" pitchFamily="18" charset="0"/>
                <a:sym typeface="Wingdings"/>
              </a:rPr>
              <a:t>nghệ</a:t>
            </a:r>
            <a:r>
              <a:rPr lang="en-US" sz="3500" dirty="0">
                <a:solidFill>
                  <a:srgbClr val="FF0000"/>
                </a:solidFill>
                <a:latin typeface="Times New Roman" pitchFamily="18" charset="0"/>
                <a:cs typeface="Times New Roman" pitchFamily="18" charset="0"/>
                <a:sym typeface="Wingdings"/>
              </a:rPr>
              <a:t> </a:t>
            </a:r>
            <a:r>
              <a:rPr lang="en-US" sz="3500" dirty="0" err="1">
                <a:solidFill>
                  <a:srgbClr val="FF0000"/>
                </a:solidFill>
                <a:latin typeface="Times New Roman" pitchFamily="18" charset="0"/>
                <a:cs typeface="Times New Roman" pitchFamily="18" charset="0"/>
                <a:sym typeface="Wingdings"/>
              </a:rPr>
              <a:t>sĩ</a:t>
            </a:r>
            <a:r>
              <a:rPr lang="en-US" sz="3500" dirty="0">
                <a:solidFill>
                  <a:srgbClr val="FF0000"/>
                </a:solidFill>
                <a:latin typeface="Times New Roman" pitchFamily="18" charset="0"/>
                <a:cs typeface="Times New Roman" pitchFamily="18" charset="0"/>
                <a:sym typeface="Wingdings"/>
              </a:rPr>
              <a:t> </a:t>
            </a:r>
            <a:r>
              <a:rPr lang="en-US" sz="3500" dirty="0" err="1">
                <a:solidFill>
                  <a:srgbClr val="FF0000"/>
                </a:solidFill>
                <a:latin typeface="Times New Roman" pitchFamily="18" charset="0"/>
                <a:cs typeface="Times New Roman" pitchFamily="18" charset="0"/>
                <a:sym typeface="Wingdings"/>
              </a:rPr>
              <a:t>tạo</a:t>
            </a:r>
            <a:r>
              <a:rPr lang="en-US" sz="3500" dirty="0">
                <a:solidFill>
                  <a:srgbClr val="FF0000"/>
                </a:solidFill>
                <a:latin typeface="Times New Roman" pitchFamily="18" charset="0"/>
                <a:cs typeface="Times New Roman" pitchFamily="18" charset="0"/>
                <a:sym typeface="Wingdings"/>
              </a:rPr>
              <a:t> </a:t>
            </a:r>
            <a:r>
              <a:rPr lang="en-US" sz="3500" dirty="0" err="1">
                <a:solidFill>
                  <a:srgbClr val="FF0000"/>
                </a:solidFill>
                <a:latin typeface="Times New Roman" pitchFamily="18" charset="0"/>
                <a:cs typeface="Times New Roman" pitchFamily="18" charset="0"/>
                <a:sym typeface="Wingdings"/>
              </a:rPr>
              <a:t>hình</a:t>
            </a:r>
            <a:r>
              <a:rPr lang="en-US" sz="3500" dirty="0">
                <a:solidFill>
                  <a:srgbClr val="FF0000"/>
                </a:solidFill>
                <a:latin typeface="Times New Roman" pitchFamily="18" charset="0"/>
                <a:cs typeface="Times New Roman" pitchFamily="18" charset="0"/>
                <a:sym typeface="Wingdings"/>
              </a:rPr>
              <a:t> </a:t>
            </a:r>
            <a:r>
              <a:rPr lang="en-US" sz="3500" dirty="0" err="1">
                <a:latin typeface="Times New Roman" pitchFamily="18" charset="0"/>
                <a:cs typeface="Times New Roman" pitchFamily="18" charset="0"/>
                <a:sym typeface="Wingdings"/>
              </a:rPr>
              <a:t>của</a:t>
            </a:r>
            <a:r>
              <a:rPr lang="en-US" sz="3500" dirty="0">
                <a:latin typeface="Times New Roman" pitchFamily="18" charset="0"/>
                <a:cs typeface="Times New Roman" pitchFamily="18" charset="0"/>
                <a:sym typeface="Wingdings"/>
              </a:rPr>
              <a:t> </a:t>
            </a:r>
            <a:r>
              <a:rPr lang="en-US" sz="3500" dirty="0" err="1">
                <a:latin typeface="Times New Roman" pitchFamily="18" charset="0"/>
                <a:cs typeface="Times New Roman" pitchFamily="18" charset="0"/>
                <a:sym typeface="Wingdings"/>
              </a:rPr>
              <a:t>nhân</a:t>
            </a:r>
            <a:r>
              <a:rPr lang="en-US" sz="3500" dirty="0">
                <a:latin typeface="Times New Roman" pitchFamily="18" charset="0"/>
                <a:cs typeface="Times New Roman" pitchFamily="18" charset="0"/>
                <a:sym typeface="Wingdings"/>
              </a:rPr>
              <a:t> </a:t>
            </a:r>
            <a:r>
              <a:rPr lang="en-US" sz="3500" dirty="0" err="1">
                <a:latin typeface="Times New Roman" pitchFamily="18" charset="0"/>
                <a:cs typeface="Times New Roman" pitchFamily="18" charset="0"/>
                <a:sym typeface="Wingdings"/>
              </a:rPr>
              <a:t>dân</a:t>
            </a:r>
            <a:r>
              <a:rPr lang="en-US" sz="3500" dirty="0">
                <a:latin typeface="Times New Roman" pitchFamily="18" charset="0"/>
                <a:cs typeface="Times New Roman" pitchFamily="18" charset="0"/>
                <a:sym typeface="Wingdings"/>
              </a:rPr>
              <a:t>. </a:t>
            </a:r>
            <a:r>
              <a:rPr lang="en-US" sz="3500" dirty="0" err="1">
                <a:latin typeface="Times New Roman" pitchFamily="18" charset="0"/>
                <a:cs typeface="Times New Roman" pitchFamily="18" charset="0"/>
                <a:sym typeface="Wingdings"/>
              </a:rPr>
              <a:t>Họ</a:t>
            </a:r>
            <a:r>
              <a:rPr lang="en-US" sz="3500" dirty="0">
                <a:latin typeface="Times New Roman" pitchFamily="18" charset="0"/>
                <a:cs typeface="Times New Roman" pitchFamily="18" charset="0"/>
                <a:sym typeface="Wingdings"/>
              </a:rPr>
              <a:t> </a:t>
            </a:r>
            <a:r>
              <a:rPr lang="en-US" sz="3500" dirty="0" err="1">
                <a:latin typeface="Times New Roman" pitchFamily="18" charset="0"/>
                <a:cs typeface="Times New Roman" pitchFamily="18" charset="0"/>
                <a:sym typeface="Wingdings"/>
              </a:rPr>
              <a:t>đã</a:t>
            </a:r>
            <a:r>
              <a:rPr lang="en-US" sz="3500" dirty="0">
                <a:latin typeface="Times New Roman" pitchFamily="18" charset="0"/>
                <a:cs typeface="Times New Roman" pitchFamily="18" charset="0"/>
                <a:sym typeface="Wingdings"/>
              </a:rPr>
              <a:t> </a:t>
            </a:r>
            <a:r>
              <a:rPr lang="en-US" sz="3500" dirty="0" err="1">
                <a:latin typeface="Times New Roman" pitchFamily="18" charset="0"/>
                <a:cs typeface="Times New Roman" pitchFamily="18" charset="0"/>
                <a:sym typeface="Wingdings"/>
              </a:rPr>
              <a:t>đem</a:t>
            </a:r>
            <a:r>
              <a:rPr lang="en-US" sz="3500" dirty="0">
                <a:latin typeface="Times New Roman" pitchFamily="18" charset="0"/>
                <a:cs typeface="Times New Roman" pitchFamily="18" charset="0"/>
                <a:sym typeface="Wingdings"/>
              </a:rPr>
              <a:t> </a:t>
            </a:r>
            <a:r>
              <a:rPr lang="en-US" sz="3500" dirty="0" err="1">
                <a:latin typeface="Times New Roman" pitchFamily="18" charset="0"/>
                <a:cs typeface="Times New Roman" pitchFamily="18" charset="0"/>
                <a:sym typeface="Wingdings"/>
              </a:rPr>
              <a:t>vào</a:t>
            </a:r>
            <a:r>
              <a:rPr lang="en-US" sz="3500" dirty="0">
                <a:latin typeface="Times New Roman" pitchFamily="18" charset="0"/>
                <a:cs typeface="Times New Roman" pitchFamily="18" charset="0"/>
                <a:sym typeface="Wingdings"/>
              </a:rPr>
              <a:t> </a:t>
            </a:r>
            <a:r>
              <a:rPr lang="en-US" sz="3500" dirty="0" err="1">
                <a:latin typeface="Times New Roman" pitchFamily="18" charset="0"/>
                <a:cs typeface="Times New Roman" pitchFamily="18" charset="0"/>
                <a:sym typeface="Wingdings"/>
              </a:rPr>
              <a:t>cuộc</a:t>
            </a:r>
            <a:r>
              <a:rPr lang="en-US" sz="3500" dirty="0">
                <a:latin typeface="Times New Roman" pitchFamily="18" charset="0"/>
                <a:cs typeface="Times New Roman" pitchFamily="18" charset="0"/>
                <a:sym typeface="Wingdings"/>
              </a:rPr>
              <a:t> </a:t>
            </a:r>
            <a:r>
              <a:rPr lang="en-US" sz="3500" dirty="0" err="1">
                <a:latin typeface="Times New Roman" pitchFamily="18" charset="0"/>
                <a:cs typeface="Times New Roman" pitchFamily="18" charset="0"/>
                <a:sym typeface="Wingdings"/>
              </a:rPr>
              <a:t>sống</a:t>
            </a:r>
            <a:r>
              <a:rPr lang="en-US" sz="3500" dirty="0">
                <a:latin typeface="Times New Roman" pitchFamily="18" charset="0"/>
                <a:cs typeface="Times New Roman" pitchFamily="18" charset="0"/>
                <a:sym typeface="Wingdings"/>
              </a:rPr>
              <a:t> </a:t>
            </a:r>
            <a:r>
              <a:rPr lang="en-US" sz="3500" dirty="0" err="1">
                <a:latin typeface="Times New Roman" pitchFamily="18" charset="0"/>
                <a:cs typeface="Times New Roman" pitchFamily="18" charset="0"/>
                <a:sym typeface="Wingdings"/>
              </a:rPr>
              <a:t>một</a:t>
            </a:r>
            <a:r>
              <a:rPr lang="en-US" sz="3500" dirty="0">
                <a:latin typeface="Times New Roman" pitchFamily="18" charset="0"/>
                <a:cs typeface="Times New Roman" pitchFamily="18" charset="0"/>
                <a:sym typeface="Wingdings"/>
              </a:rPr>
              <a:t> </a:t>
            </a:r>
            <a:r>
              <a:rPr lang="en-US" sz="3500" dirty="0" err="1">
                <a:latin typeface="Times New Roman" pitchFamily="18" charset="0"/>
                <a:cs typeface="Times New Roman" pitchFamily="18" charset="0"/>
                <a:sym typeface="Wingdings"/>
              </a:rPr>
              <a:t>cách</a:t>
            </a:r>
            <a:r>
              <a:rPr lang="en-US" sz="3500" dirty="0">
                <a:latin typeface="Times New Roman" pitchFamily="18" charset="0"/>
                <a:cs typeface="Times New Roman" pitchFamily="18" charset="0"/>
                <a:sym typeface="Wingdings"/>
              </a:rPr>
              <a:t> </a:t>
            </a:r>
            <a:r>
              <a:rPr lang="en-US" sz="3500" dirty="0" err="1">
                <a:latin typeface="Times New Roman" pitchFamily="18" charset="0"/>
                <a:cs typeface="Times New Roman" pitchFamily="18" charset="0"/>
                <a:sym typeface="Wingdings"/>
              </a:rPr>
              <a:t>nhìn</a:t>
            </a:r>
            <a:r>
              <a:rPr lang="en-US" sz="3500" dirty="0">
                <a:latin typeface="Times New Roman" pitchFamily="18" charset="0"/>
                <a:cs typeface="Times New Roman" pitchFamily="18" charset="0"/>
                <a:sym typeface="Wingdings"/>
              </a:rPr>
              <a:t> </a:t>
            </a:r>
            <a:r>
              <a:rPr lang="en-US" sz="3500" dirty="0" err="1">
                <a:solidFill>
                  <a:srgbClr val="FF0000"/>
                </a:solidFill>
                <a:latin typeface="Times New Roman" pitchFamily="18" charset="0"/>
                <a:cs typeface="Times New Roman" pitchFamily="18" charset="0"/>
                <a:sym typeface="Wingdings"/>
              </a:rPr>
              <a:t>thuần</a:t>
            </a:r>
            <a:r>
              <a:rPr lang="en-US" sz="3500" dirty="0">
                <a:solidFill>
                  <a:srgbClr val="FF0000"/>
                </a:solidFill>
                <a:latin typeface="Times New Roman" pitchFamily="18" charset="0"/>
                <a:cs typeface="Times New Roman" pitchFamily="18" charset="0"/>
                <a:sym typeface="Wingdings"/>
              </a:rPr>
              <a:t> </a:t>
            </a:r>
            <a:r>
              <a:rPr lang="en-US" sz="3500" dirty="0" err="1">
                <a:solidFill>
                  <a:srgbClr val="FF0000"/>
                </a:solidFill>
                <a:latin typeface="Times New Roman" pitchFamily="18" charset="0"/>
                <a:cs typeface="Times New Roman" pitchFamily="18" charset="0"/>
                <a:sym typeface="Wingdings"/>
              </a:rPr>
              <a:t>phác</a:t>
            </a:r>
            <a:r>
              <a:rPr lang="en-US" sz="3500" dirty="0">
                <a:latin typeface="Times New Roman" pitchFamily="18" charset="0"/>
                <a:cs typeface="Times New Roman" pitchFamily="18" charset="0"/>
                <a:sym typeface="Wingdings"/>
              </a:rPr>
              <a:t>, </a:t>
            </a:r>
            <a:r>
              <a:rPr lang="en-US" sz="3500" dirty="0" err="1">
                <a:latin typeface="Times New Roman" pitchFamily="18" charset="0"/>
                <a:cs typeface="Times New Roman" pitchFamily="18" charset="0"/>
                <a:sym typeface="Wingdings"/>
              </a:rPr>
              <a:t>càng</a:t>
            </a:r>
            <a:r>
              <a:rPr lang="en-US" sz="3500" dirty="0">
                <a:latin typeface="Times New Roman" pitchFamily="18" charset="0"/>
                <a:cs typeface="Times New Roman" pitchFamily="18" charset="0"/>
                <a:sym typeface="Wingdings"/>
              </a:rPr>
              <a:t> </a:t>
            </a:r>
            <a:r>
              <a:rPr lang="en-US" sz="3500" dirty="0" err="1">
                <a:latin typeface="Times New Roman" pitchFamily="18" charset="0"/>
                <a:cs typeface="Times New Roman" pitchFamily="18" charset="0"/>
                <a:sym typeface="Wingdings"/>
              </a:rPr>
              <a:t>ngắm</a:t>
            </a:r>
            <a:r>
              <a:rPr lang="en-US" sz="3500" dirty="0">
                <a:latin typeface="Times New Roman" pitchFamily="18" charset="0"/>
                <a:cs typeface="Times New Roman" pitchFamily="18" charset="0"/>
                <a:sym typeface="Wingdings"/>
              </a:rPr>
              <a:t> </a:t>
            </a:r>
            <a:r>
              <a:rPr lang="en-US" sz="3500" dirty="0" err="1">
                <a:latin typeface="Times New Roman" pitchFamily="18" charset="0"/>
                <a:cs typeface="Times New Roman" pitchFamily="18" charset="0"/>
                <a:sym typeface="Wingdings"/>
              </a:rPr>
              <a:t>càng</a:t>
            </a:r>
            <a:r>
              <a:rPr lang="en-US" sz="3500" dirty="0">
                <a:latin typeface="Times New Roman" pitchFamily="18" charset="0"/>
                <a:cs typeface="Times New Roman" pitchFamily="18" charset="0"/>
                <a:sym typeface="Wingdings"/>
              </a:rPr>
              <a:t> </a:t>
            </a:r>
            <a:r>
              <a:rPr lang="en-US" sz="3500" dirty="0" err="1">
                <a:latin typeface="Times New Roman" pitchFamily="18" charset="0"/>
                <a:cs typeface="Times New Roman" pitchFamily="18" charset="0"/>
                <a:sym typeface="Wingdings"/>
              </a:rPr>
              <a:t>thấy</a:t>
            </a:r>
            <a:r>
              <a:rPr lang="en-US" sz="3500" dirty="0">
                <a:latin typeface="Times New Roman" pitchFamily="18" charset="0"/>
                <a:cs typeface="Times New Roman" pitchFamily="18" charset="0"/>
                <a:sym typeface="Wingdings"/>
              </a:rPr>
              <a:t> </a:t>
            </a:r>
            <a:r>
              <a:rPr lang="en-US" sz="3500" dirty="0" err="1">
                <a:solidFill>
                  <a:srgbClr val="FF0000"/>
                </a:solidFill>
                <a:latin typeface="Times New Roman" pitchFamily="18" charset="0"/>
                <a:cs typeface="Times New Roman" pitchFamily="18" charset="0"/>
                <a:sym typeface="Wingdings"/>
              </a:rPr>
              <a:t>đậm</a:t>
            </a:r>
            <a:r>
              <a:rPr lang="en-US" sz="3500" dirty="0">
                <a:solidFill>
                  <a:srgbClr val="FF0000"/>
                </a:solidFill>
                <a:latin typeface="Times New Roman" pitchFamily="18" charset="0"/>
                <a:cs typeface="Times New Roman" pitchFamily="18" charset="0"/>
                <a:sym typeface="Wingdings"/>
              </a:rPr>
              <a:t> </a:t>
            </a:r>
            <a:r>
              <a:rPr lang="en-US" sz="3500" dirty="0" err="1">
                <a:solidFill>
                  <a:srgbClr val="FF0000"/>
                </a:solidFill>
                <a:latin typeface="Times New Roman" pitchFamily="18" charset="0"/>
                <a:cs typeface="Times New Roman" pitchFamily="18" charset="0"/>
                <a:sym typeface="Wingdings"/>
              </a:rPr>
              <a:t>đà</a:t>
            </a:r>
            <a:r>
              <a:rPr lang="en-US" sz="3500">
                <a:solidFill>
                  <a:srgbClr val="FF0000"/>
                </a:solidFill>
                <a:latin typeface="Times New Roman" pitchFamily="18" charset="0"/>
                <a:cs typeface="Times New Roman" pitchFamily="18" charset="0"/>
                <a:sym typeface="Wingdings"/>
              </a:rPr>
              <a:t>,   lành </a:t>
            </a:r>
            <a:r>
              <a:rPr lang="en-US" sz="3500" dirty="0" err="1">
                <a:solidFill>
                  <a:srgbClr val="FF0000"/>
                </a:solidFill>
                <a:latin typeface="Times New Roman" pitchFamily="18" charset="0"/>
                <a:cs typeface="Times New Roman" pitchFamily="18" charset="0"/>
                <a:sym typeface="Wingdings"/>
              </a:rPr>
              <a:t>mạnh</a:t>
            </a:r>
            <a:r>
              <a:rPr lang="en-US" sz="3500" dirty="0">
                <a:solidFill>
                  <a:srgbClr val="FF0000"/>
                </a:solidFill>
                <a:latin typeface="Times New Roman" pitchFamily="18" charset="0"/>
                <a:cs typeface="Times New Roman" pitchFamily="18" charset="0"/>
                <a:sym typeface="Wingdings"/>
              </a:rPr>
              <a:t>, </a:t>
            </a:r>
            <a:r>
              <a:rPr lang="en-US" sz="3500" dirty="0" err="1">
                <a:solidFill>
                  <a:srgbClr val="FF0000"/>
                </a:solidFill>
                <a:latin typeface="Times New Roman" pitchFamily="18" charset="0"/>
                <a:cs typeface="Times New Roman" pitchFamily="18" charset="0"/>
                <a:sym typeface="Wingdings"/>
              </a:rPr>
              <a:t>hóm</a:t>
            </a:r>
            <a:r>
              <a:rPr lang="en-US" sz="3500" dirty="0">
                <a:solidFill>
                  <a:srgbClr val="FF0000"/>
                </a:solidFill>
                <a:latin typeface="Times New Roman" pitchFamily="18" charset="0"/>
                <a:cs typeface="Times New Roman" pitchFamily="18" charset="0"/>
                <a:sym typeface="Wingdings"/>
              </a:rPr>
              <a:t> </a:t>
            </a:r>
            <a:r>
              <a:rPr lang="en-US" sz="3500" dirty="0" err="1">
                <a:solidFill>
                  <a:srgbClr val="FF0000"/>
                </a:solidFill>
                <a:latin typeface="Times New Roman" pitchFamily="18" charset="0"/>
                <a:cs typeface="Times New Roman" pitchFamily="18" charset="0"/>
                <a:sym typeface="Wingdings"/>
              </a:rPr>
              <a:t>hỉnh</a:t>
            </a:r>
            <a:r>
              <a:rPr lang="en-US" sz="3500" dirty="0">
                <a:latin typeface="Times New Roman" pitchFamily="18" charset="0"/>
                <a:cs typeface="Times New Roman" pitchFamily="18" charset="0"/>
                <a:sym typeface="Wingdings"/>
              </a:rPr>
              <a:t> </a:t>
            </a:r>
            <a:r>
              <a:rPr lang="en-US" sz="3500" dirty="0" err="1">
                <a:latin typeface="Times New Roman" pitchFamily="18" charset="0"/>
                <a:cs typeface="Times New Roman" pitchFamily="18" charset="0"/>
                <a:sym typeface="Wingdings"/>
              </a:rPr>
              <a:t>và</a:t>
            </a:r>
            <a:r>
              <a:rPr lang="en-US" sz="3500" dirty="0">
                <a:latin typeface="Times New Roman" pitchFamily="18" charset="0"/>
                <a:cs typeface="Times New Roman" pitchFamily="18" charset="0"/>
                <a:sym typeface="Wingdings"/>
              </a:rPr>
              <a:t> </a:t>
            </a:r>
            <a:r>
              <a:rPr lang="en-US" sz="3500" dirty="0" err="1">
                <a:solidFill>
                  <a:srgbClr val="FF0000"/>
                </a:solidFill>
                <a:latin typeface="Times New Roman" pitchFamily="18" charset="0"/>
                <a:cs typeface="Times New Roman" pitchFamily="18" charset="0"/>
                <a:sym typeface="Wingdings"/>
              </a:rPr>
              <a:t>tươi</a:t>
            </a:r>
            <a:r>
              <a:rPr lang="en-US" sz="3500" dirty="0">
                <a:solidFill>
                  <a:srgbClr val="FF0000"/>
                </a:solidFill>
                <a:latin typeface="Times New Roman" pitchFamily="18" charset="0"/>
                <a:cs typeface="Times New Roman" pitchFamily="18" charset="0"/>
                <a:sym typeface="Wingdings"/>
              </a:rPr>
              <a:t> </a:t>
            </a:r>
            <a:r>
              <a:rPr lang="en-US" sz="3500" dirty="0" err="1">
                <a:solidFill>
                  <a:srgbClr val="FF0000"/>
                </a:solidFill>
                <a:latin typeface="Times New Roman" pitchFamily="18" charset="0"/>
                <a:cs typeface="Times New Roman" pitchFamily="18" charset="0"/>
                <a:sym typeface="Wingdings"/>
              </a:rPr>
              <a:t>vui</a:t>
            </a:r>
            <a:r>
              <a:rPr lang="en-US" sz="3500" dirty="0">
                <a:latin typeface="Times New Roman" pitchFamily="18" charset="0"/>
                <a:cs typeface="Times New Roman" pitchFamily="18" charset="0"/>
                <a:sym typeface="Wingdings"/>
              </a:rPr>
              <a:t>.</a:t>
            </a:r>
            <a:endParaRPr lang="en-US" sz="3500" b="1" dirty="0">
              <a:latin typeface="Times New Roman" pitchFamily="18" charset="0"/>
              <a:cs typeface="Times New Roman" pitchFamily="18" charset="0"/>
            </a:endParaRPr>
          </a:p>
        </p:txBody>
      </p:sp>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2">
                                            <p:txEl>
                                              <p:pRg st="1" end="1"/>
                                            </p:txEl>
                                          </p:spTgt>
                                        </p:tgtEl>
                                        <p:attrNameLst>
                                          <p:attrName>style.visibility</p:attrName>
                                        </p:attrNameLst>
                                      </p:cBhvr>
                                      <p:to>
                                        <p:strVal val="visible"/>
                                      </p:to>
                                    </p:set>
                                    <p:animEffect transition="in" filter="fade">
                                      <p:cBhvr>
                                        <p:cTn id="7" dur="500"/>
                                        <p:tgtEl>
                                          <p:spTgt spid="1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976AE37-C456-85B5-3464-6AB9B4920A50}"/>
              </a:ext>
            </a:extLst>
          </p:cNvPr>
          <p:cNvSpPr>
            <a:spLocks noGrp="1"/>
          </p:cNvSpPr>
          <p:nvPr>
            <p:ph idx="1"/>
          </p:nvPr>
        </p:nvSpPr>
        <p:spPr>
          <a:xfrm>
            <a:off x="4648200" y="1104900"/>
            <a:ext cx="7010400" cy="4648200"/>
          </a:xfrm>
        </p:spPr>
        <p:txBody>
          <a:bodyPr rtlCol="0">
            <a:noAutofit/>
          </a:bodyPr>
          <a:lstStyle/>
          <a:p>
            <a:pPr marL="0" indent="0" eaLnBrk="1" fontAlgn="auto" hangingPunct="1">
              <a:spcAft>
                <a:spcPts val="0"/>
              </a:spcAft>
              <a:buFont typeface="Arial" panose="020B0604020202020204" pitchFamily="34" charset="0"/>
              <a:buNone/>
              <a:defRPr/>
            </a:pPr>
            <a:r>
              <a:rPr lang="en-US" sz="5500" b="1" dirty="0">
                <a:solidFill>
                  <a:schemeClr val="bg1"/>
                </a:solidFill>
              </a:rPr>
              <a:t>VẬN DỤNG</a:t>
            </a:r>
          </a:p>
          <a:p>
            <a:pPr marL="0" indent="0" eaLnBrk="1" fontAlgn="auto" hangingPunct="1">
              <a:spcAft>
                <a:spcPts val="0"/>
              </a:spcAft>
              <a:buFont typeface="Arial" panose="020B0604020202020204" pitchFamily="34" charset="0"/>
              <a:buNone/>
              <a:defRPr/>
            </a:pPr>
            <a:r>
              <a:rPr lang="en-US" sz="5500" b="1" dirty="0" err="1">
                <a:solidFill>
                  <a:schemeClr val="bg1"/>
                </a:solidFill>
              </a:rPr>
              <a:t>Lựa</a:t>
            </a:r>
            <a:r>
              <a:rPr lang="en-US" sz="5500" b="1" dirty="0">
                <a:solidFill>
                  <a:schemeClr val="bg1"/>
                </a:solidFill>
              </a:rPr>
              <a:t> </a:t>
            </a:r>
            <a:r>
              <a:rPr lang="en-US" sz="5500" b="1" dirty="0" err="1">
                <a:solidFill>
                  <a:schemeClr val="bg1"/>
                </a:solidFill>
              </a:rPr>
              <a:t>chọn</a:t>
            </a:r>
            <a:r>
              <a:rPr lang="en-US" sz="5500" b="1" dirty="0">
                <a:solidFill>
                  <a:schemeClr val="bg1"/>
                </a:solidFill>
              </a:rPr>
              <a:t> </a:t>
            </a:r>
            <a:r>
              <a:rPr lang="en-US" sz="5500" b="1" dirty="0" err="1">
                <a:solidFill>
                  <a:schemeClr val="bg1"/>
                </a:solidFill>
              </a:rPr>
              <a:t>và</a:t>
            </a:r>
            <a:r>
              <a:rPr lang="en-US" sz="5500" b="1" dirty="0">
                <a:solidFill>
                  <a:schemeClr val="bg1"/>
                </a:solidFill>
              </a:rPr>
              <a:t> </a:t>
            </a:r>
            <a:r>
              <a:rPr lang="en-US" sz="5500" b="1" dirty="0" err="1">
                <a:solidFill>
                  <a:schemeClr val="bg1"/>
                </a:solidFill>
              </a:rPr>
              <a:t>giới</a:t>
            </a:r>
            <a:r>
              <a:rPr lang="en-US" sz="5500" b="1" dirty="0">
                <a:solidFill>
                  <a:schemeClr val="bg1"/>
                </a:solidFill>
              </a:rPr>
              <a:t> </a:t>
            </a:r>
            <a:r>
              <a:rPr lang="en-US" sz="5500" b="1" dirty="0" err="1">
                <a:solidFill>
                  <a:schemeClr val="bg1"/>
                </a:solidFill>
              </a:rPr>
              <a:t>thiệu</a:t>
            </a:r>
            <a:r>
              <a:rPr lang="en-US" sz="5500" b="1" dirty="0">
                <a:solidFill>
                  <a:schemeClr val="bg1"/>
                </a:solidFill>
              </a:rPr>
              <a:t> </a:t>
            </a:r>
            <a:r>
              <a:rPr lang="en-US" sz="5500" b="1" dirty="0" err="1">
                <a:solidFill>
                  <a:schemeClr val="bg1"/>
                </a:solidFill>
              </a:rPr>
              <a:t>về</a:t>
            </a:r>
            <a:r>
              <a:rPr lang="en-US" sz="5500" b="1" dirty="0">
                <a:solidFill>
                  <a:schemeClr val="bg1"/>
                </a:solidFill>
              </a:rPr>
              <a:t> </a:t>
            </a:r>
            <a:r>
              <a:rPr lang="en-US" sz="5500" b="1" dirty="0" err="1">
                <a:solidFill>
                  <a:schemeClr val="bg1"/>
                </a:solidFill>
              </a:rPr>
              <a:t>một</a:t>
            </a:r>
            <a:r>
              <a:rPr lang="en-US" sz="5500" b="1" dirty="0">
                <a:solidFill>
                  <a:schemeClr val="bg1"/>
                </a:solidFill>
              </a:rPr>
              <a:t> </a:t>
            </a:r>
            <a:r>
              <a:rPr lang="en-US" sz="5500" b="1" dirty="0" err="1">
                <a:solidFill>
                  <a:schemeClr val="bg1"/>
                </a:solidFill>
              </a:rPr>
              <a:t>tranh</a:t>
            </a:r>
            <a:r>
              <a:rPr lang="en-US" sz="5500" b="1" dirty="0">
                <a:solidFill>
                  <a:schemeClr val="bg1"/>
                </a:solidFill>
              </a:rPr>
              <a:t> </a:t>
            </a:r>
            <a:r>
              <a:rPr lang="en-US" sz="5500" b="1" dirty="0" err="1">
                <a:solidFill>
                  <a:schemeClr val="bg1"/>
                </a:solidFill>
              </a:rPr>
              <a:t>làng</a:t>
            </a:r>
            <a:r>
              <a:rPr lang="en-US" sz="5500" b="1" dirty="0">
                <a:solidFill>
                  <a:schemeClr val="bg1"/>
                </a:solidFill>
              </a:rPr>
              <a:t> </a:t>
            </a:r>
            <a:r>
              <a:rPr lang="en-US" sz="5500" b="1" dirty="0" err="1">
                <a:solidFill>
                  <a:schemeClr val="bg1"/>
                </a:solidFill>
              </a:rPr>
              <a:t>Hồ</a:t>
            </a:r>
            <a:r>
              <a:rPr lang="en-US" sz="5500" b="1" dirty="0">
                <a:solidFill>
                  <a:schemeClr val="bg1"/>
                </a:solidFill>
              </a:rPr>
              <a:t> </a:t>
            </a:r>
            <a:r>
              <a:rPr lang="en-US" sz="5500" b="1" dirty="0" err="1">
                <a:solidFill>
                  <a:schemeClr val="bg1"/>
                </a:solidFill>
              </a:rPr>
              <a:t>dựa</a:t>
            </a:r>
            <a:r>
              <a:rPr lang="en-US" sz="5500" b="1" dirty="0">
                <a:solidFill>
                  <a:schemeClr val="bg1"/>
                </a:solidFill>
              </a:rPr>
              <a:t> </a:t>
            </a:r>
            <a:r>
              <a:rPr lang="en-US" sz="5500" b="1" dirty="0" err="1">
                <a:solidFill>
                  <a:schemeClr val="bg1"/>
                </a:solidFill>
              </a:rPr>
              <a:t>vào</a:t>
            </a:r>
            <a:r>
              <a:rPr lang="en-US" sz="5500" b="1" dirty="0">
                <a:solidFill>
                  <a:schemeClr val="bg1"/>
                </a:solidFill>
              </a:rPr>
              <a:t> </a:t>
            </a:r>
            <a:r>
              <a:rPr lang="en-US" sz="5500" b="1" dirty="0" err="1">
                <a:solidFill>
                  <a:schemeClr val="bg1"/>
                </a:solidFill>
              </a:rPr>
              <a:t>những</a:t>
            </a:r>
            <a:r>
              <a:rPr lang="en-US" sz="5500" b="1" dirty="0">
                <a:solidFill>
                  <a:schemeClr val="bg1"/>
                </a:solidFill>
              </a:rPr>
              <a:t> </a:t>
            </a:r>
            <a:r>
              <a:rPr lang="en-US" sz="5500" b="1" dirty="0" err="1">
                <a:solidFill>
                  <a:schemeClr val="bg1"/>
                </a:solidFill>
              </a:rPr>
              <a:t>gì</a:t>
            </a:r>
            <a:r>
              <a:rPr lang="en-US" sz="5500" b="1" dirty="0">
                <a:solidFill>
                  <a:schemeClr val="bg1"/>
                </a:solidFill>
              </a:rPr>
              <a:t> </a:t>
            </a:r>
            <a:r>
              <a:rPr lang="en-US" sz="5500" b="1" dirty="0" err="1">
                <a:solidFill>
                  <a:schemeClr val="bg1"/>
                </a:solidFill>
              </a:rPr>
              <a:t>em</a:t>
            </a:r>
            <a:r>
              <a:rPr lang="en-US" sz="5500" b="1" dirty="0">
                <a:solidFill>
                  <a:schemeClr val="bg1"/>
                </a:solidFill>
              </a:rPr>
              <a:t> </a:t>
            </a:r>
            <a:r>
              <a:rPr lang="en-US" sz="5500" b="1" dirty="0" err="1">
                <a:solidFill>
                  <a:schemeClr val="bg1"/>
                </a:solidFill>
              </a:rPr>
              <a:t>đã</a:t>
            </a:r>
            <a:r>
              <a:rPr lang="en-US" sz="5500" b="1" dirty="0">
                <a:solidFill>
                  <a:schemeClr val="bg1"/>
                </a:solidFill>
              </a:rPr>
              <a:t> </a:t>
            </a:r>
            <a:r>
              <a:rPr lang="en-US" sz="5500" b="1" dirty="0" err="1">
                <a:solidFill>
                  <a:schemeClr val="bg1"/>
                </a:solidFill>
              </a:rPr>
              <a:t>biết</a:t>
            </a:r>
            <a:r>
              <a:rPr lang="en-US" sz="5500" b="1" dirty="0">
                <a:solidFill>
                  <a:schemeClr val="bg1"/>
                </a:solidFill>
              </a:rPr>
              <a:t>.</a:t>
            </a:r>
          </a:p>
          <a:p>
            <a:pPr eaLnBrk="1" fontAlgn="auto" hangingPunct="1">
              <a:spcAft>
                <a:spcPts val="0"/>
              </a:spcAft>
              <a:defRPr/>
            </a:pPr>
            <a:endParaRPr lang="en-US" sz="5500" b="1" dirty="0">
              <a:solidFill>
                <a:schemeClr val="bg1"/>
              </a:solidFill>
            </a:endParaRPr>
          </a:p>
        </p:txBody>
      </p:sp>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5"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decel="50000" fill="hold">
                                          <p:stCondLst>
                                            <p:cond delay="0"/>
                                          </p:stCondLst>
                                        </p:cTn>
                                        <p:tgtEl>
                                          <p:spTgt spid="3">
                                            <p:txEl>
                                              <p:pRg st="0" end="0"/>
                                            </p:txEl>
                                          </p:spTgt>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3">
                                            <p:txEl>
                                              <p:pRg st="0" end="0"/>
                                            </p:txEl>
                                          </p:spTgt>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3">
                                            <p:txEl>
                                              <p:pRg st="0" end="0"/>
                                            </p:txEl>
                                          </p:spTgt>
                                        </p:tgtEl>
                                        <p:attrNameLst>
                                          <p:attrName>ppt_w</p:attrName>
                                        </p:attrNameLst>
                                      </p:cBhvr>
                                      <p:tavLst>
                                        <p:tav tm="0">
                                          <p:val>
                                            <p:strVal val="#ppt_w*.05"/>
                                          </p:val>
                                        </p:tav>
                                        <p:tav tm="100000">
                                          <p:val>
                                            <p:strVal val="#ppt_w"/>
                                          </p:val>
                                        </p:tav>
                                      </p:tavLst>
                                    </p:anim>
                                    <p:anim calcmode="lin" valueType="num">
                                      <p:cBhvr>
                                        <p:cTn id="10" dur="1000" fill="hold"/>
                                        <p:tgtEl>
                                          <p:spTgt spid="3">
                                            <p:txEl>
                                              <p:pRg st="0" end="0"/>
                                            </p:txEl>
                                          </p:spTgt>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3">
                                            <p:txEl>
                                              <p:pRg st="0" end="0"/>
                                            </p:txEl>
                                          </p:spTgt>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3">
                                            <p:txEl>
                                              <p:pRg st="0" end="0"/>
                                            </p:txEl>
                                          </p:spTgt>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3">
                                            <p:txEl>
                                              <p:pRg st="0" end="0"/>
                                            </p:txEl>
                                          </p:spTgt>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3">
                                            <p:txEl>
                                              <p:pRg st="0" end="0"/>
                                            </p:txEl>
                                          </p:spTgt>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25" presetClass="entr" presetSubtype="0" fill="hold"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p:cTn id="19" dur="500" decel="50000" fill="hold">
                                          <p:stCondLst>
                                            <p:cond delay="0"/>
                                          </p:stCondLst>
                                        </p:cTn>
                                        <p:tgtEl>
                                          <p:spTgt spid="3">
                                            <p:txEl>
                                              <p:pRg st="1" end="1"/>
                                            </p:txEl>
                                          </p:spTgt>
                                        </p:tgtEl>
                                        <p:attrNameLst>
                                          <p:attrName>style.rotation</p:attrName>
                                        </p:attrNameLst>
                                      </p:cBhvr>
                                      <p:tavLst>
                                        <p:tav tm="0">
                                          <p:val>
                                            <p:fltVal val="-90"/>
                                          </p:val>
                                        </p:tav>
                                        <p:tav tm="100000">
                                          <p:val>
                                            <p:fltVal val="0"/>
                                          </p:val>
                                        </p:tav>
                                      </p:tavLst>
                                    </p:anim>
                                    <p:anim calcmode="lin" valueType="num">
                                      <p:cBhvr>
                                        <p:cTn id="20" dur="500" decel="50000" fill="hold">
                                          <p:stCondLst>
                                            <p:cond delay="0"/>
                                          </p:stCondLst>
                                        </p:cTn>
                                        <p:tgtEl>
                                          <p:spTgt spid="3">
                                            <p:txEl>
                                              <p:pRg st="1" end="1"/>
                                            </p:txEl>
                                          </p:spTgt>
                                        </p:tgtEl>
                                        <p:attrNameLst>
                                          <p:attrName>ppt_w</p:attrName>
                                        </p:attrNameLst>
                                      </p:cBhvr>
                                      <p:tavLst>
                                        <p:tav tm="0">
                                          <p:val>
                                            <p:strVal val="#ppt_w"/>
                                          </p:val>
                                        </p:tav>
                                        <p:tav tm="100000">
                                          <p:val>
                                            <p:strVal val="#ppt_w*.05"/>
                                          </p:val>
                                        </p:tav>
                                      </p:tavLst>
                                    </p:anim>
                                    <p:anim calcmode="lin" valueType="num">
                                      <p:cBhvr>
                                        <p:cTn id="21" dur="500" accel="50000" fill="hold">
                                          <p:stCondLst>
                                            <p:cond delay="500"/>
                                          </p:stCondLst>
                                        </p:cTn>
                                        <p:tgtEl>
                                          <p:spTgt spid="3">
                                            <p:txEl>
                                              <p:pRg st="1" end="1"/>
                                            </p:txEl>
                                          </p:spTgt>
                                        </p:tgtEl>
                                        <p:attrNameLst>
                                          <p:attrName>ppt_w</p:attrName>
                                        </p:attrNameLst>
                                      </p:cBhvr>
                                      <p:tavLst>
                                        <p:tav tm="0">
                                          <p:val>
                                            <p:strVal val="#ppt_w*.05"/>
                                          </p:val>
                                        </p:tav>
                                        <p:tav tm="100000">
                                          <p:val>
                                            <p:strVal val="#ppt_w"/>
                                          </p:val>
                                        </p:tav>
                                      </p:tavLst>
                                    </p:anim>
                                    <p:anim calcmode="lin" valueType="num">
                                      <p:cBhvr>
                                        <p:cTn id="22" dur="1000" fill="hold"/>
                                        <p:tgtEl>
                                          <p:spTgt spid="3">
                                            <p:txEl>
                                              <p:pRg st="1" end="1"/>
                                            </p:txEl>
                                          </p:spTgt>
                                        </p:tgtEl>
                                        <p:attrNameLst>
                                          <p:attrName>ppt_h</p:attrName>
                                        </p:attrNameLst>
                                      </p:cBhvr>
                                      <p:tavLst>
                                        <p:tav tm="0">
                                          <p:val>
                                            <p:strVal val="#ppt_h"/>
                                          </p:val>
                                        </p:tav>
                                        <p:tav tm="100000">
                                          <p:val>
                                            <p:strVal val="#ppt_h"/>
                                          </p:val>
                                        </p:tav>
                                      </p:tavLst>
                                    </p:anim>
                                    <p:anim calcmode="lin" valueType="num">
                                      <p:cBhvr>
                                        <p:cTn id="23" dur="500" decel="50000" fill="hold">
                                          <p:stCondLst>
                                            <p:cond delay="0"/>
                                          </p:stCondLst>
                                        </p:cTn>
                                        <p:tgtEl>
                                          <p:spTgt spid="3">
                                            <p:txEl>
                                              <p:pRg st="1" end="1"/>
                                            </p:txEl>
                                          </p:spTgt>
                                        </p:tgtEl>
                                        <p:attrNameLst>
                                          <p:attrName>ppt_x</p:attrName>
                                        </p:attrNameLst>
                                      </p:cBhvr>
                                      <p:tavLst>
                                        <p:tav tm="0">
                                          <p:val>
                                            <p:strVal val="#ppt_x+.4"/>
                                          </p:val>
                                        </p:tav>
                                        <p:tav tm="100000">
                                          <p:val>
                                            <p:strVal val="#ppt_x"/>
                                          </p:val>
                                        </p:tav>
                                      </p:tavLst>
                                    </p:anim>
                                    <p:anim calcmode="lin" valueType="num">
                                      <p:cBhvr>
                                        <p:cTn id="24" dur="500" decel="50000" fill="hold">
                                          <p:stCondLst>
                                            <p:cond delay="0"/>
                                          </p:stCondLst>
                                        </p:cTn>
                                        <p:tgtEl>
                                          <p:spTgt spid="3">
                                            <p:txEl>
                                              <p:pRg st="1" end="1"/>
                                            </p:txEl>
                                          </p:spTgt>
                                        </p:tgtEl>
                                        <p:attrNameLst>
                                          <p:attrName>ppt_y</p:attrName>
                                        </p:attrNameLst>
                                      </p:cBhvr>
                                      <p:tavLst>
                                        <p:tav tm="0">
                                          <p:val>
                                            <p:strVal val="#ppt_y-.2"/>
                                          </p:val>
                                        </p:tav>
                                        <p:tav tm="100000">
                                          <p:val>
                                            <p:strVal val="#ppt_y+.1"/>
                                          </p:val>
                                        </p:tav>
                                      </p:tavLst>
                                    </p:anim>
                                    <p:anim calcmode="lin" valueType="num">
                                      <p:cBhvr>
                                        <p:cTn id="25" dur="500" accel="50000" fill="hold">
                                          <p:stCondLst>
                                            <p:cond delay="500"/>
                                          </p:stCondLst>
                                        </p:cTn>
                                        <p:tgtEl>
                                          <p:spTgt spid="3">
                                            <p:txEl>
                                              <p:pRg st="1" end="1"/>
                                            </p:txEl>
                                          </p:spTgt>
                                        </p:tgtEl>
                                        <p:attrNameLst>
                                          <p:attrName>ppt_y</p:attrName>
                                        </p:attrNameLst>
                                      </p:cBhvr>
                                      <p:tavLst>
                                        <p:tav tm="0">
                                          <p:val>
                                            <p:strVal val="#ppt_y+.1"/>
                                          </p:val>
                                        </p:tav>
                                        <p:tav tm="100000">
                                          <p:val>
                                            <p:strVal val="#ppt_y"/>
                                          </p:val>
                                        </p:tav>
                                      </p:tavLst>
                                    </p:anim>
                                    <p:animEffect transition="in" filter="fade">
                                      <p:cBhvr>
                                        <p:cTn id="26" dur="1000" decel="50000">
                                          <p:stCondLst>
                                            <p:cond delay="0"/>
                                          </p:stCondLst>
                                        </p:cTn>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t="-9000" b="-9000"/>
          </a:stretch>
        </a:blipFill>
        <a:effectLst/>
      </p:bgPr>
    </p:bg>
    <p:spTree>
      <p:nvGrpSpPr>
        <p:cNvPr id="1" name=""/>
        <p:cNvGrpSpPr/>
        <p:nvPr/>
      </p:nvGrpSpPr>
      <p:grpSpPr>
        <a:xfrm>
          <a:off x="0" y="0"/>
          <a:ext cx="0" cy="0"/>
          <a:chOff x="0" y="0"/>
          <a:chExt cx="0" cy="0"/>
        </a:xfrm>
      </p:grpSpPr>
      <p:sp>
        <p:nvSpPr>
          <p:cNvPr id="24578" name="Rectangle 3">
            <a:extLst>
              <a:ext uri="{FF2B5EF4-FFF2-40B4-BE49-F238E27FC236}">
                <a16:creationId xmlns:a16="http://schemas.microsoft.com/office/drawing/2014/main" id="{7103D5A4-8A10-9999-4316-2C73201D0EA7}"/>
              </a:ext>
            </a:extLst>
          </p:cNvPr>
          <p:cNvSpPr>
            <a:spLocks noChangeArrowheads="1"/>
          </p:cNvSpPr>
          <p:nvPr/>
        </p:nvSpPr>
        <p:spPr bwMode="auto">
          <a:xfrm>
            <a:off x="1828800" y="2095500"/>
            <a:ext cx="8382000" cy="889000"/>
          </a:xfrm>
          <a:prstGeom prst="rect">
            <a:avLst/>
          </a:prstGeom>
          <a:noFill/>
          <a:ln>
            <a:noFill/>
          </a:ln>
        </p:spPr>
        <p:txBody>
          <a:bodyPr lIns="84899" tIns="42450" rIns="84899" bIns="42450"/>
          <a:lstStyle>
            <a:lvl1pPr defTabSz="1358900">
              <a:spcBef>
                <a:spcPct val="20000"/>
              </a:spcBef>
              <a:buChar char="•"/>
              <a:defRPr sz="4800">
                <a:solidFill>
                  <a:schemeClr val="tx1"/>
                </a:solidFill>
                <a:latin typeface="Times New Roman" panose="02020603050405020304" pitchFamily="18" charset="0"/>
                <a:cs typeface="Times New Roman" panose="02020603050405020304" pitchFamily="18" charset="0"/>
              </a:defRPr>
            </a:lvl1pPr>
            <a:lvl2pPr marL="1103313" indent="-423863" defTabSz="1358900">
              <a:spcBef>
                <a:spcPct val="20000"/>
              </a:spcBef>
              <a:buChar char="–"/>
              <a:defRPr sz="4200">
                <a:solidFill>
                  <a:schemeClr val="tx1"/>
                </a:solidFill>
                <a:latin typeface="Times New Roman" panose="02020603050405020304" pitchFamily="18" charset="0"/>
                <a:cs typeface="Times New Roman" panose="02020603050405020304" pitchFamily="18" charset="0"/>
              </a:defRPr>
            </a:lvl2pPr>
            <a:lvl3pPr marL="1698625" indent="-339725" defTabSz="1358900">
              <a:spcBef>
                <a:spcPct val="20000"/>
              </a:spcBef>
              <a:buChar char="•"/>
              <a:defRPr sz="3600">
                <a:solidFill>
                  <a:schemeClr val="tx1"/>
                </a:solidFill>
                <a:latin typeface="Times New Roman" panose="02020603050405020304" pitchFamily="18" charset="0"/>
                <a:cs typeface="Times New Roman" panose="02020603050405020304" pitchFamily="18" charset="0"/>
              </a:defRPr>
            </a:lvl3pPr>
            <a:lvl4pPr marL="2378075" indent="-339725" defTabSz="1358900">
              <a:spcBef>
                <a:spcPct val="20000"/>
              </a:spcBef>
              <a:buChar char="–"/>
              <a:defRPr sz="3000">
                <a:solidFill>
                  <a:schemeClr val="tx1"/>
                </a:solidFill>
                <a:latin typeface="Times New Roman" panose="02020603050405020304" pitchFamily="18" charset="0"/>
                <a:cs typeface="Times New Roman" panose="02020603050405020304" pitchFamily="18" charset="0"/>
              </a:defRPr>
            </a:lvl4pPr>
            <a:lvl5pPr marL="3055938" indent="-338138" defTabSz="1358900">
              <a:spcBef>
                <a:spcPct val="20000"/>
              </a:spcBef>
              <a:buChar char="»"/>
              <a:defRPr sz="3000">
                <a:solidFill>
                  <a:schemeClr val="tx1"/>
                </a:solidFill>
                <a:latin typeface="Times New Roman" panose="02020603050405020304" pitchFamily="18" charset="0"/>
                <a:cs typeface="Times New Roman" panose="02020603050405020304" pitchFamily="18" charset="0"/>
              </a:defRPr>
            </a:lvl5pPr>
            <a:lvl6pPr marL="3513138" indent="-338138" defTabSz="1358900" eaLnBrk="0" fontAlgn="base" hangingPunct="0">
              <a:spcBef>
                <a:spcPct val="20000"/>
              </a:spcBef>
              <a:spcAft>
                <a:spcPct val="0"/>
              </a:spcAft>
              <a:buChar char="»"/>
              <a:defRPr sz="3000">
                <a:solidFill>
                  <a:schemeClr val="tx1"/>
                </a:solidFill>
                <a:latin typeface="Times New Roman" panose="02020603050405020304" pitchFamily="18" charset="0"/>
                <a:cs typeface="Times New Roman" panose="02020603050405020304" pitchFamily="18" charset="0"/>
              </a:defRPr>
            </a:lvl6pPr>
            <a:lvl7pPr marL="3970338" indent="-338138" defTabSz="1358900" eaLnBrk="0" fontAlgn="base" hangingPunct="0">
              <a:spcBef>
                <a:spcPct val="20000"/>
              </a:spcBef>
              <a:spcAft>
                <a:spcPct val="0"/>
              </a:spcAft>
              <a:buChar char="»"/>
              <a:defRPr sz="3000">
                <a:solidFill>
                  <a:schemeClr val="tx1"/>
                </a:solidFill>
                <a:latin typeface="Times New Roman" panose="02020603050405020304" pitchFamily="18" charset="0"/>
                <a:cs typeface="Times New Roman" panose="02020603050405020304" pitchFamily="18" charset="0"/>
              </a:defRPr>
            </a:lvl7pPr>
            <a:lvl8pPr marL="4427538" indent="-338138" defTabSz="1358900" eaLnBrk="0" fontAlgn="base" hangingPunct="0">
              <a:spcBef>
                <a:spcPct val="20000"/>
              </a:spcBef>
              <a:spcAft>
                <a:spcPct val="0"/>
              </a:spcAft>
              <a:buChar char="»"/>
              <a:defRPr sz="3000">
                <a:solidFill>
                  <a:schemeClr val="tx1"/>
                </a:solidFill>
                <a:latin typeface="Times New Roman" panose="02020603050405020304" pitchFamily="18" charset="0"/>
                <a:cs typeface="Times New Roman" panose="02020603050405020304" pitchFamily="18" charset="0"/>
              </a:defRPr>
            </a:lvl8pPr>
            <a:lvl9pPr marL="4884738" indent="-338138" defTabSz="1358900" eaLnBrk="0" fontAlgn="base" hangingPunct="0">
              <a:spcBef>
                <a:spcPct val="20000"/>
              </a:spcBef>
              <a:spcAft>
                <a:spcPct val="0"/>
              </a:spcAft>
              <a:buChar char="»"/>
              <a:defRPr sz="3000">
                <a:solidFill>
                  <a:schemeClr val="tx1"/>
                </a:solidFill>
                <a:latin typeface="Times New Roman" panose="02020603050405020304" pitchFamily="18" charset="0"/>
                <a:cs typeface="Times New Roman" panose="02020603050405020304" pitchFamily="18" charset="0"/>
              </a:defRPr>
            </a:lvl9pPr>
          </a:lstStyle>
          <a:p>
            <a:pPr algn="just" eaLnBrk="1" hangingPunct="1">
              <a:buFontTx/>
              <a:buNone/>
              <a:defRPr/>
            </a:pPr>
            <a:endParaRPr lang="en-US" altLang="en-US" sz="2625" b="1" i="1">
              <a:solidFill>
                <a:srgbClr val="3333FF"/>
              </a:solidFill>
            </a:endParaRPr>
          </a:p>
        </p:txBody>
      </p:sp>
      <p:sp>
        <p:nvSpPr>
          <p:cNvPr id="107550" name="Rectangle 30">
            <a:extLst>
              <a:ext uri="{FF2B5EF4-FFF2-40B4-BE49-F238E27FC236}">
                <a16:creationId xmlns:a16="http://schemas.microsoft.com/office/drawing/2014/main" id="{D4F8D683-0627-550F-A808-8370CA0808A2}"/>
              </a:ext>
            </a:extLst>
          </p:cNvPr>
          <p:cNvSpPr>
            <a:spLocks noChangeArrowheads="1"/>
          </p:cNvSpPr>
          <p:nvPr/>
        </p:nvSpPr>
        <p:spPr bwMode="auto">
          <a:xfrm>
            <a:off x="1981200" y="1111147"/>
            <a:ext cx="8715375" cy="23940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84899" tIns="42450" rIns="84899" bIns="42450">
            <a:spAutoFit/>
          </a:bodyPr>
          <a:lstStyle>
            <a:lvl1pPr defTabSz="1358900">
              <a:spcBef>
                <a:spcPct val="20000"/>
              </a:spcBef>
              <a:buFont typeface="Arial" panose="020B0604020202020204" pitchFamily="34" charset="0"/>
              <a:buChar char="•"/>
              <a:defRPr sz="3200">
                <a:solidFill>
                  <a:schemeClr val="tx1"/>
                </a:solidFill>
                <a:latin typeface="Times New Roman" panose="02020603050405020304" pitchFamily="18" charset="0"/>
                <a:cs typeface="Times New Roman" panose="02020603050405020304" pitchFamily="18" charset="0"/>
              </a:defRPr>
            </a:lvl1pPr>
            <a:lvl2pPr marL="1103313" indent="-423863" defTabSz="1358900">
              <a:spcBef>
                <a:spcPct val="20000"/>
              </a:spcBef>
              <a:buFont typeface="Arial" panose="020B0604020202020204" pitchFamily="34" charset="0"/>
              <a:buChar char="–"/>
              <a:defRPr sz="2800">
                <a:solidFill>
                  <a:schemeClr val="tx1"/>
                </a:solidFill>
                <a:latin typeface="Calibri" panose="020F0502020204030204" pitchFamily="34" charset="0"/>
                <a:cs typeface="Times New Roman" panose="02020603050405020304" pitchFamily="18" charset="0"/>
              </a:defRPr>
            </a:lvl2pPr>
            <a:lvl3pPr marL="1698625" indent="-339725" defTabSz="1358900">
              <a:spcBef>
                <a:spcPct val="20000"/>
              </a:spcBef>
              <a:buFont typeface="Arial" panose="020B0604020202020204" pitchFamily="34" charset="0"/>
              <a:buChar char="•"/>
              <a:defRPr sz="2400">
                <a:solidFill>
                  <a:schemeClr val="tx1"/>
                </a:solidFill>
                <a:latin typeface="Calibri" panose="020F0502020204030204" pitchFamily="34" charset="0"/>
                <a:cs typeface="Times New Roman" panose="02020603050405020304" pitchFamily="18" charset="0"/>
              </a:defRPr>
            </a:lvl3pPr>
            <a:lvl4pPr marL="2378075" indent="-339725" defTabSz="1358900">
              <a:spcBef>
                <a:spcPct val="20000"/>
              </a:spcBef>
              <a:buFont typeface="Arial" panose="020B0604020202020204" pitchFamily="34" charset="0"/>
              <a:buChar char="–"/>
              <a:defRPr sz="2000">
                <a:solidFill>
                  <a:schemeClr val="tx1"/>
                </a:solidFill>
                <a:latin typeface="Calibri" panose="020F0502020204030204" pitchFamily="34" charset="0"/>
                <a:cs typeface="Times New Roman" panose="02020603050405020304" pitchFamily="18" charset="0"/>
              </a:defRPr>
            </a:lvl4pPr>
            <a:lvl5pPr marL="3055938" indent="-338138" defTabSz="1358900">
              <a:spcBef>
                <a:spcPct val="20000"/>
              </a:spcBef>
              <a:buFont typeface="Arial" panose="020B0604020202020204" pitchFamily="34" charset="0"/>
              <a:buChar char="»"/>
              <a:defRPr sz="2000">
                <a:solidFill>
                  <a:schemeClr val="tx1"/>
                </a:solidFill>
                <a:latin typeface="Calibri" panose="020F0502020204030204" pitchFamily="34" charset="0"/>
                <a:cs typeface="Times New Roman" panose="02020603050405020304" pitchFamily="18" charset="0"/>
              </a:defRPr>
            </a:lvl5pPr>
            <a:lvl6pPr marL="3513138" indent="-338138" defTabSz="13589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Times New Roman" panose="02020603050405020304" pitchFamily="18" charset="0"/>
              </a:defRPr>
            </a:lvl6pPr>
            <a:lvl7pPr marL="3970338" indent="-338138" defTabSz="13589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Times New Roman" panose="02020603050405020304" pitchFamily="18" charset="0"/>
              </a:defRPr>
            </a:lvl7pPr>
            <a:lvl8pPr marL="4427538" indent="-338138" defTabSz="13589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Times New Roman" panose="02020603050405020304" pitchFamily="18" charset="0"/>
              </a:defRPr>
            </a:lvl8pPr>
            <a:lvl9pPr marL="4884738" indent="-338138" defTabSz="13589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Times New Roman" panose="02020603050405020304" pitchFamily="18" charset="0"/>
              </a:defRPr>
            </a:lvl9pPr>
          </a:lstStyle>
          <a:p>
            <a:pPr eaLnBrk="1" hangingPunct="1">
              <a:spcBef>
                <a:spcPct val="0"/>
              </a:spcBef>
              <a:buFont typeface="Arial" panose="020B0604020202020204" pitchFamily="34" charset="0"/>
              <a:buNone/>
            </a:pPr>
            <a:r>
              <a:rPr lang="en-US" altLang="en-US" sz="5000" b="1"/>
              <a:t>    Ở địa phương em có nghề truyền thống nào? Chúng ta phải làm gì?</a:t>
            </a:r>
          </a:p>
        </p:txBody>
      </p:sp>
      <p:sp>
        <p:nvSpPr>
          <p:cNvPr id="107552" name="Rectangle 32">
            <a:extLst>
              <a:ext uri="{FF2B5EF4-FFF2-40B4-BE49-F238E27FC236}">
                <a16:creationId xmlns:a16="http://schemas.microsoft.com/office/drawing/2014/main" id="{78A72E55-B0EE-C7A1-15C2-7FB45A3822AC}"/>
              </a:ext>
            </a:extLst>
          </p:cNvPr>
          <p:cNvSpPr>
            <a:spLocks noChangeArrowheads="1"/>
          </p:cNvSpPr>
          <p:nvPr/>
        </p:nvSpPr>
        <p:spPr bwMode="auto">
          <a:xfrm>
            <a:off x="2095500" y="3480788"/>
            <a:ext cx="8229600" cy="1624612"/>
          </a:xfrm>
          <a:prstGeom prst="rect">
            <a:avLst/>
          </a:prstGeom>
          <a:noFill/>
          <a:ln>
            <a:noFill/>
          </a:ln>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84899" tIns="42450" rIns="84899" bIns="42450">
            <a:spAutoFit/>
          </a:bodyPr>
          <a:lstStyle>
            <a:lvl1pPr defTabSz="1358900">
              <a:spcBef>
                <a:spcPct val="20000"/>
              </a:spcBef>
              <a:buFont typeface="Arial" panose="020B0604020202020204" pitchFamily="34" charset="0"/>
              <a:buChar char="•"/>
              <a:defRPr sz="3200">
                <a:solidFill>
                  <a:schemeClr val="tx1"/>
                </a:solidFill>
                <a:latin typeface="Times New Roman" panose="02020603050405020304" pitchFamily="18" charset="0"/>
                <a:cs typeface="Times New Roman" panose="02020603050405020304" pitchFamily="18" charset="0"/>
              </a:defRPr>
            </a:lvl1pPr>
            <a:lvl2pPr marL="1103313" indent="-423863" defTabSz="1358900">
              <a:spcBef>
                <a:spcPct val="20000"/>
              </a:spcBef>
              <a:buFont typeface="Arial" panose="020B0604020202020204" pitchFamily="34" charset="0"/>
              <a:buChar char="–"/>
              <a:defRPr sz="2800">
                <a:solidFill>
                  <a:schemeClr val="tx1"/>
                </a:solidFill>
                <a:latin typeface="Calibri" panose="020F0502020204030204" pitchFamily="34" charset="0"/>
                <a:cs typeface="Times New Roman" panose="02020603050405020304" pitchFamily="18" charset="0"/>
              </a:defRPr>
            </a:lvl2pPr>
            <a:lvl3pPr marL="1698625" indent="-339725" defTabSz="1358900">
              <a:spcBef>
                <a:spcPct val="20000"/>
              </a:spcBef>
              <a:buFont typeface="Arial" panose="020B0604020202020204" pitchFamily="34" charset="0"/>
              <a:buChar char="•"/>
              <a:defRPr sz="2400">
                <a:solidFill>
                  <a:schemeClr val="tx1"/>
                </a:solidFill>
                <a:latin typeface="Calibri" panose="020F0502020204030204" pitchFamily="34" charset="0"/>
                <a:cs typeface="Times New Roman" panose="02020603050405020304" pitchFamily="18" charset="0"/>
              </a:defRPr>
            </a:lvl3pPr>
            <a:lvl4pPr marL="2378075" indent="-339725" defTabSz="1358900">
              <a:spcBef>
                <a:spcPct val="20000"/>
              </a:spcBef>
              <a:buFont typeface="Arial" panose="020B0604020202020204" pitchFamily="34" charset="0"/>
              <a:buChar char="–"/>
              <a:defRPr sz="2000">
                <a:solidFill>
                  <a:schemeClr val="tx1"/>
                </a:solidFill>
                <a:latin typeface="Calibri" panose="020F0502020204030204" pitchFamily="34" charset="0"/>
                <a:cs typeface="Times New Roman" panose="02020603050405020304" pitchFamily="18" charset="0"/>
              </a:defRPr>
            </a:lvl4pPr>
            <a:lvl5pPr marL="3055938" indent="-338138" defTabSz="1358900">
              <a:spcBef>
                <a:spcPct val="20000"/>
              </a:spcBef>
              <a:buFont typeface="Arial" panose="020B0604020202020204" pitchFamily="34" charset="0"/>
              <a:buChar char="»"/>
              <a:defRPr sz="2000">
                <a:solidFill>
                  <a:schemeClr val="tx1"/>
                </a:solidFill>
                <a:latin typeface="Calibri" panose="020F0502020204030204" pitchFamily="34" charset="0"/>
                <a:cs typeface="Times New Roman" panose="02020603050405020304" pitchFamily="18" charset="0"/>
              </a:defRPr>
            </a:lvl5pPr>
            <a:lvl6pPr marL="3513138" indent="-338138" defTabSz="13589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Times New Roman" panose="02020603050405020304" pitchFamily="18" charset="0"/>
              </a:defRPr>
            </a:lvl6pPr>
            <a:lvl7pPr marL="3970338" indent="-338138" defTabSz="13589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Times New Roman" panose="02020603050405020304" pitchFamily="18" charset="0"/>
              </a:defRPr>
            </a:lvl7pPr>
            <a:lvl8pPr marL="4427538" indent="-338138" defTabSz="13589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Times New Roman" panose="02020603050405020304" pitchFamily="18" charset="0"/>
              </a:defRPr>
            </a:lvl8pPr>
            <a:lvl9pPr marL="4884738" indent="-338138" defTabSz="13589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Times New Roman" panose="02020603050405020304" pitchFamily="18" charset="0"/>
              </a:defRPr>
            </a:lvl9pPr>
          </a:lstStyle>
          <a:p>
            <a:pPr eaLnBrk="1" hangingPunct="1">
              <a:spcBef>
                <a:spcPct val="0"/>
              </a:spcBef>
              <a:buFontTx/>
              <a:buNone/>
            </a:pPr>
            <a:r>
              <a:rPr lang="en-US" altLang="en-US" sz="5000" b="1">
                <a:solidFill>
                  <a:srgbClr val="0070C0"/>
                </a:solidFill>
              </a:rPr>
              <a:t>Chúng ta phải giữ gìn và phát huy truyền thống đó.</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107550"/>
                                        </p:tgtEl>
                                        <p:attrNameLst>
                                          <p:attrName>style.visibility</p:attrName>
                                        </p:attrNameLst>
                                      </p:cBhvr>
                                      <p:to>
                                        <p:strVal val="visible"/>
                                      </p:to>
                                    </p:set>
                                    <p:animEffect transition="in" filter="box(in)">
                                      <p:cBhvr>
                                        <p:cTn id="7" dur="500"/>
                                        <p:tgtEl>
                                          <p:spTgt spid="10755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nodeType="clickEffect">
                                  <p:stCondLst>
                                    <p:cond delay="0"/>
                                  </p:stCondLst>
                                  <p:childTnLst>
                                    <p:set>
                                      <p:cBhvr>
                                        <p:cTn id="11" dur="1" fill="hold">
                                          <p:stCondLst>
                                            <p:cond delay="0"/>
                                          </p:stCondLst>
                                        </p:cTn>
                                        <p:tgtEl>
                                          <p:spTgt spid="107552"/>
                                        </p:tgtEl>
                                        <p:attrNameLst>
                                          <p:attrName>style.visibility</p:attrName>
                                        </p:attrNameLst>
                                      </p:cBhvr>
                                      <p:to>
                                        <p:strVal val="visible"/>
                                      </p:to>
                                    </p:set>
                                    <p:animEffect transition="in" filter="box(in)">
                                      <p:cBhvr>
                                        <p:cTn id="12" dur="500"/>
                                        <p:tgtEl>
                                          <p:spTgt spid="1075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550" grpId="0"/>
      <p:bldP spid="10755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F469E1FA-4638-628C-BE01-E55AFF0A94A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Group 8">
            <a:extLst>
              <a:ext uri="{FF2B5EF4-FFF2-40B4-BE49-F238E27FC236}">
                <a16:creationId xmlns:a16="http://schemas.microsoft.com/office/drawing/2014/main" id="{A71D298F-371B-A068-90A4-248E00D8E1E0}"/>
              </a:ext>
            </a:extLst>
          </p:cNvPr>
          <p:cNvGrpSpPr>
            <a:grpSpLocks/>
          </p:cNvGrpSpPr>
          <p:nvPr/>
        </p:nvGrpSpPr>
        <p:grpSpPr bwMode="auto">
          <a:xfrm>
            <a:off x="3927475" y="1282700"/>
            <a:ext cx="4086225" cy="762000"/>
            <a:chOff x="3892550" y="685799"/>
            <a:chExt cx="4086225" cy="663787"/>
          </a:xfrm>
        </p:grpSpPr>
        <p:sp>
          <p:nvSpPr>
            <p:cNvPr id="69638" name="Rectangle 13">
              <a:extLst>
                <a:ext uri="{FF2B5EF4-FFF2-40B4-BE49-F238E27FC236}">
                  <a16:creationId xmlns:a16="http://schemas.microsoft.com/office/drawing/2014/main" id="{3D872F5B-8583-D820-38A2-2AE7AC6483E3}"/>
                </a:ext>
              </a:extLst>
            </p:cNvPr>
            <p:cNvSpPr>
              <a:spLocks noChangeArrowheads="1"/>
            </p:cNvSpPr>
            <p:nvPr/>
          </p:nvSpPr>
          <p:spPr bwMode="auto">
            <a:xfrm>
              <a:off x="3892550" y="685799"/>
              <a:ext cx="4086225" cy="663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514350">
                <a:lnSpc>
                  <a:spcPct val="90000"/>
                </a:lnSpc>
                <a:spcBef>
                  <a:spcPts val="1000"/>
                </a:spcBef>
                <a:buFont typeface="Arial" panose="020B0604020202020204" pitchFamily="34" charset="0"/>
                <a:buChar char="•"/>
                <a:defRPr sz="2800">
                  <a:solidFill>
                    <a:schemeClr val="tx1"/>
                  </a:solidFill>
                  <a:latin typeface="华康方圆体W7"/>
                  <a:ea typeface="华康方圆体W7"/>
                  <a:cs typeface="华康方圆体W7"/>
                </a:defRPr>
              </a:lvl1pPr>
              <a:lvl2pPr marL="685800" indent="-228600" defTabSz="514350">
                <a:lnSpc>
                  <a:spcPct val="90000"/>
                </a:lnSpc>
                <a:spcBef>
                  <a:spcPts val="500"/>
                </a:spcBef>
                <a:buFont typeface="Arial" panose="020B0604020202020204" pitchFamily="34" charset="0"/>
                <a:buChar char="•"/>
                <a:defRPr sz="2400">
                  <a:solidFill>
                    <a:schemeClr val="tx1"/>
                  </a:solidFill>
                  <a:latin typeface="华康方圆体W7"/>
                  <a:ea typeface="华康方圆体W7"/>
                  <a:cs typeface="华康方圆体W7"/>
                </a:defRPr>
              </a:lvl2pPr>
              <a:lvl3pPr marL="1143000" indent="-228600" defTabSz="514350">
                <a:lnSpc>
                  <a:spcPct val="90000"/>
                </a:lnSpc>
                <a:spcBef>
                  <a:spcPts val="500"/>
                </a:spcBef>
                <a:buFont typeface="Arial" panose="020B0604020202020204" pitchFamily="34" charset="0"/>
                <a:buChar char="•"/>
                <a:defRPr sz="2000">
                  <a:solidFill>
                    <a:schemeClr val="tx1"/>
                  </a:solidFill>
                  <a:latin typeface="华康方圆体W7"/>
                  <a:ea typeface="华康方圆体W7"/>
                  <a:cs typeface="华康方圆体W7"/>
                </a:defRPr>
              </a:lvl3pPr>
              <a:lvl4pPr marL="1600200" indent="-228600" defTabSz="514350">
                <a:lnSpc>
                  <a:spcPct val="90000"/>
                </a:lnSpc>
                <a:spcBef>
                  <a:spcPts val="500"/>
                </a:spcBef>
                <a:buFont typeface="Arial" panose="020B0604020202020204" pitchFamily="34" charset="0"/>
                <a:buChar char="•"/>
                <a:defRPr>
                  <a:solidFill>
                    <a:schemeClr val="tx1"/>
                  </a:solidFill>
                  <a:latin typeface="华康方圆体W7"/>
                  <a:ea typeface="华康方圆体W7"/>
                  <a:cs typeface="华康方圆体W7"/>
                </a:defRPr>
              </a:lvl4pPr>
              <a:lvl5pPr marL="2057400" indent="-228600" defTabSz="514350">
                <a:lnSpc>
                  <a:spcPct val="90000"/>
                </a:lnSpc>
                <a:spcBef>
                  <a:spcPts val="500"/>
                </a:spcBef>
                <a:buFont typeface="Arial" panose="020B0604020202020204" pitchFamily="34" charset="0"/>
                <a:buChar char="•"/>
                <a:defRPr>
                  <a:solidFill>
                    <a:schemeClr val="tx1"/>
                  </a:solidFill>
                  <a:latin typeface="华康方圆体W7"/>
                  <a:ea typeface="华康方圆体W7"/>
                  <a:cs typeface="华康方圆体W7"/>
                </a:defRPr>
              </a:lvl5pPr>
              <a:lvl6pPr marL="2514600" indent="-228600" defTabSz="514350" eaLnBrk="0" fontAlgn="base" hangingPunct="0">
                <a:lnSpc>
                  <a:spcPct val="90000"/>
                </a:lnSpc>
                <a:spcBef>
                  <a:spcPts val="500"/>
                </a:spcBef>
                <a:spcAft>
                  <a:spcPct val="0"/>
                </a:spcAft>
                <a:buFont typeface="Arial" panose="020B0604020202020204" pitchFamily="34" charset="0"/>
                <a:buChar char="•"/>
                <a:defRPr>
                  <a:solidFill>
                    <a:schemeClr val="tx1"/>
                  </a:solidFill>
                  <a:latin typeface="华康方圆体W7"/>
                  <a:ea typeface="华康方圆体W7"/>
                  <a:cs typeface="华康方圆体W7"/>
                </a:defRPr>
              </a:lvl6pPr>
              <a:lvl7pPr marL="2971800" indent="-228600" defTabSz="514350" eaLnBrk="0" fontAlgn="base" hangingPunct="0">
                <a:lnSpc>
                  <a:spcPct val="90000"/>
                </a:lnSpc>
                <a:spcBef>
                  <a:spcPts val="500"/>
                </a:spcBef>
                <a:spcAft>
                  <a:spcPct val="0"/>
                </a:spcAft>
                <a:buFont typeface="Arial" panose="020B0604020202020204" pitchFamily="34" charset="0"/>
                <a:buChar char="•"/>
                <a:defRPr>
                  <a:solidFill>
                    <a:schemeClr val="tx1"/>
                  </a:solidFill>
                  <a:latin typeface="华康方圆体W7"/>
                  <a:ea typeface="华康方圆体W7"/>
                  <a:cs typeface="华康方圆体W7"/>
                </a:defRPr>
              </a:lvl7pPr>
              <a:lvl8pPr marL="3429000" indent="-228600" defTabSz="514350" eaLnBrk="0" fontAlgn="base" hangingPunct="0">
                <a:lnSpc>
                  <a:spcPct val="90000"/>
                </a:lnSpc>
                <a:spcBef>
                  <a:spcPts val="500"/>
                </a:spcBef>
                <a:spcAft>
                  <a:spcPct val="0"/>
                </a:spcAft>
                <a:buFont typeface="Arial" panose="020B0604020202020204" pitchFamily="34" charset="0"/>
                <a:buChar char="•"/>
                <a:defRPr>
                  <a:solidFill>
                    <a:schemeClr val="tx1"/>
                  </a:solidFill>
                  <a:latin typeface="华康方圆体W7"/>
                  <a:ea typeface="华康方圆体W7"/>
                  <a:cs typeface="华康方圆体W7"/>
                </a:defRPr>
              </a:lvl8pPr>
              <a:lvl9pPr marL="3886200" indent="-228600" defTabSz="514350" eaLnBrk="0" fontAlgn="base" hangingPunct="0">
                <a:lnSpc>
                  <a:spcPct val="90000"/>
                </a:lnSpc>
                <a:spcBef>
                  <a:spcPts val="500"/>
                </a:spcBef>
                <a:spcAft>
                  <a:spcPct val="0"/>
                </a:spcAft>
                <a:buFont typeface="Arial" panose="020B0604020202020204" pitchFamily="34" charset="0"/>
                <a:buChar char="•"/>
                <a:defRPr>
                  <a:solidFill>
                    <a:schemeClr val="tx1"/>
                  </a:solidFill>
                  <a:latin typeface="华康方圆体W7"/>
                  <a:ea typeface="华康方圆体W7"/>
                  <a:cs typeface="华康方圆体W7"/>
                </a:defRPr>
              </a:lvl9pPr>
            </a:lstStyle>
            <a:p>
              <a:pPr algn="ctr" eaLnBrk="1" hangingPunct="1">
                <a:lnSpc>
                  <a:spcPct val="100000"/>
                </a:lnSpc>
                <a:spcBef>
                  <a:spcPct val="0"/>
                </a:spcBef>
                <a:buFont typeface="Arial" panose="020B0604020202020204" pitchFamily="34" charset="0"/>
                <a:buNone/>
              </a:pPr>
              <a:r>
                <a:rPr lang="en-US" altLang="en-US" sz="4000" b="1" dirty="0">
                  <a:solidFill>
                    <a:srgbClr val="FFFFFF"/>
                  </a:solidFill>
                  <a:latin typeface="Times New Roman" panose="02020603050405020304" pitchFamily="18" charset="0"/>
                  <a:cs typeface="Times New Roman" panose="02020603050405020304" pitchFamily="18" charset="0"/>
                </a:rPr>
                <a:t>TẬP ĐỌC:</a:t>
              </a:r>
            </a:p>
          </p:txBody>
        </p:sp>
        <p:cxnSp>
          <p:nvCxnSpPr>
            <p:cNvPr id="4" name="Straight Connector 3">
              <a:extLst>
                <a:ext uri="{FF2B5EF4-FFF2-40B4-BE49-F238E27FC236}">
                  <a16:creationId xmlns:a16="http://schemas.microsoft.com/office/drawing/2014/main" id="{B21F567F-2162-D93B-F03F-AA7B66FDCC75}"/>
                </a:ext>
              </a:extLst>
            </p:cNvPr>
            <p:cNvCxnSpPr/>
            <p:nvPr/>
          </p:nvCxnSpPr>
          <p:spPr>
            <a:xfrm>
              <a:off x="4648200" y="1295654"/>
              <a:ext cx="25908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69636" name="TextBox 3">
            <a:extLst>
              <a:ext uri="{FF2B5EF4-FFF2-40B4-BE49-F238E27FC236}">
                <a16:creationId xmlns:a16="http://schemas.microsoft.com/office/drawing/2014/main" id="{A75C6EAB-2B79-133E-4513-0CCBA719DD67}"/>
              </a:ext>
            </a:extLst>
          </p:cNvPr>
          <p:cNvSpPr txBox="1">
            <a:spLocks noChangeArrowheads="1"/>
          </p:cNvSpPr>
          <p:nvPr/>
        </p:nvSpPr>
        <p:spPr bwMode="auto">
          <a:xfrm>
            <a:off x="1409700" y="2197100"/>
            <a:ext cx="9372600" cy="344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华康方圆体W7"/>
                <a:ea typeface="华康方圆体W7"/>
                <a:cs typeface="华康方圆体W7"/>
              </a:defRPr>
            </a:lvl1pPr>
            <a:lvl2pPr marL="742950" indent="-285750">
              <a:lnSpc>
                <a:spcPct val="90000"/>
              </a:lnSpc>
              <a:spcBef>
                <a:spcPts val="500"/>
              </a:spcBef>
              <a:buFont typeface="Arial" panose="020B0604020202020204" pitchFamily="34" charset="0"/>
              <a:buChar char="•"/>
              <a:defRPr sz="2400">
                <a:solidFill>
                  <a:schemeClr val="tx1"/>
                </a:solidFill>
                <a:latin typeface="华康方圆体W7"/>
                <a:ea typeface="华康方圆体W7"/>
                <a:cs typeface="华康方圆体W7"/>
              </a:defRPr>
            </a:lvl2pPr>
            <a:lvl3pPr marL="1143000" indent="-228600">
              <a:lnSpc>
                <a:spcPct val="90000"/>
              </a:lnSpc>
              <a:spcBef>
                <a:spcPts val="500"/>
              </a:spcBef>
              <a:buFont typeface="Arial" panose="020B0604020202020204" pitchFamily="34" charset="0"/>
              <a:buChar char="•"/>
              <a:defRPr sz="2000">
                <a:solidFill>
                  <a:schemeClr val="tx1"/>
                </a:solidFill>
                <a:latin typeface="华康方圆体W7"/>
                <a:ea typeface="华康方圆体W7"/>
                <a:cs typeface="华康方圆体W7"/>
              </a:defRPr>
            </a:lvl3pPr>
            <a:lvl4pPr marL="1600200" indent="-228600">
              <a:lnSpc>
                <a:spcPct val="90000"/>
              </a:lnSpc>
              <a:spcBef>
                <a:spcPts val="500"/>
              </a:spcBef>
              <a:buFont typeface="Arial" panose="020B0604020202020204" pitchFamily="34" charset="0"/>
              <a:buChar char="•"/>
              <a:defRPr>
                <a:solidFill>
                  <a:schemeClr val="tx1"/>
                </a:solidFill>
                <a:latin typeface="华康方圆体W7"/>
                <a:ea typeface="华康方圆体W7"/>
                <a:cs typeface="华康方圆体W7"/>
              </a:defRPr>
            </a:lvl4pPr>
            <a:lvl5pPr marL="2057400" indent="-228600">
              <a:lnSpc>
                <a:spcPct val="90000"/>
              </a:lnSpc>
              <a:spcBef>
                <a:spcPts val="500"/>
              </a:spcBef>
              <a:buFont typeface="Arial" panose="020B0604020202020204" pitchFamily="34" charset="0"/>
              <a:buChar char="•"/>
              <a:defRPr>
                <a:solidFill>
                  <a:schemeClr val="tx1"/>
                </a:solidFill>
                <a:latin typeface="华康方圆体W7"/>
                <a:ea typeface="华康方圆体W7"/>
                <a:cs typeface="华康方圆体W7"/>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华康方圆体W7"/>
                <a:ea typeface="华康方圆体W7"/>
                <a:cs typeface="华康方圆体W7"/>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华康方圆体W7"/>
                <a:ea typeface="华康方圆体W7"/>
                <a:cs typeface="华康方圆体W7"/>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华康方圆体W7"/>
                <a:ea typeface="华康方圆体W7"/>
                <a:cs typeface="华康方圆体W7"/>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华康方圆体W7"/>
                <a:ea typeface="华康方圆体W7"/>
                <a:cs typeface="华康方圆体W7"/>
              </a:defRPr>
            </a:lvl9pPr>
          </a:lstStyle>
          <a:p>
            <a:pPr algn="ctr" eaLnBrk="1" hangingPunct="1">
              <a:lnSpc>
                <a:spcPct val="100000"/>
              </a:lnSpc>
              <a:spcBef>
                <a:spcPct val="0"/>
              </a:spcBef>
              <a:buFontTx/>
              <a:buNone/>
            </a:pPr>
            <a:r>
              <a:rPr lang="en-US" altLang="en-US" sz="4400" b="1" dirty="0" err="1">
                <a:solidFill>
                  <a:schemeClr val="bg1"/>
                </a:solidFill>
                <a:latin typeface="Times New Roman" panose="02020603050405020304" pitchFamily="18" charset="0"/>
                <a:cs typeface="Times New Roman" panose="02020603050405020304" pitchFamily="18" charset="0"/>
              </a:rPr>
              <a:t>Tranh</a:t>
            </a:r>
            <a:r>
              <a:rPr lang="en-US" altLang="en-US" sz="4400" b="1" dirty="0">
                <a:solidFill>
                  <a:schemeClr val="bg1"/>
                </a:solidFill>
                <a:latin typeface="Times New Roman" panose="02020603050405020304" pitchFamily="18" charset="0"/>
                <a:cs typeface="Times New Roman" panose="02020603050405020304" pitchFamily="18" charset="0"/>
              </a:rPr>
              <a:t> </a:t>
            </a:r>
            <a:r>
              <a:rPr lang="en-US" altLang="en-US" sz="4400" b="1" dirty="0" err="1">
                <a:solidFill>
                  <a:schemeClr val="bg1"/>
                </a:solidFill>
                <a:latin typeface="Times New Roman" panose="02020603050405020304" pitchFamily="18" charset="0"/>
                <a:cs typeface="Times New Roman" panose="02020603050405020304" pitchFamily="18" charset="0"/>
              </a:rPr>
              <a:t>Làng</a:t>
            </a:r>
            <a:r>
              <a:rPr lang="en-US" altLang="en-US" sz="4400" b="1" dirty="0">
                <a:solidFill>
                  <a:schemeClr val="bg1"/>
                </a:solidFill>
                <a:latin typeface="Times New Roman" panose="02020603050405020304" pitchFamily="18" charset="0"/>
                <a:cs typeface="Times New Roman" panose="02020603050405020304" pitchFamily="18" charset="0"/>
              </a:rPr>
              <a:t> </a:t>
            </a:r>
            <a:r>
              <a:rPr lang="en-US" altLang="en-US" sz="4400" b="1" dirty="0" err="1">
                <a:solidFill>
                  <a:schemeClr val="bg1"/>
                </a:solidFill>
                <a:latin typeface="Times New Roman" panose="02020603050405020304" pitchFamily="18" charset="0"/>
                <a:cs typeface="Times New Roman" panose="02020603050405020304" pitchFamily="18" charset="0"/>
              </a:rPr>
              <a:t>Hồ</a:t>
            </a:r>
            <a:endParaRPr lang="en-US" altLang="en-US" sz="4000" b="1" dirty="0">
              <a:solidFill>
                <a:schemeClr val="bg1"/>
              </a:solidFill>
              <a:latin typeface="Times New Roman" panose="02020603050405020304" pitchFamily="18" charset="0"/>
              <a:cs typeface="Times New Roman" panose="02020603050405020304" pitchFamily="18" charset="0"/>
            </a:endParaRPr>
          </a:p>
          <a:p>
            <a:pPr algn="ctr">
              <a:lnSpc>
                <a:spcPct val="100000"/>
              </a:lnSpc>
              <a:spcBef>
                <a:spcPct val="20000"/>
              </a:spcBef>
              <a:buFont typeface="Arial" panose="020B0604020202020204" pitchFamily="34" charset="0"/>
              <a:buNone/>
            </a:pPr>
            <a:r>
              <a:rPr lang="en-US" altLang="en-US" b="1" dirty="0">
                <a:solidFill>
                  <a:srgbClr val="FF0000"/>
                </a:solidFill>
                <a:latin typeface="Times New Roman" panose="02020603050405020304" pitchFamily="18" charset="0"/>
                <a:cs typeface="Times New Roman" panose="02020603050405020304" pitchFamily="18" charset="0"/>
              </a:rPr>
              <a:t>                                                </a:t>
            </a:r>
            <a:r>
              <a:rPr lang="en-US" altLang="en-US" dirty="0">
                <a:solidFill>
                  <a:schemeClr val="bg1"/>
                </a:solidFill>
                <a:latin typeface="Times New Roman" panose="02020603050405020304" pitchFamily="18" charset="0"/>
                <a:cs typeface="Times New Roman" panose="02020603050405020304" pitchFamily="18" charset="0"/>
              </a:rPr>
              <a:t>Theo </a:t>
            </a:r>
            <a:r>
              <a:rPr lang="en-US" altLang="en-US" dirty="0" err="1">
                <a:solidFill>
                  <a:schemeClr val="bg1"/>
                </a:solidFill>
                <a:latin typeface="Times New Roman" panose="02020603050405020304" pitchFamily="18" charset="0"/>
                <a:cs typeface="Times New Roman" panose="02020603050405020304" pitchFamily="18" charset="0"/>
              </a:rPr>
              <a:t>Nguyễn</a:t>
            </a:r>
            <a:r>
              <a:rPr lang="en-US" altLang="en-US" dirty="0">
                <a:solidFill>
                  <a:schemeClr val="bg1"/>
                </a:solidFill>
                <a:latin typeface="Times New Roman" panose="02020603050405020304" pitchFamily="18" charset="0"/>
                <a:cs typeface="Times New Roman" panose="02020603050405020304" pitchFamily="18" charset="0"/>
              </a:rPr>
              <a:t> </a:t>
            </a:r>
            <a:r>
              <a:rPr lang="en-US" altLang="en-US" dirty="0" err="1">
                <a:solidFill>
                  <a:schemeClr val="bg1"/>
                </a:solidFill>
                <a:latin typeface="Times New Roman" panose="02020603050405020304" pitchFamily="18" charset="0"/>
                <a:cs typeface="Times New Roman" panose="02020603050405020304" pitchFamily="18" charset="0"/>
              </a:rPr>
              <a:t>Tuân</a:t>
            </a:r>
            <a:r>
              <a:rPr lang="en-US" altLang="en-US" b="1" dirty="0">
                <a:solidFill>
                  <a:srgbClr val="FF0000"/>
                </a:solidFill>
                <a:latin typeface="Times New Roman" panose="02020603050405020304" pitchFamily="18" charset="0"/>
                <a:cs typeface="Times New Roman" panose="02020603050405020304" pitchFamily="18" charset="0"/>
              </a:rPr>
              <a:t> </a:t>
            </a:r>
          </a:p>
          <a:p>
            <a:pPr algn="ctr" eaLnBrk="1" hangingPunct="1">
              <a:lnSpc>
                <a:spcPct val="100000"/>
              </a:lnSpc>
              <a:spcBef>
                <a:spcPct val="0"/>
              </a:spcBef>
              <a:buFontTx/>
              <a:buNone/>
            </a:pPr>
            <a:endParaRPr lang="en-US" altLang="en-US" b="1" dirty="0">
              <a:solidFill>
                <a:srgbClr val="FF0000"/>
              </a:solidFill>
              <a:latin typeface="Times New Roman" panose="02020603050405020304" pitchFamily="18" charset="0"/>
              <a:cs typeface="Times New Roman" panose="02020603050405020304" pitchFamily="18" charset="0"/>
            </a:endParaRPr>
          </a:p>
          <a:p>
            <a:pPr algn="ctr" eaLnBrk="1" hangingPunct="1">
              <a:lnSpc>
                <a:spcPct val="100000"/>
              </a:lnSpc>
              <a:spcBef>
                <a:spcPct val="0"/>
              </a:spcBef>
              <a:buFontTx/>
              <a:buNone/>
            </a:pPr>
            <a:r>
              <a:rPr lang="en-US" altLang="en-US" dirty="0">
                <a:solidFill>
                  <a:srgbClr val="FF0000"/>
                </a:solidFill>
                <a:latin typeface="Times New Roman" panose="02020603050405020304" pitchFamily="18" charset="0"/>
                <a:cs typeface="Times New Roman" panose="02020603050405020304" pitchFamily="18" charset="0"/>
              </a:rPr>
              <a:t> </a:t>
            </a:r>
          </a:p>
          <a:p>
            <a:pPr algn="ctr" eaLnBrk="1" hangingPunct="1">
              <a:lnSpc>
                <a:spcPct val="100000"/>
              </a:lnSpc>
              <a:spcBef>
                <a:spcPct val="0"/>
              </a:spcBef>
              <a:buFontTx/>
              <a:buNone/>
            </a:pPr>
            <a:r>
              <a:rPr lang="en-US" altLang="en-US" dirty="0">
                <a:solidFill>
                  <a:srgbClr val="0000FF"/>
                </a:solidFill>
                <a:latin typeface="Times New Roman" panose="02020603050405020304" pitchFamily="18" charset="0"/>
                <a:cs typeface="Times New Roman" panose="02020603050405020304" pitchFamily="18" charset="0"/>
              </a:rPr>
              <a:t>                       </a:t>
            </a:r>
          </a:p>
          <a:p>
            <a:pPr algn="ctr" eaLnBrk="1" hangingPunct="1">
              <a:lnSpc>
                <a:spcPct val="100000"/>
              </a:lnSpc>
              <a:spcBef>
                <a:spcPct val="0"/>
              </a:spcBef>
              <a:buFontTx/>
              <a:buNone/>
            </a:pPr>
            <a:r>
              <a:rPr lang="en-US" altLang="en-US" dirty="0">
                <a:solidFill>
                  <a:srgbClr val="0000FF"/>
                </a:solidFill>
                <a:latin typeface="Times New Roman" panose="02020603050405020304" pitchFamily="18" charset="0"/>
                <a:cs typeface="Times New Roman" panose="02020603050405020304" pitchFamily="18" charset="0"/>
              </a:rPr>
              <a:t>                       </a:t>
            </a:r>
            <a:endParaRPr lang="en-US" altLang="en-US" dirty="0">
              <a:solidFill>
                <a:srgbClr val="FF0000"/>
              </a:solidFill>
              <a:latin typeface="Times New Roman" panose="02020603050405020304" pitchFamily="18" charset="0"/>
              <a:cs typeface="Times New Roman" panose="02020603050405020304" pitchFamily="18" charset="0"/>
            </a:endParaRPr>
          </a:p>
          <a:p>
            <a:pPr algn="ctr" eaLnBrk="1" hangingPunct="1">
              <a:lnSpc>
                <a:spcPct val="100000"/>
              </a:lnSpc>
              <a:spcBef>
                <a:spcPct val="0"/>
              </a:spcBef>
              <a:buFontTx/>
              <a:buNone/>
            </a:pPr>
            <a:r>
              <a:rPr lang="en-US" altLang="en-US" dirty="0">
                <a:solidFill>
                  <a:srgbClr val="0000FF"/>
                </a:solidFill>
                <a:latin typeface="Times New Roman" panose="02020603050405020304" pitchFamily="18" charset="0"/>
                <a:cs typeface="Times New Roman" panose="02020603050405020304" pitchFamily="18" charset="0"/>
              </a:rPr>
              <a:t>                                             </a:t>
            </a:r>
            <a:endParaRPr lang="en-US" altLang="en-US" dirty="0">
              <a:latin typeface="Arial" panose="020B0604020202020204" pitchFamily="34" charset="0"/>
              <a:cs typeface="Times New Roman" panose="02020603050405020304" pitchFamily="18" charset="0"/>
            </a:endParaRPr>
          </a:p>
        </p:txBody>
      </p:sp>
      <p:sp>
        <p:nvSpPr>
          <p:cNvPr id="69637" name="Hộp Văn bản 4">
            <a:extLst>
              <a:ext uri="{FF2B5EF4-FFF2-40B4-BE49-F238E27FC236}">
                <a16:creationId xmlns:a16="http://schemas.microsoft.com/office/drawing/2014/main" id="{2B6C40C4-ACD3-4E00-FEB9-668D0B95C2C1}"/>
              </a:ext>
            </a:extLst>
          </p:cNvPr>
          <p:cNvSpPr txBox="1">
            <a:spLocks noChangeArrowheads="1"/>
          </p:cNvSpPr>
          <p:nvPr/>
        </p:nvSpPr>
        <p:spPr bwMode="auto">
          <a:xfrm>
            <a:off x="2895600" y="735013"/>
            <a:ext cx="5715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华康方圆体W7"/>
                <a:ea typeface="华康方圆体W7"/>
                <a:cs typeface="华康方圆体W7"/>
              </a:defRPr>
            </a:lvl1pPr>
            <a:lvl2pPr marL="742950" indent="-285750">
              <a:lnSpc>
                <a:spcPct val="90000"/>
              </a:lnSpc>
              <a:spcBef>
                <a:spcPts val="500"/>
              </a:spcBef>
              <a:buFont typeface="Arial" panose="020B0604020202020204" pitchFamily="34" charset="0"/>
              <a:buChar char="•"/>
              <a:defRPr sz="2400">
                <a:solidFill>
                  <a:schemeClr val="tx1"/>
                </a:solidFill>
                <a:latin typeface="华康方圆体W7"/>
                <a:ea typeface="华康方圆体W7"/>
                <a:cs typeface="华康方圆体W7"/>
              </a:defRPr>
            </a:lvl2pPr>
            <a:lvl3pPr marL="1143000" indent="-228600">
              <a:lnSpc>
                <a:spcPct val="90000"/>
              </a:lnSpc>
              <a:spcBef>
                <a:spcPts val="500"/>
              </a:spcBef>
              <a:buFont typeface="Arial" panose="020B0604020202020204" pitchFamily="34" charset="0"/>
              <a:buChar char="•"/>
              <a:defRPr sz="2000">
                <a:solidFill>
                  <a:schemeClr val="tx1"/>
                </a:solidFill>
                <a:latin typeface="华康方圆体W7"/>
                <a:ea typeface="华康方圆体W7"/>
                <a:cs typeface="华康方圆体W7"/>
              </a:defRPr>
            </a:lvl3pPr>
            <a:lvl4pPr marL="1600200" indent="-228600">
              <a:lnSpc>
                <a:spcPct val="90000"/>
              </a:lnSpc>
              <a:spcBef>
                <a:spcPts val="500"/>
              </a:spcBef>
              <a:buFont typeface="Arial" panose="020B0604020202020204" pitchFamily="34" charset="0"/>
              <a:buChar char="•"/>
              <a:defRPr>
                <a:solidFill>
                  <a:schemeClr val="tx1"/>
                </a:solidFill>
                <a:latin typeface="华康方圆体W7"/>
                <a:ea typeface="华康方圆体W7"/>
                <a:cs typeface="华康方圆体W7"/>
              </a:defRPr>
            </a:lvl4pPr>
            <a:lvl5pPr marL="2057400" indent="-228600">
              <a:lnSpc>
                <a:spcPct val="90000"/>
              </a:lnSpc>
              <a:spcBef>
                <a:spcPts val="500"/>
              </a:spcBef>
              <a:buFont typeface="Arial" panose="020B0604020202020204" pitchFamily="34" charset="0"/>
              <a:buChar char="•"/>
              <a:defRPr>
                <a:solidFill>
                  <a:schemeClr val="tx1"/>
                </a:solidFill>
                <a:latin typeface="华康方圆体W7"/>
                <a:ea typeface="华康方圆体W7"/>
                <a:cs typeface="华康方圆体W7"/>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华康方圆体W7"/>
                <a:ea typeface="华康方圆体W7"/>
                <a:cs typeface="华康方圆体W7"/>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华康方圆体W7"/>
                <a:ea typeface="华康方圆体W7"/>
                <a:cs typeface="华康方圆体W7"/>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华康方圆体W7"/>
                <a:ea typeface="华康方圆体W7"/>
                <a:cs typeface="华康方圆体W7"/>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华康方圆体W7"/>
                <a:ea typeface="华康方圆体W7"/>
                <a:cs typeface="华康方圆体W7"/>
              </a:defRPr>
            </a:lvl9pPr>
          </a:lstStyle>
          <a:p>
            <a:pPr algn="ctr" eaLnBrk="1" hangingPunct="1">
              <a:lnSpc>
                <a:spcPct val="100000"/>
              </a:lnSpc>
              <a:spcBef>
                <a:spcPct val="0"/>
              </a:spcBef>
              <a:buFontTx/>
              <a:buNone/>
            </a:pPr>
            <a:r>
              <a:rPr lang="en-US" altLang="en-US" b="1" dirty="0" err="1">
                <a:solidFill>
                  <a:schemeClr val="bg1"/>
                </a:solidFill>
                <a:latin typeface="Times New Roman" panose="02020603050405020304" pitchFamily="18" charset="0"/>
                <a:cs typeface="Times New Roman" panose="02020603050405020304" pitchFamily="18" charset="0"/>
              </a:rPr>
              <a:t>Thứ</a:t>
            </a:r>
            <a:r>
              <a:rPr lang="en-US" altLang="en-US" b="1" dirty="0">
                <a:solidFill>
                  <a:schemeClr val="bg1"/>
                </a:solidFill>
                <a:latin typeface="Times New Roman" panose="02020603050405020304" pitchFamily="18" charset="0"/>
                <a:cs typeface="Times New Roman" panose="02020603050405020304" pitchFamily="18" charset="0"/>
              </a:rPr>
              <a:t> </a:t>
            </a:r>
            <a:r>
              <a:rPr lang="en-US" altLang="en-US" b="1" dirty="0" err="1">
                <a:solidFill>
                  <a:schemeClr val="bg1"/>
                </a:solidFill>
                <a:latin typeface="Times New Roman" panose="02020603050405020304" pitchFamily="18" charset="0"/>
                <a:cs typeface="Times New Roman" panose="02020603050405020304" pitchFamily="18" charset="0"/>
              </a:rPr>
              <a:t>hai</a:t>
            </a:r>
            <a:r>
              <a:rPr lang="en-US" altLang="en-US" b="1" dirty="0">
                <a:solidFill>
                  <a:schemeClr val="bg1"/>
                </a:solidFill>
                <a:latin typeface="Times New Roman" panose="02020603050405020304" pitchFamily="18" charset="0"/>
                <a:cs typeface="Times New Roman" panose="02020603050405020304" pitchFamily="18" charset="0"/>
              </a:rPr>
              <a:t> </a:t>
            </a:r>
            <a:r>
              <a:rPr lang="en-US" altLang="en-US" b="1" dirty="0" err="1">
                <a:solidFill>
                  <a:schemeClr val="bg1"/>
                </a:solidFill>
                <a:latin typeface="Times New Roman" panose="02020603050405020304" pitchFamily="18" charset="0"/>
                <a:cs typeface="Times New Roman" panose="02020603050405020304" pitchFamily="18" charset="0"/>
              </a:rPr>
              <a:t>ngày</a:t>
            </a:r>
            <a:r>
              <a:rPr lang="en-US" altLang="en-US" b="1" dirty="0">
                <a:solidFill>
                  <a:schemeClr val="bg1"/>
                </a:solidFill>
                <a:latin typeface="Times New Roman" panose="02020603050405020304" pitchFamily="18" charset="0"/>
                <a:cs typeface="Times New Roman" panose="02020603050405020304" pitchFamily="18" charset="0"/>
              </a:rPr>
              <a:t> ... </a:t>
            </a:r>
            <a:r>
              <a:rPr lang="en-US" altLang="en-US" b="1" dirty="0" err="1">
                <a:solidFill>
                  <a:schemeClr val="bg1"/>
                </a:solidFill>
                <a:latin typeface="Times New Roman" panose="02020603050405020304" pitchFamily="18" charset="0"/>
                <a:cs typeface="Times New Roman" panose="02020603050405020304" pitchFamily="18" charset="0"/>
              </a:rPr>
              <a:t>tháng</a:t>
            </a:r>
            <a:r>
              <a:rPr lang="en-US" altLang="en-US" b="1" dirty="0">
                <a:solidFill>
                  <a:schemeClr val="bg1"/>
                </a:solidFill>
                <a:latin typeface="Times New Roman" panose="02020603050405020304" pitchFamily="18" charset="0"/>
                <a:cs typeface="Times New Roman" panose="02020603050405020304" pitchFamily="18" charset="0"/>
              </a:rPr>
              <a:t> 3 </a:t>
            </a:r>
            <a:r>
              <a:rPr lang="en-US" altLang="en-US" b="1" dirty="0" err="1">
                <a:solidFill>
                  <a:schemeClr val="bg1"/>
                </a:solidFill>
                <a:latin typeface="Times New Roman" panose="02020603050405020304" pitchFamily="18" charset="0"/>
                <a:cs typeface="Times New Roman" panose="02020603050405020304" pitchFamily="18" charset="0"/>
              </a:rPr>
              <a:t>năm</a:t>
            </a:r>
            <a:r>
              <a:rPr lang="en-US" altLang="en-US" b="1" dirty="0">
                <a:solidFill>
                  <a:schemeClr val="bg1"/>
                </a:solidFill>
                <a:latin typeface="Times New Roman" panose="02020603050405020304" pitchFamily="18" charset="0"/>
                <a:cs typeface="Times New Roman" panose="02020603050405020304" pitchFamily="18" charset="0"/>
              </a:rPr>
              <a:t> 2023</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2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2" presetClass="entr" presetSubtype="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 calcmode="lin" valueType="num">
                                      <p:cBhvr additive="base">
                                        <p:cTn id="10" dur="500" fill="hold"/>
                                        <p:tgtEl>
                                          <p:spTgt spid="9"/>
                                        </p:tgtEl>
                                        <p:attrNameLst>
                                          <p:attrName>ppt_x</p:attrName>
                                        </p:attrNameLst>
                                      </p:cBhvr>
                                      <p:tavLst>
                                        <p:tav tm="0">
                                          <p:val>
                                            <p:strVal val="#ppt_x"/>
                                          </p:val>
                                        </p:tav>
                                        <p:tav tm="100000">
                                          <p:val>
                                            <p:strVal val="#ppt_x"/>
                                          </p:val>
                                        </p:tav>
                                      </p:tavLst>
                                    </p:anim>
                                    <p:anim calcmode="lin" valueType="num">
                                      <p:cBhvr additive="base">
                                        <p:cTn id="11" dur="500" fill="hold"/>
                                        <p:tgtEl>
                                          <p:spTgt spid="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90" name="Picture 2" descr="(1)Gom-Bat-Trang-nay[1]">
            <a:extLst>
              <a:ext uri="{FF2B5EF4-FFF2-40B4-BE49-F238E27FC236}">
                <a16:creationId xmlns:a16="http://schemas.microsoft.com/office/drawing/2014/main" id="{8BABC5B3-B9C2-4EFB-440A-63C4B4E54F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19788" y="57150"/>
            <a:ext cx="6272211" cy="32194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14691" name="Picture 3" descr="det%20lua[1]">
            <a:extLst>
              <a:ext uri="{FF2B5EF4-FFF2-40B4-BE49-F238E27FC236}">
                <a16:creationId xmlns:a16="http://schemas.microsoft.com/office/drawing/2014/main" id="{F4BF9F59-62F3-66C2-BDEE-184F5E5AE99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57150"/>
            <a:ext cx="5791200" cy="321151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14692" name="Picture 4" descr="111111(1)">
            <a:extLst>
              <a:ext uri="{FF2B5EF4-FFF2-40B4-BE49-F238E27FC236}">
                <a16:creationId xmlns:a16="http://schemas.microsoft.com/office/drawing/2014/main" id="{5B4EE6AF-8F88-02E1-B27E-7FF01130D49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24550" y="3429000"/>
            <a:ext cx="6267450" cy="32766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14693" name="Picture 5" descr="small_31184">
            <a:extLst>
              <a:ext uri="{FF2B5EF4-FFF2-40B4-BE49-F238E27FC236}">
                <a16:creationId xmlns:a16="http://schemas.microsoft.com/office/drawing/2014/main" id="{B7E5EE5B-D3F8-F1DB-6676-F665AEB7D4A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422650"/>
            <a:ext cx="5827713" cy="3282950"/>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14694" name="Text Box 6">
            <a:extLst>
              <a:ext uri="{FF2B5EF4-FFF2-40B4-BE49-F238E27FC236}">
                <a16:creationId xmlns:a16="http://schemas.microsoft.com/office/drawing/2014/main" id="{E4B90BB5-78E8-EA45-1E25-011F4DBB6525}"/>
              </a:ext>
            </a:extLst>
          </p:cNvPr>
          <p:cNvSpPr txBox="1">
            <a:spLocks noChangeArrowheads="1"/>
          </p:cNvSpPr>
          <p:nvPr/>
        </p:nvSpPr>
        <p:spPr bwMode="auto">
          <a:xfrm>
            <a:off x="136526" y="57150"/>
            <a:ext cx="2759075" cy="518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7255" tIns="43629" rIns="87255" bIns="43629">
            <a:spAutoFit/>
          </a:bodyPr>
          <a:lstStyle>
            <a:lvl1pPr defTabSz="1296988">
              <a:spcBef>
                <a:spcPct val="20000"/>
              </a:spcBef>
              <a:buFont typeface="Arial" panose="020B0604020202020204" pitchFamily="34" charset="0"/>
              <a:buChar char="•"/>
              <a:defRPr sz="3200">
                <a:solidFill>
                  <a:schemeClr val="tx1"/>
                </a:solidFill>
                <a:latin typeface="Times New Roman" panose="02020603050405020304" pitchFamily="18" charset="0"/>
                <a:cs typeface="Times New Roman" panose="02020603050405020304" pitchFamily="18" charset="0"/>
              </a:defRPr>
            </a:lvl1pPr>
            <a:lvl2pPr marL="742950" indent="-285750" defTabSz="1296988">
              <a:spcBef>
                <a:spcPct val="20000"/>
              </a:spcBef>
              <a:buFont typeface="Arial" panose="020B0604020202020204" pitchFamily="34" charset="0"/>
              <a:buChar char="–"/>
              <a:defRPr sz="2800">
                <a:solidFill>
                  <a:schemeClr val="tx1"/>
                </a:solidFill>
                <a:latin typeface="Calibri" panose="020F0502020204030204" pitchFamily="34" charset="0"/>
                <a:cs typeface="Times New Roman" panose="02020603050405020304" pitchFamily="18" charset="0"/>
              </a:defRPr>
            </a:lvl2pPr>
            <a:lvl3pPr marL="1143000" indent="-228600" defTabSz="1296988">
              <a:spcBef>
                <a:spcPct val="20000"/>
              </a:spcBef>
              <a:buFont typeface="Arial" panose="020B0604020202020204" pitchFamily="34" charset="0"/>
              <a:buChar char="•"/>
              <a:defRPr sz="2400">
                <a:solidFill>
                  <a:schemeClr val="tx1"/>
                </a:solidFill>
                <a:latin typeface="Calibri" panose="020F0502020204030204" pitchFamily="34" charset="0"/>
                <a:cs typeface="Times New Roman" panose="02020603050405020304" pitchFamily="18" charset="0"/>
              </a:defRPr>
            </a:lvl3pPr>
            <a:lvl4pPr marL="1600200" indent="-228600" defTabSz="1296988">
              <a:spcBef>
                <a:spcPct val="20000"/>
              </a:spcBef>
              <a:buFont typeface="Arial" panose="020B0604020202020204" pitchFamily="34" charset="0"/>
              <a:buChar char="–"/>
              <a:defRPr sz="2000">
                <a:solidFill>
                  <a:schemeClr val="tx1"/>
                </a:solidFill>
                <a:latin typeface="Calibri" panose="020F0502020204030204" pitchFamily="34" charset="0"/>
                <a:cs typeface="Times New Roman" panose="02020603050405020304" pitchFamily="18" charset="0"/>
              </a:defRPr>
            </a:lvl4pPr>
            <a:lvl5pPr marL="2057400" indent="-228600" defTabSz="1296988">
              <a:spcBef>
                <a:spcPct val="20000"/>
              </a:spcBef>
              <a:buFont typeface="Arial" panose="020B0604020202020204" pitchFamily="34" charset="0"/>
              <a:buChar char="»"/>
              <a:defRPr sz="2000">
                <a:solidFill>
                  <a:schemeClr val="tx1"/>
                </a:solidFill>
                <a:latin typeface="Calibri" panose="020F0502020204030204" pitchFamily="34" charset="0"/>
                <a:cs typeface="Times New Roman" panose="02020603050405020304" pitchFamily="18" charset="0"/>
              </a:defRPr>
            </a:lvl5pPr>
            <a:lvl6pPr marL="2514600" indent="-228600" defTabSz="129698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Times New Roman" panose="02020603050405020304" pitchFamily="18" charset="0"/>
              </a:defRPr>
            </a:lvl6pPr>
            <a:lvl7pPr marL="2971800" indent="-228600" defTabSz="129698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Times New Roman" panose="02020603050405020304" pitchFamily="18" charset="0"/>
              </a:defRPr>
            </a:lvl7pPr>
            <a:lvl8pPr marL="3429000" indent="-228600" defTabSz="129698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Times New Roman" panose="02020603050405020304" pitchFamily="18" charset="0"/>
              </a:defRPr>
            </a:lvl8pPr>
            <a:lvl9pPr marL="3886200" indent="-228600" defTabSz="129698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Times New Roman" panose="02020603050405020304" pitchFamily="18" charset="0"/>
              </a:defRPr>
            </a:lvl9pPr>
          </a:lstStyle>
          <a:p>
            <a:pPr eaLnBrk="1" hangingPunct="1">
              <a:spcBef>
                <a:spcPct val="0"/>
              </a:spcBef>
              <a:buFontTx/>
              <a:buNone/>
            </a:pPr>
            <a:r>
              <a:rPr lang="en-US" altLang="en-US" sz="2800" b="1">
                <a:solidFill>
                  <a:schemeClr val="bg1"/>
                </a:solidFill>
              </a:rPr>
              <a:t>Lụa Vạn Phúc</a:t>
            </a:r>
          </a:p>
        </p:txBody>
      </p:sp>
      <p:sp>
        <p:nvSpPr>
          <p:cNvPr id="114695" name="Text Box 7">
            <a:extLst>
              <a:ext uri="{FF2B5EF4-FFF2-40B4-BE49-F238E27FC236}">
                <a16:creationId xmlns:a16="http://schemas.microsoft.com/office/drawing/2014/main" id="{BE53EFBB-10CF-AEEB-0B27-A105F7830134}"/>
              </a:ext>
            </a:extLst>
          </p:cNvPr>
          <p:cNvSpPr txBox="1">
            <a:spLocks noChangeArrowheads="1"/>
          </p:cNvSpPr>
          <p:nvPr/>
        </p:nvSpPr>
        <p:spPr bwMode="auto">
          <a:xfrm>
            <a:off x="5995416" y="76200"/>
            <a:ext cx="316865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7255" tIns="43629" rIns="87255" bIns="43629">
            <a:spAutoFit/>
          </a:bodyPr>
          <a:lstStyle>
            <a:lvl1pPr defTabSz="1296988">
              <a:spcBef>
                <a:spcPct val="20000"/>
              </a:spcBef>
              <a:buFont typeface="Arial" panose="020B0604020202020204" pitchFamily="34" charset="0"/>
              <a:buChar char="•"/>
              <a:defRPr sz="3200">
                <a:solidFill>
                  <a:schemeClr val="tx1"/>
                </a:solidFill>
                <a:latin typeface="Times New Roman" panose="02020603050405020304" pitchFamily="18" charset="0"/>
                <a:cs typeface="Times New Roman" panose="02020603050405020304" pitchFamily="18" charset="0"/>
              </a:defRPr>
            </a:lvl1pPr>
            <a:lvl2pPr marL="742950" indent="-285750" defTabSz="1296988">
              <a:spcBef>
                <a:spcPct val="20000"/>
              </a:spcBef>
              <a:buFont typeface="Arial" panose="020B0604020202020204" pitchFamily="34" charset="0"/>
              <a:buChar char="–"/>
              <a:defRPr sz="2800">
                <a:solidFill>
                  <a:schemeClr val="tx1"/>
                </a:solidFill>
                <a:latin typeface="Calibri" panose="020F0502020204030204" pitchFamily="34" charset="0"/>
                <a:cs typeface="Times New Roman" panose="02020603050405020304" pitchFamily="18" charset="0"/>
              </a:defRPr>
            </a:lvl2pPr>
            <a:lvl3pPr marL="1143000" indent="-228600" defTabSz="1296988">
              <a:spcBef>
                <a:spcPct val="20000"/>
              </a:spcBef>
              <a:buFont typeface="Arial" panose="020B0604020202020204" pitchFamily="34" charset="0"/>
              <a:buChar char="•"/>
              <a:defRPr sz="2400">
                <a:solidFill>
                  <a:schemeClr val="tx1"/>
                </a:solidFill>
                <a:latin typeface="Calibri" panose="020F0502020204030204" pitchFamily="34" charset="0"/>
                <a:cs typeface="Times New Roman" panose="02020603050405020304" pitchFamily="18" charset="0"/>
              </a:defRPr>
            </a:lvl3pPr>
            <a:lvl4pPr marL="1600200" indent="-228600" defTabSz="1296988">
              <a:spcBef>
                <a:spcPct val="20000"/>
              </a:spcBef>
              <a:buFont typeface="Arial" panose="020B0604020202020204" pitchFamily="34" charset="0"/>
              <a:buChar char="–"/>
              <a:defRPr sz="2000">
                <a:solidFill>
                  <a:schemeClr val="tx1"/>
                </a:solidFill>
                <a:latin typeface="Calibri" panose="020F0502020204030204" pitchFamily="34" charset="0"/>
                <a:cs typeface="Times New Roman" panose="02020603050405020304" pitchFamily="18" charset="0"/>
              </a:defRPr>
            </a:lvl4pPr>
            <a:lvl5pPr marL="2057400" indent="-228600" defTabSz="1296988">
              <a:spcBef>
                <a:spcPct val="20000"/>
              </a:spcBef>
              <a:buFont typeface="Arial" panose="020B0604020202020204" pitchFamily="34" charset="0"/>
              <a:buChar char="»"/>
              <a:defRPr sz="2000">
                <a:solidFill>
                  <a:schemeClr val="tx1"/>
                </a:solidFill>
                <a:latin typeface="Calibri" panose="020F0502020204030204" pitchFamily="34" charset="0"/>
                <a:cs typeface="Times New Roman" panose="02020603050405020304" pitchFamily="18" charset="0"/>
              </a:defRPr>
            </a:lvl5pPr>
            <a:lvl6pPr marL="2514600" indent="-228600" defTabSz="129698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Times New Roman" panose="02020603050405020304" pitchFamily="18" charset="0"/>
              </a:defRPr>
            </a:lvl6pPr>
            <a:lvl7pPr marL="2971800" indent="-228600" defTabSz="129698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Times New Roman" panose="02020603050405020304" pitchFamily="18" charset="0"/>
              </a:defRPr>
            </a:lvl7pPr>
            <a:lvl8pPr marL="3429000" indent="-228600" defTabSz="129698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Times New Roman" panose="02020603050405020304" pitchFamily="18" charset="0"/>
              </a:defRPr>
            </a:lvl8pPr>
            <a:lvl9pPr marL="3886200" indent="-228600" defTabSz="129698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Times New Roman" panose="02020603050405020304" pitchFamily="18" charset="0"/>
              </a:defRPr>
            </a:lvl9pPr>
          </a:lstStyle>
          <a:p>
            <a:pPr eaLnBrk="1" hangingPunct="1">
              <a:spcBef>
                <a:spcPct val="0"/>
              </a:spcBef>
              <a:buFontTx/>
              <a:buNone/>
            </a:pPr>
            <a:r>
              <a:rPr lang="en-US" altLang="en-US" sz="2800" b="1">
                <a:solidFill>
                  <a:schemeClr val="bg1"/>
                </a:solidFill>
              </a:rPr>
              <a:t>Gốm sứ Bát Tràng</a:t>
            </a:r>
          </a:p>
        </p:txBody>
      </p:sp>
      <p:sp>
        <p:nvSpPr>
          <p:cNvPr id="114696" name="Text Box 8">
            <a:extLst>
              <a:ext uri="{FF2B5EF4-FFF2-40B4-BE49-F238E27FC236}">
                <a16:creationId xmlns:a16="http://schemas.microsoft.com/office/drawing/2014/main" id="{3B23A521-6688-71FE-A6A5-75ECCD0FC8C0}"/>
              </a:ext>
            </a:extLst>
          </p:cNvPr>
          <p:cNvSpPr txBox="1">
            <a:spLocks noChangeArrowheads="1"/>
          </p:cNvSpPr>
          <p:nvPr/>
        </p:nvSpPr>
        <p:spPr bwMode="auto">
          <a:xfrm>
            <a:off x="6096000" y="3422650"/>
            <a:ext cx="317817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7255" tIns="43629" rIns="87255" bIns="43629">
            <a:spAutoFit/>
          </a:bodyPr>
          <a:lstStyle>
            <a:lvl1pPr defTabSz="1296988">
              <a:spcBef>
                <a:spcPct val="20000"/>
              </a:spcBef>
              <a:buFont typeface="Arial" panose="020B0604020202020204" pitchFamily="34" charset="0"/>
              <a:buChar char="•"/>
              <a:defRPr sz="3200">
                <a:solidFill>
                  <a:schemeClr val="tx1"/>
                </a:solidFill>
                <a:latin typeface="Times New Roman" panose="02020603050405020304" pitchFamily="18" charset="0"/>
                <a:cs typeface="Times New Roman" panose="02020603050405020304" pitchFamily="18" charset="0"/>
              </a:defRPr>
            </a:lvl1pPr>
            <a:lvl2pPr marL="742950" indent="-285750" defTabSz="1296988">
              <a:spcBef>
                <a:spcPct val="20000"/>
              </a:spcBef>
              <a:buFont typeface="Arial" panose="020B0604020202020204" pitchFamily="34" charset="0"/>
              <a:buChar char="–"/>
              <a:defRPr sz="2800">
                <a:solidFill>
                  <a:schemeClr val="tx1"/>
                </a:solidFill>
                <a:latin typeface="Calibri" panose="020F0502020204030204" pitchFamily="34" charset="0"/>
                <a:cs typeface="Times New Roman" panose="02020603050405020304" pitchFamily="18" charset="0"/>
              </a:defRPr>
            </a:lvl2pPr>
            <a:lvl3pPr marL="1143000" indent="-228600" defTabSz="1296988">
              <a:spcBef>
                <a:spcPct val="20000"/>
              </a:spcBef>
              <a:buFont typeface="Arial" panose="020B0604020202020204" pitchFamily="34" charset="0"/>
              <a:buChar char="•"/>
              <a:defRPr sz="2400">
                <a:solidFill>
                  <a:schemeClr val="tx1"/>
                </a:solidFill>
                <a:latin typeface="Calibri" panose="020F0502020204030204" pitchFamily="34" charset="0"/>
                <a:cs typeface="Times New Roman" panose="02020603050405020304" pitchFamily="18" charset="0"/>
              </a:defRPr>
            </a:lvl3pPr>
            <a:lvl4pPr marL="1600200" indent="-228600" defTabSz="1296988">
              <a:spcBef>
                <a:spcPct val="20000"/>
              </a:spcBef>
              <a:buFont typeface="Arial" panose="020B0604020202020204" pitchFamily="34" charset="0"/>
              <a:buChar char="–"/>
              <a:defRPr sz="2000">
                <a:solidFill>
                  <a:schemeClr val="tx1"/>
                </a:solidFill>
                <a:latin typeface="Calibri" panose="020F0502020204030204" pitchFamily="34" charset="0"/>
                <a:cs typeface="Times New Roman" panose="02020603050405020304" pitchFamily="18" charset="0"/>
              </a:defRPr>
            </a:lvl4pPr>
            <a:lvl5pPr marL="2057400" indent="-228600" defTabSz="1296988">
              <a:spcBef>
                <a:spcPct val="20000"/>
              </a:spcBef>
              <a:buFont typeface="Arial" panose="020B0604020202020204" pitchFamily="34" charset="0"/>
              <a:buChar char="»"/>
              <a:defRPr sz="2000">
                <a:solidFill>
                  <a:schemeClr val="tx1"/>
                </a:solidFill>
                <a:latin typeface="Calibri" panose="020F0502020204030204" pitchFamily="34" charset="0"/>
                <a:cs typeface="Times New Roman" panose="02020603050405020304" pitchFamily="18" charset="0"/>
              </a:defRPr>
            </a:lvl5pPr>
            <a:lvl6pPr marL="2514600" indent="-228600" defTabSz="129698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Times New Roman" panose="02020603050405020304" pitchFamily="18" charset="0"/>
              </a:defRPr>
            </a:lvl6pPr>
            <a:lvl7pPr marL="2971800" indent="-228600" defTabSz="129698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Times New Roman" panose="02020603050405020304" pitchFamily="18" charset="0"/>
              </a:defRPr>
            </a:lvl7pPr>
            <a:lvl8pPr marL="3429000" indent="-228600" defTabSz="129698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Times New Roman" panose="02020603050405020304" pitchFamily="18" charset="0"/>
              </a:defRPr>
            </a:lvl8pPr>
            <a:lvl9pPr marL="3886200" indent="-228600" defTabSz="129698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Times New Roman" panose="02020603050405020304" pitchFamily="18" charset="0"/>
              </a:defRPr>
            </a:lvl9pPr>
          </a:lstStyle>
          <a:p>
            <a:pPr eaLnBrk="1" hangingPunct="1">
              <a:spcBef>
                <a:spcPct val="0"/>
              </a:spcBef>
              <a:buFontTx/>
              <a:buNone/>
            </a:pPr>
            <a:r>
              <a:rPr lang="en-US" altLang="en-US" sz="2800" b="1"/>
              <a:t>Túi cói Ninh Bình</a:t>
            </a:r>
          </a:p>
        </p:txBody>
      </p:sp>
      <p:sp>
        <p:nvSpPr>
          <p:cNvPr id="114697" name="Text Box 9">
            <a:extLst>
              <a:ext uri="{FF2B5EF4-FFF2-40B4-BE49-F238E27FC236}">
                <a16:creationId xmlns:a16="http://schemas.microsoft.com/office/drawing/2014/main" id="{21BEE3BE-8AFF-C500-6E67-C7E76E943854}"/>
              </a:ext>
            </a:extLst>
          </p:cNvPr>
          <p:cNvSpPr txBox="1">
            <a:spLocks noChangeArrowheads="1"/>
          </p:cNvSpPr>
          <p:nvPr/>
        </p:nvSpPr>
        <p:spPr bwMode="auto">
          <a:xfrm>
            <a:off x="73025" y="3429000"/>
            <a:ext cx="39243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7255" tIns="43629" rIns="87255" bIns="43629">
            <a:spAutoFit/>
          </a:bodyPr>
          <a:lstStyle>
            <a:lvl1pPr defTabSz="1296988">
              <a:spcBef>
                <a:spcPct val="20000"/>
              </a:spcBef>
              <a:buFont typeface="Arial" panose="020B0604020202020204" pitchFamily="34" charset="0"/>
              <a:buChar char="•"/>
              <a:defRPr sz="3200">
                <a:solidFill>
                  <a:schemeClr val="tx1"/>
                </a:solidFill>
                <a:latin typeface="Times New Roman" panose="02020603050405020304" pitchFamily="18" charset="0"/>
                <a:cs typeface="Times New Roman" panose="02020603050405020304" pitchFamily="18" charset="0"/>
              </a:defRPr>
            </a:lvl1pPr>
            <a:lvl2pPr marL="742950" indent="-285750" defTabSz="1296988">
              <a:spcBef>
                <a:spcPct val="20000"/>
              </a:spcBef>
              <a:buFont typeface="Arial" panose="020B0604020202020204" pitchFamily="34" charset="0"/>
              <a:buChar char="–"/>
              <a:defRPr sz="2800">
                <a:solidFill>
                  <a:schemeClr val="tx1"/>
                </a:solidFill>
                <a:latin typeface="Calibri" panose="020F0502020204030204" pitchFamily="34" charset="0"/>
                <a:cs typeface="Times New Roman" panose="02020603050405020304" pitchFamily="18" charset="0"/>
              </a:defRPr>
            </a:lvl2pPr>
            <a:lvl3pPr marL="1143000" indent="-228600" defTabSz="1296988">
              <a:spcBef>
                <a:spcPct val="20000"/>
              </a:spcBef>
              <a:buFont typeface="Arial" panose="020B0604020202020204" pitchFamily="34" charset="0"/>
              <a:buChar char="•"/>
              <a:defRPr sz="2400">
                <a:solidFill>
                  <a:schemeClr val="tx1"/>
                </a:solidFill>
                <a:latin typeface="Calibri" panose="020F0502020204030204" pitchFamily="34" charset="0"/>
                <a:cs typeface="Times New Roman" panose="02020603050405020304" pitchFamily="18" charset="0"/>
              </a:defRPr>
            </a:lvl3pPr>
            <a:lvl4pPr marL="1600200" indent="-228600" defTabSz="1296988">
              <a:spcBef>
                <a:spcPct val="20000"/>
              </a:spcBef>
              <a:buFont typeface="Arial" panose="020B0604020202020204" pitchFamily="34" charset="0"/>
              <a:buChar char="–"/>
              <a:defRPr sz="2000">
                <a:solidFill>
                  <a:schemeClr val="tx1"/>
                </a:solidFill>
                <a:latin typeface="Calibri" panose="020F0502020204030204" pitchFamily="34" charset="0"/>
                <a:cs typeface="Times New Roman" panose="02020603050405020304" pitchFamily="18" charset="0"/>
              </a:defRPr>
            </a:lvl4pPr>
            <a:lvl5pPr marL="2057400" indent="-228600" defTabSz="1296988">
              <a:spcBef>
                <a:spcPct val="20000"/>
              </a:spcBef>
              <a:buFont typeface="Arial" panose="020B0604020202020204" pitchFamily="34" charset="0"/>
              <a:buChar char="»"/>
              <a:defRPr sz="2000">
                <a:solidFill>
                  <a:schemeClr val="tx1"/>
                </a:solidFill>
                <a:latin typeface="Calibri" panose="020F0502020204030204" pitchFamily="34" charset="0"/>
                <a:cs typeface="Times New Roman" panose="02020603050405020304" pitchFamily="18" charset="0"/>
              </a:defRPr>
            </a:lvl5pPr>
            <a:lvl6pPr marL="2514600" indent="-228600" defTabSz="129698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Times New Roman" panose="02020603050405020304" pitchFamily="18" charset="0"/>
              </a:defRPr>
            </a:lvl6pPr>
            <a:lvl7pPr marL="2971800" indent="-228600" defTabSz="129698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Times New Roman" panose="02020603050405020304" pitchFamily="18" charset="0"/>
              </a:defRPr>
            </a:lvl7pPr>
            <a:lvl8pPr marL="3429000" indent="-228600" defTabSz="129698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Times New Roman" panose="02020603050405020304" pitchFamily="18" charset="0"/>
              </a:defRPr>
            </a:lvl8pPr>
            <a:lvl9pPr marL="3886200" indent="-228600" defTabSz="129698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Times New Roman" panose="02020603050405020304" pitchFamily="18" charset="0"/>
              </a:defRPr>
            </a:lvl9pPr>
          </a:lstStyle>
          <a:p>
            <a:pPr eaLnBrk="1" hangingPunct="1">
              <a:spcBef>
                <a:spcPct val="0"/>
              </a:spcBef>
              <a:buFontTx/>
              <a:buNone/>
            </a:pPr>
            <a:r>
              <a:rPr lang="en-US" altLang="en-US" sz="2800" b="1">
                <a:solidFill>
                  <a:schemeClr val="bg1"/>
                </a:solidFill>
              </a:rPr>
              <a:t>Gốm sứ Đông Triều</a:t>
            </a:r>
          </a:p>
        </p:txBody>
      </p:sp>
    </p:spTree>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14E17E71-91D8-B771-26C3-BDC23CB73665}"/>
              </a:ext>
            </a:extLst>
          </p:cNvPr>
          <p:cNvGrpSpPr>
            <a:grpSpLocks/>
          </p:cNvGrpSpPr>
          <p:nvPr/>
        </p:nvGrpSpPr>
        <p:grpSpPr bwMode="auto">
          <a:xfrm>
            <a:off x="3943350" y="1990725"/>
            <a:ext cx="6932613" cy="1563688"/>
            <a:chOff x="5701317" y="1047482"/>
            <a:chExt cx="4703257" cy="1211173"/>
          </a:xfrm>
        </p:grpSpPr>
        <p:grpSp>
          <p:nvGrpSpPr>
            <p:cNvPr id="115843" name="组合 437">
              <a:extLst>
                <a:ext uri="{FF2B5EF4-FFF2-40B4-BE49-F238E27FC236}">
                  <a16:creationId xmlns:a16="http://schemas.microsoft.com/office/drawing/2014/main" id="{7E6E672D-5D3D-789C-EC61-449B137130D5}"/>
                </a:ext>
              </a:extLst>
            </p:cNvPr>
            <p:cNvGrpSpPr>
              <a:grpSpLocks/>
            </p:cNvGrpSpPr>
            <p:nvPr/>
          </p:nvGrpSpPr>
          <p:grpSpPr bwMode="auto">
            <a:xfrm>
              <a:off x="5701317" y="1047482"/>
              <a:ext cx="4506713" cy="1211173"/>
              <a:chOff x="2972472" y="1362075"/>
              <a:chExt cx="5830217" cy="1566863"/>
            </a:xfrm>
          </p:grpSpPr>
          <p:sp>
            <p:nvSpPr>
              <p:cNvPr id="115845" name="Freeform 5">
                <a:extLst>
                  <a:ext uri="{FF2B5EF4-FFF2-40B4-BE49-F238E27FC236}">
                    <a16:creationId xmlns:a16="http://schemas.microsoft.com/office/drawing/2014/main" id="{DF2139AA-4829-6E2E-7814-B90F578A18F7}"/>
                  </a:ext>
                </a:extLst>
              </p:cNvPr>
              <p:cNvSpPr>
                <a:spLocks/>
              </p:cNvSpPr>
              <p:nvPr/>
            </p:nvSpPr>
            <p:spPr bwMode="auto">
              <a:xfrm>
                <a:off x="3605214" y="1920875"/>
                <a:ext cx="5197475" cy="995363"/>
              </a:xfrm>
              <a:custGeom>
                <a:avLst/>
                <a:gdLst>
                  <a:gd name="T0" fmla="*/ 71891339 w 1226"/>
                  <a:gd name="T1" fmla="*/ 904691386 h 234"/>
                  <a:gd name="T2" fmla="*/ 1096311117 w 1226"/>
                  <a:gd name="T3" fmla="*/ 796128760 h 234"/>
                  <a:gd name="T4" fmla="*/ 1311976654 w 1226"/>
                  <a:gd name="T5" fmla="*/ 796128760 h 234"/>
                  <a:gd name="T6" fmla="*/ 2147483646 w 1226"/>
                  <a:gd name="T7" fmla="*/ 995163077 h 234"/>
                  <a:gd name="T8" fmla="*/ 2147483646 w 1226"/>
                  <a:gd name="T9" fmla="*/ 1049444390 h 234"/>
                  <a:gd name="T10" fmla="*/ 2147483646 w 1226"/>
                  <a:gd name="T11" fmla="*/ 325687878 h 234"/>
                  <a:gd name="T12" fmla="*/ 2147483646 w 1226"/>
                  <a:gd name="T13" fmla="*/ 398064380 h 234"/>
                  <a:gd name="T14" fmla="*/ 2147483646 w 1226"/>
                  <a:gd name="T15" fmla="*/ 2147483646 h 234"/>
                  <a:gd name="T16" fmla="*/ 2147483646 w 1226"/>
                  <a:gd name="T17" fmla="*/ 2147483646 h 234"/>
                  <a:gd name="T18" fmla="*/ 2147483646 w 1226"/>
                  <a:gd name="T19" fmla="*/ 2147483646 h 234"/>
                  <a:gd name="T20" fmla="*/ 2147483646 w 1226"/>
                  <a:gd name="T21" fmla="*/ 2147483646 h 234"/>
                  <a:gd name="T22" fmla="*/ 2147483646 w 1226"/>
                  <a:gd name="T23" fmla="*/ 2147483646 h 234"/>
                  <a:gd name="T24" fmla="*/ 2147483646 w 1226"/>
                  <a:gd name="T25" fmla="*/ 2147483646 h 234"/>
                  <a:gd name="T26" fmla="*/ 2147483646 w 1226"/>
                  <a:gd name="T27" fmla="*/ 2147483646 h 234"/>
                  <a:gd name="T28" fmla="*/ 2147483646 w 1226"/>
                  <a:gd name="T29" fmla="*/ 2147483646 h 234"/>
                  <a:gd name="T30" fmla="*/ 2147483646 w 1226"/>
                  <a:gd name="T31" fmla="*/ 2147483646 h 234"/>
                  <a:gd name="T32" fmla="*/ 1222118840 w 1226"/>
                  <a:gd name="T33" fmla="*/ 2147483646 h 234"/>
                  <a:gd name="T34" fmla="*/ 179724107 w 1226"/>
                  <a:gd name="T35" fmla="*/ 2147483646 h 234"/>
                  <a:gd name="T36" fmla="*/ 125807723 w 1226"/>
                  <a:gd name="T37" fmla="*/ 2147483646 h 234"/>
                  <a:gd name="T38" fmla="*/ 71891339 w 1226"/>
                  <a:gd name="T39" fmla="*/ 904691386 h 23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226" h="234">
                    <a:moveTo>
                      <a:pt x="4" y="50"/>
                    </a:moveTo>
                    <a:cubicBezTo>
                      <a:pt x="9" y="42"/>
                      <a:pt x="42" y="43"/>
                      <a:pt x="61" y="44"/>
                    </a:cubicBezTo>
                    <a:cubicBezTo>
                      <a:pt x="66" y="44"/>
                      <a:pt x="71" y="44"/>
                      <a:pt x="73" y="44"/>
                    </a:cubicBezTo>
                    <a:cubicBezTo>
                      <a:pt x="191" y="44"/>
                      <a:pt x="309" y="52"/>
                      <a:pt x="427" y="55"/>
                    </a:cubicBezTo>
                    <a:cubicBezTo>
                      <a:pt x="461" y="56"/>
                      <a:pt x="496" y="57"/>
                      <a:pt x="530" y="58"/>
                    </a:cubicBezTo>
                    <a:cubicBezTo>
                      <a:pt x="643" y="63"/>
                      <a:pt x="979" y="30"/>
                      <a:pt x="1036" y="18"/>
                    </a:cubicBezTo>
                    <a:cubicBezTo>
                      <a:pt x="1075" y="10"/>
                      <a:pt x="1125" y="0"/>
                      <a:pt x="1161" y="22"/>
                    </a:cubicBezTo>
                    <a:cubicBezTo>
                      <a:pt x="1226" y="61"/>
                      <a:pt x="1184" y="144"/>
                      <a:pt x="1135" y="177"/>
                    </a:cubicBezTo>
                    <a:cubicBezTo>
                      <a:pt x="1101" y="199"/>
                      <a:pt x="1060" y="205"/>
                      <a:pt x="1021" y="209"/>
                    </a:cubicBezTo>
                    <a:cubicBezTo>
                      <a:pt x="970" y="213"/>
                      <a:pt x="919" y="214"/>
                      <a:pt x="868" y="217"/>
                    </a:cubicBezTo>
                    <a:cubicBezTo>
                      <a:pt x="809" y="220"/>
                      <a:pt x="750" y="228"/>
                      <a:pt x="691" y="231"/>
                    </a:cubicBezTo>
                    <a:cubicBezTo>
                      <a:pt x="645" y="233"/>
                      <a:pt x="600" y="233"/>
                      <a:pt x="554" y="233"/>
                    </a:cubicBezTo>
                    <a:cubicBezTo>
                      <a:pt x="574" y="233"/>
                      <a:pt x="593" y="233"/>
                      <a:pt x="613" y="234"/>
                    </a:cubicBezTo>
                    <a:cubicBezTo>
                      <a:pt x="562" y="233"/>
                      <a:pt x="510" y="233"/>
                      <a:pt x="459" y="233"/>
                    </a:cubicBezTo>
                    <a:cubicBezTo>
                      <a:pt x="411" y="233"/>
                      <a:pt x="362" y="234"/>
                      <a:pt x="314" y="233"/>
                    </a:cubicBezTo>
                    <a:cubicBezTo>
                      <a:pt x="259" y="232"/>
                      <a:pt x="203" y="230"/>
                      <a:pt x="148" y="226"/>
                    </a:cubicBezTo>
                    <a:cubicBezTo>
                      <a:pt x="121" y="223"/>
                      <a:pt x="95" y="221"/>
                      <a:pt x="68" y="219"/>
                    </a:cubicBezTo>
                    <a:cubicBezTo>
                      <a:pt x="49" y="217"/>
                      <a:pt x="23" y="220"/>
                      <a:pt x="10" y="203"/>
                    </a:cubicBezTo>
                    <a:cubicBezTo>
                      <a:pt x="4" y="196"/>
                      <a:pt x="9" y="186"/>
                      <a:pt x="7" y="166"/>
                    </a:cubicBezTo>
                    <a:cubicBezTo>
                      <a:pt x="7" y="152"/>
                      <a:pt x="0" y="51"/>
                      <a:pt x="4" y="5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5846" name="Freeform 6">
                <a:extLst>
                  <a:ext uri="{FF2B5EF4-FFF2-40B4-BE49-F238E27FC236}">
                    <a16:creationId xmlns:a16="http://schemas.microsoft.com/office/drawing/2014/main" id="{DED4E469-8DC7-8395-F73C-C5356797CE85}"/>
                  </a:ext>
                </a:extLst>
              </p:cNvPr>
              <p:cNvSpPr>
                <a:spLocks/>
              </p:cNvSpPr>
              <p:nvPr/>
            </p:nvSpPr>
            <p:spPr bwMode="auto">
              <a:xfrm>
                <a:off x="3589339" y="1946275"/>
                <a:ext cx="5124450" cy="982663"/>
              </a:xfrm>
              <a:custGeom>
                <a:avLst/>
                <a:gdLst>
                  <a:gd name="T0" fmla="*/ 197619815 w 1209"/>
                  <a:gd name="T1" fmla="*/ 814325596 h 231"/>
                  <a:gd name="T2" fmla="*/ 1185731608 w 1209"/>
                  <a:gd name="T3" fmla="*/ 723844029 h 231"/>
                  <a:gd name="T4" fmla="*/ 2147483646 w 1209"/>
                  <a:gd name="T5" fmla="*/ 741940343 h 231"/>
                  <a:gd name="T6" fmla="*/ 2147483646 w 1209"/>
                  <a:gd name="T7" fmla="*/ 868614537 h 231"/>
                  <a:gd name="T8" fmla="*/ 2147483646 w 1209"/>
                  <a:gd name="T9" fmla="*/ 959091850 h 231"/>
                  <a:gd name="T10" fmla="*/ 2147483646 w 1209"/>
                  <a:gd name="T11" fmla="*/ 633362462 h 231"/>
                  <a:gd name="T12" fmla="*/ 2147483646 w 1209"/>
                  <a:gd name="T13" fmla="*/ 271440447 h 231"/>
                  <a:gd name="T14" fmla="*/ 2147483646 w 1209"/>
                  <a:gd name="T15" fmla="*/ 126674194 h 231"/>
                  <a:gd name="T16" fmla="*/ 2147483646 w 1209"/>
                  <a:gd name="T17" fmla="*/ 1339110178 h 231"/>
                  <a:gd name="T18" fmla="*/ 2147483646 w 1209"/>
                  <a:gd name="T19" fmla="*/ 2147483646 h 231"/>
                  <a:gd name="T20" fmla="*/ 2147483646 w 1209"/>
                  <a:gd name="T21" fmla="*/ 2147483646 h 231"/>
                  <a:gd name="T22" fmla="*/ 2147483646 w 1209"/>
                  <a:gd name="T23" fmla="*/ 2147483646 h 231"/>
                  <a:gd name="T24" fmla="*/ 2147483646 w 1209"/>
                  <a:gd name="T25" fmla="*/ 2147483646 h 231"/>
                  <a:gd name="T26" fmla="*/ 2147483646 w 1209"/>
                  <a:gd name="T27" fmla="*/ 2147483646 h 231"/>
                  <a:gd name="T28" fmla="*/ 2147483646 w 1209"/>
                  <a:gd name="T29" fmla="*/ 2147483646 h 231"/>
                  <a:gd name="T30" fmla="*/ 2147483646 w 1209"/>
                  <a:gd name="T31" fmla="*/ 2147483646 h 231"/>
                  <a:gd name="T32" fmla="*/ 2147483646 w 1209"/>
                  <a:gd name="T33" fmla="*/ 2147483646 h 231"/>
                  <a:gd name="T34" fmla="*/ 2147483646 w 1209"/>
                  <a:gd name="T35" fmla="*/ 2147483646 h 231"/>
                  <a:gd name="T36" fmla="*/ 2147483646 w 1209"/>
                  <a:gd name="T37" fmla="*/ 2147483646 h 231"/>
                  <a:gd name="T38" fmla="*/ 2147483646 w 1209"/>
                  <a:gd name="T39" fmla="*/ 2147483646 h 231"/>
                  <a:gd name="T40" fmla="*/ 952177064 w 1209"/>
                  <a:gd name="T41" fmla="*/ 2147483646 h 231"/>
                  <a:gd name="T42" fmla="*/ 251517670 w 1209"/>
                  <a:gd name="T43" fmla="*/ 2147483646 h 231"/>
                  <a:gd name="T44" fmla="*/ 251517670 w 1209"/>
                  <a:gd name="T45" fmla="*/ 2147483646 h 231"/>
                  <a:gd name="T46" fmla="*/ 197619815 w 1209"/>
                  <a:gd name="T47" fmla="*/ 1701036446 h 231"/>
                  <a:gd name="T48" fmla="*/ 179656690 w 1209"/>
                  <a:gd name="T49" fmla="*/ 1103862357 h 231"/>
                  <a:gd name="T50" fmla="*/ 179656690 w 1209"/>
                  <a:gd name="T51" fmla="*/ 814325596 h 231"/>
                  <a:gd name="T52" fmla="*/ 125758835 w 1209"/>
                  <a:gd name="T53" fmla="*/ 778132970 h 231"/>
                  <a:gd name="T54" fmla="*/ 71860980 w 1209"/>
                  <a:gd name="T55" fmla="*/ 1357206491 h 231"/>
                  <a:gd name="T56" fmla="*/ 125758835 w 1209"/>
                  <a:gd name="T57" fmla="*/ 2147483646 h 231"/>
                  <a:gd name="T58" fmla="*/ 143726199 w 1209"/>
                  <a:gd name="T59" fmla="*/ 2147483646 h 231"/>
                  <a:gd name="T60" fmla="*/ 179656690 w 1209"/>
                  <a:gd name="T61" fmla="*/ 2147483646 h 231"/>
                  <a:gd name="T62" fmla="*/ 1419281914 w 1209"/>
                  <a:gd name="T63" fmla="*/ 2147483646 h 231"/>
                  <a:gd name="T64" fmla="*/ 2147483646 w 1209"/>
                  <a:gd name="T65" fmla="*/ 2147483646 h 231"/>
                  <a:gd name="T66" fmla="*/ 2147483646 w 1209"/>
                  <a:gd name="T67" fmla="*/ 2147483646 h 231"/>
                  <a:gd name="T68" fmla="*/ 2147483646 w 1209"/>
                  <a:gd name="T69" fmla="*/ 2147483646 h 231"/>
                  <a:gd name="T70" fmla="*/ 2147483646 w 1209"/>
                  <a:gd name="T71" fmla="*/ 2147483646 h 231"/>
                  <a:gd name="T72" fmla="*/ 2147483646 w 1209"/>
                  <a:gd name="T73" fmla="*/ 2147483646 h 231"/>
                  <a:gd name="T74" fmla="*/ 2147483646 w 1209"/>
                  <a:gd name="T75" fmla="*/ 2147483646 h 231"/>
                  <a:gd name="T76" fmla="*/ 2147483646 w 1209"/>
                  <a:gd name="T77" fmla="*/ 2147483646 h 231"/>
                  <a:gd name="T78" fmla="*/ 2147483646 w 1209"/>
                  <a:gd name="T79" fmla="*/ 2147483646 h 231"/>
                  <a:gd name="T80" fmla="*/ 2147483646 w 1209"/>
                  <a:gd name="T81" fmla="*/ 2147483646 h 231"/>
                  <a:gd name="T82" fmla="*/ 2147483646 w 1209"/>
                  <a:gd name="T83" fmla="*/ 2147483646 h 231"/>
                  <a:gd name="T84" fmla="*/ 2147483646 w 1209"/>
                  <a:gd name="T85" fmla="*/ 2147483646 h 231"/>
                  <a:gd name="T86" fmla="*/ 2147483646 w 1209"/>
                  <a:gd name="T87" fmla="*/ 850518223 h 231"/>
                  <a:gd name="T88" fmla="*/ 2147483646 w 1209"/>
                  <a:gd name="T89" fmla="*/ 18096313 h 231"/>
                  <a:gd name="T90" fmla="*/ 2147483646 w 1209"/>
                  <a:gd name="T91" fmla="*/ 271440447 h 231"/>
                  <a:gd name="T92" fmla="*/ 2147483646 w 1209"/>
                  <a:gd name="T93" fmla="*/ 470499895 h 231"/>
                  <a:gd name="T94" fmla="*/ 2147483646 w 1209"/>
                  <a:gd name="T95" fmla="*/ 922903477 h 231"/>
                  <a:gd name="T96" fmla="*/ 2147483646 w 1209"/>
                  <a:gd name="T97" fmla="*/ 705747716 h 231"/>
                  <a:gd name="T98" fmla="*/ 1239625224 w 1209"/>
                  <a:gd name="T99" fmla="*/ 651458776 h 231"/>
                  <a:gd name="T100" fmla="*/ 107795709 w 1209"/>
                  <a:gd name="T101" fmla="*/ 778132970 h 231"/>
                  <a:gd name="T102" fmla="*/ 197619815 w 1209"/>
                  <a:gd name="T103" fmla="*/ 814325596 h 231"/>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209" h="231">
                    <a:moveTo>
                      <a:pt x="11" y="45"/>
                    </a:moveTo>
                    <a:cubicBezTo>
                      <a:pt x="20" y="33"/>
                      <a:pt x="54" y="39"/>
                      <a:pt x="66" y="40"/>
                    </a:cubicBezTo>
                    <a:cubicBezTo>
                      <a:pt x="93" y="41"/>
                      <a:pt x="120" y="40"/>
                      <a:pt x="146" y="41"/>
                    </a:cubicBezTo>
                    <a:cubicBezTo>
                      <a:pt x="212" y="42"/>
                      <a:pt x="278" y="45"/>
                      <a:pt x="343" y="48"/>
                    </a:cubicBezTo>
                    <a:cubicBezTo>
                      <a:pt x="436" y="52"/>
                      <a:pt x="530" y="57"/>
                      <a:pt x="623" y="53"/>
                    </a:cubicBezTo>
                    <a:cubicBezTo>
                      <a:pt x="703" y="49"/>
                      <a:pt x="784" y="43"/>
                      <a:pt x="864" y="35"/>
                    </a:cubicBezTo>
                    <a:cubicBezTo>
                      <a:pt x="921" y="30"/>
                      <a:pt x="980" y="25"/>
                      <a:pt x="1036" y="15"/>
                    </a:cubicBezTo>
                    <a:cubicBezTo>
                      <a:pt x="1069" y="8"/>
                      <a:pt x="1102" y="1"/>
                      <a:pt x="1135" y="7"/>
                    </a:cubicBezTo>
                    <a:cubicBezTo>
                      <a:pt x="1169" y="13"/>
                      <a:pt x="1195" y="39"/>
                      <a:pt x="1196" y="74"/>
                    </a:cubicBezTo>
                    <a:cubicBezTo>
                      <a:pt x="1196" y="102"/>
                      <a:pt x="1179" y="129"/>
                      <a:pt x="1161" y="149"/>
                    </a:cubicBezTo>
                    <a:cubicBezTo>
                      <a:pt x="1135" y="179"/>
                      <a:pt x="1096" y="191"/>
                      <a:pt x="1058" y="197"/>
                    </a:cubicBezTo>
                    <a:cubicBezTo>
                      <a:pt x="979" y="210"/>
                      <a:pt x="898" y="206"/>
                      <a:pt x="818" y="213"/>
                    </a:cubicBezTo>
                    <a:cubicBezTo>
                      <a:pt x="732" y="220"/>
                      <a:pt x="646" y="226"/>
                      <a:pt x="559" y="225"/>
                    </a:cubicBezTo>
                    <a:cubicBezTo>
                      <a:pt x="556" y="225"/>
                      <a:pt x="553" y="228"/>
                      <a:pt x="557" y="228"/>
                    </a:cubicBezTo>
                    <a:cubicBezTo>
                      <a:pt x="567" y="229"/>
                      <a:pt x="576" y="229"/>
                      <a:pt x="586" y="229"/>
                    </a:cubicBezTo>
                    <a:cubicBezTo>
                      <a:pt x="591" y="229"/>
                      <a:pt x="596" y="229"/>
                      <a:pt x="601" y="229"/>
                    </a:cubicBezTo>
                    <a:cubicBezTo>
                      <a:pt x="606" y="231"/>
                      <a:pt x="610" y="230"/>
                      <a:pt x="610" y="226"/>
                    </a:cubicBezTo>
                    <a:cubicBezTo>
                      <a:pt x="589" y="225"/>
                      <a:pt x="568" y="225"/>
                      <a:pt x="547" y="225"/>
                    </a:cubicBezTo>
                    <a:cubicBezTo>
                      <a:pt x="505" y="225"/>
                      <a:pt x="464" y="225"/>
                      <a:pt x="422" y="226"/>
                    </a:cubicBezTo>
                    <a:cubicBezTo>
                      <a:pt x="337" y="226"/>
                      <a:pt x="253" y="225"/>
                      <a:pt x="168" y="219"/>
                    </a:cubicBezTo>
                    <a:cubicBezTo>
                      <a:pt x="130" y="216"/>
                      <a:pt x="91" y="212"/>
                      <a:pt x="53" y="210"/>
                    </a:cubicBezTo>
                    <a:cubicBezTo>
                      <a:pt x="32" y="209"/>
                      <a:pt x="13" y="202"/>
                      <a:pt x="14" y="178"/>
                    </a:cubicBezTo>
                    <a:cubicBezTo>
                      <a:pt x="15" y="170"/>
                      <a:pt x="14" y="161"/>
                      <a:pt x="14" y="152"/>
                    </a:cubicBezTo>
                    <a:cubicBezTo>
                      <a:pt x="13" y="133"/>
                      <a:pt x="12" y="114"/>
                      <a:pt x="11" y="94"/>
                    </a:cubicBezTo>
                    <a:cubicBezTo>
                      <a:pt x="10" y="83"/>
                      <a:pt x="10" y="72"/>
                      <a:pt x="10" y="61"/>
                    </a:cubicBezTo>
                    <a:cubicBezTo>
                      <a:pt x="10" y="59"/>
                      <a:pt x="9" y="46"/>
                      <a:pt x="10" y="45"/>
                    </a:cubicBezTo>
                    <a:cubicBezTo>
                      <a:pt x="13" y="43"/>
                      <a:pt x="9" y="42"/>
                      <a:pt x="7" y="43"/>
                    </a:cubicBezTo>
                    <a:cubicBezTo>
                      <a:pt x="0" y="48"/>
                      <a:pt x="4" y="69"/>
                      <a:pt x="4" y="75"/>
                    </a:cubicBezTo>
                    <a:cubicBezTo>
                      <a:pt x="5" y="97"/>
                      <a:pt x="6" y="118"/>
                      <a:pt x="7" y="139"/>
                    </a:cubicBezTo>
                    <a:cubicBezTo>
                      <a:pt x="8" y="146"/>
                      <a:pt x="8" y="153"/>
                      <a:pt x="8" y="160"/>
                    </a:cubicBezTo>
                    <a:cubicBezTo>
                      <a:pt x="9" y="168"/>
                      <a:pt x="5" y="187"/>
                      <a:pt x="10" y="195"/>
                    </a:cubicBezTo>
                    <a:cubicBezTo>
                      <a:pt x="23" y="218"/>
                      <a:pt x="57" y="214"/>
                      <a:pt x="79" y="215"/>
                    </a:cubicBezTo>
                    <a:cubicBezTo>
                      <a:pt x="169" y="222"/>
                      <a:pt x="258" y="228"/>
                      <a:pt x="349" y="229"/>
                    </a:cubicBezTo>
                    <a:cubicBezTo>
                      <a:pt x="387" y="229"/>
                      <a:pt x="426" y="229"/>
                      <a:pt x="465" y="229"/>
                    </a:cubicBezTo>
                    <a:cubicBezTo>
                      <a:pt x="516" y="229"/>
                      <a:pt x="566" y="229"/>
                      <a:pt x="616" y="229"/>
                    </a:cubicBezTo>
                    <a:cubicBezTo>
                      <a:pt x="619" y="229"/>
                      <a:pt x="622" y="226"/>
                      <a:pt x="618" y="226"/>
                    </a:cubicBezTo>
                    <a:cubicBezTo>
                      <a:pt x="603" y="225"/>
                      <a:pt x="589" y="225"/>
                      <a:pt x="574" y="225"/>
                    </a:cubicBezTo>
                    <a:cubicBezTo>
                      <a:pt x="567" y="225"/>
                      <a:pt x="557" y="228"/>
                      <a:pt x="572" y="229"/>
                    </a:cubicBezTo>
                    <a:cubicBezTo>
                      <a:pt x="580" y="229"/>
                      <a:pt x="587" y="229"/>
                      <a:pt x="595" y="229"/>
                    </a:cubicBezTo>
                    <a:cubicBezTo>
                      <a:pt x="626" y="229"/>
                      <a:pt x="656" y="228"/>
                      <a:pt x="687" y="227"/>
                    </a:cubicBezTo>
                    <a:cubicBezTo>
                      <a:pt x="751" y="224"/>
                      <a:pt x="815" y="216"/>
                      <a:pt x="879" y="212"/>
                    </a:cubicBezTo>
                    <a:cubicBezTo>
                      <a:pt x="941" y="209"/>
                      <a:pt x="1003" y="209"/>
                      <a:pt x="1064" y="200"/>
                    </a:cubicBezTo>
                    <a:cubicBezTo>
                      <a:pt x="1106" y="193"/>
                      <a:pt x="1145" y="176"/>
                      <a:pt x="1172" y="143"/>
                    </a:cubicBezTo>
                    <a:cubicBezTo>
                      <a:pt x="1194" y="117"/>
                      <a:pt x="1209" y="80"/>
                      <a:pt x="1197" y="47"/>
                    </a:cubicBezTo>
                    <a:cubicBezTo>
                      <a:pt x="1183" y="9"/>
                      <a:pt x="1136" y="0"/>
                      <a:pt x="1101" y="1"/>
                    </a:cubicBezTo>
                    <a:cubicBezTo>
                      <a:pt x="1070" y="2"/>
                      <a:pt x="1040" y="11"/>
                      <a:pt x="1010" y="15"/>
                    </a:cubicBezTo>
                    <a:cubicBezTo>
                      <a:pt x="980" y="19"/>
                      <a:pt x="950" y="23"/>
                      <a:pt x="920" y="26"/>
                    </a:cubicBezTo>
                    <a:cubicBezTo>
                      <a:pt x="794" y="39"/>
                      <a:pt x="665" y="54"/>
                      <a:pt x="538" y="51"/>
                    </a:cubicBezTo>
                    <a:cubicBezTo>
                      <a:pt x="429" y="47"/>
                      <a:pt x="320" y="43"/>
                      <a:pt x="212" y="39"/>
                    </a:cubicBezTo>
                    <a:cubicBezTo>
                      <a:pt x="164" y="37"/>
                      <a:pt x="116" y="38"/>
                      <a:pt x="69" y="36"/>
                    </a:cubicBezTo>
                    <a:cubicBezTo>
                      <a:pt x="53" y="35"/>
                      <a:pt x="18" y="29"/>
                      <a:pt x="6" y="43"/>
                    </a:cubicBezTo>
                    <a:cubicBezTo>
                      <a:pt x="4" y="46"/>
                      <a:pt x="9" y="46"/>
                      <a:pt x="11" y="45"/>
                    </a:cubicBezTo>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nvGrpSpPr>
              <p:cNvPr id="115847" name="组合 440">
                <a:extLst>
                  <a:ext uri="{FF2B5EF4-FFF2-40B4-BE49-F238E27FC236}">
                    <a16:creationId xmlns:a16="http://schemas.microsoft.com/office/drawing/2014/main" id="{444A4A2B-F3E6-EADB-E029-2A04219F25BA}"/>
                  </a:ext>
                </a:extLst>
              </p:cNvPr>
              <p:cNvGrpSpPr>
                <a:grpSpLocks/>
              </p:cNvGrpSpPr>
              <p:nvPr/>
            </p:nvGrpSpPr>
            <p:grpSpPr bwMode="auto">
              <a:xfrm>
                <a:off x="2972472" y="1362075"/>
                <a:ext cx="1164099" cy="1506537"/>
                <a:chOff x="2105026" y="333375"/>
                <a:chExt cx="1958975" cy="2535238"/>
              </a:xfrm>
            </p:grpSpPr>
            <p:sp>
              <p:nvSpPr>
                <p:cNvPr id="115848" name="Freeform 15">
                  <a:extLst>
                    <a:ext uri="{FF2B5EF4-FFF2-40B4-BE49-F238E27FC236}">
                      <a16:creationId xmlns:a16="http://schemas.microsoft.com/office/drawing/2014/main" id="{9D2D79AB-F371-505E-F7DA-554345144E22}"/>
                    </a:ext>
                  </a:extLst>
                </p:cNvPr>
                <p:cNvSpPr>
                  <a:spLocks/>
                </p:cNvSpPr>
                <p:nvPr/>
              </p:nvSpPr>
              <p:spPr bwMode="auto">
                <a:xfrm>
                  <a:off x="2843214" y="1827213"/>
                  <a:ext cx="350838" cy="296863"/>
                </a:xfrm>
                <a:custGeom>
                  <a:avLst/>
                  <a:gdLst>
                    <a:gd name="T0" fmla="*/ 1482979545 w 83"/>
                    <a:gd name="T1" fmla="*/ 737394969 h 70"/>
                    <a:gd name="T2" fmla="*/ 160806386 w 83"/>
                    <a:gd name="T3" fmla="*/ 359704656 h 70"/>
                    <a:gd name="T4" fmla="*/ 1482979545 w 83"/>
                    <a:gd name="T5" fmla="*/ 863290327 h 70"/>
                    <a:gd name="T6" fmla="*/ 1482979545 w 83"/>
                    <a:gd name="T7" fmla="*/ 737394969 h 7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3" h="70">
                      <a:moveTo>
                        <a:pt x="83" y="41"/>
                      </a:moveTo>
                      <a:cubicBezTo>
                        <a:pt x="64" y="28"/>
                        <a:pt x="23" y="0"/>
                        <a:pt x="9" y="20"/>
                      </a:cubicBezTo>
                      <a:cubicBezTo>
                        <a:pt x="0" y="31"/>
                        <a:pt x="26" y="70"/>
                        <a:pt x="83" y="48"/>
                      </a:cubicBezTo>
                      <a:lnTo>
                        <a:pt x="83" y="41"/>
                      </a:lnTo>
                      <a:close/>
                    </a:path>
                  </a:pathLst>
                </a:custGeom>
                <a:solidFill>
                  <a:srgbClr val="BED34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5849" name="Freeform 16">
                  <a:extLst>
                    <a:ext uri="{FF2B5EF4-FFF2-40B4-BE49-F238E27FC236}">
                      <a16:creationId xmlns:a16="http://schemas.microsoft.com/office/drawing/2014/main" id="{157FAD9D-4D33-942E-BB6D-EFBC48ED647E}"/>
                    </a:ext>
                  </a:extLst>
                </p:cNvPr>
                <p:cNvSpPr>
                  <a:spLocks/>
                </p:cNvSpPr>
                <p:nvPr/>
              </p:nvSpPr>
              <p:spPr bwMode="auto">
                <a:xfrm>
                  <a:off x="3228976" y="1830388"/>
                  <a:ext cx="376238" cy="315913"/>
                </a:xfrm>
                <a:custGeom>
                  <a:avLst/>
                  <a:gdLst>
                    <a:gd name="T0" fmla="*/ 0 w 89"/>
                    <a:gd name="T1" fmla="*/ 911259587 h 74"/>
                    <a:gd name="T2" fmla="*/ 1501151573 w 89"/>
                    <a:gd name="T3" fmla="*/ 510306222 h 74"/>
                    <a:gd name="T4" fmla="*/ 17869191 w 89"/>
                    <a:gd name="T5" fmla="*/ 1093511504 h 74"/>
                    <a:gd name="T6" fmla="*/ 0 w 89"/>
                    <a:gd name="T7" fmla="*/ 911259587 h 7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9" h="74">
                      <a:moveTo>
                        <a:pt x="0" y="50"/>
                      </a:moveTo>
                      <a:cubicBezTo>
                        <a:pt x="16" y="34"/>
                        <a:pt x="70" y="0"/>
                        <a:pt x="84" y="28"/>
                      </a:cubicBezTo>
                      <a:cubicBezTo>
                        <a:pt x="89" y="40"/>
                        <a:pt x="47" y="74"/>
                        <a:pt x="1" y="60"/>
                      </a:cubicBezTo>
                      <a:lnTo>
                        <a:pt x="0" y="50"/>
                      </a:lnTo>
                      <a:close/>
                    </a:path>
                  </a:pathLst>
                </a:custGeom>
                <a:solidFill>
                  <a:srgbClr val="BED34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5850" name="Freeform 17">
                  <a:extLst>
                    <a:ext uri="{FF2B5EF4-FFF2-40B4-BE49-F238E27FC236}">
                      <a16:creationId xmlns:a16="http://schemas.microsoft.com/office/drawing/2014/main" id="{E596802D-EDE2-C698-2386-69689B351614}"/>
                    </a:ext>
                  </a:extLst>
                </p:cNvPr>
                <p:cNvSpPr>
                  <a:spLocks/>
                </p:cNvSpPr>
                <p:nvPr/>
              </p:nvSpPr>
              <p:spPr bwMode="auto">
                <a:xfrm>
                  <a:off x="3206751" y="1809750"/>
                  <a:ext cx="423863" cy="284163"/>
                </a:xfrm>
                <a:custGeom>
                  <a:avLst/>
                  <a:gdLst>
                    <a:gd name="T0" fmla="*/ 125760152 w 100"/>
                    <a:gd name="T1" fmla="*/ 899405584 h 67"/>
                    <a:gd name="T2" fmla="*/ 1401346180 w 100"/>
                    <a:gd name="T3" fmla="*/ 359763082 h 67"/>
                    <a:gd name="T4" fmla="*/ 1401346180 w 100"/>
                    <a:gd name="T5" fmla="*/ 809465874 h 67"/>
                    <a:gd name="T6" fmla="*/ 125760152 w 100"/>
                    <a:gd name="T7" fmla="*/ 1061297910 h 67"/>
                    <a:gd name="T8" fmla="*/ 53898419 w 100"/>
                    <a:gd name="T9" fmla="*/ 1097276339 h 67"/>
                    <a:gd name="T10" fmla="*/ 1221687609 w 100"/>
                    <a:gd name="T11" fmla="*/ 989345294 h 67"/>
                    <a:gd name="T12" fmla="*/ 1563041437 w 100"/>
                    <a:gd name="T13" fmla="*/ 377750175 h 67"/>
                    <a:gd name="T14" fmla="*/ 17967553 w 100"/>
                    <a:gd name="T15" fmla="*/ 899405584 h 67"/>
                    <a:gd name="T16" fmla="*/ 125760152 w 100"/>
                    <a:gd name="T17" fmla="*/ 899405584 h 6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00" h="67">
                      <a:moveTo>
                        <a:pt x="7" y="50"/>
                      </a:moveTo>
                      <a:cubicBezTo>
                        <a:pt x="21" y="35"/>
                        <a:pt x="57" y="10"/>
                        <a:pt x="78" y="20"/>
                      </a:cubicBezTo>
                      <a:cubicBezTo>
                        <a:pt x="89" y="25"/>
                        <a:pt x="84" y="38"/>
                        <a:pt x="78" y="45"/>
                      </a:cubicBezTo>
                      <a:cubicBezTo>
                        <a:pt x="62" y="64"/>
                        <a:pt x="30" y="65"/>
                        <a:pt x="7" y="59"/>
                      </a:cubicBezTo>
                      <a:cubicBezTo>
                        <a:pt x="6" y="59"/>
                        <a:pt x="1" y="61"/>
                        <a:pt x="3" y="61"/>
                      </a:cubicBezTo>
                      <a:cubicBezTo>
                        <a:pt x="25" y="67"/>
                        <a:pt x="47" y="66"/>
                        <a:pt x="68" y="55"/>
                      </a:cubicBezTo>
                      <a:cubicBezTo>
                        <a:pt x="79" y="50"/>
                        <a:pt x="100" y="34"/>
                        <a:pt x="87" y="21"/>
                      </a:cubicBezTo>
                      <a:cubicBezTo>
                        <a:pt x="66" y="0"/>
                        <a:pt x="16" y="35"/>
                        <a:pt x="1" y="50"/>
                      </a:cubicBezTo>
                      <a:cubicBezTo>
                        <a:pt x="0" y="51"/>
                        <a:pt x="6" y="51"/>
                        <a:pt x="7" y="50"/>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5851" name="Freeform 18">
                  <a:extLst>
                    <a:ext uri="{FF2B5EF4-FFF2-40B4-BE49-F238E27FC236}">
                      <a16:creationId xmlns:a16="http://schemas.microsoft.com/office/drawing/2014/main" id="{C1E247E0-65A2-0C10-3A79-549375C00EB8}"/>
                    </a:ext>
                  </a:extLst>
                </p:cNvPr>
                <p:cNvSpPr>
                  <a:spLocks/>
                </p:cNvSpPr>
                <p:nvPr/>
              </p:nvSpPr>
              <p:spPr bwMode="auto">
                <a:xfrm>
                  <a:off x="3168651" y="1673225"/>
                  <a:ext cx="76200" cy="476250"/>
                </a:xfrm>
                <a:custGeom>
                  <a:avLst/>
                  <a:gdLst>
                    <a:gd name="T0" fmla="*/ 125446367 w 18"/>
                    <a:gd name="T1" fmla="*/ 72326217 h 112"/>
                    <a:gd name="T2" fmla="*/ 197133633 w 18"/>
                    <a:gd name="T3" fmla="*/ 1970879833 h 112"/>
                    <a:gd name="T4" fmla="*/ 304660300 w 18"/>
                    <a:gd name="T5" fmla="*/ 1934718850 h 112"/>
                    <a:gd name="T6" fmla="*/ 232973033 w 18"/>
                    <a:gd name="T7" fmla="*/ 54245725 h 112"/>
                    <a:gd name="T8" fmla="*/ 125446367 w 18"/>
                    <a:gd name="T9" fmla="*/ 72326217 h 1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 h="112">
                      <a:moveTo>
                        <a:pt x="7" y="4"/>
                      </a:moveTo>
                      <a:cubicBezTo>
                        <a:pt x="0" y="38"/>
                        <a:pt x="6" y="75"/>
                        <a:pt x="11" y="109"/>
                      </a:cubicBezTo>
                      <a:cubicBezTo>
                        <a:pt x="12" y="112"/>
                        <a:pt x="18" y="110"/>
                        <a:pt x="17" y="107"/>
                      </a:cubicBezTo>
                      <a:cubicBezTo>
                        <a:pt x="11" y="74"/>
                        <a:pt x="6" y="37"/>
                        <a:pt x="13" y="3"/>
                      </a:cubicBezTo>
                      <a:cubicBezTo>
                        <a:pt x="13" y="0"/>
                        <a:pt x="7" y="1"/>
                        <a:pt x="7" y="4"/>
                      </a:cubicBezTo>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5852" name="Freeform 19">
                  <a:extLst>
                    <a:ext uri="{FF2B5EF4-FFF2-40B4-BE49-F238E27FC236}">
                      <a16:creationId xmlns:a16="http://schemas.microsoft.com/office/drawing/2014/main" id="{030FB3B9-7651-1C9B-BB8B-6CBB11ABA01E}"/>
                    </a:ext>
                  </a:extLst>
                </p:cNvPr>
                <p:cNvSpPr>
                  <a:spLocks/>
                </p:cNvSpPr>
                <p:nvPr/>
              </p:nvSpPr>
              <p:spPr bwMode="auto">
                <a:xfrm>
                  <a:off x="2597151" y="708025"/>
                  <a:ext cx="1466850" cy="1160463"/>
                </a:xfrm>
                <a:custGeom>
                  <a:avLst/>
                  <a:gdLst>
                    <a:gd name="T0" fmla="*/ 1905132910 w 346"/>
                    <a:gd name="T1" fmla="*/ 1264840908 h 273"/>
                    <a:gd name="T2" fmla="*/ 2147483646 w 346"/>
                    <a:gd name="T3" fmla="*/ 180692166 h 273"/>
                    <a:gd name="T4" fmla="*/ 2147483646 w 346"/>
                    <a:gd name="T5" fmla="*/ 957662526 h 273"/>
                    <a:gd name="T6" fmla="*/ 2147483646 w 346"/>
                    <a:gd name="T7" fmla="*/ 831180561 h 273"/>
                    <a:gd name="T8" fmla="*/ 2147483646 w 346"/>
                    <a:gd name="T9" fmla="*/ 2147483646 h 273"/>
                    <a:gd name="T10" fmla="*/ 2147483646 w 346"/>
                    <a:gd name="T11" fmla="*/ 2147483646 h 273"/>
                    <a:gd name="T12" fmla="*/ 2147483646 w 346"/>
                    <a:gd name="T13" fmla="*/ 2147483646 h 273"/>
                    <a:gd name="T14" fmla="*/ 2147483646 w 346"/>
                    <a:gd name="T15" fmla="*/ 2147483646 h 273"/>
                    <a:gd name="T16" fmla="*/ 2147483646 w 346"/>
                    <a:gd name="T17" fmla="*/ 2147483646 h 273"/>
                    <a:gd name="T18" fmla="*/ 2147483646 w 346"/>
                    <a:gd name="T19" fmla="*/ 2147483646 h 273"/>
                    <a:gd name="T20" fmla="*/ 1132293735 w 346"/>
                    <a:gd name="T21" fmla="*/ 2147483646 h 273"/>
                    <a:gd name="T22" fmla="*/ 952566455 w 346"/>
                    <a:gd name="T23" fmla="*/ 2147483646 h 273"/>
                    <a:gd name="T24" fmla="*/ 251619888 w 346"/>
                    <a:gd name="T25" fmla="*/ 1861119104 h 273"/>
                    <a:gd name="T26" fmla="*/ 1905132910 w 346"/>
                    <a:gd name="T27" fmla="*/ 1264840908 h 27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346" h="273">
                      <a:moveTo>
                        <a:pt x="106" y="70"/>
                      </a:moveTo>
                      <a:cubicBezTo>
                        <a:pt x="106" y="70"/>
                        <a:pt x="94" y="21"/>
                        <a:pt x="145" y="10"/>
                      </a:cubicBezTo>
                      <a:cubicBezTo>
                        <a:pt x="195" y="0"/>
                        <a:pt x="220" y="24"/>
                        <a:pt x="223" y="53"/>
                      </a:cubicBezTo>
                      <a:cubicBezTo>
                        <a:pt x="223" y="53"/>
                        <a:pt x="262" y="9"/>
                        <a:pt x="301" y="46"/>
                      </a:cubicBezTo>
                      <a:cubicBezTo>
                        <a:pt x="346" y="89"/>
                        <a:pt x="307" y="116"/>
                        <a:pt x="300" y="123"/>
                      </a:cubicBezTo>
                      <a:cubicBezTo>
                        <a:pt x="300" y="123"/>
                        <a:pt x="342" y="133"/>
                        <a:pt x="337" y="167"/>
                      </a:cubicBezTo>
                      <a:cubicBezTo>
                        <a:pt x="332" y="210"/>
                        <a:pt x="299" y="236"/>
                        <a:pt x="260" y="205"/>
                      </a:cubicBezTo>
                      <a:cubicBezTo>
                        <a:pt x="260" y="205"/>
                        <a:pt x="271" y="257"/>
                        <a:pt x="212" y="266"/>
                      </a:cubicBezTo>
                      <a:cubicBezTo>
                        <a:pt x="156" y="273"/>
                        <a:pt x="155" y="226"/>
                        <a:pt x="154" y="224"/>
                      </a:cubicBezTo>
                      <a:cubicBezTo>
                        <a:pt x="154" y="224"/>
                        <a:pt x="148" y="233"/>
                        <a:pt x="139" y="241"/>
                      </a:cubicBezTo>
                      <a:cubicBezTo>
                        <a:pt x="124" y="255"/>
                        <a:pt x="98" y="268"/>
                        <a:pt x="63" y="248"/>
                      </a:cubicBezTo>
                      <a:cubicBezTo>
                        <a:pt x="14" y="220"/>
                        <a:pt x="44" y="172"/>
                        <a:pt x="53" y="174"/>
                      </a:cubicBezTo>
                      <a:cubicBezTo>
                        <a:pt x="53" y="174"/>
                        <a:pt x="0" y="155"/>
                        <a:pt x="14" y="103"/>
                      </a:cubicBezTo>
                      <a:cubicBezTo>
                        <a:pt x="26" y="58"/>
                        <a:pt x="84" y="50"/>
                        <a:pt x="106" y="70"/>
                      </a:cubicBezTo>
                    </a:path>
                  </a:pathLst>
                </a:custGeom>
                <a:solidFill>
                  <a:srgbClr val="FCC03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5853" name="Freeform 20">
                  <a:extLst>
                    <a:ext uri="{FF2B5EF4-FFF2-40B4-BE49-F238E27FC236}">
                      <a16:creationId xmlns:a16="http://schemas.microsoft.com/office/drawing/2014/main" id="{34609B20-3D24-4B5A-E968-DBD22F5D4283}"/>
                    </a:ext>
                  </a:extLst>
                </p:cNvPr>
                <p:cNvSpPr>
                  <a:spLocks noEditPoints="1"/>
                </p:cNvSpPr>
                <p:nvPr/>
              </p:nvSpPr>
              <p:spPr bwMode="auto">
                <a:xfrm>
                  <a:off x="3838576" y="1231900"/>
                  <a:ext cx="187325" cy="403225"/>
                </a:xfrm>
                <a:custGeom>
                  <a:avLst/>
                  <a:gdLst>
                    <a:gd name="T0" fmla="*/ 0 w 44"/>
                    <a:gd name="T1" fmla="*/ 1711477901 h 95"/>
                    <a:gd name="T2" fmla="*/ 0 w 44"/>
                    <a:gd name="T3" fmla="*/ 1711477901 h 95"/>
                    <a:gd name="T4" fmla="*/ 0 w 44"/>
                    <a:gd name="T5" fmla="*/ 1711477901 h 95"/>
                    <a:gd name="T6" fmla="*/ 0 w 44"/>
                    <a:gd name="T7" fmla="*/ 1711477901 h 95"/>
                    <a:gd name="T8" fmla="*/ 797514901 w 44"/>
                    <a:gd name="T9" fmla="*/ 828716509 h 95"/>
                    <a:gd name="T10" fmla="*/ 0 w 44"/>
                    <a:gd name="T11" fmla="*/ 1711477901 h 95"/>
                    <a:gd name="T12" fmla="*/ 797514901 w 44"/>
                    <a:gd name="T13" fmla="*/ 828716509 h 95"/>
                    <a:gd name="T14" fmla="*/ 797514901 w 44"/>
                    <a:gd name="T15" fmla="*/ 810698718 h 95"/>
                    <a:gd name="T16" fmla="*/ 797514901 w 44"/>
                    <a:gd name="T17" fmla="*/ 810698718 h 95"/>
                    <a:gd name="T18" fmla="*/ 797514901 w 44"/>
                    <a:gd name="T19" fmla="*/ 810698718 h 95"/>
                    <a:gd name="T20" fmla="*/ 797514901 w 44"/>
                    <a:gd name="T21" fmla="*/ 810698718 h 95"/>
                    <a:gd name="T22" fmla="*/ 797514901 w 44"/>
                    <a:gd name="T23" fmla="*/ 810698718 h 95"/>
                    <a:gd name="T24" fmla="*/ 797514901 w 44"/>
                    <a:gd name="T25" fmla="*/ 810698718 h 95"/>
                    <a:gd name="T26" fmla="*/ 126878628 w 44"/>
                    <a:gd name="T27" fmla="*/ 0 h 95"/>
                    <a:gd name="T28" fmla="*/ 126878628 w 44"/>
                    <a:gd name="T29" fmla="*/ 0 h 95"/>
                    <a:gd name="T30" fmla="*/ 126878628 w 44"/>
                    <a:gd name="T31" fmla="*/ 0 h 9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44" h="95">
                      <a:moveTo>
                        <a:pt x="0" y="95"/>
                      </a:moveTo>
                      <a:cubicBezTo>
                        <a:pt x="0" y="95"/>
                        <a:pt x="0" y="95"/>
                        <a:pt x="0" y="95"/>
                      </a:cubicBezTo>
                      <a:cubicBezTo>
                        <a:pt x="0" y="95"/>
                        <a:pt x="0" y="95"/>
                        <a:pt x="0" y="95"/>
                      </a:cubicBezTo>
                      <a:cubicBezTo>
                        <a:pt x="0" y="95"/>
                        <a:pt x="0" y="95"/>
                        <a:pt x="0" y="95"/>
                      </a:cubicBezTo>
                      <a:moveTo>
                        <a:pt x="44" y="46"/>
                      </a:moveTo>
                      <a:cubicBezTo>
                        <a:pt x="40" y="75"/>
                        <a:pt x="23" y="95"/>
                        <a:pt x="0" y="95"/>
                      </a:cubicBezTo>
                      <a:cubicBezTo>
                        <a:pt x="23" y="95"/>
                        <a:pt x="40" y="75"/>
                        <a:pt x="44" y="46"/>
                      </a:cubicBezTo>
                      <a:moveTo>
                        <a:pt x="44" y="45"/>
                      </a:moveTo>
                      <a:cubicBezTo>
                        <a:pt x="44" y="45"/>
                        <a:pt x="44" y="45"/>
                        <a:pt x="44" y="45"/>
                      </a:cubicBezTo>
                      <a:cubicBezTo>
                        <a:pt x="44" y="45"/>
                        <a:pt x="44" y="45"/>
                        <a:pt x="44" y="45"/>
                      </a:cubicBezTo>
                      <a:moveTo>
                        <a:pt x="44" y="45"/>
                      </a:moveTo>
                      <a:cubicBezTo>
                        <a:pt x="44" y="45"/>
                        <a:pt x="44" y="45"/>
                        <a:pt x="44" y="45"/>
                      </a:cubicBezTo>
                      <a:cubicBezTo>
                        <a:pt x="44" y="45"/>
                        <a:pt x="44" y="45"/>
                        <a:pt x="44" y="45"/>
                      </a:cubicBezTo>
                      <a:moveTo>
                        <a:pt x="7" y="0"/>
                      </a:moveTo>
                      <a:cubicBezTo>
                        <a:pt x="7" y="0"/>
                        <a:pt x="7" y="0"/>
                        <a:pt x="7" y="0"/>
                      </a:cubicBezTo>
                      <a:cubicBezTo>
                        <a:pt x="7" y="0"/>
                        <a:pt x="7" y="0"/>
                        <a:pt x="7" y="0"/>
                      </a:cubicBezTo>
                    </a:path>
                  </a:pathLst>
                </a:custGeom>
                <a:solidFill>
                  <a:srgbClr val="FEE9B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5854" name="Freeform 21">
                  <a:extLst>
                    <a:ext uri="{FF2B5EF4-FFF2-40B4-BE49-F238E27FC236}">
                      <a16:creationId xmlns:a16="http://schemas.microsoft.com/office/drawing/2014/main" id="{8E26C222-92C0-23A3-9485-B085F7F1F236}"/>
                    </a:ext>
                  </a:extLst>
                </p:cNvPr>
                <p:cNvSpPr>
                  <a:spLocks/>
                </p:cNvSpPr>
                <p:nvPr/>
              </p:nvSpPr>
              <p:spPr bwMode="auto">
                <a:xfrm>
                  <a:off x="3825876" y="1027113"/>
                  <a:ext cx="203200" cy="608013"/>
                </a:xfrm>
                <a:custGeom>
                  <a:avLst/>
                  <a:gdLst>
                    <a:gd name="T0" fmla="*/ 555553033 w 48"/>
                    <a:gd name="T1" fmla="*/ 0 h 143"/>
                    <a:gd name="T2" fmla="*/ 430106667 w 48"/>
                    <a:gd name="T3" fmla="*/ 162705129 h 143"/>
                    <a:gd name="T4" fmla="*/ 125446367 w 48"/>
                    <a:gd name="T5" fmla="*/ 813517142 h 143"/>
                    <a:gd name="T6" fmla="*/ 250896967 w 48"/>
                    <a:gd name="T7" fmla="*/ 903906991 h 143"/>
                    <a:gd name="T8" fmla="*/ 537633333 w 48"/>
                    <a:gd name="T9" fmla="*/ 1120844329 h 143"/>
                    <a:gd name="T10" fmla="*/ 645160000 w 48"/>
                    <a:gd name="T11" fmla="*/ 2042830140 h 143"/>
                    <a:gd name="T12" fmla="*/ 0 w 48"/>
                    <a:gd name="T13" fmla="*/ 2147483646 h 143"/>
                    <a:gd name="T14" fmla="*/ 53763333 w 48"/>
                    <a:gd name="T15" fmla="*/ 2147483646 h 143"/>
                    <a:gd name="T16" fmla="*/ 53763333 w 48"/>
                    <a:gd name="T17" fmla="*/ 2147483646 h 143"/>
                    <a:gd name="T18" fmla="*/ 53763333 w 48"/>
                    <a:gd name="T19" fmla="*/ 2147483646 h 143"/>
                    <a:gd name="T20" fmla="*/ 842293633 w 48"/>
                    <a:gd name="T21" fmla="*/ 1699345313 h 143"/>
                    <a:gd name="T22" fmla="*/ 842293633 w 48"/>
                    <a:gd name="T23" fmla="*/ 1681266493 h 143"/>
                    <a:gd name="T24" fmla="*/ 842293633 w 48"/>
                    <a:gd name="T25" fmla="*/ 1681266493 h 143"/>
                    <a:gd name="T26" fmla="*/ 842293633 w 48"/>
                    <a:gd name="T27" fmla="*/ 1681266493 h 143"/>
                    <a:gd name="T28" fmla="*/ 842293633 w 48"/>
                    <a:gd name="T29" fmla="*/ 1681266493 h 143"/>
                    <a:gd name="T30" fmla="*/ 842293633 w 48"/>
                    <a:gd name="T31" fmla="*/ 1663187673 h 143"/>
                    <a:gd name="T32" fmla="*/ 860213333 w 48"/>
                    <a:gd name="T33" fmla="*/ 1572797824 h 143"/>
                    <a:gd name="T34" fmla="*/ 179209700 w 48"/>
                    <a:gd name="T35" fmla="*/ 867749351 h 143"/>
                    <a:gd name="T36" fmla="*/ 179209700 w 48"/>
                    <a:gd name="T37" fmla="*/ 867749351 h 143"/>
                    <a:gd name="T38" fmla="*/ 179209700 w 48"/>
                    <a:gd name="T39" fmla="*/ 867749351 h 143"/>
                    <a:gd name="T40" fmla="*/ 179209700 w 48"/>
                    <a:gd name="T41" fmla="*/ 867749351 h 143"/>
                    <a:gd name="T42" fmla="*/ 179209700 w 48"/>
                    <a:gd name="T43" fmla="*/ 867749351 h 143"/>
                    <a:gd name="T44" fmla="*/ 555553033 w 48"/>
                    <a:gd name="T45" fmla="*/ 0 h 14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48" h="143">
                      <a:moveTo>
                        <a:pt x="31" y="0"/>
                      </a:moveTo>
                      <a:cubicBezTo>
                        <a:pt x="29" y="3"/>
                        <a:pt x="27" y="6"/>
                        <a:pt x="24" y="9"/>
                      </a:cubicBezTo>
                      <a:cubicBezTo>
                        <a:pt x="25" y="22"/>
                        <a:pt x="19" y="34"/>
                        <a:pt x="7" y="45"/>
                      </a:cubicBezTo>
                      <a:cubicBezTo>
                        <a:pt x="1" y="49"/>
                        <a:pt x="8" y="48"/>
                        <a:pt x="14" y="50"/>
                      </a:cubicBezTo>
                      <a:cubicBezTo>
                        <a:pt x="20" y="53"/>
                        <a:pt x="26" y="57"/>
                        <a:pt x="30" y="62"/>
                      </a:cubicBezTo>
                      <a:cubicBezTo>
                        <a:pt x="44" y="76"/>
                        <a:pt x="44" y="96"/>
                        <a:pt x="36" y="113"/>
                      </a:cubicBezTo>
                      <a:cubicBezTo>
                        <a:pt x="27" y="131"/>
                        <a:pt x="14" y="141"/>
                        <a:pt x="0" y="143"/>
                      </a:cubicBezTo>
                      <a:cubicBezTo>
                        <a:pt x="1" y="143"/>
                        <a:pt x="2" y="143"/>
                        <a:pt x="3" y="143"/>
                      </a:cubicBezTo>
                      <a:cubicBezTo>
                        <a:pt x="3" y="143"/>
                        <a:pt x="3" y="143"/>
                        <a:pt x="3" y="143"/>
                      </a:cubicBezTo>
                      <a:cubicBezTo>
                        <a:pt x="3" y="143"/>
                        <a:pt x="3" y="143"/>
                        <a:pt x="3" y="143"/>
                      </a:cubicBezTo>
                      <a:cubicBezTo>
                        <a:pt x="26" y="143"/>
                        <a:pt x="43" y="123"/>
                        <a:pt x="47" y="94"/>
                      </a:cubicBezTo>
                      <a:cubicBezTo>
                        <a:pt x="47" y="94"/>
                        <a:pt x="47" y="94"/>
                        <a:pt x="47" y="93"/>
                      </a:cubicBezTo>
                      <a:cubicBezTo>
                        <a:pt x="47" y="93"/>
                        <a:pt x="47" y="93"/>
                        <a:pt x="47" y="93"/>
                      </a:cubicBezTo>
                      <a:cubicBezTo>
                        <a:pt x="47" y="93"/>
                        <a:pt x="47" y="93"/>
                        <a:pt x="47" y="93"/>
                      </a:cubicBezTo>
                      <a:cubicBezTo>
                        <a:pt x="47" y="93"/>
                        <a:pt x="47" y="93"/>
                        <a:pt x="47" y="93"/>
                      </a:cubicBezTo>
                      <a:cubicBezTo>
                        <a:pt x="47" y="93"/>
                        <a:pt x="47" y="92"/>
                        <a:pt x="47" y="92"/>
                      </a:cubicBezTo>
                      <a:cubicBezTo>
                        <a:pt x="48" y="91"/>
                        <a:pt x="48" y="89"/>
                        <a:pt x="48" y="87"/>
                      </a:cubicBezTo>
                      <a:cubicBezTo>
                        <a:pt x="48" y="57"/>
                        <a:pt x="10" y="48"/>
                        <a:pt x="10" y="48"/>
                      </a:cubicBezTo>
                      <a:cubicBezTo>
                        <a:pt x="10" y="48"/>
                        <a:pt x="10" y="48"/>
                        <a:pt x="10" y="48"/>
                      </a:cubicBezTo>
                      <a:cubicBezTo>
                        <a:pt x="10" y="48"/>
                        <a:pt x="10" y="48"/>
                        <a:pt x="10" y="48"/>
                      </a:cubicBezTo>
                      <a:cubicBezTo>
                        <a:pt x="10" y="48"/>
                        <a:pt x="10" y="48"/>
                        <a:pt x="10" y="48"/>
                      </a:cubicBezTo>
                      <a:cubicBezTo>
                        <a:pt x="10" y="48"/>
                        <a:pt x="10" y="48"/>
                        <a:pt x="10" y="48"/>
                      </a:cubicBezTo>
                      <a:cubicBezTo>
                        <a:pt x="15" y="43"/>
                        <a:pt x="39" y="26"/>
                        <a:pt x="31" y="0"/>
                      </a:cubicBezTo>
                    </a:path>
                  </a:pathLst>
                </a:custGeom>
                <a:solidFill>
                  <a:srgbClr val="FBB02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5855" name="Freeform 22">
                  <a:extLst>
                    <a:ext uri="{FF2B5EF4-FFF2-40B4-BE49-F238E27FC236}">
                      <a16:creationId xmlns:a16="http://schemas.microsoft.com/office/drawing/2014/main" id="{76865379-A081-16BB-15E2-F729D1076206}"/>
                    </a:ext>
                  </a:extLst>
                </p:cNvPr>
                <p:cNvSpPr>
                  <a:spLocks noEditPoints="1"/>
                </p:cNvSpPr>
                <p:nvPr/>
              </p:nvSpPr>
              <p:spPr bwMode="auto">
                <a:xfrm>
                  <a:off x="2800351" y="1660525"/>
                  <a:ext cx="449263" cy="128588"/>
                </a:xfrm>
                <a:custGeom>
                  <a:avLst/>
                  <a:gdLst>
                    <a:gd name="T0" fmla="*/ 89818693 w 106"/>
                    <a:gd name="T1" fmla="*/ 312327393 h 30"/>
                    <a:gd name="T2" fmla="*/ 0 w 106"/>
                    <a:gd name="T3" fmla="*/ 330698332 h 30"/>
                    <a:gd name="T4" fmla="*/ 359270535 w 106"/>
                    <a:gd name="T5" fmla="*/ 532791519 h 30"/>
                    <a:gd name="T6" fmla="*/ 485013315 w 106"/>
                    <a:gd name="T7" fmla="*/ 551162458 h 30"/>
                    <a:gd name="T8" fmla="*/ 269451842 w 106"/>
                    <a:gd name="T9" fmla="*/ 440928252 h 30"/>
                    <a:gd name="T10" fmla="*/ 89818693 w 106"/>
                    <a:gd name="T11" fmla="*/ 312327393 h 30"/>
                    <a:gd name="T12" fmla="*/ 1904124936 w 106"/>
                    <a:gd name="T13" fmla="*/ 0 h 30"/>
                    <a:gd name="T14" fmla="*/ 1904124936 w 106"/>
                    <a:gd name="T15" fmla="*/ 0 h 30"/>
                    <a:gd name="T16" fmla="*/ 1904124936 w 106"/>
                    <a:gd name="T17" fmla="*/ 0 h 3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06" h="30">
                      <a:moveTo>
                        <a:pt x="5" y="17"/>
                      </a:moveTo>
                      <a:cubicBezTo>
                        <a:pt x="3" y="17"/>
                        <a:pt x="2" y="18"/>
                        <a:pt x="0" y="18"/>
                      </a:cubicBezTo>
                      <a:cubicBezTo>
                        <a:pt x="6" y="23"/>
                        <a:pt x="13" y="26"/>
                        <a:pt x="20" y="29"/>
                      </a:cubicBezTo>
                      <a:cubicBezTo>
                        <a:pt x="22" y="29"/>
                        <a:pt x="25" y="30"/>
                        <a:pt x="27" y="30"/>
                      </a:cubicBezTo>
                      <a:cubicBezTo>
                        <a:pt x="23" y="28"/>
                        <a:pt x="19" y="26"/>
                        <a:pt x="15" y="24"/>
                      </a:cubicBezTo>
                      <a:cubicBezTo>
                        <a:pt x="11" y="22"/>
                        <a:pt x="8" y="19"/>
                        <a:pt x="5" y="17"/>
                      </a:cubicBezTo>
                      <a:moveTo>
                        <a:pt x="106" y="0"/>
                      </a:moveTo>
                      <a:cubicBezTo>
                        <a:pt x="106" y="0"/>
                        <a:pt x="106" y="0"/>
                        <a:pt x="106" y="0"/>
                      </a:cubicBezTo>
                      <a:cubicBezTo>
                        <a:pt x="106" y="0"/>
                        <a:pt x="106" y="0"/>
                        <a:pt x="106" y="0"/>
                      </a:cubicBezTo>
                    </a:path>
                  </a:pathLst>
                </a:custGeom>
                <a:solidFill>
                  <a:srgbClr val="FEE9B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5856" name="Freeform 23">
                  <a:extLst>
                    <a:ext uri="{FF2B5EF4-FFF2-40B4-BE49-F238E27FC236}">
                      <a16:creationId xmlns:a16="http://schemas.microsoft.com/office/drawing/2014/main" id="{9261FB47-0B38-851B-A47E-2F55846C5A8C}"/>
                    </a:ext>
                  </a:extLst>
                </p:cNvPr>
                <p:cNvSpPr>
                  <a:spLocks noEditPoints="1"/>
                </p:cNvSpPr>
                <p:nvPr/>
              </p:nvSpPr>
              <p:spPr bwMode="auto">
                <a:xfrm>
                  <a:off x="2820989" y="1095375"/>
                  <a:ext cx="1169988" cy="739775"/>
                </a:xfrm>
                <a:custGeom>
                  <a:avLst/>
                  <a:gdLst>
                    <a:gd name="T0" fmla="*/ 2147483646 w 276"/>
                    <a:gd name="T1" fmla="*/ 2147483646 h 174"/>
                    <a:gd name="T2" fmla="*/ 2147483646 w 276"/>
                    <a:gd name="T3" fmla="*/ 2147483646 h 174"/>
                    <a:gd name="T4" fmla="*/ 2147483646 w 276"/>
                    <a:gd name="T5" fmla="*/ 2147483646 h 174"/>
                    <a:gd name="T6" fmla="*/ 2147483646 w 276"/>
                    <a:gd name="T7" fmla="*/ 2147483646 h 174"/>
                    <a:gd name="T8" fmla="*/ 2012625227 w 276"/>
                    <a:gd name="T9" fmla="*/ 2147483646 h 174"/>
                    <a:gd name="T10" fmla="*/ 2147483646 w 276"/>
                    <a:gd name="T11" fmla="*/ 2147483646 h 174"/>
                    <a:gd name="T12" fmla="*/ 2147483646 w 276"/>
                    <a:gd name="T13" fmla="*/ 2006427108 h 174"/>
                    <a:gd name="T14" fmla="*/ 2147483646 w 276"/>
                    <a:gd name="T15" fmla="*/ 1156859295 h 174"/>
                    <a:gd name="T16" fmla="*/ 2147483646 w 276"/>
                    <a:gd name="T17" fmla="*/ 903796723 h 174"/>
                    <a:gd name="T18" fmla="*/ 2147483646 w 276"/>
                    <a:gd name="T19" fmla="*/ 1030328009 h 174"/>
                    <a:gd name="T20" fmla="*/ 2147483646 w 276"/>
                    <a:gd name="T21" fmla="*/ 2096807206 h 174"/>
                    <a:gd name="T22" fmla="*/ 2147483646 w 276"/>
                    <a:gd name="T23" fmla="*/ 0 h 174"/>
                    <a:gd name="T24" fmla="*/ 682853322 w 276"/>
                    <a:gd name="T25" fmla="*/ 2147483646 h 174"/>
                    <a:gd name="T26" fmla="*/ 898491437 w 276"/>
                    <a:gd name="T27" fmla="*/ 2147483646 h 174"/>
                    <a:gd name="T28" fmla="*/ 1006312614 w 276"/>
                    <a:gd name="T29" fmla="*/ 2147483646 h 174"/>
                    <a:gd name="T30" fmla="*/ 610975364 w 276"/>
                    <a:gd name="T31" fmla="*/ 2147483646 h 174"/>
                    <a:gd name="T32" fmla="*/ 107821177 w 276"/>
                    <a:gd name="T33" fmla="*/ 2147483646 h 174"/>
                    <a:gd name="T34" fmla="*/ 179699135 w 276"/>
                    <a:gd name="T35" fmla="*/ 2147483646 h 174"/>
                    <a:gd name="T36" fmla="*/ 503154187 w 276"/>
                    <a:gd name="T37" fmla="*/ 2147483646 h 174"/>
                    <a:gd name="T38" fmla="*/ 1509466801 w 276"/>
                    <a:gd name="T39" fmla="*/ 2147483646 h 174"/>
                    <a:gd name="T40" fmla="*/ 1671196446 w 276"/>
                    <a:gd name="T41" fmla="*/ 2147483646 h 174"/>
                    <a:gd name="T42" fmla="*/ 1725104915 w 276"/>
                    <a:gd name="T43" fmla="*/ 2147483646 h 174"/>
                    <a:gd name="T44" fmla="*/ 1814956602 w 276"/>
                    <a:gd name="T45" fmla="*/ 2147483646 h 174"/>
                    <a:gd name="T46" fmla="*/ 1814956602 w 276"/>
                    <a:gd name="T47" fmla="*/ 2147483646 h 174"/>
                    <a:gd name="T48" fmla="*/ 2147483646 w 276"/>
                    <a:gd name="T49" fmla="*/ 2147483646 h 174"/>
                    <a:gd name="T50" fmla="*/ 2147483646 w 276"/>
                    <a:gd name="T51" fmla="*/ 2078733737 h 174"/>
                    <a:gd name="T52" fmla="*/ 2147483646 w 276"/>
                    <a:gd name="T53" fmla="*/ 2042582549 h 174"/>
                    <a:gd name="T54" fmla="*/ 2147483646 w 276"/>
                    <a:gd name="T55" fmla="*/ 2060656017 h 174"/>
                    <a:gd name="T56" fmla="*/ 2147483646 w 276"/>
                    <a:gd name="T57" fmla="*/ 2060656017 h 174"/>
                    <a:gd name="T58" fmla="*/ 2147483646 w 276"/>
                    <a:gd name="T59" fmla="*/ 2147483646 h 174"/>
                    <a:gd name="T60" fmla="*/ 2147483646 w 276"/>
                    <a:gd name="T61" fmla="*/ 1084556917 h 174"/>
                    <a:gd name="T62" fmla="*/ 2147483646 w 276"/>
                    <a:gd name="T63" fmla="*/ 578431773 h 17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276" h="174">
                      <a:moveTo>
                        <a:pt x="140" y="149"/>
                      </a:moveTo>
                      <a:cubicBezTo>
                        <a:pt x="150" y="149"/>
                        <a:pt x="159" y="145"/>
                        <a:pt x="167" y="139"/>
                      </a:cubicBezTo>
                      <a:cubicBezTo>
                        <a:pt x="170" y="137"/>
                        <a:pt x="173" y="132"/>
                        <a:pt x="177" y="132"/>
                      </a:cubicBezTo>
                      <a:cubicBezTo>
                        <a:pt x="178" y="132"/>
                        <a:pt x="178" y="132"/>
                        <a:pt x="178" y="132"/>
                      </a:cubicBezTo>
                      <a:cubicBezTo>
                        <a:pt x="180" y="133"/>
                        <a:pt x="181" y="133"/>
                        <a:pt x="181" y="134"/>
                      </a:cubicBezTo>
                      <a:cubicBezTo>
                        <a:pt x="183" y="137"/>
                        <a:pt x="182" y="142"/>
                        <a:pt x="181" y="145"/>
                      </a:cubicBezTo>
                      <a:cubicBezTo>
                        <a:pt x="176" y="158"/>
                        <a:pt x="160" y="163"/>
                        <a:pt x="148" y="165"/>
                      </a:cubicBezTo>
                      <a:cubicBezTo>
                        <a:pt x="145" y="165"/>
                        <a:pt x="142" y="165"/>
                        <a:pt x="138" y="165"/>
                      </a:cubicBezTo>
                      <a:cubicBezTo>
                        <a:pt x="130" y="165"/>
                        <a:pt x="122" y="164"/>
                        <a:pt x="117" y="158"/>
                      </a:cubicBezTo>
                      <a:cubicBezTo>
                        <a:pt x="113" y="155"/>
                        <a:pt x="110" y="149"/>
                        <a:pt x="112" y="144"/>
                      </a:cubicBezTo>
                      <a:cubicBezTo>
                        <a:pt x="119" y="144"/>
                        <a:pt x="126" y="147"/>
                        <a:pt x="133" y="148"/>
                      </a:cubicBezTo>
                      <a:cubicBezTo>
                        <a:pt x="135" y="148"/>
                        <a:pt x="138" y="149"/>
                        <a:pt x="140" y="149"/>
                      </a:cubicBezTo>
                      <a:moveTo>
                        <a:pt x="234" y="116"/>
                      </a:moveTo>
                      <a:cubicBezTo>
                        <a:pt x="229" y="116"/>
                        <a:pt x="224" y="115"/>
                        <a:pt x="221" y="111"/>
                      </a:cubicBezTo>
                      <a:cubicBezTo>
                        <a:pt x="226" y="105"/>
                        <a:pt x="232" y="102"/>
                        <a:pt x="238" y="97"/>
                      </a:cubicBezTo>
                      <a:cubicBezTo>
                        <a:pt x="247" y="88"/>
                        <a:pt x="250" y="76"/>
                        <a:pt x="251" y="64"/>
                      </a:cubicBezTo>
                      <a:cubicBezTo>
                        <a:pt x="251" y="60"/>
                        <a:pt x="248" y="54"/>
                        <a:pt x="252" y="51"/>
                      </a:cubicBezTo>
                      <a:cubicBezTo>
                        <a:pt x="253" y="50"/>
                        <a:pt x="254" y="50"/>
                        <a:pt x="255" y="50"/>
                      </a:cubicBezTo>
                      <a:cubicBezTo>
                        <a:pt x="255" y="50"/>
                        <a:pt x="255" y="50"/>
                        <a:pt x="255" y="50"/>
                      </a:cubicBezTo>
                      <a:cubicBezTo>
                        <a:pt x="259" y="50"/>
                        <a:pt x="262" y="54"/>
                        <a:pt x="264" y="57"/>
                      </a:cubicBezTo>
                      <a:cubicBezTo>
                        <a:pt x="271" y="68"/>
                        <a:pt x="266" y="84"/>
                        <a:pt x="260" y="95"/>
                      </a:cubicBezTo>
                      <a:cubicBezTo>
                        <a:pt x="255" y="103"/>
                        <a:pt x="247" y="115"/>
                        <a:pt x="236" y="116"/>
                      </a:cubicBezTo>
                      <a:cubicBezTo>
                        <a:pt x="235" y="116"/>
                        <a:pt x="234" y="116"/>
                        <a:pt x="234" y="116"/>
                      </a:cubicBezTo>
                      <a:moveTo>
                        <a:pt x="257" y="0"/>
                      </a:moveTo>
                      <a:cubicBezTo>
                        <a:pt x="204" y="74"/>
                        <a:pt x="132" y="110"/>
                        <a:pt x="34" y="141"/>
                      </a:cubicBezTo>
                      <a:cubicBezTo>
                        <a:pt x="35" y="141"/>
                        <a:pt x="36" y="141"/>
                        <a:pt x="38" y="141"/>
                      </a:cubicBezTo>
                      <a:cubicBezTo>
                        <a:pt x="39" y="141"/>
                        <a:pt x="40" y="141"/>
                        <a:pt x="41" y="141"/>
                      </a:cubicBezTo>
                      <a:cubicBezTo>
                        <a:pt x="43" y="141"/>
                        <a:pt x="47" y="140"/>
                        <a:pt x="50" y="140"/>
                      </a:cubicBezTo>
                      <a:cubicBezTo>
                        <a:pt x="51" y="140"/>
                        <a:pt x="53" y="140"/>
                        <a:pt x="54" y="141"/>
                      </a:cubicBezTo>
                      <a:cubicBezTo>
                        <a:pt x="55" y="142"/>
                        <a:pt x="56" y="143"/>
                        <a:pt x="56" y="145"/>
                      </a:cubicBezTo>
                      <a:cubicBezTo>
                        <a:pt x="55" y="148"/>
                        <a:pt x="52" y="152"/>
                        <a:pt x="49" y="154"/>
                      </a:cubicBezTo>
                      <a:cubicBezTo>
                        <a:pt x="45" y="157"/>
                        <a:pt x="40" y="158"/>
                        <a:pt x="34" y="158"/>
                      </a:cubicBezTo>
                      <a:cubicBezTo>
                        <a:pt x="26" y="158"/>
                        <a:pt x="18" y="155"/>
                        <a:pt x="11" y="152"/>
                      </a:cubicBezTo>
                      <a:cubicBezTo>
                        <a:pt x="9" y="151"/>
                        <a:pt x="8" y="150"/>
                        <a:pt x="6" y="149"/>
                      </a:cubicBezTo>
                      <a:cubicBezTo>
                        <a:pt x="4" y="149"/>
                        <a:pt x="2" y="150"/>
                        <a:pt x="0" y="150"/>
                      </a:cubicBezTo>
                      <a:cubicBezTo>
                        <a:pt x="3" y="152"/>
                        <a:pt x="6" y="155"/>
                        <a:pt x="10" y="157"/>
                      </a:cubicBezTo>
                      <a:cubicBezTo>
                        <a:pt x="14" y="159"/>
                        <a:pt x="18" y="161"/>
                        <a:pt x="22" y="163"/>
                      </a:cubicBezTo>
                      <a:cubicBezTo>
                        <a:pt x="24" y="163"/>
                        <a:pt x="26" y="163"/>
                        <a:pt x="28" y="163"/>
                      </a:cubicBezTo>
                      <a:cubicBezTo>
                        <a:pt x="45" y="163"/>
                        <a:pt x="60" y="158"/>
                        <a:pt x="72" y="152"/>
                      </a:cubicBezTo>
                      <a:cubicBezTo>
                        <a:pt x="76" y="149"/>
                        <a:pt x="80" y="145"/>
                        <a:pt x="84" y="140"/>
                      </a:cubicBezTo>
                      <a:cubicBezTo>
                        <a:pt x="86" y="137"/>
                        <a:pt x="88" y="133"/>
                        <a:pt x="91" y="132"/>
                      </a:cubicBezTo>
                      <a:cubicBezTo>
                        <a:pt x="92" y="132"/>
                        <a:pt x="93" y="132"/>
                        <a:pt x="93" y="132"/>
                      </a:cubicBezTo>
                      <a:cubicBezTo>
                        <a:pt x="94" y="132"/>
                        <a:pt x="94" y="132"/>
                        <a:pt x="95" y="133"/>
                      </a:cubicBezTo>
                      <a:cubicBezTo>
                        <a:pt x="95" y="134"/>
                        <a:pt x="96" y="136"/>
                        <a:pt x="96" y="137"/>
                      </a:cubicBezTo>
                      <a:cubicBezTo>
                        <a:pt x="99" y="135"/>
                        <a:pt x="101" y="133"/>
                        <a:pt x="101" y="133"/>
                      </a:cubicBezTo>
                      <a:cubicBezTo>
                        <a:pt x="101" y="133"/>
                        <a:pt x="101" y="133"/>
                        <a:pt x="101" y="133"/>
                      </a:cubicBezTo>
                      <a:cubicBezTo>
                        <a:pt x="101" y="133"/>
                        <a:pt x="101" y="133"/>
                        <a:pt x="101" y="133"/>
                      </a:cubicBezTo>
                      <a:cubicBezTo>
                        <a:pt x="101" y="133"/>
                        <a:pt x="101" y="133"/>
                        <a:pt x="101" y="133"/>
                      </a:cubicBezTo>
                      <a:cubicBezTo>
                        <a:pt x="102" y="135"/>
                        <a:pt x="103" y="168"/>
                        <a:pt x="135" y="174"/>
                      </a:cubicBezTo>
                      <a:cubicBezTo>
                        <a:pt x="136" y="174"/>
                        <a:pt x="137" y="174"/>
                        <a:pt x="139" y="174"/>
                      </a:cubicBezTo>
                      <a:cubicBezTo>
                        <a:pt x="142" y="174"/>
                        <a:pt x="146" y="174"/>
                        <a:pt x="150" y="173"/>
                      </a:cubicBezTo>
                      <a:cubicBezTo>
                        <a:pt x="180" y="168"/>
                        <a:pt x="201" y="145"/>
                        <a:pt x="195" y="115"/>
                      </a:cubicBezTo>
                      <a:cubicBezTo>
                        <a:pt x="194" y="114"/>
                        <a:pt x="197" y="113"/>
                        <a:pt x="199" y="113"/>
                      </a:cubicBezTo>
                      <a:cubicBezTo>
                        <a:pt x="200" y="113"/>
                        <a:pt x="200" y="113"/>
                        <a:pt x="200" y="113"/>
                      </a:cubicBezTo>
                      <a:cubicBezTo>
                        <a:pt x="203" y="115"/>
                        <a:pt x="205" y="116"/>
                        <a:pt x="207" y="118"/>
                      </a:cubicBezTo>
                      <a:cubicBezTo>
                        <a:pt x="207" y="115"/>
                        <a:pt x="207" y="114"/>
                        <a:pt x="207" y="114"/>
                      </a:cubicBezTo>
                      <a:cubicBezTo>
                        <a:pt x="207" y="114"/>
                        <a:pt x="207" y="114"/>
                        <a:pt x="207" y="114"/>
                      </a:cubicBezTo>
                      <a:cubicBezTo>
                        <a:pt x="207" y="114"/>
                        <a:pt x="207" y="114"/>
                        <a:pt x="207" y="114"/>
                      </a:cubicBezTo>
                      <a:cubicBezTo>
                        <a:pt x="212" y="118"/>
                        <a:pt x="217" y="121"/>
                        <a:pt x="222" y="123"/>
                      </a:cubicBezTo>
                      <a:cubicBezTo>
                        <a:pt x="225" y="124"/>
                        <a:pt x="229" y="124"/>
                        <a:pt x="232" y="124"/>
                      </a:cubicBezTo>
                      <a:cubicBezTo>
                        <a:pt x="245" y="124"/>
                        <a:pt x="258" y="118"/>
                        <a:pt x="265" y="103"/>
                      </a:cubicBezTo>
                      <a:cubicBezTo>
                        <a:pt x="270" y="90"/>
                        <a:pt x="276" y="73"/>
                        <a:pt x="270" y="60"/>
                      </a:cubicBezTo>
                      <a:cubicBezTo>
                        <a:pt x="264" y="46"/>
                        <a:pt x="250" y="37"/>
                        <a:pt x="235" y="33"/>
                      </a:cubicBezTo>
                      <a:cubicBezTo>
                        <a:pt x="235" y="33"/>
                        <a:pt x="234" y="32"/>
                        <a:pt x="235" y="32"/>
                      </a:cubicBezTo>
                      <a:cubicBezTo>
                        <a:pt x="245" y="23"/>
                        <a:pt x="254" y="12"/>
                        <a:pt x="257" y="0"/>
                      </a:cubicBezTo>
                    </a:path>
                  </a:pathLst>
                </a:custGeom>
                <a:solidFill>
                  <a:srgbClr val="FBB02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5857" name="Freeform 24">
                  <a:extLst>
                    <a:ext uri="{FF2B5EF4-FFF2-40B4-BE49-F238E27FC236}">
                      <a16:creationId xmlns:a16="http://schemas.microsoft.com/office/drawing/2014/main" id="{FEDA9DB3-370C-EFB3-B0AE-9B8B0F3E23E9}"/>
                    </a:ext>
                  </a:extLst>
                </p:cNvPr>
                <p:cNvSpPr>
                  <a:spLocks/>
                </p:cNvSpPr>
                <p:nvPr/>
              </p:nvSpPr>
              <p:spPr bwMode="auto">
                <a:xfrm>
                  <a:off x="3462339" y="1839913"/>
                  <a:ext cx="33338" cy="0"/>
                </a:xfrm>
                <a:custGeom>
                  <a:avLst/>
                  <a:gdLst>
                    <a:gd name="T0" fmla="*/ 138927781 w 8"/>
                    <a:gd name="T1" fmla="*/ 0 w 8"/>
                    <a:gd name="T2" fmla="*/ 0 w 8"/>
                    <a:gd name="T3" fmla="*/ 138927781 w 8"/>
                    <a:gd name="T4" fmla="*/ 0 60000 65536"/>
                    <a:gd name="T5" fmla="*/ 0 60000 65536"/>
                    <a:gd name="T6" fmla="*/ 0 60000 65536"/>
                    <a:gd name="T7" fmla="*/ 0 60000 65536"/>
                  </a:gdLst>
                  <a:ahLst/>
                  <a:cxnLst>
                    <a:cxn ang="T4">
                      <a:pos x="T0" y="0"/>
                    </a:cxn>
                    <a:cxn ang="T5">
                      <a:pos x="T1" y="0"/>
                    </a:cxn>
                    <a:cxn ang="T6">
                      <a:pos x="T2" y="0"/>
                    </a:cxn>
                    <a:cxn ang="T7">
                      <a:pos x="T3" y="0"/>
                    </a:cxn>
                  </a:cxnLst>
                  <a:rect l="0" t="0" r="r" b="b"/>
                  <a:pathLst>
                    <a:path w="8">
                      <a:moveTo>
                        <a:pt x="8" y="0"/>
                      </a:moveTo>
                      <a:cubicBezTo>
                        <a:pt x="5" y="0"/>
                        <a:pt x="2" y="0"/>
                        <a:pt x="0" y="0"/>
                      </a:cubicBezTo>
                      <a:cubicBezTo>
                        <a:pt x="0" y="0"/>
                        <a:pt x="0" y="0"/>
                        <a:pt x="0" y="0"/>
                      </a:cubicBezTo>
                      <a:cubicBezTo>
                        <a:pt x="2" y="0"/>
                        <a:pt x="5" y="0"/>
                        <a:pt x="8" y="0"/>
                      </a:cubicBezTo>
                    </a:path>
                  </a:pathLst>
                </a:custGeom>
                <a:solidFill>
                  <a:srgbClr val="FEE9B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5858" name="Freeform 25">
                  <a:extLst>
                    <a:ext uri="{FF2B5EF4-FFF2-40B4-BE49-F238E27FC236}">
                      <a16:creationId xmlns:a16="http://schemas.microsoft.com/office/drawing/2014/main" id="{9376FD7E-F30E-6E90-9426-A6BDB703772E}"/>
                    </a:ext>
                  </a:extLst>
                </p:cNvPr>
                <p:cNvSpPr>
                  <a:spLocks noEditPoints="1"/>
                </p:cNvSpPr>
                <p:nvPr/>
              </p:nvSpPr>
              <p:spPr bwMode="auto">
                <a:xfrm>
                  <a:off x="3178176" y="1601788"/>
                  <a:ext cx="525463" cy="238125"/>
                </a:xfrm>
                <a:custGeom>
                  <a:avLst/>
                  <a:gdLst>
                    <a:gd name="T0" fmla="*/ 107745341 w 124"/>
                    <a:gd name="T1" fmla="*/ 361631083 h 56"/>
                    <a:gd name="T2" fmla="*/ 0 w 124"/>
                    <a:gd name="T3" fmla="*/ 470118281 h 56"/>
                    <a:gd name="T4" fmla="*/ 107745341 w 124"/>
                    <a:gd name="T5" fmla="*/ 397792065 h 56"/>
                    <a:gd name="T6" fmla="*/ 107745341 w 124"/>
                    <a:gd name="T7" fmla="*/ 361631083 h 56"/>
                    <a:gd name="T8" fmla="*/ 2101004479 w 124"/>
                    <a:gd name="T9" fmla="*/ 0 h 56"/>
                    <a:gd name="T10" fmla="*/ 2101004479 w 124"/>
                    <a:gd name="T11" fmla="*/ 108487199 h 56"/>
                    <a:gd name="T12" fmla="*/ 1382713508 w 124"/>
                    <a:gd name="T13" fmla="*/ 994482288 h 56"/>
                    <a:gd name="T14" fmla="*/ 1203140766 w 124"/>
                    <a:gd name="T15" fmla="*/ 1012562779 h 56"/>
                    <a:gd name="T16" fmla="*/ 1346795570 w 124"/>
                    <a:gd name="T17" fmla="*/ 1012562779 h 56"/>
                    <a:gd name="T18" fmla="*/ 1346795570 w 124"/>
                    <a:gd name="T19" fmla="*/ 1012562779 h 56"/>
                    <a:gd name="T20" fmla="*/ 2147483646 w 124"/>
                    <a:gd name="T21" fmla="*/ 72326217 h 56"/>
                    <a:gd name="T22" fmla="*/ 2147483646 w 124"/>
                    <a:gd name="T23" fmla="*/ 72326217 h 56"/>
                    <a:gd name="T24" fmla="*/ 2101004479 w 124"/>
                    <a:gd name="T25" fmla="*/ 0 h 5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24" h="56">
                      <a:moveTo>
                        <a:pt x="6" y="20"/>
                      </a:moveTo>
                      <a:cubicBezTo>
                        <a:pt x="4" y="22"/>
                        <a:pt x="2" y="24"/>
                        <a:pt x="0" y="26"/>
                      </a:cubicBezTo>
                      <a:cubicBezTo>
                        <a:pt x="3" y="25"/>
                        <a:pt x="4" y="23"/>
                        <a:pt x="6" y="22"/>
                      </a:cubicBezTo>
                      <a:cubicBezTo>
                        <a:pt x="6" y="21"/>
                        <a:pt x="6" y="21"/>
                        <a:pt x="6" y="20"/>
                      </a:cubicBezTo>
                      <a:moveTo>
                        <a:pt x="117" y="0"/>
                      </a:moveTo>
                      <a:cubicBezTo>
                        <a:pt x="117" y="2"/>
                        <a:pt x="117" y="4"/>
                        <a:pt x="117" y="6"/>
                      </a:cubicBezTo>
                      <a:cubicBezTo>
                        <a:pt x="116" y="30"/>
                        <a:pt x="101" y="49"/>
                        <a:pt x="77" y="55"/>
                      </a:cubicBezTo>
                      <a:cubicBezTo>
                        <a:pt x="74" y="55"/>
                        <a:pt x="70" y="56"/>
                        <a:pt x="67" y="56"/>
                      </a:cubicBezTo>
                      <a:cubicBezTo>
                        <a:pt x="69" y="56"/>
                        <a:pt x="72" y="56"/>
                        <a:pt x="75" y="56"/>
                      </a:cubicBezTo>
                      <a:cubicBezTo>
                        <a:pt x="75" y="56"/>
                        <a:pt x="75" y="56"/>
                        <a:pt x="75" y="56"/>
                      </a:cubicBezTo>
                      <a:cubicBezTo>
                        <a:pt x="118" y="50"/>
                        <a:pt x="124" y="20"/>
                        <a:pt x="124" y="4"/>
                      </a:cubicBezTo>
                      <a:cubicBezTo>
                        <a:pt x="124" y="4"/>
                        <a:pt x="124" y="4"/>
                        <a:pt x="124" y="4"/>
                      </a:cubicBezTo>
                      <a:cubicBezTo>
                        <a:pt x="122" y="3"/>
                        <a:pt x="119" y="1"/>
                        <a:pt x="117" y="0"/>
                      </a:cubicBezTo>
                    </a:path>
                  </a:pathLst>
                </a:custGeom>
                <a:solidFill>
                  <a:srgbClr val="FBB02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5859" name="Freeform 26">
                  <a:extLst>
                    <a:ext uri="{FF2B5EF4-FFF2-40B4-BE49-F238E27FC236}">
                      <a16:creationId xmlns:a16="http://schemas.microsoft.com/office/drawing/2014/main" id="{6BE640AF-160E-D542-4D71-33B094E35D27}"/>
                    </a:ext>
                  </a:extLst>
                </p:cNvPr>
                <p:cNvSpPr>
                  <a:spLocks/>
                </p:cNvSpPr>
                <p:nvPr/>
              </p:nvSpPr>
              <p:spPr bwMode="auto">
                <a:xfrm>
                  <a:off x="2770189" y="1741488"/>
                  <a:ext cx="17463" cy="7938"/>
                </a:xfrm>
                <a:custGeom>
                  <a:avLst/>
                  <a:gdLst>
                    <a:gd name="T0" fmla="*/ 19060865 w 4"/>
                    <a:gd name="T1" fmla="*/ 0 h 2"/>
                    <a:gd name="T2" fmla="*/ 19060865 w 4"/>
                    <a:gd name="T3" fmla="*/ 0 h 2"/>
                    <a:gd name="T4" fmla="*/ 76239092 w 4"/>
                    <a:gd name="T5" fmla="*/ 31505922 h 2"/>
                    <a:gd name="T6" fmla="*/ 19060865 w 4"/>
                    <a:gd name="T7" fmla="*/ 0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 h="2">
                      <a:moveTo>
                        <a:pt x="1" y="0"/>
                      </a:moveTo>
                      <a:cubicBezTo>
                        <a:pt x="1" y="0"/>
                        <a:pt x="0" y="0"/>
                        <a:pt x="1" y="0"/>
                      </a:cubicBezTo>
                      <a:cubicBezTo>
                        <a:pt x="2" y="1"/>
                        <a:pt x="3" y="1"/>
                        <a:pt x="4" y="2"/>
                      </a:cubicBezTo>
                      <a:cubicBezTo>
                        <a:pt x="3" y="1"/>
                        <a:pt x="2" y="1"/>
                        <a:pt x="1" y="0"/>
                      </a:cubicBezTo>
                    </a:path>
                  </a:pathLst>
                </a:custGeom>
                <a:solidFill>
                  <a:srgbClr val="FEE9B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5860" name="Freeform 27">
                  <a:extLst>
                    <a:ext uri="{FF2B5EF4-FFF2-40B4-BE49-F238E27FC236}">
                      <a16:creationId xmlns:a16="http://schemas.microsoft.com/office/drawing/2014/main" id="{F20A884C-0AF5-B1C3-CE4C-0C48F518AB54}"/>
                    </a:ext>
                  </a:extLst>
                </p:cNvPr>
                <p:cNvSpPr>
                  <a:spLocks/>
                </p:cNvSpPr>
                <p:nvPr/>
              </p:nvSpPr>
              <p:spPr bwMode="auto">
                <a:xfrm>
                  <a:off x="2482851" y="622300"/>
                  <a:ext cx="1530350" cy="1233488"/>
                </a:xfrm>
                <a:custGeom>
                  <a:avLst/>
                  <a:gdLst>
                    <a:gd name="T0" fmla="*/ 2147483646 w 361"/>
                    <a:gd name="T1" fmla="*/ 1610139941 h 290"/>
                    <a:gd name="T2" fmla="*/ 2147483646 w 361"/>
                    <a:gd name="T3" fmla="*/ 814114840 h 290"/>
                    <a:gd name="T4" fmla="*/ 2147483646 w 361"/>
                    <a:gd name="T5" fmla="*/ 687473903 h 290"/>
                    <a:gd name="T6" fmla="*/ 2147483646 w 361"/>
                    <a:gd name="T7" fmla="*/ 1338768328 h 290"/>
                    <a:gd name="T8" fmla="*/ 2147483646 w 361"/>
                    <a:gd name="T9" fmla="*/ 1320678588 h 290"/>
                    <a:gd name="T10" fmla="*/ 2147483646 w 361"/>
                    <a:gd name="T11" fmla="*/ 1067396714 h 290"/>
                    <a:gd name="T12" fmla="*/ 2147483646 w 361"/>
                    <a:gd name="T13" fmla="*/ 1573956208 h 290"/>
                    <a:gd name="T14" fmla="*/ 2147483646 w 361"/>
                    <a:gd name="T15" fmla="*/ 2147483646 h 290"/>
                    <a:gd name="T16" fmla="*/ 2147483646 w 361"/>
                    <a:gd name="T17" fmla="*/ 2147483646 h 290"/>
                    <a:gd name="T18" fmla="*/ 2147483646 w 361"/>
                    <a:gd name="T19" fmla="*/ 2147483646 h 290"/>
                    <a:gd name="T20" fmla="*/ 2147483646 w 361"/>
                    <a:gd name="T21" fmla="*/ 2147483646 h 290"/>
                    <a:gd name="T22" fmla="*/ 2147483646 w 361"/>
                    <a:gd name="T23" fmla="*/ 2147483646 h 290"/>
                    <a:gd name="T24" fmla="*/ 2147483646 w 361"/>
                    <a:gd name="T25" fmla="*/ 2147483646 h 290"/>
                    <a:gd name="T26" fmla="*/ 2147483646 w 361"/>
                    <a:gd name="T27" fmla="*/ 2147483646 h 290"/>
                    <a:gd name="T28" fmla="*/ 2147483646 w 361"/>
                    <a:gd name="T29" fmla="*/ 2147483646 h 290"/>
                    <a:gd name="T30" fmla="*/ 2147483646 w 361"/>
                    <a:gd name="T31" fmla="*/ 2147483646 h 290"/>
                    <a:gd name="T32" fmla="*/ 2147483646 w 361"/>
                    <a:gd name="T33" fmla="*/ 2147483646 h 290"/>
                    <a:gd name="T34" fmla="*/ 1868960074 w 361"/>
                    <a:gd name="T35" fmla="*/ 2147483646 h 290"/>
                    <a:gd name="T36" fmla="*/ 1042304004 w 361"/>
                    <a:gd name="T37" fmla="*/ 2147483646 h 290"/>
                    <a:gd name="T38" fmla="*/ 1275926133 w 361"/>
                    <a:gd name="T39" fmla="*/ 2147483646 h 290"/>
                    <a:gd name="T40" fmla="*/ 1311866043 w 361"/>
                    <a:gd name="T41" fmla="*/ 2147483646 h 290"/>
                    <a:gd name="T42" fmla="*/ 593033941 w 361"/>
                    <a:gd name="T43" fmla="*/ 2147483646 h 290"/>
                    <a:gd name="T44" fmla="*/ 2147483646 w 361"/>
                    <a:gd name="T45" fmla="*/ 1646323673 h 290"/>
                    <a:gd name="T46" fmla="*/ 2147483646 w 361"/>
                    <a:gd name="T47" fmla="*/ 1610139941 h 290"/>
                    <a:gd name="T48" fmla="*/ 646948044 w 361"/>
                    <a:gd name="T49" fmla="*/ 2147483646 h 290"/>
                    <a:gd name="T50" fmla="*/ 1114188062 w 361"/>
                    <a:gd name="T51" fmla="*/ 2147483646 h 290"/>
                    <a:gd name="T52" fmla="*/ 1222012030 w 361"/>
                    <a:gd name="T53" fmla="*/ 2147483646 h 290"/>
                    <a:gd name="T54" fmla="*/ 1168102166 w 361"/>
                    <a:gd name="T55" fmla="*/ 2147483646 h 290"/>
                    <a:gd name="T56" fmla="*/ 1311866043 w 361"/>
                    <a:gd name="T57" fmla="*/ 2147483646 h 290"/>
                    <a:gd name="T58" fmla="*/ 2147483646 w 361"/>
                    <a:gd name="T59" fmla="*/ 2147483646 h 290"/>
                    <a:gd name="T60" fmla="*/ 2147483646 w 361"/>
                    <a:gd name="T61" fmla="*/ 2147483646 h 290"/>
                    <a:gd name="T62" fmla="*/ 2147483646 w 361"/>
                    <a:gd name="T63" fmla="*/ 2147483646 h 290"/>
                    <a:gd name="T64" fmla="*/ 2147483646 w 361"/>
                    <a:gd name="T65" fmla="*/ 2147483646 h 290"/>
                    <a:gd name="T66" fmla="*/ 2147483646 w 361"/>
                    <a:gd name="T67" fmla="*/ 2147483646 h 290"/>
                    <a:gd name="T68" fmla="*/ 2147483646 w 361"/>
                    <a:gd name="T69" fmla="*/ 2147483646 h 290"/>
                    <a:gd name="T70" fmla="*/ 2147483646 w 361"/>
                    <a:gd name="T71" fmla="*/ 2147483646 h 290"/>
                    <a:gd name="T72" fmla="*/ 2147483646 w 361"/>
                    <a:gd name="T73" fmla="*/ 2147483646 h 290"/>
                    <a:gd name="T74" fmla="*/ 2147483646 w 361"/>
                    <a:gd name="T75" fmla="*/ 2147483646 h 290"/>
                    <a:gd name="T76" fmla="*/ 2147483646 w 361"/>
                    <a:gd name="T77" fmla="*/ 2147483646 h 290"/>
                    <a:gd name="T78" fmla="*/ 2147483646 w 361"/>
                    <a:gd name="T79" fmla="*/ 2147483646 h 290"/>
                    <a:gd name="T80" fmla="*/ 2147483646 w 361"/>
                    <a:gd name="T81" fmla="*/ 2147483646 h 290"/>
                    <a:gd name="T82" fmla="*/ 2147483646 w 361"/>
                    <a:gd name="T83" fmla="*/ 976939510 h 290"/>
                    <a:gd name="T84" fmla="*/ 2147483646 w 361"/>
                    <a:gd name="T85" fmla="*/ 1320678588 h 290"/>
                    <a:gd name="T86" fmla="*/ 2147483646 w 361"/>
                    <a:gd name="T87" fmla="*/ 1302584595 h 290"/>
                    <a:gd name="T88" fmla="*/ 2147483646 w 361"/>
                    <a:gd name="T89" fmla="*/ 1646323673 h 290"/>
                    <a:gd name="T90" fmla="*/ 2147483646 w 361"/>
                    <a:gd name="T91" fmla="*/ 1610139941 h 290"/>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361" h="290">
                      <a:moveTo>
                        <a:pt x="126" y="89"/>
                      </a:moveTo>
                      <a:cubicBezTo>
                        <a:pt x="123" y="74"/>
                        <a:pt x="126" y="57"/>
                        <a:pt x="137" y="45"/>
                      </a:cubicBezTo>
                      <a:cubicBezTo>
                        <a:pt x="155" y="24"/>
                        <a:pt x="195" y="25"/>
                        <a:pt x="217" y="38"/>
                      </a:cubicBezTo>
                      <a:cubicBezTo>
                        <a:pt x="230" y="46"/>
                        <a:pt x="236" y="60"/>
                        <a:pt x="237" y="74"/>
                      </a:cubicBezTo>
                      <a:cubicBezTo>
                        <a:pt x="238" y="75"/>
                        <a:pt x="242" y="73"/>
                        <a:pt x="243" y="73"/>
                      </a:cubicBezTo>
                      <a:cubicBezTo>
                        <a:pt x="248" y="67"/>
                        <a:pt x="255" y="63"/>
                        <a:pt x="261" y="59"/>
                      </a:cubicBezTo>
                      <a:cubicBezTo>
                        <a:pt x="290" y="42"/>
                        <a:pt x="317" y="63"/>
                        <a:pt x="332" y="87"/>
                      </a:cubicBezTo>
                      <a:cubicBezTo>
                        <a:pt x="345" y="109"/>
                        <a:pt x="331" y="128"/>
                        <a:pt x="315" y="143"/>
                      </a:cubicBezTo>
                      <a:cubicBezTo>
                        <a:pt x="314" y="143"/>
                        <a:pt x="315" y="144"/>
                        <a:pt x="315" y="144"/>
                      </a:cubicBezTo>
                      <a:cubicBezTo>
                        <a:pt x="330" y="148"/>
                        <a:pt x="344" y="157"/>
                        <a:pt x="350" y="171"/>
                      </a:cubicBezTo>
                      <a:cubicBezTo>
                        <a:pt x="356" y="184"/>
                        <a:pt x="350" y="201"/>
                        <a:pt x="345" y="214"/>
                      </a:cubicBezTo>
                      <a:cubicBezTo>
                        <a:pt x="332" y="242"/>
                        <a:pt x="302" y="240"/>
                        <a:pt x="280" y="224"/>
                      </a:cubicBezTo>
                      <a:cubicBezTo>
                        <a:pt x="279" y="223"/>
                        <a:pt x="274" y="224"/>
                        <a:pt x="275" y="226"/>
                      </a:cubicBezTo>
                      <a:cubicBezTo>
                        <a:pt x="281" y="256"/>
                        <a:pt x="260" y="279"/>
                        <a:pt x="230" y="284"/>
                      </a:cubicBezTo>
                      <a:cubicBezTo>
                        <a:pt x="196" y="290"/>
                        <a:pt x="183" y="271"/>
                        <a:pt x="175" y="244"/>
                      </a:cubicBezTo>
                      <a:cubicBezTo>
                        <a:pt x="174" y="243"/>
                        <a:pt x="172" y="243"/>
                        <a:pt x="171" y="243"/>
                      </a:cubicBezTo>
                      <a:cubicBezTo>
                        <a:pt x="168" y="244"/>
                        <a:pt x="166" y="248"/>
                        <a:pt x="164" y="251"/>
                      </a:cubicBezTo>
                      <a:cubicBezTo>
                        <a:pt x="149" y="269"/>
                        <a:pt x="128" y="280"/>
                        <a:pt x="104" y="275"/>
                      </a:cubicBezTo>
                      <a:cubicBezTo>
                        <a:pt x="83" y="271"/>
                        <a:pt x="62" y="256"/>
                        <a:pt x="58" y="235"/>
                      </a:cubicBezTo>
                      <a:cubicBezTo>
                        <a:pt x="56" y="226"/>
                        <a:pt x="60" y="198"/>
                        <a:pt x="71" y="195"/>
                      </a:cubicBezTo>
                      <a:cubicBezTo>
                        <a:pt x="72" y="195"/>
                        <a:pt x="75" y="194"/>
                        <a:pt x="73" y="193"/>
                      </a:cubicBezTo>
                      <a:cubicBezTo>
                        <a:pt x="53" y="185"/>
                        <a:pt x="37" y="168"/>
                        <a:pt x="33" y="147"/>
                      </a:cubicBezTo>
                      <a:cubicBezTo>
                        <a:pt x="24" y="101"/>
                        <a:pt x="83" y="60"/>
                        <a:pt x="121" y="91"/>
                      </a:cubicBezTo>
                      <a:cubicBezTo>
                        <a:pt x="122" y="92"/>
                        <a:pt x="127" y="90"/>
                        <a:pt x="126" y="89"/>
                      </a:cubicBezTo>
                      <a:cubicBezTo>
                        <a:pt x="77" y="48"/>
                        <a:pt x="0" y="116"/>
                        <a:pt x="36" y="171"/>
                      </a:cubicBezTo>
                      <a:cubicBezTo>
                        <a:pt x="42" y="180"/>
                        <a:pt x="52" y="187"/>
                        <a:pt x="62" y="192"/>
                      </a:cubicBezTo>
                      <a:cubicBezTo>
                        <a:pt x="65" y="194"/>
                        <a:pt x="67" y="194"/>
                        <a:pt x="68" y="194"/>
                      </a:cubicBezTo>
                      <a:cubicBezTo>
                        <a:pt x="69" y="194"/>
                        <a:pt x="68" y="193"/>
                        <a:pt x="65" y="196"/>
                      </a:cubicBezTo>
                      <a:cubicBezTo>
                        <a:pt x="43" y="217"/>
                        <a:pt x="50" y="249"/>
                        <a:pt x="73" y="266"/>
                      </a:cubicBezTo>
                      <a:cubicBezTo>
                        <a:pt x="97" y="283"/>
                        <a:pt x="127" y="283"/>
                        <a:pt x="151" y="267"/>
                      </a:cubicBezTo>
                      <a:cubicBezTo>
                        <a:pt x="160" y="262"/>
                        <a:pt x="166" y="254"/>
                        <a:pt x="172" y="246"/>
                      </a:cubicBezTo>
                      <a:cubicBezTo>
                        <a:pt x="175" y="243"/>
                        <a:pt x="169" y="244"/>
                        <a:pt x="169" y="248"/>
                      </a:cubicBezTo>
                      <a:cubicBezTo>
                        <a:pt x="170" y="253"/>
                        <a:pt x="172" y="258"/>
                        <a:pt x="173" y="262"/>
                      </a:cubicBezTo>
                      <a:cubicBezTo>
                        <a:pt x="184" y="290"/>
                        <a:pt x="216" y="290"/>
                        <a:pt x="241" y="285"/>
                      </a:cubicBezTo>
                      <a:cubicBezTo>
                        <a:pt x="265" y="279"/>
                        <a:pt x="280" y="260"/>
                        <a:pt x="281" y="236"/>
                      </a:cubicBezTo>
                      <a:cubicBezTo>
                        <a:pt x="281" y="232"/>
                        <a:pt x="281" y="228"/>
                        <a:pt x="281" y="224"/>
                      </a:cubicBezTo>
                      <a:cubicBezTo>
                        <a:pt x="279" y="225"/>
                        <a:pt x="277" y="226"/>
                        <a:pt x="275" y="226"/>
                      </a:cubicBezTo>
                      <a:cubicBezTo>
                        <a:pt x="304" y="247"/>
                        <a:pt x="337" y="242"/>
                        <a:pt x="353" y="208"/>
                      </a:cubicBezTo>
                      <a:cubicBezTo>
                        <a:pt x="361" y="191"/>
                        <a:pt x="361" y="171"/>
                        <a:pt x="347" y="157"/>
                      </a:cubicBezTo>
                      <a:cubicBezTo>
                        <a:pt x="343" y="152"/>
                        <a:pt x="337" y="148"/>
                        <a:pt x="331" y="145"/>
                      </a:cubicBezTo>
                      <a:cubicBezTo>
                        <a:pt x="325" y="143"/>
                        <a:pt x="318" y="144"/>
                        <a:pt x="324" y="140"/>
                      </a:cubicBezTo>
                      <a:cubicBezTo>
                        <a:pt x="356" y="112"/>
                        <a:pt x="341" y="73"/>
                        <a:pt x="306" y="54"/>
                      </a:cubicBezTo>
                      <a:cubicBezTo>
                        <a:pt x="283" y="42"/>
                        <a:pt x="254" y="56"/>
                        <a:pt x="238" y="73"/>
                      </a:cubicBezTo>
                      <a:cubicBezTo>
                        <a:pt x="239" y="73"/>
                        <a:pt x="241" y="72"/>
                        <a:pt x="243" y="72"/>
                      </a:cubicBezTo>
                      <a:cubicBezTo>
                        <a:pt x="235" y="0"/>
                        <a:pt x="104" y="17"/>
                        <a:pt x="120" y="91"/>
                      </a:cubicBezTo>
                      <a:cubicBezTo>
                        <a:pt x="121" y="92"/>
                        <a:pt x="127" y="91"/>
                        <a:pt x="126" y="89"/>
                      </a:cubicBezTo>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5861" name="Freeform 28">
                  <a:extLst>
                    <a:ext uri="{FF2B5EF4-FFF2-40B4-BE49-F238E27FC236}">
                      <a16:creationId xmlns:a16="http://schemas.microsoft.com/office/drawing/2014/main" id="{D6B18AAD-047D-B00D-85BC-14428ED4C249}"/>
                    </a:ext>
                  </a:extLst>
                </p:cNvPr>
                <p:cNvSpPr>
                  <a:spLocks/>
                </p:cNvSpPr>
                <p:nvPr/>
              </p:nvSpPr>
              <p:spPr bwMode="auto">
                <a:xfrm>
                  <a:off x="2843214" y="1004888"/>
                  <a:ext cx="1008063" cy="655638"/>
                </a:xfrm>
                <a:custGeom>
                  <a:avLst/>
                  <a:gdLst>
                    <a:gd name="T0" fmla="*/ 1883697018 w 238"/>
                    <a:gd name="T1" fmla="*/ 54375380 h 154"/>
                    <a:gd name="T2" fmla="*/ 107638256 w 238"/>
                    <a:gd name="T3" fmla="*/ 1341277825 h 154"/>
                    <a:gd name="T4" fmla="*/ 2147483646 w 238"/>
                    <a:gd name="T5" fmla="*/ 2147483646 h 154"/>
                    <a:gd name="T6" fmla="*/ 2147483646 w 238"/>
                    <a:gd name="T7" fmla="*/ 1812536795 h 154"/>
                    <a:gd name="T8" fmla="*/ 2147483646 w 238"/>
                    <a:gd name="T9" fmla="*/ 163130398 h 154"/>
                    <a:gd name="T10" fmla="*/ 1883697018 w 238"/>
                    <a:gd name="T11" fmla="*/ 54375380 h 15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38" h="154">
                      <a:moveTo>
                        <a:pt x="105" y="3"/>
                      </a:moveTo>
                      <a:cubicBezTo>
                        <a:pt x="68" y="7"/>
                        <a:pt x="11" y="26"/>
                        <a:pt x="6" y="74"/>
                      </a:cubicBezTo>
                      <a:cubicBezTo>
                        <a:pt x="0" y="139"/>
                        <a:pt x="79" y="154"/>
                        <a:pt x="123" y="149"/>
                      </a:cubicBezTo>
                      <a:cubicBezTo>
                        <a:pt x="159" y="144"/>
                        <a:pt x="206" y="141"/>
                        <a:pt x="222" y="100"/>
                      </a:cubicBezTo>
                      <a:cubicBezTo>
                        <a:pt x="238" y="61"/>
                        <a:pt x="211" y="20"/>
                        <a:pt x="177" y="9"/>
                      </a:cubicBezTo>
                      <a:cubicBezTo>
                        <a:pt x="155" y="1"/>
                        <a:pt x="128" y="0"/>
                        <a:pt x="105"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5862" name="Freeform 29">
                  <a:extLst>
                    <a:ext uri="{FF2B5EF4-FFF2-40B4-BE49-F238E27FC236}">
                      <a16:creationId xmlns:a16="http://schemas.microsoft.com/office/drawing/2014/main" id="{DDCFE374-3E01-20A1-B384-E02CB4B48221}"/>
                    </a:ext>
                  </a:extLst>
                </p:cNvPr>
                <p:cNvSpPr>
                  <a:spLocks/>
                </p:cNvSpPr>
                <p:nvPr/>
              </p:nvSpPr>
              <p:spPr bwMode="auto">
                <a:xfrm>
                  <a:off x="2805114" y="958850"/>
                  <a:ext cx="1017588" cy="668338"/>
                </a:xfrm>
                <a:custGeom>
                  <a:avLst/>
                  <a:gdLst>
                    <a:gd name="T0" fmla="*/ 1941536704 w 240"/>
                    <a:gd name="T1" fmla="*/ 72487003 h 157"/>
                    <a:gd name="T2" fmla="*/ 89886940 w 240"/>
                    <a:gd name="T3" fmla="*/ 1485958019 h 157"/>
                    <a:gd name="T4" fmla="*/ 1905581928 w 240"/>
                    <a:gd name="T5" fmla="*/ 2147483646 h 157"/>
                    <a:gd name="T6" fmla="*/ 2147483646 w 240"/>
                    <a:gd name="T7" fmla="*/ 1848388777 h 157"/>
                    <a:gd name="T8" fmla="*/ 2147483646 w 240"/>
                    <a:gd name="T9" fmla="*/ 416791753 h 157"/>
                    <a:gd name="T10" fmla="*/ 1941536704 w 240"/>
                    <a:gd name="T11" fmla="*/ 72487003 h 157"/>
                    <a:gd name="T12" fmla="*/ 1905581928 w 240"/>
                    <a:gd name="T13" fmla="*/ 108730504 h 157"/>
                    <a:gd name="T14" fmla="*/ 2147483646 w 240"/>
                    <a:gd name="T15" fmla="*/ 1467836268 h 157"/>
                    <a:gd name="T16" fmla="*/ 1833672376 w 240"/>
                    <a:gd name="T17" fmla="*/ 2147483646 h 157"/>
                    <a:gd name="T18" fmla="*/ 215724416 w 240"/>
                    <a:gd name="T19" fmla="*/ 1703414771 h 157"/>
                    <a:gd name="T20" fmla="*/ 1923559316 w 240"/>
                    <a:gd name="T21" fmla="*/ 108730504 h 157"/>
                    <a:gd name="T22" fmla="*/ 1941536704 w 240"/>
                    <a:gd name="T23" fmla="*/ 72487003 h 15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40" h="157">
                      <a:moveTo>
                        <a:pt x="108" y="4"/>
                      </a:moveTo>
                      <a:cubicBezTo>
                        <a:pt x="63" y="10"/>
                        <a:pt x="9" y="31"/>
                        <a:pt x="5" y="82"/>
                      </a:cubicBezTo>
                      <a:cubicBezTo>
                        <a:pt x="2" y="135"/>
                        <a:pt x="64" y="155"/>
                        <a:pt x="106" y="156"/>
                      </a:cubicBezTo>
                      <a:cubicBezTo>
                        <a:pt x="150" y="157"/>
                        <a:pt x="208" y="146"/>
                        <a:pt x="228" y="102"/>
                      </a:cubicBezTo>
                      <a:cubicBezTo>
                        <a:pt x="240" y="74"/>
                        <a:pt x="226" y="42"/>
                        <a:pt x="205" y="23"/>
                      </a:cubicBezTo>
                      <a:cubicBezTo>
                        <a:pt x="180" y="0"/>
                        <a:pt x="140" y="1"/>
                        <a:pt x="108" y="4"/>
                      </a:cubicBezTo>
                      <a:cubicBezTo>
                        <a:pt x="107" y="4"/>
                        <a:pt x="102" y="7"/>
                        <a:pt x="106" y="6"/>
                      </a:cubicBezTo>
                      <a:cubicBezTo>
                        <a:pt x="159" y="1"/>
                        <a:pt x="225" y="16"/>
                        <a:pt x="226" y="81"/>
                      </a:cubicBezTo>
                      <a:cubicBezTo>
                        <a:pt x="228" y="142"/>
                        <a:pt x="148" y="156"/>
                        <a:pt x="102" y="153"/>
                      </a:cubicBezTo>
                      <a:cubicBezTo>
                        <a:pt x="64" y="151"/>
                        <a:pt x="21" y="134"/>
                        <a:pt x="12" y="94"/>
                      </a:cubicBezTo>
                      <a:cubicBezTo>
                        <a:pt x="0" y="39"/>
                        <a:pt x="63" y="12"/>
                        <a:pt x="107" y="6"/>
                      </a:cubicBezTo>
                      <a:cubicBezTo>
                        <a:pt x="109" y="6"/>
                        <a:pt x="112" y="3"/>
                        <a:pt x="108" y="4"/>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5863" name="Freeform 30">
                  <a:extLst>
                    <a:ext uri="{FF2B5EF4-FFF2-40B4-BE49-F238E27FC236}">
                      <a16:creationId xmlns:a16="http://schemas.microsoft.com/office/drawing/2014/main" id="{7E61BBF8-2331-8794-98D6-3FEE7769027D}"/>
                    </a:ext>
                  </a:extLst>
                </p:cNvPr>
                <p:cNvSpPr>
                  <a:spLocks/>
                </p:cNvSpPr>
                <p:nvPr/>
              </p:nvSpPr>
              <p:spPr bwMode="auto">
                <a:xfrm>
                  <a:off x="2906714" y="1052513"/>
                  <a:ext cx="771525" cy="136525"/>
                </a:xfrm>
                <a:custGeom>
                  <a:avLst/>
                  <a:gdLst>
                    <a:gd name="T0" fmla="*/ 53909250 w 182"/>
                    <a:gd name="T1" fmla="*/ 309438179 h 32"/>
                    <a:gd name="T2" fmla="*/ 2147483646 w 182"/>
                    <a:gd name="T3" fmla="*/ 36405245 h 32"/>
                    <a:gd name="T4" fmla="*/ 2147483646 w 182"/>
                    <a:gd name="T5" fmla="*/ 18200489 h 32"/>
                    <a:gd name="T6" fmla="*/ 125792488 w 182"/>
                    <a:gd name="T7" fmla="*/ 254832445 h 32"/>
                    <a:gd name="T8" fmla="*/ 53909250 w 182"/>
                    <a:gd name="T9" fmla="*/ 309438179 h 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2" h="32">
                      <a:moveTo>
                        <a:pt x="3" y="17"/>
                      </a:moveTo>
                      <a:cubicBezTo>
                        <a:pt x="60" y="32"/>
                        <a:pt x="126" y="28"/>
                        <a:pt x="179" y="2"/>
                      </a:cubicBezTo>
                      <a:cubicBezTo>
                        <a:pt x="182" y="1"/>
                        <a:pt x="177" y="0"/>
                        <a:pt x="175" y="1"/>
                      </a:cubicBezTo>
                      <a:cubicBezTo>
                        <a:pt x="125" y="26"/>
                        <a:pt x="61" y="28"/>
                        <a:pt x="7" y="14"/>
                      </a:cubicBezTo>
                      <a:cubicBezTo>
                        <a:pt x="5" y="13"/>
                        <a:pt x="0" y="16"/>
                        <a:pt x="3" y="17"/>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5864" name="Freeform 31">
                  <a:extLst>
                    <a:ext uri="{FF2B5EF4-FFF2-40B4-BE49-F238E27FC236}">
                      <a16:creationId xmlns:a16="http://schemas.microsoft.com/office/drawing/2014/main" id="{2F6479B0-ABC8-C1CF-5E47-8298B895702A}"/>
                    </a:ext>
                  </a:extLst>
                </p:cNvPr>
                <p:cNvSpPr>
                  <a:spLocks/>
                </p:cNvSpPr>
                <p:nvPr/>
              </p:nvSpPr>
              <p:spPr bwMode="auto">
                <a:xfrm>
                  <a:off x="2838451" y="1163638"/>
                  <a:ext cx="928688" cy="215900"/>
                </a:xfrm>
                <a:custGeom>
                  <a:avLst/>
                  <a:gdLst>
                    <a:gd name="T0" fmla="*/ 0 w 219"/>
                    <a:gd name="T1" fmla="*/ 465950300 h 51"/>
                    <a:gd name="T2" fmla="*/ 2147483646 w 219"/>
                    <a:gd name="T3" fmla="*/ 17919700 h 51"/>
                    <a:gd name="T4" fmla="*/ 2147483646 w 219"/>
                    <a:gd name="T5" fmla="*/ 17919700 h 51"/>
                    <a:gd name="T6" fmla="*/ 107897431 w 219"/>
                    <a:gd name="T7" fmla="*/ 430106667 h 51"/>
                    <a:gd name="T8" fmla="*/ 0 w 219"/>
                    <a:gd name="T9" fmla="*/ 465950300 h 5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9" h="51">
                      <a:moveTo>
                        <a:pt x="0" y="26"/>
                      </a:moveTo>
                      <a:cubicBezTo>
                        <a:pt x="70" y="51"/>
                        <a:pt x="155" y="44"/>
                        <a:pt x="216" y="1"/>
                      </a:cubicBezTo>
                      <a:cubicBezTo>
                        <a:pt x="219" y="0"/>
                        <a:pt x="213" y="0"/>
                        <a:pt x="212" y="1"/>
                      </a:cubicBezTo>
                      <a:cubicBezTo>
                        <a:pt x="153" y="42"/>
                        <a:pt x="72" y="48"/>
                        <a:pt x="6" y="24"/>
                      </a:cubicBezTo>
                      <a:cubicBezTo>
                        <a:pt x="4" y="23"/>
                        <a:pt x="0" y="26"/>
                        <a:pt x="0" y="26"/>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5865" name="Freeform 32">
                  <a:extLst>
                    <a:ext uri="{FF2B5EF4-FFF2-40B4-BE49-F238E27FC236}">
                      <a16:creationId xmlns:a16="http://schemas.microsoft.com/office/drawing/2014/main" id="{6E23D162-506E-A217-39BA-732684760545}"/>
                    </a:ext>
                  </a:extLst>
                </p:cNvPr>
                <p:cNvSpPr>
                  <a:spLocks/>
                </p:cNvSpPr>
                <p:nvPr/>
              </p:nvSpPr>
              <p:spPr bwMode="auto">
                <a:xfrm>
                  <a:off x="2863851" y="1316038"/>
                  <a:ext cx="928688" cy="233363"/>
                </a:xfrm>
                <a:custGeom>
                  <a:avLst/>
                  <a:gdLst>
                    <a:gd name="T0" fmla="*/ 71928794 w 219"/>
                    <a:gd name="T1" fmla="*/ 612094177 h 55"/>
                    <a:gd name="T2" fmla="*/ 2147483646 w 219"/>
                    <a:gd name="T3" fmla="*/ 90014474 h 55"/>
                    <a:gd name="T4" fmla="*/ 2147483646 w 219"/>
                    <a:gd name="T5" fmla="*/ 36005789 h 55"/>
                    <a:gd name="T6" fmla="*/ 125877510 w 219"/>
                    <a:gd name="T7" fmla="*/ 540082598 h 55"/>
                    <a:gd name="T8" fmla="*/ 71928794 w 219"/>
                    <a:gd name="T9" fmla="*/ 612094177 h 5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9" h="55">
                      <a:moveTo>
                        <a:pt x="4" y="34"/>
                      </a:moveTo>
                      <a:cubicBezTo>
                        <a:pt x="74" y="55"/>
                        <a:pt x="156" y="45"/>
                        <a:pt x="216" y="5"/>
                      </a:cubicBezTo>
                      <a:cubicBezTo>
                        <a:pt x="219" y="2"/>
                        <a:pt x="215" y="0"/>
                        <a:pt x="212" y="2"/>
                      </a:cubicBezTo>
                      <a:cubicBezTo>
                        <a:pt x="154" y="41"/>
                        <a:pt x="74" y="50"/>
                        <a:pt x="7" y="30"/>
                      </a:cubicBezTo>
                      <a:cubicBezTo>
                        <a:pt x="5" y="29"/>
                        <a:pt x="0" y="33"/>
                        <a:pt x="4" y="34"/>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5866" name="Freeform 33">
                  <a:extLst>
                    <a:ext uri="{FF2B5EF4-FFF2-40B4-BE49-F238E27FC236}">
                      <a16:creationId xmlns:a16="http://schemas.microsoft.com/office/drawing/2014/main" id="{0B411210-E5EB-3B49-72F0-81FB8E6A50E5}"/>
                    </a:ext>
                  </a:extLst>
                </p:cNvPr>
                <p:cNvSpPr>
                  <a:spLocks/>
                </p:cNvSpPr>
                <p:nvPr/>
              </p:nvSpPr>
              <p:spPr bwMode="auto">
                <a:xfrm>
                  <a:off x="2947989" y="1019175"/>
                  <a:ext cx="230188" cy="595313"/>
                </a:xfrm>
                <a:custGeom>
                  <a:avLst/>
                  <a:gdLst>
                    <a:gd name="T0" fmla="*/ 490615883 w 54"/>
                    <a:gd name="T1" fmla="*/ 54245771 h 140"/>
                    <a:gd name="T2" fmla="*/ 854035845 w 54"/>
                    <a:gd name="T3" fmla="*/ 2147483646 h 140"/>
                    <a:gd name="T4" fmla="*/ 926719837 w 54"/>
                    <a:gd name="T5" fmla="*/ 2147483646 h 140"/>
                    <a:gd name="T6" fmla="*/ 581471939 w 54"/>
                    <a:gd name="T7" fmla="*/ 54245771 h 140"/>
                    <a:gd name="T8" fmla="*/ 490615883 w 54"/>
                    <a:gd name="T9" fmla="*/ 54245771 h 1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4" h="140">
                      <a:moveTo>
                        <a:pt x="27" y="3"/>
                      </a:moveTo>
                      <a:cubicBezTo>
                        <a:pt x="0" y="48"/>
                        <a:pt x="2" y="106"/>
                        <a:pt x="47" y="139"/>
                      </a:cubicBezTo>
                      <a:cubicBezTo>
                        <a:pt x="49" y="140"/>
                        <a:pt x="54" y="137"/>
                        <a:pt x="51" y="135"/>
                      </a:cubicBezTo>
                      <a:cubicBezTo>
                        <a:pt x="8" y="103"/>
                        <a:pt x="6" y="47"/>
                        <a:pt x="32" y="3"/>
                      </a:cubicBezTo>
                      <a:cubicBezTo>
                        <a:pt x="34" y="0"/>
                        <a:pt x="28" y="1"/>
                        <a:pt x="27" y="3"/>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5867" name="Freeform 34">
                  <a:extLst>
                    <a:ext uri="{FF2B5EF4-FFF2-40B4-BE49-F238E27FC236}">
                      <a16:creationId xmlns:a16="http://schemas.microsoft.com/office/drawing/2014/main" id="{ACC59F47-871F-26AC-F376-0946716EDFA7}"/>
                    </a:ext>
                  </a:extLst>
                </p:cNvPr>
                <p:cNvSpPr>
                  <a:spLocks/>
                </p:cNvSpPr>
                <p:nvPr/>
              </p:nvSpPr>
              <p:spPr bwMode="auto">
                <a:xfrm>
                  <a:off x="3181351" y="971550"/>
                  <a:ext cx="179388" cy="655638"/>
                </a:xfrm>
                <a:custGeom>
                  <a:avLst/>
                  <a:gdLst>
                    <a:gd name="T0" fmla="*/ 182424783 w 42"/>
                    <a:gd name="T1" fmla="*/ 72503345 h 154"/>
                    <a:gd name="T2" fmla="*/ 638493146 w 42"/>
                    <a:gd name="T3" fmla="*/ 2147483646 h 154"/>
                    <a:gd name="T4" fmla="*/ 729707673 w 42"/>
                    <a:gd name="T5" fmla="*/ 2147483646 h 154"/>
                    <a:gd name="T6" fmla="*/ 291881361 w 42"/>
                    <a:gd name="T7" fmla="*/ 54375380 h 154"/>
                    <a:gd name="T8" fmla="*/ 182424783 w 42"/>
                    <a:gd name="T9" fmla="*/ 72503345 h 15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2" h="154">
                      <a:moveTo>
                        <a:pt x="10" y="4"/>
                      </a:moveTo>
                      <a:cubicBezTo>
                        <a:pt x="0" y="52"/>
                        <a:pt x="0" y="114"/>
                        <a:pt x="35" y="152"/>
                      </a:cubicBezTo>
                      <a:cubicBezTo>
                        <a:pt x="36" y="154"/>
                        <a:pt x="42" y="152"/>
                        <a:pt x="40" y="149"/>
                      </a:cubicBezTo>
                      <a:cubicBezTo>
                        <a:pt x="6" y="112"/>
                        <a:pt x="6" y="50"/>
                        <a:pt x="16" y="3"/>
                      </a:cubicBezTo>
                      <a:cubicBezTo>
                        <a:pt x="16" y="0"/>
                        <a:pt x="10" y="1"/>
                        <a:pt x="10" y="4"/>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5868" name="Freeform 35">
                  <a:extLst>
                    <a:ext uri="{FF2B5EF4-FFF2-40B4-BE49-F238E27FC236}">
                      <a16:creationId xmlns:a16="http://schemas.microsoft.com/office/drawing/2014/main" id="{69550CF3-61B8-891B-D56A-AE41FCA275D7}"/>
                    </a:ext>
                  </a:extLst>
                </p:cNvPr>
                <p:cNvSpPr>
                  <a:spLocks/>
                </p:cNvSpPr>
                <p:nvPr/>
              </p:nvSpPr>
              <p:spPr bwMode="auto">
                <a:xfrm>
                  <a:off x="3373439" y="971550"/>
                  <a:ext cx="142875" cy="620713"/>
                </a:xfrm>
                <a:custGeom>
                  <a:avLst/>
                  <a:gdLst>
                    <a:gd name="T0" fmla="*/ 158927426 w 34"/>
                    <a:gd name="T1" fmla="*/ 54223107 h 146"/>
                    <a:gd name="T2" fmla="*/ 494439949 w 34"/>
                    <a:gd name="T3" fmla="*/ 2147483646 h 146"/>
                    <a:gd name="T4" fmla="*/ 600390165 w 34"/>
                    <a:gd name="T5" fmla="*/ 2147483646 h 146"/>
                    <a:gd name="T6" fmla="*/ 247219974 w 34"/>
                    <a:gd name="T7" fmla="*/ 36150155 h 146"/>
                    <a:gd name="T8" fmla="*/ 158927426 w 34"/>
                    <a:gd name="T9" fmla="*/ 54223107 h 14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4" h="146">
                      <a:moveTo>
                        <a:pt x="9" y="3"/>
                      </a:moveTo>
                      <a:cubicBezTo>
                        <a:pt x="0" y="50"/>
                        <a:pt x="7" y="102"/>
                        <a:pt x="28" y="145"/>
                      </a:cubicBezTo>
                      <a:cubicBezTo>
                        <a:pt x="29" y="146"/>
                        <a:pt x="34" y="145"/>
                        <a:pt x="34" y="143"/>
                      </a:cubicBezTo>
                      <a:cubicBezTo>
                        <a:pt x="13" y="101"/>
                        <a:pt x="6" y="49"/>
                        <a:pt x="14" y="2"/>
                      </a:cubicBezTo>
                      <a:cubicBezTo>
                        <a:pt x="15" y="0"/>
                        <a:pt x="9" y="1"/>
                        <a:pt x="9" y="3"/>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5869" name="Freeform 36">
                  <a:extLst>
                    <a:ext uri="{FF2B5EF4-FFF2-40B4-BE49-F238E27FC236}">
                      <a16:creationId xmlns:a16="http://schemas.microsoft.com/office/drawing/2014/main" id="{6322A4D8-D08E-89A7-AF8B-0764D98976E2}"/>
                    </a:ext>
                  </a:extLst>
                </p:cNvPr>
                <p:cNvSpPr>
                  <a:spLocks/>
                </p:cNvSpPr>
                <p:nvPr/>
              </p:nvSpPr>
              <p:spPr bwMode="auto">
                <a:xfrm>
                  <a:off x="3546476" y="992188"/>
                  <a:ext cx="157163" cy="519113"/>
                </a:xfrm>
                <a:custGeom>
                  <a:avLst/>
                  <a:gdLst>
                    <a:gd name="T0" fmla="*/ 0 w 37"/>
                    <a:gd name="T1" fmla="*/ 54315389 h 122"/>
                    <a:gd name="T2" fmla="*/ 523233856 w 37"/>
                    <a:gd name="T3" fmla="*/ 2147483646 h 122"/>
                    <a:gd name="T4" fmla="*/ 631489429 w 37"/>
                    <a:gd name="T5" fmla="*/ 2118312932 h 122"/>
                    <a:gd name="T6" fmla="*/ 108255573 w 37"/>
                    <a:gd name="T7" fmla="*/ 54315389 h 122"/>
                    <a:gd name="T8" fmla="*/ 0 w 37"/>
                    <a:gd name="T9" fmla="*/ 54315389 h 1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7" h="122">
                      <a:moveTo>
                        <a:pt x="0" y="3"/>
                      </a:moveTo>
                      <a:cubicBezTo>
                        <a:pt x="1" y="40"/>
                        <a:pt x="3" y="92"/>
                        <a:pt x="29" y="120"/>
                      </a:cubicBezTo>
                      <a:cubicBezTo>
                        <a:pt x="31" y="122"/>
                        <a:pt x="37" y="119"/>
                        <a:pt x="35" y="117"/>
                      </a:cubicBezTo>
                      <a:cubicBezTo>
                        <a:pt x="9" y="90"/>
                        <a:pt x="7" y="38"/>
                        <a:pt x="6" y="3"/>
                      </a:cubicBezTo>
                      <a:cubicBezTo>
                        <a:pt x="6" y="0"/>
                        <a:pt x="0" y="1"/>
                        <a:pt x="0" y="3"/>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5870" name="Freeform 37">
                  <a:extLst>
                    <a:ext uri="{FF2B5EF4-FFF2-40B4-BE49-F238E27FC236}">
                      <a16:creationId xmlns:a16="http://schemas.microsoft.com/office/drawing/2014/main" id="{5F88AB94-CB7A-8FE6-C486-FB8BA2B20D95}"/>
                    </a:ext>
                  </a:extLst>
                </p:cNvPr>
                <p:cNvSpPr>
                  <a:spLocks/>
                </p:cNvSpPr>
                <p:nvPr/>
              </p:nvSpPr>
              <p:spPr bwMode="auto">
                <a:xfrm>
                  <a:off x="2863851" y="2303463"/>
                  <a:ext cx="966788" cy="565150"/>
                </a:xfrm>
                <a:custGeom>
                  <a:avLst/>
                  <a:gdLst>
                    <a:gd name="T0" fmla="*/ 0 w 609"/>
                    <a:gd name="T1" fmla="*/ 47883763 h 356"/>
                    <a:gd name="T2" fmla="*/ 148690089 w 609"/>
                    <a:gd name="T3" fmla="*/ 897175625 h 356"/>
                    <a:gd name="T4" fmla="*/ 1365925394 w 609"/>
                    <a:gd name="T5" fmla="*/ 897175625 h 356"/>
                    <a:gd name="T6" fmla="*/ 1534776744 w 609"/>
                    <a:gd name="T7" fmla="*/ 0 h 356"/>
                    <a:gd name="T8" fmla="*/ 0 w 609"/>
                    <a:gd name="T9" fmla="*/ 47883763 h 35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09" h="356">
                      <a:moveTo>
                        <a:pt x="0" y="19"/>
                      </a:moveTo>
                      <a:lnTo>
                        <a:pt x="59" y="356"/>
                      </a:lnTo>
                      <a:lnTo>
                        <a:pt x="542" y="356"/>
                      </a:lnTo>
                      <a:lnTo>
                        <a:pt x="609" y="0"/>
                      </a:lnTo>
                      <a:lnTo>
                        <a:pt x="0" y="19"/>
                      </a:lnTo>
                      <a:close/>
                    </a:path>
                  </a:pathLst>
                </a:custGeom>
                <a:solidFill>
                  <a:srgbClr val="E0A8E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5871" name="Freeform 38">
                  <a:extLst>
                    <a:ext uri="{FF2B5EF4-FFF2-40B4-BE49-F238E27FC236}">
                      <a16:creationId xmlns:a16="http://schemas.microsoft.com/office/drawing/2014/main" id="{C93EB6A1-8A7C-0678-8C51-A9E6951441F3}"/>
                    </a:ext>
                  </a:extLst>
                </p:cNvPr>
                <p:cNvSpPr>
                  <a:spLocks/>
                </p:cNvSpPr>
                <p:nvPr/>
              </p:nvSpPr>
              <p:spPr bwMode="auto">
                <a:xfrm>
                  <a:off x="2863851" y="2303463"/>
                  <a:ext cx="966788" cy="565150"/>
                </a:xfrm>
                <a:custGeom>
                  <a:avLst/>
                  <a:gdLst>
                    <a:gd name="T0" fmla="*/ 0 w 609"/>
                    <a:gd name="T1" fmla="*/ 47883763 h 356"/>
                    <a:gd name="T2" fmla="*/ 148690089 w 609"/>
                    <a:gd name="T3" fmla="*/ 897175625 h 356"/>
                    <a:gd name="T4" fmla="*/ 1365925394 w 609"/>
                    <a:gd name="T5" fmla="*/ 897175625 h 356"/>
                    <a:gd name="T6" fmla="*/ 1534776744 w 609"/>
                    <a:gd name="T7" fmla="*/ 0 h 356"/>
                    <a:gd name="T8" fmla="*/ 0 w 609"/>
                    <a:gd name="T9" fmla="*/ 47883763 h 35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09" h="356">
                      <a:moveTo>
                        <a:pt x="0" y="19"/>
                      </a:moveTo>
                      <a:lnTo>
                        <a:pt x="59" y="356"/>
                      </a:lnTo>
                      <a:lnTo>
                        <a:pt x="542" y="356"/>
                      </a:lnTo>
                      <a:lnTo>
                        <a:pt x="609" y="0"/>
                      </a:lnTo>
                      <a:lnTo>
                        <a:pt x="0" y="1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5872" name="Freeform 39">
                  <a:extLst>
                    <a:ext uri="{FF2B5EF4-FFF2-40B4-BE49-F238E27FC236}">
                      <a16:creationId xmlns:a16="http://schemas.microsoft.com/office/drawing/2014/main" id="{88DDCBCE-6D36-22D2-675A-8AECB890B224}"/>
                    </a:ext>
                  </a:extLst>
                </p:cNvPr>
                <p:cNvSpPr>
                  <a:spLocks/>
                </p:cNvSpPr>
                <p:nvPr/>
              </p:nvSpPr>
              <p:spPr bwMode="auto">
                <a:xfrm>
                  <a:off x="2944814" y="2303463"/>
                  <a:ext cx="885825" cy="565150"/>
                </a:xfrm>
                <a:custGeom>
                  <a:avLst/>
                  <a:gdLst>
                    <a:gd name="T0" fmla="*/ 2147483646 w 209"/>
                    <a:gd name="T1" fmla="*/ 0 h 133"/>
                    <a:gd name="T2" fmla="*/ 2147483646 w 209"/>
                    <a:gd name="T3" fmla="*/ 18055055 h 133"/>
                    <a:gd name="T4" fmla="*/ 0 w 209"/>
                    <a:gd name="T5" fmla="*/ 2058395279 h 133"/>
                    <a:gd name="T6" fmla="*/ 53891219 w 209"/>
                    <a:gd name="T7" fmla="*/ 2147483646 h 133"/>
                    <a:gd name="T8" fmla="*/ 2147483646 w 209"/>
                    <a:gd name="T9" fmla="*/ 2147483646 h 133"/>
                    <a:gd name="T10" fmla="*/ 2147483646 w 209"/>
                    <a:gd name="T11" fmla="*/ 0 h 13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09" h="133">
                      <a:moveTo>
                        <a:pt x="209" y="0"/>
                      </a:moveTo>
                      <a:cubicBezTo>
                        <a:pt x="188" y="1"/>
                        <a:pt x="188" y="1"/>
                        <a:pt x="188" y="1"/>
                      </a:cubicBezTo>
                      <a:cubicBezTo>
                        <a:pt x="132" y="47"/>
                        <a:pt x="68" y="93"/>
                        <a:pt x="0" y="114"/>
                      </a:cubicBezTo>
                      <a:cubicBezTo>
                        <a:pt x="3" y="133"/>
                        <a:pt x="3" y="133"/>
                        <a:pt x="3" y="133"/>
                      </a:cubicBezTo>
                      <a:cubicBezTo>
                        <a:pt x="184" y="133"/>
                        <a:pt x="184" y="133"/>
                        <a:pt x="184" y="133"/>
                      </a:cubicBezTo>
                      <a:cubicBezTo>
                        <a:pt x="209" y="0"/>
                        <a:pt x="209" y="0"/>
                        <a:pt x="209" y="0"/>
                      </a:cubicBezTo>
                    </a:path>
                  </a:pathLst>
                </a:custGeom>
                <a:solidFill>
                  <a:srgbClr val="D794D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5873" name="Freeform 40">
                  <a:extLst>
                    <a:ext uri="{FF2B5EF4-FFF2-40B4-BE49-F238E27FC236}">
                      <a16:creationId xmlns:a16="http://schemas.microsoft.com/office/drawing/2014/main" id="{343E271B-E130-0418-7BAD-B53ED20F88AB}"/>
                    </a:ext>
                  </a:extLst>
                </p:cNvPr>
                <p:cNvSpPr>
                  <a:spLocks/>
                </p:cNvSpPr>
                <p:nvPr/>
              </p:nvSpPr>
              <p:spPr bwMode="auto">
                <a:xfrm>
                  <a:off x="2795589" y="2268538"/>
                  <a:ext cx="996950" cy="582613"/>
                </a:xfrm>
                <a:custGeom>
                  <a:avLst/>
                  <a:gdLst>
                    <a:gd name="T0" fmla="*/ 0 w 235"/>
                    <a:gd name="T1" fmla="*/ 162765912 h 137"/>
                    <a:gd name="T2" fmla="*/ 413942125 w 235"/>
                    <a:gd name="T3" fmla="*/ 2147483646 h 137"/>
                    <a:gd name="T4" fmla="*/ 449938383 w 235"/>
                    <a:gd name="T5" fmla="*/ 2147483646 h 137"/>
                    <a:gd name="T6" fmla="*/ 2147483646 w 235"/>
                    <a:gd name="T7" fmla="*/ 2147483646 h 137"/>
                    <a:gd name="T8" fmla="*/ 2147483646 w 235"/>
                    <a:gd name="T9" fmla="*/ 2147483646 h 137"/>
                    <a:gd name="T10" fmla="*/ 2147483646 w 235"/>
                    <a:gd name="T11" fmla="*/ 36168785 h 137"/>
                    <a:gd name="T12" fmla="*/ 2147483646 w 235"/>
                    <a:gd name="T13" fmla="*/ 54255304 h 137"/>
                    <a:gd name="T14" fmla="*/ 2147483646 w 235"/>
                    <a:gd name="T15" fmla="*/ 2147483646 h 137"/>
                    <a:gd name="T16" fmla="*/ 2147483646 w 235"/>
                    <a:gd name="T17" fmla="*/ 2147483646 h 137"/>
                    <a:gd name="T18" fmla="*/ 2147483646 w 235"/>
                    <a:gd name="T19" fmla="*/ 2147483646 h 137"/>
                    <a:gd name="T20" fmla="*/ 2147483646 w 235"/>
                    <a:gd name="T21" fmla="*/ 2147483646 h 137"/>
                    <a:gd name="T22" fmla="*/ 2147483646 w 235"/>
                    <a:gd name="T23" fmla="*/ 2147483646 h 137"/>
                    <a:gd name="T24" fmla="*/ 899872524 w 235"/>
                    <a:gd name="T25" fmla="*/ 2147483646 h 137"/>
                    <a:gd name="T26" fmla="*/ 539922666 w 235"/>
                    <a:gd name="T27" fmla="*/ 2147483646 h 137"/>
                    <a:gd name="T28" fmla="*/ 521926658 w 235"/>
                    <a:gd name="T29" fmla="*/ 2147483646 h 137"/>
                    <a:gd name="T30" fmla="*/ 485930399 w 235"/>
                    <a:gd name="T31" fmla="*/ 2147483646 h 137"/>
                    <a:gd name="T32" fmla="*/ 107984533 w 235"/>
                    <a:gd name="T33" fmla="*/ 144679393 h 137"/>
                    <a:gd name="T34" fmla="*/ 0 w 235"/>
                    <a:gd name="T35" fmla="*/ 162765912 h 13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35" h="137">
                      <a:moveTo>
                        <a:pt x="0" y="9"/>
                      </a:moveTo>
                      <a:cubicBezTo>
                        <a:pt x="8" y="52"/>
                        <a:pt x="15" y="94"/>
                        <a:pt x="23" y="136"/>
                      </a:cubicBezTo>
                      <a:cubicBezTo>
                        <a:pt x="23" y="137"/>
                        <a:pt x="24" y="137"/>
                        <a:pt x="25" y="137"/>
                      </a:cubicBezTo>
                      <a:cubicBezTo>
                        <a:pt x="85" y="137"/>
                        <a:pt x="145" y="137"/>
                        <a:pt x="206" y="137"/>
                      </a:cubicBezTo>
                      <a:cubicBezTo>
                        <a:pt x="207" y="137"/>
                        <a:pt x="210" y="136"/>
                        <a:pt x="210" y="135"/>
                      </a:cubicBezTo>
                      <a:cubicBezTo>
                        <a:pt x="218" y="91"/>
                        <a:pt x="226" y="46"/>
                        <a:pt x="235" y="2"/>
                      </a:cubicBezTo>
                      <a:cubicBezTo>
                        <a:pt x="235" y="0"/>
                        <a:pt x="229" y="1"/>
                        <a:pt x="229" y="3"/>
                      </a:cubicBezTo>
                      <a:cubicBezTo>
                        <a:pt x="221" y="43"/>
                        <a:pt x="214" y="83"/>
                        <a:pt x="207" y="123"/>
                      </a:cubicBezTo>
                      <a:cubicBezTo>
                        <a:pt x="206" y="126"/>
                        <a:pt x="205" y="129"/>
                        <a:pt x="205" y="132"/>
                      </a:cubicBezTo>
                      <a:cubicBezTo>
                        <a:pt x="204" y="137"/>
                        <a:pt x="204" y="134"/>
                        <a:pt x="208" y="134"/>
                      </a:cubicBezTo>
                      <a:cubicBezTo>
                        <a:pt x="203" y="134"/>
                        <a:pt x="198" y="134"/>
                        <a:pt x="193" y="134"/>
                      </a:cubicBezTo>
                      <a:cubicBezTo>
                        <a:pt x="169" y="134"/>
                        <a:pt x="145" y="134"/>
                        <a:pt x="122" y="134"/>
                      </a:cubicBezTo>
                      <a:cubicBezTo>
                        <a:pt x="98" y="134"/>
                        <a:pt x="74" y="134"/>
                        <a:pt x="50" y="134"/>
                      </a:cubicBezTo>
                      <a:cubicBezTo>
                        <a:pt x="43" y="134"/>
                        <a:pt x="36" y="134"/>
                        <a:pt x="30" y="134"/>
                      </a:cubicBezTo>
                      <a:cubicBezTo>
                        <a:pt x="26" y="134"/>
                        <a:pt x="28" y="134"/>
                        <a:pt x="29" y="134"/>
                      </a:cubicBezTo>
                      <a:cubicBezTo>
                        <a:pt x="28" y="132"/>
                        <a:pt x="28" y="130"/>
                        <a:pt x="27" y="127"/>
                      </a:cubicBezTo>
                      <a:cubicBezTo>
                        <a:pt x="20" y="88"/>
                        <a:pt x="13" y="48"/>
                        <a:pt x="6" y="8"/>
                      </a:cubicBezTo>
                      <a:cubicBezTo>
                        <a:pt x="6" y="6"/>
                        <a:pt x="0" y="8"/>
                        <a:pt x="0" y="9"/>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5874" name="Freeform 41">
                  <a:extLst>
                    <a:ext uri="{FF2B5EF4-FFF2-40B4-BE49-F238E27FC236}">
                      <a16:creationId xmlns:a16="http://schemas.microsoft.com/office/drawing/2014/main" id="{1C8FF5C9-E43C-637D-1375-820106A7A9D8}"/>
                    </a:ext>
                  </a:extLst>
                </p:cNvPr>
                <p:cNvSpPr>
                  <a:spLocks/>
                </p:cNvSpPr>
                <p:nvPr/>
              </p:nvSpPr>
              <p:spPr bwMode="auto">
                <a:xfrm>
                  <a:off x="2744789" y="2055813"/>
                  <a:ext cx="1195388" cy="344488"/>
                </a:xfrm>
                <a:custGeom>
                  <a:avLst/>
                  <a:gdLst>
                    <a:gd name="T0" fmla="*/ 0 w 282"/>
                    <a:gd name="T1" fmla="*/ 271311944 h 81"/>
                    <a:gd name="T2" fmla="*/ 2147483646 w 282"/>
                    <a:gd name="T3" fmla="*/ 0 h 81"/>
                    <a:gd name="T4" fmla="*/ 2147483646 w 282"/>
                    <a:gd name="T5" fmla="*/ 976725551 h 81"/>
                    <a:gd name="T6" fmla="*/ 107813824 w 282"/>
                    <a:gd name="T7" fmla="*/ 1085247776 h 81"/>
                    <a:gd name="T8" fmla="*/ 0 w 282"/>
                    <a:gd name="T9" fmla="*/ 271311944 h 8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2" h="81">
                      <a:moveTo>
                        <a:pt x="0" y="15"/>
                      </a:moveTo>
                      <a:cubicBezTo>
                        <a:pt x="0" y="15"/>
                        <a:pt x="121" y="44"/>
                        <a:pt x="282" y="0"/>
                      </a:cubicBezTo>
                      <a:cubicBezTo>
                        <a:pt x="278" y="54"/>
                        <a:pt x="278" y="54"/>
                        <a:pt x="278" y="54"/>
                      </a:cubicBezTo>
                      <a:cubicBezTo>
                        <a:pt x="278" y="54"/>
                        <a:pt x="110" y="81"/>
                        <a:pt x="6" y="60"/>
                      </a:cubicBezTo>
                      <a:cubicBezTo>
                        <a:pt x="6" y="60"/>
                        <a:pt x="0" y="38"/>
                        <a:pt x="0" y="15"/>
                      </a:cubicBezTo>
                      <a:close/>
                    </a:path>
                  </a:pathLst>
                </a:custGeom>
                <a:solidFill>
                  <a:srgbClr val="B591D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5875" name="Freeform 42">
                  <a:extLst>
                    <a:ext uri="{FF2B5EF4-FFF2-40B4-BE49-F238E27FC236}">
                      <a16:creationId xmlns:a16="http://schemas.microsoft.com/office/drawing/2014/main" id="{C376D1FB-315D-5BAA-F83A-5122A8F1EE70}"/>
                    </a:ext>
                  </a:extLst>
                </p:cNvPr>
                <p:cNvSpPr>
                  <a:spLocks/>
                </p:cNvSpPr>
                <p:nvPr/>
              </p:nvSpPr>
              <p:spPr bwMode="auto">
                <a:xfrm>
                  <a:off x="2690814" y="2030413"/>
                  <a:ext cx="1220788" cy="336550"/>
                </a:xfrm>
                <a:custGeom>
                  <a:avLst/>
                  <a:gdLst>
                    <a:gd name="T0" fmla="*/ 17968473 w 288"/>
                    <a:gd name="T1" fmla="*/ 308526887 h 79"/>
                    <a:gd name="T2" fmla="*/ 2084266612 w 288"/>
                    <a:gd name="T3" fmla="*/ 490012540 h 79"/>
                    <a:gd name="T4" fmla="*/ 2147483646 w 288"/>
                    <a:gd name="T5" fmla="*/ 290378748 h 79"/>
                    <a:gd name="T6" fmla="*/ 2147483646 w 288"/>
                    <a:gd name="T7" fmla="*/ 54444418 h 79"/>
                    <a:gd name="T8" fmla="*/ 2147483646 w 288"/>
                    <a:gd name="T9" fmla="*/ 635201914 h 79"/>
                    <a:gd name="T10" fmla="*/ 2147483646 w 288"/>
                    <a:gd name="T11" fmla="*/ 871136244 h 79"/>
                    <a:gd name="T12" fmla="*/ 2147483646 w 288"/>
                    <a:gd name="T13" fmla="*/ 998177479 h 79"/>
                    <a:gd name="T14" fmla="*/ 2147483646 w 288"/>
                    <a:gd name="T15" fmla="*/ 1034473758 h 79"/>
                    <a:gd name="T16" fmla="*/ 2147483646 w 288"/>
                    <a:gd name="T17" fmla="*/ 1179663132 h 79"/>
                    <a:gd name="T18" fmla="*/ 1365553110 w 288"/>
                    <a:gd name="T19" fmla="*/ 1215959410 h 79"/>
                    <a:gd name="T20" fmla="*/ 305451331 w 288"/>
                    <a:gd name="T21" fmla="*/ 1107070575 h 79"/>
                    <a:gd name="T22" fmla="*/ 125775075 w 288"/>
                    <a:gd name="T23" fmla="*/ 272230609 h 79"/>
                    <a:gd name="T24" fmla="*/ 17968473 w 288"/>
                    <a:gd name="T25" fmla="*/ 308526887 h 79"/>
                    <a:gd name="T26" fmla="*/ 125775075 w 288"/>
                    <a:gd name="T27" fmla="*/ 1125218714 h 79"/>
                    <a:gd name="T28" fmla="*/ 143743548 w 288"/>
                    <a:gd name="T29" fmla="*/ 1143366853 h 79"/>
                    <a:gd name="T30" fmla="*/ 2147483646 w 288"/>
                    <a:gd name="T31" fmla="*/ 1016325618 h 79"/>
                    <a:gd name="T32" fmla="*/ 2147483646 w 288"/>
                    <a:gd name="T33" fmla="*/ 998177479 h 79"/>
                    <a:gd name="T34" fmla="*/ 2147483646 w 288"/>
                    <a:gd name="T35" fmla="*/ 0 h 79"/>
                    <a:gd name="T36" fmla="*/ 2147483646 w 288"/>
                    <a:gd name="T37" fmla="*/ 0 h 79"/>
                    <a:gd name="T38" fmla="*/ 107806601 w 288"/>
                    <a:gd name="T39" fmla="*/ 272230609 h 79"/>
                    <a:gd name="T40" fmla="*/ 17968473 w 288"/>
                    <a:gd name="T41" fmla="*/ 308526887 h 7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88" h="79">
                      <a:moveTo>
                        <a:pt x="1" y="17"/>
                      </a:moveTo>
                      <a:cubicBezTo>
                        <a:pt x="38" y="26"/>
                        <a:pt x="78" y="27"/>
                        <a:pt x="116" y="27"/>
                      </a:cubicBezTo>
                      <a:cubicBezTo>
                        <a:pt x="153" y="26"/>
                        <a:pt x="190" y="22"/>
                        <a:pt x="226" y="16"/>
                      </a:cubicBezTo>
                      <a:cubicBezTo>
                        <a:pt x="232" y="15"/>
                        <a:pt x="282" y="5"/>
                        <a:pt x="282" y="3"/>
                      </a:cubicBezTo>
                      <a:cubicBezTo>
                        <a:pt x="282" y="14"/>
                        <a:pt x="281" y="24"/>
                        <a:pt x="280" y="35"/>
                      </a:cubicBezTo>
                      <a:cubicBezTo>
                        <a:pt x="280" y="39"/>
                        <a:pt x="280" y="44"/>
                        <a:pt x="279" y="48"/>
                      </a:cubicBezTo>
                      <a:cubicBezTo>
                        <a:pt x="279" y="54"/>
                        <a:pt x="277" y="55"/>
                        <a:pt x="282" y="55"/>
                      </a:cubicBezTo>
                      <a:cubicBezTo>
                        <a:pt x="277" y="55"/>
                        <a:pt x="272" y="56"/>
                        <a:pt x="267" y="57"/>
                      </a:cubicBezTo>
                      <a:cubicBezTo>
                        <a:pt x="240" y="60"/>
                        <a:pt x="213" y="63"/>
                        <a:pt x="186" y="65"/>
                      </a:cubicBezTo>
                      <a:cubicBezTo>
                        <a:pt x="149" y="68"/>
                        <a:pt x="112" y="69"/>
                        <a:pt x="76" y="67"/>
                      </a:cubicBezTo>
                      <a:cubicBezTo>
                        <a:pt x="56" y="67"/>
                        <a:pt x="37" y="65"/>
                        <a:pt x="17" y="61"/>
                      </a:cubicBezTo>
                      <a:cubicBezTo>
                        <a:pt x="6" y="59"/>
                        <a:pt x="7" y="24"/>
                        <a:pt x="7" y="15"/>
                      </a:cubicBezTo>
                      <a:cubicBezTo>
                        <a:pt x="7" y="14"/>
                        <a:pt x="1" y="15"/>
                        <a:pt x="1" y="17"/>
                      </a:cubicBezTo>
                      <a:cubicBezTo>
                        <a:pt x="1" y="32"/>
                        <a:pt x="3" y="47"/>
                        <a:pt x="7" y="62"/>
                      </a:cubicBezTo>
                      <a:cubicBezTo>
                        <a:pt x="8" y="63"/>
                        <a:pt x="8" y="63"/>
                        <a:pt x="8" y="63"/>
                      </a:cubicBezTo>
                      <a:cubicBezTo>
                        <a:pt x="96" y="79"/>
                        <a:pt x="192" y="70"/>
                        <a:pt x="281" y="56"/>
                      </a:cubicBezTo>
                      <a:cubicBezTo>
                        <a:pt x="282" y="56"/>
                        <a:pt x="284" y="56"/>
                        <a:pt x="284" y="55"/>
                      </a:cubicBezTo>
                      <a:cubicBezTo>
                        <a:pt x="286" y="37"/>
                        <a:pt x="287" y="18"/>
                        <a:pt x="288" y="0"/>
                      </a:cubicBezTo>
                      <a:cubicBezTo>
                        <a:pt x="288" y="0"/>
                        <a:pt x="285" y="0"/>
                        <a:pt x="285" y="0"/>
                      </a:cubicBezTo>
                      <a:cubicBezTo>
                        <a:pt x="198" y="24"/>
                        <a:pt x="96" y="37"/>
                        <a:pt x="6" y="15"/>
                      </a:cubicBezTo>
                      <a:cubicBezTo>
                        <a:pt x="5" y="15"/>
                        <a:pt x="0" y="17"/>
                        <a:pt x="1" y="17"/>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5876" name="Freeform 43">
                  <a:extLst>
                    <a:ext uri="{FF2B5EF4-FFF2-40B4-BE49-F238E27FC236}">
                      <a16:creationId xmlns:a16="http://schemas.microsoft.com/office/drawing/2014/main" id="{69C7AD34-1D14-5EE6-1035-8E20DBBDB7C3}"/>
                    </a:ext>
                  </a:extLst>
                </p:cNvPr>
                <p:cNvSpPr>
                  <a:spLocks/>
                </p:cNvSpPr>
                <p:nvPr/>
              </p:nvSpPr>
              <p:spPr bwMode="auto">
                <a:xfrm>
                  <a:off x="2881314" y="1843088"/>
                  <a:ext cx="355600" cy="217488"/>
                </a:xfrm>
                <a:custGeom>
                  <a:avLst/>
                  <a:gdLst>
                    <a:gd name="T0" fmla="*/ 1397846667 w 84"/>
                    <a:gd name="T1" fmla="*/ 509199111 h 51"/>
                    <a:gd name="T2" fmla="*/ 448026367 w 84"/>
                    <a:gd name="T3" fmla="*/ 36371670 h 51"/>
                    <a:gd name="T4" fmla="*/ 17919700 w 84"/>
                    <a:gd name="T5" fmla="*/ 272785390 h 51"/>
                    <a:gd name="T6" fmla="*/ 430106667 w 84"/>
                    <a:gd name="T7" fmla="*/ 781984501 h 51"/>
                    <a:gd name="T8" fmla="*/ 1433690300 w 84"/>
                    <a:gd name="T9" fmla="*/ 727429128 h 51"/>
                    <a:gd name="T10" fmla="*/ 1397846667 w 84"/>
                    <a:gd name="T11" fmla="*/ 691057459 h 51"/>
                    <a:gd name="T12" fmla="*/ 125446367 w 84"/>
                    <a:gd name="T13" fmla="*/ 345528729 h 51"/>
                    <a:gd name="T14" fmla="*/ 716843033 w 84"/>
                    <a:gd name="T15" fmla="*/ 181858348 h 51"/>
                    <a:gd name="T16" fmla="*/ 1308239700 w 84"/>
                    <a:gd name="T17" fmla="*/ 545570780 h 51"/>
                    <a:gd name="T18" fmla="*/ 1397846667 w 84"/>
                    <a:gd name="T19" fmla="*/ 509199111 h 5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84" h="51">
                      <a:moveTo>
                        <a:pt x="78" y="28"/>
                      </a:moveTo>
                      <a:cubicBezTo>
                        <a:pt x="63" y="18"/>
                        <a:pt x="44" y="3"/>
                        <a:pt x="25" y="2"/>
                      </a:cubicBezTo>
                      <a:cubicBezTo>
                        <a:pt x="17" y="2"/>
                        <a:pt x="2" y="4"/>
                        <a:pt x="1" y="15"/>
                      </a:cubicBezTo>
                      <a:cubicBezTo>
                        <a:pt x="0" y="28"/>
                        <a:pt x="13" y="38"/>
                        <a:pt x="24" y="43"/>
                      </a:cubicBezTo>
                      <a:cubicBezTo>
                        <a:pt x="42" y="51"/>
                        <a:pt x="63" y="46"/>
                        <a:pt x="80" y="40"/>
                      </a:cubicBezTo>
                      <a:cubicBezTo>
                        <a:pt x="84" y="38"/>
                        <a:pt x="81" y="38"/>
                        <a:pt x="78" y="38"/>
                      </a:cubicBezTo>
                      <a:cubicBezTo>
                        <a:pt x="56" y="47"/>
                        <a:pt x="16" y="49"/>
                        <a:pt x="7" y="19"/>
                      </a:cubicBezTo>
                      <a:cubicBezTo>
                        <a:pt x="1" y="0"/>
                        <a:pt x="30" y="6"/>
                        <a:pt x="40" y="10"/>
                      </a:cubicBezTo>
                      <a:cubicBezTo>
                        <a:pt x="51" y="15"/>
                        <a:pt x="62" y="23"/>
                        <a:pt x="73" y="30"/>
                      </a:cubicBezTo>
                      <a:cubicBezTo>
                        <a:pt x="74" y="31"/>
                        <a:pt x="79" y="28"/>
                        <a:pt x="78" y="28"/>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5877" name="Freeform 44">
                  <a:extLst>
                    <a:ext uri="{FF2B5EF4-FFF2-40B4-BE49-F238E27FC236}">
                      <a16:creationId xmlns:a16="http://schemas.microsoft.com/office/drawing/2014/main" id="{5B93E0AD-53E9-7C9C-415C-3038D6F0D1AE}"/>
                    </a:ext>
                  </a:extLst>
                </p:cNvPr>
                <p:cNvSpPr>
                  <a:spLocks/>
                </p:cNvSpPr>
                <p:nvPr/>
              </p:nvSpPr>
              <p:spPr bwMode="auto">
                <a:xfrm>
                  <a:off x="3143251" y="2366963"/>
                  <a:ext cx="331788" cy="327025"/>
                </a:xfrm>
                <a:custGeom>
                  <a:avLst/>
                  <a:gdLst>
                    <a:gd name="T0" fmla="*/ 651380664 w 78"/>
                    <a:gd name="T1" fmla="*/ 541128692 h 77"/>
                    <a:gd name="T2" fmla="*/ 1158008179 w 78"/>
                    <a:gd name="T3" fmla="*/ 288601686 h 77"/>
                    <a:gd name="T4" fmla="*/ 597099297 w 78"/>
                    <a:gd name="T5" fmla="*/ 1388900657 h 77"/>
                    <a:gd name="T6" fmla="*/ 90467528 w 78"/>
                    <a:gd name="T7" fmla="*/ 414867313 h 77"/>
                    <a:gd name="T8" fmla="*/ 651380664 w 78"/>
                    <a:gd name="T9" fmla="*/ 541128692 h 7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8" h="77">
                      <a:moveTo>
                        <a:pt x="36" y="30"/>
                      </a:moveTo>
                      <a:cubicBezTo>
                        <a:pt x="36" y="30"/>
                        <a:pt x="49" y="0"/>
                        <a:pt x="64" y="16"/>
                      </a:cubicBezTo>
                      <a:cubicBezTo>
                        <a:pt x="78" y="31"/>
                        <a:pt x="47" y="50"/>
                        <a:pt x="33" y="77"/>
                      </a:cubicBezTo>
                      <a:cubicBezTo>
                        <a:pt x="33" y="77"/>
                        <a:pt x="0" y="39"/>
                        <a:pt x="5" y="23"/>
                      </a:cubicBezTo>
                      <a:cubicBezTo>
                        <a:pt x="11" y="6"/>
                        <a:pt x="29" y="7"/>
                        <a:pt x="36" y="3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5878" name="Freeform 45">
                  <a:extLst>
                    <a:ext uri="{FF2B5EF4-FFF2-40B4-BE49-F238E27FC236}">
                      <a16:creationId xmlns:a16="http://schemas.microsoft.com/office/drawing/2014/main" id="{9617A931-47A1-59A1-40EF-733C5949B733}"/>
                    </a:ext>
                  </a:extLst>
                </p:cNvPr>
                <p:cNvSpPr>
                  <a:spLocks/>
                </p:cNvSpPr>
                <p:nvPr/>
              </p:nvSpPr>
              <p:spPr bwMode="auto">
                <a:xfrm>
                  <a:off x="2498726" y="1903413"/>
                  <a:ext cx="238125" cy="204788"/>
                </a:xfrm>
                <a:custGeom>
                  <a:avLst/>
                  <a:gdLst>
                    <a:gd name="T0" fmla="*/ 578605480 w 56"/>
                    <a:gd name="T1" fmla="*/ 837305603 h 48"/>
                    <a:gd name="T2" fmla="*/ 289304866 w 56"/>
                    <a:gd name="T3" fmla="*/ 709889069 h 48"/>
                    <a:gd name="T4" fmla="*/ 325465848 w 56"/>
                    <a:gd name="T5" fmla="*/ 109216000 h 48"/>
                    <a:gd name="T6" fmla="*/ 687096931 w 56"/>
                    <a:gd name="T7" fmla="*/ 163821867 h 48"/>
                    <a:gd name="T8" fmla="*/ 741342656 w 56"/>
                    <a:gd name="T9" fmla="*/ 473260802 h 48"/>
                    <a:gd name="T10" fmla="*/ 542444498 w 56"/>
                    <a:gd name="T11" fmla="*/ 600677335 h 48"/>
                    <a:gd name="T12" fmla="*/ 433957299 w 56"/>
                    <a:gd name="T13" fmla="*/ 473260802 h 48"/>
                    <a:gd name="T14" fmla="*/ 433957299 w 56"/>
                    <a:gd name="T15" fmla="*/ 327643734 h 48"/>
                    <a:gd name="T16" fmla="*/ 560524989 w 56"/>
                    <a:gd name="T17" fmla="*/ 327643734 h 48"/>
                    <a:gd name="T18" fmla="*/ 596690223 w 56"/>
                    <a:gd name="T19" fmla="*/ 436855468 h 48"/>
                    <a:gd name="T20" fmla="*/ 524364007 w 56"/>
                    <a:gd name="T21" fmla="*/ 491461335 h 48"/>
                    <a:gd name="T22" fmla="*/ 578605480 w 56"/>
                    <a:gd name="T23" fmla="*/ 218427734 h 48"/>
                    <a:gd name="T24" fmla="*/ 325465848 w 56"/>
                    <a:gd name="T25" fmla="*/ 455056002 h 48"/>
                    <a:gd name="T26" fmla="*/ 831749364 w 56"/>
                    <a:gd name="T27" fmla="*/ 218427734 h 48"/>
                    <a:gd name="T28" fmla="*/ 452037790 w 56"/>
                    <a:gd name="T29" fmla="*/ 18200534 h 48"/>
                    <a:gd name="T30" fmla="*/ 72326217 w 56"/>
                    <a:gd name="T31" fmla="*/ 418654935 h 48"/>
                    <a:gd name="T32" fmla="*/ 488198772 w 56"/>
                    <a:gd name="T33" fmla="*/ 873710936 h 48"/>
                    <a:gd name="T34" fmla="*/ 578605480 w 56"/>
                    <a:gd name="T35" fmla="*/ 837305603 h 4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56" h="48">
                      <a:moveTo>
                        <a:pt x="32" y="46"/>
                      </a:moveTo>
                      <a:cubicBezTo>
                        <a:pt x="26" y="45"/>
                        <a:pt x="21" y="43"/>
                        <a:pt x="16" y="39"/>
                      </a:cubicBezTo>
                      <a:cubicBezTo>
                        <a:pt x="5" y="31"/>
                        <a:pt x="9" y="14"/>
                        <a:pt x="18" y="6"/>
                      </a:cubicBezTo>
                      <a:cubicBezTo>
                        <a:pt x="24" y="0"/>
                        <a:pt x="33" y="5"/>
                        <a:pt x="38" y="9"/>
                      </a:cubicBezTo>
                      <a:cubicBezTo>
                        <a:pt x="42" y="14"/>
                        <a:pt x="44" y="20"/>
                        <a:pt x="41" y="26"/>
                      </a:cubicBezTo>
                      <a:cubicBezTo>
                        <a:pt x="39" y="31"/>
                        <a:pt x="35" y="35"/>
                        <a:pt x="30" y="33"/>
                      </a:cubicBezTo>
                      <a:cubicBezTo>
                        <a:pt x="28" y="31"/>
                        <a:pt x="26" y="29"/>
                        <a:pt x="24" y="26"/>
                      </a:cubicBezTo>
                      <a:cubicBezTo>
                        <a:pt x="23" y="23"/>
                        <a:pt x="23" y="21"/>
                        <a:pt x="24" y="18"/>
                      </a:cubicBezTo>
                      <a:cubicBezTo>
                        <a:pt x="26" y="14"/>
                        <a:pt x="29" y="15"/>
                        <a:pt x="31" y="18"/>
                      </a:cubicBezTo>
                      <a:cubicBezTo>
                        <a:pt x="33" y="20"/>
                        <a:pt x="29" y="24"/>
                        <a:pt x="33" y="24"/>
                      </a:cubicBezTo>
                      <a:cubicBezTo>
                        <a:pt x="32" y="24"/>
                        <a:pt x="26" y="26"/>
                        <a:pt x="29" y="27"/>
                      </a:cubicBezTo>
                      <a:cubicBezTo>
                        <a:pt x="38" y="27"/>
                        <a:pt x="41" y="15"/>
                        <a:pt x="32" y="12"/>
                      </a:cubicBezTo>
                      <a:cubicBezTo>
                        <a:pt x="25" y="10"/>
                        <a:pt x="16" y="18"/>
                        <a:pt x="18" y="25"/>
                      </a:cubicBezTo>
                      <a:cubicBezTo>
                        <a:pt x="22" y="47"/>
                        <a:pt x="56" y="32"/>
                        <a:pt x="46" y="12"/>
                      </a:cubicBezTo>
                      <a:cubicBezTo>
                        <a:pt x="42" y="4"/>
                        <a:pt x="33" y="0"/>
                        <a:pt x="25" y="1"/>
                      </a:cubicBezTo>
                      <a:cubicBezTo>
                        <a:pt x="13" y="3"/>
                        <a:pt x="6" y="12"/>
                        <a:pt x="4" y="23"/>
                      </a:cubicBezTo>
                      <a:cubicBezTo>
                        <a:pt x="0" y="37"/>
                        <a:pt x="15" y="46"/>
                        <a:pt x="27" y="48"/>
                      </a:cubicBezTo>
                      <a:cubicBezTo>
                        <a:pt x="29" y="48"/>
                        <a:pt x="34" y="46"/>
                        <a:pt x="32" y="46"/>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5879" name="Freeform 46">
                  <a:extLst>
                    <a:ext uri="{FF2B5EF4-FFF2-40B4-BE49-F238E27FC236}">
                      <a16:creationId xmlns:a16="http://schemas.microsoft.com/office/drawing/2014/main" id="{D2D4C2F6-664E-5F26-7A0D-BACC3EA1B3CD}"/>
                    </a:ext>
                  </a:extLst>
                </p:cNvPr>
                <p:cNvSpPr>
                  <a:spLocks/>
                </p:cNvSpPr>
                <p:nvPr/>
              </p:nvSpPr>
              <p:spPr bwMode="auto">
                <a:xfrm>
                  <a:off x="3724276" y="1724025"/>
                  <a:ext cx="195263" cy="192088"/>
                </a:xfrm>
                <a:custGeom>
                  <a:avLst/>
                  <a:gdLst>
                    <a:gd name="T0" fmla="*/ 342355467 w 46"/>
                    <a:gd name="T1" fmla="*/ 72882456 h 45"/>
                    <a:gd name="T2" fmla="*/ 558579525 w 46"/>
                    <a:gd name="T3" fmla="*/ 255097133 h 45"/>
                    <a:gd name="T4" fmla="*/ 414432983 w 46"/>
                    <a:gd name="T5" fmla="*/ 728845901 h 45"/>
                    <a:gd name="T6" fmla="*/ 108112029 w 46"/>
                    <a:gd name="T7" fmla="*/ 455530289 h 45"/>
                    <a:gd name="T8" fmla="*/ 378394225 w 46"/>
                    <a:gd name="T9" fmla="*/ 382643565 h 45"/>
                    <a:gd name="T10" fmla="*/ 414432983 w 46"/>
                    <a:gd name="T11" fmla="*/ 510189997 h 45"/>
                    <a:gd name="T12" fmla="*/ 342355467 w 46"/>
                    <a:gd name="T13" fmla="*/ 546635493 h 45"/>
                    <a:gd name="T14" fmla="*/ 288301575 w 46"/>
                    <a:gd name="T15" fmla="*/ 473748769 h 45"/>
                    <a:gd name="T16" fmla="*/ 360374846 w 46"/>
                    <a:gd name="T17" fmla="*/ 400866313 h 45"/>
                    <a:gd name="T18" fmla="*/ 234243438 w 46"/>
                    <a:gd name="T19" fmla="*/ 601299469 h 45"/>
                    <a:gd name="T20" fmla="*/ 522545012 w 46"/>
                    <a:gd name="T21" fmla="*/ 491971517 h 45"/>
                    <a:gd name="T22" fmla="*/ 252262817 w 46"/>
                    <a:gd name="T23" fmla="*/ 255097133 h 45"/>
                    <a:gd name="T24" fmla="*/ 18019379 w 46"/>
                    <a:gd name="T25" fmla="*/ 528412745 h 45"/>
                    <a:gd name="T26" fmla="*/ 270282196 w 46"/>
                    <a:gd name="T27" fmla="*/ 783509878 h 45"/>
                    <a:gd name="T28" fmla="*/ 648676421 w 46"/>
                    <a:gd name="T29" fmla="*/ 637740697 h 45"/>
                    <a:gd name="T30" fmla="*/ 432448117 w 46"/>
                    <a:gd name="T31" fmla="*/ 18222748 h 45"/>
                    <a:gd name="T32" fmla="*/ 342355467 w 46"/>
                    <a:gd name="T33" fmla="*/ 72882456 h 4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6" h="45">
                      <a:moveTo>
                        <a:pt x="19" y="4"/>
                      </a:moveTo>
                      <a:cubicBezTo>
                        <a:pt x="24" y="7"/>
                        <a:pt x="28" y="10"/>
                        <a:pt x="31" y="14"/>
                      </a:cubicBezTo>
                      <a:cubicBezTo>
                        <a:pt x="37" y="23"/>
                        <a:pt x="35" y="38"/>
                        <a:pt x="23" y="40"/>
                      </a:cubicBezTo>
                      <a:cubicBezTo>
                        <a:pt x="15" y="42"/>
                        <a:pt x="6" y="33"/>
                        <a:pt x="6" y="25"/>
                      </a:cubicBezTo>
                      <a:cubicBezTo>
                        <a:pt x="7" y="17"/>
                        <a:pt x="16" y="16"/>
                        <a:pt x="21" y="21"/>
                      </a:cubicBezTo>
                      <a:cubicBezTo>
                        <a:pt x="23" y="23"/>
                        <a:pt x="24" y="25"/>
                        <a:pt x="23" y="28"/>
                      </a:cubicBezTo>
                      <a:cubicBezTo>
                        <a:pt x="23" y="30"/>
                        <a:pt x="21" y="31"/>
                        <a:pt x="19" y="30"/>
                      </a:cubicBezTo>
                      <a:cubicBezTo>
                        <a:pt x="16" y="29"/>
                        <a:pt x="19" y="26"/>
                        <a:pt x="16" y="26"/>
                      </a:cubicBezTo>
                      <a:cubicBezTo>
                        <a:pt x="18" y="26"/>
                        <a:pt x="23" y="23"/>
                        <a:pt x="20" y="22"/>
                      </a:cubicBezTo>
                      <a:cubicBezTo>
                        <a:pt x="14" y="21"/>
                        <a:pt x="8" y="29"/>
                        <a:pt x="13" y="33"/>
                      </a:cubicBezTo>
                      <a:cubicBezTo>
                        <a:pt x="19" y="37"/>
                        <a:pt x="27" y="33"/>
                        <a:pt x="29" y="27"/>
                      </a:cubicBezTo>
                      <a:cubicBezTo>
                        <a:pt x="32" y="19"/>
                        <a:pt x="20" y="13"/>
                        <a:pt x="14" y="14"/>
                      </a:cubicBezTo>
                      <a:cubicBezTo>
                        <a:pt x="6" y="14"/>
                        <a:pt x="0" y="22"/>
                        <a:pt x="1" y="29"/>
                      </a:cubicBezTo>
                      <a:cubicBezTo>
                        <a:pt x="2" y="36"/>
                        <a:pt x="9" y="41"/>
                        <a:pt x="15" y="43"/>
                      </a:cubicBezTo>
                      <a:cubicBezTo>
                        <a:pt x="23" y="45"/>
                        <a:pt x="31" y="42"/>
                        <a:pt x="36" y="35"/>
                      </a:cubicBezTo>
                      <a:cubicBezTo>
                        <a:pt x="46" y="22"/>
                        <a:pt x="37" y="8"/>
                        <a:pt x="24" y="1"/>
                      </a:cubicBezTo>
                      <a:cubicBezTo>
                        <a:pt x="22" y="0"/>
                        <a:pt x="17" y="3"/>
                        <a:pt x="19" y="4"/>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5880" name="Freeform 47">
                  <a:extLst>
                    <a:ext uri="{FF2B5EF4-FFF2-40B4-BE49-F238E27FC236}">
                      <a16:creationId xmlns:a16="http://schemas.microsoft.com/office/drawing/2014/main" id="{92F84BC7-F019-0FB0-25F8-348CC6708F17}"/>
                    </a:ext>
                  </a:extLst>
                </p:cNvPr>
                <p:cNvSpPr>
                  <a:spLocks/>
                </p:cNvSpPr>
                <p:nvPr/>
              </p:nvSpPr>
              <p:spPr bwMode="auto">
                <a:xfrm>
                  <a:off x="2295526" y="469900"/>
                  <a:ext cx="446088" cy="425450"/>
                </a:xfrm>
                <a:custGeom>
                  <a:avLst/>
                  <a:gdLst>
                    <a:gd name="T0" fmla="*/ 1082961465 w 105"/>
                    <a:gd name="T1" fmla="*/ 126707519 h 100"/>
                    <a:gd name="T2" fmla="*/ 1534198595 w 105"/>
                    <a:gd name="T3" fmla="*/ 1303255458 h 100"/>
                    <a:gd name="T4" fmla="*/ 108297421 w 105"/>
                    <a:gd name="T5" fmla="*/ 995544491 h 100"/>
                    <a:gd name="T6" fmla="*/ 1082961465 w 105"/>
                    <a:gd name="T7" fmla="*/ 126707519 h 1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5" h="100">
                      <a:moveTo>
                        <a:pt x="60" y="7"/>
                      </a:moveTo>
                      <a:cubicBezTo>
                        <a:pt x="85" y="14"/>
                        <a:pt x="105" y="45"/>
                        <a:pt x="85" y="72"/>
                      </a:cubicBezTo>
                      <a:cubicBezTo>
                        <a:pt x="65" y="100"/>
                        <a:pt x="11" y="93"/>
                        <a:pt x="6" y="55"/>
                      </a:cubicBezTo>
                      <a:cubicBezTo>
                        <a:pt x="0" y="17"/>
                        <a:pt x="34" y="0"/>
                        <a:pt x="60" y="7"/>
                      </a:cubicBezTo>
                      <a:close/>
                    </a:path>
                  </a:pathLst>
                </a:custGeom>
                <a:solidFill>
                  <a:srgbClr val="FFCFF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5881" name="Freeform 48">
                  <a:extLst>
                    <a:ext uri="{FF2B5EF4-FFF2-40B4-BE49-F238E27FC236}">
                      <a16:creationId xmlns:a16="http://schemas.microsoft.com/office/drawing/2014/main" id="{AF80C6C9-B1A2-F2B3-1656-F8B4E07B79DB}"/>
                    </a:ext>
                  </a:extLst>
                </p:cNvPr>
                <p:cNvSpPr>
                  <a:spLocks/>
                </p:cNvSpPr>
                <p:nvPr/>
              </p:nvSpPr>
              <p:spPr bwMode="auto">
                <a:xfrm>
                  <a:off x="2257426" y="439738"/>
                  <a:ext cx="484188" cy="400050"/>
                </a:xfrm>
                <a:custGeom>
                  <a:avLst/>
                  <a:gdLst>
                    <a:gd name="T0" fmla="*/ 1154512308 w 114"/>
                    <a:gd name="T1" fmla="*/ 144898961 h 94"/>
                    <a:gd name="T2" fmla="*/ 1713728212 w 114"/>
                    <a:gd name="T3" fmla="*/ 1068622923 h 94"/>
                    <a:gd name="T4" fmla="*/ 721571785 w 114"/>
                    <a:gd name="T5" fmla="*/ 1521428453 h 94"/>
                    <a:gd name="T6" fmla="*/ 270588889 w 114"/>
                    <a:gd name="T7" fmla="*/ 742603452 h 94"/>
                    <a:gd name="T8" fmla="*/ 1172550435 w 114"/>
                    <a:gd name="T9" fmla="*/ 144898961 h 94"/>
                    <a:gd name="T10" fmla="*/ 1244707188 w 114"/>
                    <a:gd name="T11" fmla="*/ 90560255 h 94"/>
                    <a:gd name="T12" fmla="*/ 270588889 w 114"/>
                    <a:gd name="T13" fmla="*/ 434692628 h 94"/>
                    <a:gd name="T14" fmla="*/ 649410784 w 114"/>
                    <a:gd name="T15" fmla="*/ 1557654257 h 94"/>
                    <a:gd name="T16" fmla="*/ 1623533331 w 114"/>
                    <a:gd name="T17" fmla="*/ 1394646649 h 94"/>
                    <a:gd name="T18" fmla="*/ 1244707188 w 114"/>
                    <a:gd name="T19" fmla="*/ 90560255 h 94"/>
                    <a:gd name="T20" fmla="*/ 1154512308 w 114"/>
                    <a:gd name="T21" fmla="*/ 144898961 h 9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14" h="94">
                      <a:moveTo>
                        <a:pt x="64" y="8"/>
                      </a:moveTo>
                      <a:cubicBezTo>
                        <a:pt x="87" y="15"/>
                        <a:pt x="101" y="36"/>
                        <a:pt x="95" y="59"/>
                      </a:cubicBezTo>
                      <a:cubicBezTo>
                        <a:pt x="90" y="84"/>
                        <a:pt x="62" y="91"/>
                        <a:pt x="40" y="84"/>
                      </a:cubicBezTo>
                      <a:cubicBezTo>
                        <a:pt x="22" y="77"/>
                        <a:pt x="14" y="59"/>
                        <a:pt x="15" y="41"/>
                      </a:cubicBezTo>
                      <a:cubicBezTo>
                        <a:pt x="16" y="16"/>
                        <a:pt x="42" y="3"/>
                        <a:pt x="65" y="8"/>
                      </a:cubicBezTo>
                      <a:cubicBezTo>
                        <a:pt x="67" y="8"/>
                        <a:pt x="72" y="6"/>
                        <a:pt x="69" y="5"/>
                      </a:cubicBezTo>
                      <a:cubicBezTo>
                        <a:pt x="49" y="0"/>
                        <a:pt x="27" y="7"/>
                        <a:pt x="15" y="24"/>
                      </a:cubicBezTo>
                      <a:cubicBezTo>
                        <a:pt x="0" y="47"/>
                        <a:pt x="13" y="76"/>
                        <a:pt x="36" y="86"/>
                      </a:cubicBezTo>
                      <a:cubicBezTo>
                        <a:pt x="52" y="94"/>
                        <a:pt x="77" y="90"/>
                        <a:pt x="90" y="77"/>
                      </a:cubicBezTo>
                      <a:cubicBezTo>
                        <a:pt x="114" y="51"/>
                        <a:pt x="100" y="15"/>
                        <a:pt x="69" y="5"/>
                      </a:cubicBezTo>
                      <a:cubicBezTo>
                        <a:pt x="68" y="5"/>
                        <a:pt x="62" y="7"/>
                        <a:pt x="64" y="8"/>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5882" name="Freeform 49">
                  <a:extLst>
                    <a:ext uri="{FF2B5EF4-FFF2-40B4-BE49-F238E27FC236}">
                      <a16:creationId xmlns:a16="http://schemas.microsoft.com/office/drawing/2014/main" id="{E5C30C63-C306-F9EB-F80A-F1B5D059C5FF}"/>
                    </a:ext>
                  </a:extLst>
                </p:cNvPr>
                <p:cNvSpPr>
                  <a:spLocks/>
                </p:cNvSpPr>
                <p:nvPr/>
              </p:nvSpPr>
              <p:spPr bwMode="auto">
                <a:xfrm>
                  <a:off x="2355851" y="627063"/>
                  <a:ext cx="66675" cy="33338"/>
                </a:xfrm>
                <a:custGeom>
                  <a:avLst/>
                  <a:gdLst>
                    <a:gd name="T0" fmla="*/ 0 w 16"/>
                    <a:gd name="T1" fmla="*/ 52098960 h 8"/>
                    <a:gd name="T2" fmla="*/ 121556859 w 16"/>
                    <a:gd name="T3" fmla="*/ 138927781 h 8"/>
                    <a:gd name="T4" fmla="*/ 260482556 w 16"/>
                    <a:gd name="T5" fmla="*/ 86828821 h 8"/>
                    <a:gd name="T6" fmla="*/ 138925697 w 16"/>
                    <a:gd name="T7" fmla="*/ 0 h 8"/>
                    <a:gd name="T8" fmla="*/ 0 w 16"/>
                    <a:gd name="T9" fmla="*/ 52098960 h 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 h="8">
                      <a:moveTo>
                        <a:pt x="0" y="3"/>
                      </a:moveTo>
                      <a:cubicBezTo>
                        <a:pt x="0" y="5"/>
                        <a:pt x="3" y="7"/>
                        <a:pt x="7" y="8"/>
                      </a:cubicBezTo>
                      <a:cubicBezTo>
                        <a:pt x="12" y="8"/>
                        <a:pt x="15" y="7"/>
                        <a:pt x="15" y="5"/>
                      </a:cubicBezTo>
                      <a:cubicBezTo>
                        <a:pt x="16" y="3"/>
                        <a:pt x="13" y="1"/>
                        <a:pt x="8" y="0"/>
                      </a:cubicBezTo>
                      <a:cubicBezTo>
                        <a:pt x="4" y="0"/>
                        <a:pt x="1" y="1"/>
                        <a:pt x="0"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5883" name="Freeform 50">
                  <a:extLst>
                    <a:ext uri="{FF2B5EF4-FFF2-40B4-BE49-F238E27FC236}">
                      <a16:creationId xmlns:a16="http://schemas.microsoft.com/office/drawing/2014/main" id="{3F6A3BF4-1601-4B21-4697-0455344B62A5}"/>
                    </a:ext>
                  </a:extLst>
                </p:cNvPr>
                <p:cNvSpPr>
                  <a:spLocks/>
                </p:cNvSpPr>
                <p:nvPr/>
              </p:nvSpPr>
              <p:spPr bwMode="auto">
                <a:xfrm>
                  <a:off x="2574926" y="657225"/>
                  <a:ext cx="68263" cy="38100"/>
                </a:xfrm>
                <a:custGeom>
                  <a:avLst/>
                  <a:gdLst>
                    <a:gd name="T0" fmla="*/ 0 w 16"/>
                    <a:gd name="T1" fmla="*/ 53763333 h 9"/>
                    <a:gd name="T2" fmla="*/ 127417156 w 16"/>
                    <a:gd name="T3" fmla="*/ 143370300 h 9"/>
                    <a:gd name="T4" fmla="*/ 273039201 w 16"/>
                    <a:gd name="T5" fmla="*/ 89606967 h 9"/>
                    <a:gd name="T6" fmla="*/ 145622045 w 16"/>
                    <a:gd name="T7" fmla="*/ 17919700 h 9"/>
                    <a:gd name="T8" fmla="*/ 0 w 16"/>
                    <a:gd name="T9" fmla="*/ 53763333 h 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 h="9">
                      <a:moveTo>
                        <a:pt x="0" y="3"/>
                      </a:moveTo>
                      <a:cubicBezTo>
                        <a:pt x="0" y="5"/>
                        <a:pt x="3" y="8"/>
                        <a:pt x="7" y="8"/>
                      </a:cubicBezTo>
                      <a:cubicBezTo>
                        <a:pt x="12" y="9"/>
                        <a:pt x="15" y="7"/>
                        <a:pt x="15" y="5"/>
                      </a:cubicBezTo>
                      <a:cubicBezTo>
                        <a:pt x="16" y="3"/>
                        <a:pt x="13" y="1"/>
                        <a:pt x="8" y="1"/>
                      </a:cubicBezTo>
                      <a:cubicBezTo>
                        <a:pt x="4" y="0"/>
                        <a:pt x="1" y="1"/>
                        <a:pt x="0"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5884" name="Freeform 51">
                  <a:extLst>
                    <a:ext uri="{FF2B5EF4-FFF2-40B4-BE49-F238E27FC236}">
                      <a16:creationId xmlns:a16="http://schemas.microsoft.com/office/drawing/2014/main" id="{9EEBFB34-17CB-8AAD-DACE-A76F140FCB2F}"/>
                    </a:ext>
                  </a:extLst>
                </p:cNvPr>
                <p:cNvSpPr>
                  <a:spLocks/>
                </p:cNvSpPr>
                <p:nvPr/>
              </p:nvSpPr>
              <p:spPr bwMode="auto">
                <a:xfrm>
                  <a:off x="2363789" y="635000"/>
                  <a:ext cx="258763" cy="161925"/>
                </a:xfrm>
                <a:custGeom>
                  <a:avLst/>
                  <a:gdLst>
                    <a:gd name="T0" fmla="*/ 971714453 w 61"/>
                    <a:gd name="T1" fmla="*/ 199734488 h 38"/>
                    <a:gd name="T2" fmla="*/ 161951702 w 61"/>
                    <a:gd name="T3" fmla="*/ 54474979 h 38"/>
                    <a:gd name="T4" fmla="*/ 53983901 w 61"/>
                    <a:gd name="T5" fmla="*/ 72631885 h 38"/>
                    <a:gd name="T6" fmla="*/ 1079682254 w 61"/>
                    <a:gd name="T7" fmla="*/ 181577582 h 38"/>
                    <a:gd name="T8" fmla="*/ 971714453 w 61"/>
                    <a:gd name="T9" fmla="*/ 199734488 h 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1" h="38">
                      <a:moveTo>
                        <a:pt x="54" y="11"/>
                      </a:moveTo>
                      <a:cubicBezTo>
                        <a:pt x="52" y="34"/>
                        <a:pt x="7" y="26"/>
                        <a:pt x="9" y="3"/>
                      </a:cubicBezTo>
                      <a:cubicBezTo>
                        <a:pt x="9" y="0"/>
                        <a:pt x="3" y="1"/>
                        <a:pt x="3" y="4"/>
                      </a:cubicBezTo>
                      <a:cubicBezTo>
                        <a:pt x="0" y="33"/>
                        <a:pt x="57" y="38"/>
                        <a:pt x="60" y="10"/>
                      </a:cubicBezTo>
                      <a:cubicBezTo>
                        <a:pt x="61" y="7"/>
                        <a:pt x="55" y="8"/>
                        <a:pt x="54" y="11"/>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5885" name="Freeform 52">
                  <a:extLst>
                    <a:ext uri="{FF2B5EF4-FFF2-40B4-BE49-F238E27FC236}">
                      <a16:creationId xmlns:a16="http://schemas.microsoft.com/office/drawing/2014/main" id="{59BED914-F78E-2B93-AD07-E52CB4F920F8}"/>
                    </a:ext>
                  </a:extLst>
                </p:cNvPr>
                <p:cNvSpPr>
                  <a:spLocks/>
                </p:cNvSpPr>
                <p:nvPr/>
              </p:nvSpPr>
              <p:spPr bwMode="auto">
                <a:xfrm>
                  <a:off x="2584451" y="601663"/>
                  <a:ext cx="46038" cy="33338"/>
                </a:xfrm>
                <a:custGeom>
                  <a:avLst/>
                  <a:gdLst>
                    <a:gd name="T0" fmla="*/ 87581017 w 11"/>
                    <a:gd name="T1" fmla="*/ 17364931 h 8"/>
                    <a:gd name="T2" fmla="*/ 87581017 w 11"/>
                    <a:gd name="T3" fmla="*/ 138927781 h 8"/>
                    <a:gd name="T4" fmla="*/ 87581017 w 11"/>
                    <a:gd name="T5" fmla="*/ 17364931 h 8"/>
                    <a:gd name="T6" fmla="*/ 0 60000 65536"/>
                    <a:gd name="T7" fmla="*/ 0 60000 65536"/>
                    <a:gd name="T8" fmla="*/ 0 60000 65536"/>
                  </a:gdLst>
                  <a:ahLst/>
                  <a:cxnLst>
                    <a:cxn ang="T6">
                      <a:pos x="T0" y="T1"/>
                    </a:cxn>
                    <a:cxn ang="T7">
                      <a:pos x="T2" y="T3"/>
                    </a:cxn>
                    <a:cxn ang="T8">
                      <a:pos x="T4" y="T5"/>
                    </a:cxn>
                  </a:cxnLst>
                  <a:rect l="0" t="0" r="r" b="b"/>
                  <a:pathLst>
                    <a:path w="11" h="8">
                      <a:moveTo>
                        <a:pt x="5" y="1"/>
                      </a:moveTo>
                      <a:cubicBezTo>
                        <a:pt x="9" y="0"/>
                        <a:pt x="11" y="7"/>
                        <a:pt x="5" y="8"/>
                      </a:cubicBezTo>
                      <a:cubicBezTo>
                        <a:pt x="2" y="8"/>
                        <a:pt x="0" y="2"/>
                        <a:pt x="5" y="1"/>
                      </a:cubicBezTo>
                      <a:close/>
                    </a:path>
                  </a:pathLst>
                </a:custGeom>
                <a:solidFill>
                  <a:srgbClr val="6E270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5886" name="Freeform 53">
                  <a:extLst>
                    <a:ext uri="{FF2B5EF4-FFF2-40B4-BE49-F238E27FC236}">
                      <a16:creationId xmlns:a16="http://schemas.microsoft.com/office/drawing/2014/main" id="{2CA735BC-2307-44B1-0FFD-5F9278AA6CB8}"/>
                    </a:ext>
                  </a:extLst>
                </p:cNvPr>
                <p:cNvSpPr>
                  <a:spLocks/>
                </p:cNvSpPr>
                <p:nvPr/>
              </p:nvSpPr>
              <p:spPr bwMode="auto">
                <a:xfrm>
                  <a:off x="2393951" y="581025"/>
                  <a:ext cx="41275" cy="33338"/>
                </a:xfrm>
                <a:custGeom>
                  <a:avLst/>
                  <a:gdLst>
                    <a:gd name="T0" fmla="*/ 68145025 w 10"/>
                    <a:gd name="T1" fmla="*/ 17364931 h 8"/>
                    <a:gd name="T2" fmla="*/ 85183345 w 10"/>
                    <a:gd name="T3" fmla="*/ 121562850 h 8"/>
                    <a:gd name="T4" fmla="*/ 68145025 w 10"/>
                    <a:gd name="T5" fmla="*/ 17364931 h 8"/>
                    <a:gd name="T6" fmla="*/ 0 60000 65536"/>
                    <a:gd name="T7" fmla="*/ 0 60000 65536"/>
                    <a:gd name="T8" fmla="*/ 0 60000 65536"/>
                  </a:gdLst>
                  <a:ahLst/>
                  <a:cxnLst>
                    <a:cxn ang="T6">
                      <a:pos x="T0" y="T1"/>
                    </a:cxn>
                    <a:cxn ang="T7">
                      <a:pos x="T2" y="T3"/>
                    </a:cxn>
                    <a:cxn ang="T8">
                      <a:pos x="T4" y="T5"/>
                    </a:cxn>
                  </a:cxnLst>
                  <a:rect l="0" t="0" r="r" b="b"/>
                  <a:pathLst>
                    <a:path w="10" h="8">
                      <a:moveTo>
                        <a:pt x="4" y="1"/>
                      </a:moveTo>
                      <a:cubicBezTo>
                        <a:pt x="9" y="0"/>
                        <a:pt x="10" y="7"/>
                        <a:pt x="5" y="7"/>
                      </a:cubicBezTo>
                      <a:cubicBezTo>
                        <a:pt x="1" y="8"/>
                        <a:pt x="0" y="2"/>
                        <a:pt x="4" y="1"/>
                      </a:cubicBezTo>
                      <a:close/>
                    </a:path>
                  </a:pathLst>
                </a:custGeom>
                <a:solidFill>
                  <a:srgbClr val="6E270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5887" name="Freeform 54">
                  <a:extLst>
                    <a:ext uri="{FF2B5EF4-FFF2-40B4-BE49-F238E27FC236}">
                      <a16:creationId xmlns:a16="http://schemas.microsoft.com/office/drawing/2014/main" id="{F21A9FA0-E156-C8A1-517A-1B286E25EB05}"/>
                    </a:ext>
                  </a:extLst>
                </p:cNvPr>
                <p:cNvSpPr>
                  <a:spLocks/>
                </p:cNvSpPr>
                <p:nvPr/>
              </p:nvSpPr>
              <p:spPr bwMode="auto">
                <a:xfrm>
                  <a:off x="2295526" y="831850"/>
                  <a:ext cx="76200" cy="114300"/>
                </a:xfrm>
                <a:custGeom>
                  <a:avLst/>
                  <a:gdLst>
                    <a:gd name="T0" fmla="*/ 197133633 w 18"/>
                    <a:gd name="T1" fmla="*/ 35843633 h 27"/>
                    <a:gd name="T2" fmla="*/ 17919700 w 18"/>
                    <a:gd name="T3" fmla="*/ 430106667 h 27"/>
                    <a:gd name="T4" fmla="*/ 125446367 w 18"/>
                    <a:gd name="T5" fmla="*/ 448026367 h 27"/>
                    <a:gd name="T6" fmla="*/ 304660300 w 18"/>
                    <a:gd name="T7" fmla="*/ 53763333 h 27"/>
                    <a:gd name="T8" fmla="*/ 197133633 w 18"/>
                    <a:gd name="T9" fmla="*/ 35843633 h 2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 h="27">
                      <a:moveTo>
                        <a:pt x="11" y="2"/>
                      </a:moveTo>
                      <a:cubicBezTo>
                        <a:pt x="8" y="10"/>
                        <a:pt x="5" y="17"/>
                        <a:pt x="1" y="24"/>
                      </a:cubicBezTo>
                      <a:cubicBezTo>
                        <a:pt x="0" y="27"/>
                        <a:pt x="6" y="26"/>
                        <a:pt x="7" y="25"/>
                      </a:cubicBezTo>
                      <a:cubicBezTo>
                        <a:pt x="10" y="17"/>
                        <a:pt x="13" y="10"/>
                        <a:pt x="17" y="3"/>
                      </a:cubicBezTo>
                      <a:cubicBezTo>
                        <a:pt x="18" y="0"/>
                        <a:pt x="12" y="1"/>
                        <a:pt x="11" y="2"/>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5888" name="Freeform 55">
                  <a:extLst>
                    <a:ext uri="{FF2B5EF4-FFF2-40B4-BE49-F238E27FC236}">
                      <a16:creationId xmlns:a16="http://schemas.microsoft.com/office/drawing/2014/main" id="{0F40FE33-BA90-5FA2-55C3-0FB0CDDB1D7E}"/>
                    </a:ext>
                  </a:extLst>
                </p:cNvPr>
                <p:cNvSpPr>
                  <a:spLocks/>
                </p:cNvSpPr>
                <p:nvPr/>
              </p:nvSpPr>
              <p:spPr bwMode="auto">
                <a:xfrm>
                  <a:off x="2201864" y="754063"/>
                  <a:ext cx="119063" cy="47625"/>
                </a:xfrm>
                <a:custGeom>
                  <a:avLst/>
                  <a:gdLst>
                    <a:gd name="T0" fmla="*/ 397797988 w 28"/>
                    <a:gd name="T1" fmla="*/ 18746932 h 11"/>
                    <a:gd name="T2" fmla="*/ 36165386 w 28"/>
                    <a:gd name="T3" fmla="*/ 168705068 h 11"/>
                    <a:gd name="T4" fmla="*/ 18080567 w 28"/>
                    <a:gd name="T5" fmla="*/ 206194602 h 11"/>
                    <a:gd name="T6" fmla="*/ 90407087 w 28"/>
                    <a:gd name="T7" fmla="*/ 187447670 h 11"/>
                    <a:gd name="T8" fmla="*/ 470124508 w 28"/>
                    <a:gd name="T9" fmla="*/ 18746932 h 11"/>
                    <a:gd name="T10" fmla="*/ 470124508 w 28"/>
                    <a:gd name="T11" fmla="*/ 0 h 11"/>
                    <a:gd name="T12" fmla="*/ 397797988 w 28"/>
                    <a:gd name="T13" fmla="*/ 18746932 h 1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8" h="11">
                      <a:moveTo>
                        <a:pt x="22" y="1"/>
                      </a:moveTo>
                      <a:cubicBezTo>
                        <a:pt x="15" y="3"/>
                        <a:pt x="8" y="6"/>
                        <a:pt x="2" y="9"/>
                      </a:cubicBezTo>
                      <a:cubicBezTo>
                        <a:pt x="1" y="10"/>
                        <a:pt x="0" y="11"/>
                        <a:pt x="1" y="11"/>
                      </a:cubicBezTo>
                      <a:cubicBezTo>
                        <a:pt x="2" y="11"/>
                        <a:pt x="4" y="11"/>
                        <a:pt x="5" y="10"/>
                      </a:cubicBezTo>
                      <a:cubicBezTo>
                        <a:pt x="12" y="7"/>
                        <a:pt x="19" y="4"/>
                        <a:pt x="26" y="1"/>
                      </a:cubicBezTo>
                      <a:cubicBezTo>
                        <a:pt x="26" y="1"/>
                        <a:pt x="28" y="0"/>
                        <a:pt x="26" y="0"/>
                      </a:cubicBezTo>
                      <a:cubicBezTo>
                        <a:pt x="25" y="0"/>
                        <a:pt x="24" y="0"/>
                        <a:pt x="22" y="1"/>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5889" name="Freeform 56">
                  <a:extLst>
                    <a:ext uri="{FF2B5EF4-FFF2-40B4-BE49-F238E27FC236}">
                      <a16:creationId xmlns:a16="http://schemas.microsoft.com/office/drawing/2014/main" id="{CF12DA47-D65F-35A7-368A-4B90A69F6147}"/>
                    </a:ext>
                  </a:extLst>
                </p:cNvPr>
                <p:cNvSpPr>
                  <a:spLocks/>
                </p:cNvSpPr>
                <p:nvPr/>
              </p:nvSpPr>
              <p:spPr bwMode="auto">
                <a:xfrm>
                  <a:off x="2503489" y="857250"/>
                  <a:ext cx="42863" cy="119063"/>
                </a:xfrm>
                <a:custGeom>
                  <a:avLst/>
                  <a:gdLst>
                    <a:gd name="T0" fmla="*/ 18371082 w 10"/>
                    <a:gd name="T1" fmla="*/ 72326520 h 28"/>
                    <a:gd name="T2" fmla="*/ 73488614 w 10"/>
                    <a:gd name="T3" fmla="*/ 452039689 h 28"/>
                    <a:gd name="T4" fmla="*/ 183723677 w 10"/>
                    <a:gd name="T5" fmla="*/ 433959122 h 28"/>
                    <a:gd name="T6" fmla="*/ 128606145 w 10"/>
                    <a:gd name="T7" fmla="*/ 54245953 h 28"/>
                    <a:gd name="T8" fmla="*/ 18371082 w 10"/>
                    <a:gd name="T9" fmla="*/ 72326520 h 2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 h="28">
                      <a:moveTo>
                        <a:pt x="1" y="4"/>
                      </a:moveTo>
                      <a:cubicBezTo>
                        <a:pt x="2" y="11"/>
                        <a:pt x="3" y="18"/>
                        <a:pt x="4" y="25"/>
                      </a:cubicBezTo>
                      <a:cubicBezTo>
                        <a:pt x="4" y="28"/>
                        <a:pt x="10" y="26"/>
                        <a:pt x="10" y="24"/>
                      </a:cubicBezTo>
                      <a:cubicBezTo>
                        <a:pt x="9" y="17"/>
                        <a:pt x="8" y="10"/>
                        <a:pt x="7" y="3"/>
                      </a:cubicBezTo>
                      <a:cubicBezTo>
                        <a:pt x="6" y="0"/>
                        <a:pt x="0" y="2"/>
                        <a:pt x="1" y="4"/>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5890" name="Freeform 57">
                  <a:extLst>
                    <a:ext uri="{FF2B5EF4-FFF2-40B4-BE49-F238E27FC236}">
                      <a16:creationId xmlns:a16="http://schemas.microsoft.com/office/drawing/2014/main" id="{A8B10762-D133-9367-8076-80FD69AE4F29}"/>
                    </a:ext>
                  </a:extLst>
                </p:cNvPr>
                <p:cNvSpPr>
                  <a:spLocks/>
                </p:cNvSpPr>
                <p:nvPr/>
              </p:nvSpPr>
              <p:spPr bwMode="auto">
                <a:xfrm>
                  <a:off x="2635251" y="801688"/>
                  <a:ext cx="93663" cy="96838"/>
                </a:xfrm>
                <a:custGeom>
                  <a:avLst/>
                  <a:gdLst>
                    <a:gd name="T0" fmla="*/ 18123791 w 22"/>
                    <a:gd name="T1" fmla="*/ 53180903 h 23"/>
                    <a:gd name="T2" fmla="*/ 271882402 w 22"/>
                    <a:gd name="T3" fmla="*/ 389996098 h 23"/>
                    <a:gd name="T4" fmla="*/ 380637917 w 22"/>
                    <a:gd name="T5" fmla="*/ 336815195 h 23"/>
                    <a:gd name="T6" fmla="*/ 126879306 w 22"/>
                    <a:gd name="T7" fmla="*/ 17725564 h 23"/>
                    <a:gd name="T8" fmla="*/ 18123791 w 22"/>
                    <a:gd name="T9" fmla="*/ 53180903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 h="23">
                      <a:moveTo>
                        <a:pt x="1" y="3"/>
                      </a:moveTo>
                      <a:cubicBezTo>
                        <a:pt x="6" y="9"/>
                        <a:pt x="11" y="16"/>
                        <a:pt x="15" y="22"/>
                      </a:cubicBezTo>
                      <a:cubicBezTo>
                        <a:pt x="16" y="23"/>
                        <a:pt x="22" y="21"/>
                        <a:pt x="21" y="19"/>
                      </a:cubicBezTo>
                      <a:cubicBezTo>
                        <a:pt x="16" y="13"/>
                        <a:pt x="11" y="7"/>
                        <a:pt x="7" y="1"/>
                      </a:cubicBezTo>
                      <a:cubicBezTo>
                        <a:pt x="6" y="0"/>
                        <a:pt x="0" y="2"/>
                        <a:pt x="1" y="3"/>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5891" name="Freeform 58">
                  <a:extLst>
                    <a:ext uri="{FF2B5EF4-FFF2-40B4-BE49-F238E27FC236}">
                      <a16:creationId xmlns:a16="http://schemas.microsoft.com/office/drawing/2014/main" id="{A57F8A56-23DE-673C-C28E-61CB35A679EF}"/>
                    </a:ext>
                  </a:extLst>
                </p:cNvPr>
                <p:cNvSpPr>
                  <a:spLocks/>
                </p:cNvSpPr>
                <p:nvPr/>
              </p:nvSpPr>
              <p:spPr bwMode="auto">
                <a:xfrm>
                  <a:off x="2105026" y="631825"/>
                  <a:ext cx="169863" cy="28575"/>
                </a:xfrm>
                <a:custGeom>
                  <a:avLst/>
                  <a:gdLst>
                    <a:gd name="T0" fmla="*/ 649203646 w 40"/>
                    <a:gd name="T1" fmla="*/ 0 h 7"/>
                    <a:gd name="T2" fmla="*/ 90167527 w 40"/>
                    <a:gd name="T3" fmla="*/ 49989921 h 7"/>
                    <a:gd name="T4" fmla="*/ 72132323 w 40"/>
                    <a:gd name="T5" fmla="*/ 116647232 h 7"/>
                    <a:gd name="T6" fmla="*/ 649203646 w 40"/>
                    <a:gd name="T7" fmla="*/ 66657311 h 7"/>
                    <a:gd name="T8" fmla="*/ 649203646 w 40"/>
                    <a:gd name="T9" fmla="*/ 0 h 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 h="7">
                      <a:moveTo>
                        <a:pt x="36" y="0"/>
                      </a:moveTo>
                      <a:cubicBezTo>
                        <a:pt x="26" y="1"/>
                        <a:pt x="15" y="2"/>
                        <a:pt x="5" y="3"/>
                      </a:cubicBezTo>
                      <a:cubicBezTo>
                        <a:pt x="2" y="3"/>
                        <a:pt x="0" y="7"/>
                        <a:pt x="4" y="7"/>
                      </a:cubicBezTo>
                      <a:cubicBezTo>
                        <a:pt x="15" y="6"/>
                        <a:pt x="25" y="5"/>
                        <a:pt x="36" y="4"/>
                      </a:cubicBezTo>
                      <a:cubicBezTo>
                        <a:pt x="39" y="4"/>
                        <a:pt x="40" y="0"/>
                        <a:pt x="36" y="0"/>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5892" name="Freeform 59">
                  <a:extLst>
                    <a:ext uri="{FF2B5EF4-FFF2-40B4-BE49-F238E27FC236}">
                      <a16:creationId xmlns:a16="http://schemas.microsoft.com/office/drawing/2014/main" id="{30F78673-AED6-5DCC-B666-2A22880052A0}"/>
                    </a:ext>
                  </a:extLst>
                </p:cNvPr>
                <p:cNvSpPr>
                  <a:spLocks/>
                </p:cNvSpPr>
                <p:nvPr/>
              </p:nvSpPr>
              <p:spPr bwMode="auto">
                <a:xfrm>
                  <a:off x="2236789" y="414338"/>
                  <a:ext cx="114300" cy="80963"/>
                </a:xfrm>
                <a:custGeom>
                  <a:avLst/>
                  <a:gdLst>
                    <a:gd name="T0" fmla="*/ 465950300 w 27"/>
                    <a:gd name="T1" fmla="*/ 272368054 h 19"/>
                    <a:gd name="T2" fmla="*/ 125446367 w 27"/>
                    <a:gd name="T3" fmla="*/ 18157018 h 19"/>
                    <a:gd name="T4" fmla="*/ 17919700 w 27"/>
                    <a:gd name="T5" fmla="*/ 72632333 h 19"/>
                    <a:gd name="T6" fmla="*/ 358423633 w 27"/>
                    <a:gd name="T7" fmla="*/ 308686352 h 19"/>
                    <a:gd name="T8" fmla="*/ 465950300 w 27"/>
                    <a:gd name="T9" fmla="*/ 272368054 h 1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7" h="19">
                      <a:moveTo>
                        <a:pt x="26" y="15"/>
                      </a:moveTo>
                      <a:cubicBezTo>
                        <a:pt x="19" y="11"/>
                        <a:pt x="13" y="6"/>
                        <a:pt x="7" y="1"/>
                      </a:cubicBezTo>
                      <a:cubicBezTo>
                        <a:pt x="5" y="0"/>
                        <a:pt x="0" y="3"/>
                        <a:pt x="1" y="4"/>
                      </a:cubicBezTo>
                      <a:cubicBezTo>
                        <a:pt x="8" y="8"/>
                        <a:pt x="14" y="13"/>
                        <a:pt x="20" y="17"/>
                      </a:cubicBezTo>
                      <a:cubicBezTo>
                        <a:pt x="22" y="19"/>
                        <a:pt x="27" y="16"/>
                        <a:pt x="26" y="15"/>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5893" name="Freeform 60">
                  <a:extLst>
                    <a:ext uri="{FF2B5EF4-FFF2-40B4-BE49-F238E27FC236}">
                      <a16:creationId xmlns:a16="http://schemas.microsoft.com/office/drawing/2014/main" id="{1D225B7C-088D-F7AF-7EED-991FA586EC3D}"/>
                    </a:ext>
                  </a:extLst>
                </p:cNvPr>
                <p:cNvSpPr>
                  <a:spLocks/>
                </p:cNvSpPr>
                <p:nvPr/>
              </p:nvSpPr>
              <p:spPr bwMode="auto">
                <a:xfrm>
                  <a:off x="2444751" y="333375"/>
                  <a:ext cx="28575" cy="101600"/>
                </a:xfrm>
                <a:custGeom>
                  <a:avLst/>
                  <a:gdLst>
                    <a:gd name="T0" fmla="*/ 116647232 w 7"/>
                    <a:gd name="T1" fmla="*/ 358423633 h 24"/>
                    <a:gd name="T2" fmla="*/ 99983925 w 7"/>
                    <a:gd name="T3" fmla="*/ 53763333 h 24"/>
                    <a:gd name="T4" fmla="*/ 0 w 7"/>
                    <a:gd name="T5" fmla="*/ 53763333 h 24"/>
                    <a:gd name="T6" fmla="*/ 16663307 w 7"/>
                    <a:gd name="T7" fmla="*/ 376343333 h 24"/>
                    <a:gd name="T8" fmla="*/ 116647232 w 7"/>
                    <a:gd name="T9" fmla="*/ 358423633 h 2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 h="24">
                      <a:moveTo>
                        <a:pt x="7" y="20"/>
                      </a:moveTo>
                      <a:cubicBezTo>
                        <a:pt x="6" y="15"/>
                        <a:pt x="6" y="9"/>
                        <a:pt x="6" y="3"/>
                      </a:cubicBezTo>
                      <a:cubicBezTo>
                        <a:pt x="6" y="0"/>
                        <a:pt x="0" y="1"/>
                        <a:pt x="0" y="3"/>
                      </a:cubicBezTo>
                      <a:cubicBezTo>
                        <a:pt x="0" y="9"/>
                        <a:pt x="1" y="15"/>
                        <a:pt x="1" y="21"/>
                      </a:cubicBezTo>
                      <a:cubicBezTo>
                        <a:pt x="1" y="24"/>
                        <a:pt x="7" y="23"/>
                        <a:pt x="7" y="20"/>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5894" name="Freeform 61">
                  <a:extLst>
                    <a:ext uri="{FF2B5EF4-FFF2-40B4-BE49-F238E27FC236}">
                      <a16:creationId xmlns:a16="http://schemas.microsoft.com/office/drawing/2014/main" id="{89B0C977-170A-DEDE-F660-DF524D14E167}"/>
                    </a:ext>
                  </a:extLst>
                </p:cNvPr>
                <p:cNvSpPr>
                  <a:spLocks/>
                </p:cNvSpPr>
                <p:nvPr/>
              </p:nvSpPr>
              <p:spPr bwMode="auto">
                <a:xfrm>
                  <a:off x="2574926" y="338138"/>
                  <a:ext cx="85725" cy="119063"/>
                </a:xfrm>
                <a:custGeom>
                  <a:avLst/>
                  <a:gdLst>
                    <a:gd name="T0" fmla="*/ 110233778 w 20"/>
                    <a:gd name="T1" fmla="*/ 452039689 h 28"/>
                    <a:gd name="T2" fmla="*/ 349067914 w 20"/>
                    <a:gd name="T3" fmla="*/ 18080567 h 28"/>
                    <a:gd name="T4" fmla="*/ 257209290 w 20"/>
                    <a:gd name="T5" fmla="*/ 36165386 h 28"/>
                    <a:gd name="T6" fmla="*/ 0 w 20"/>
                    <a:gd name="T7" fmla="*/ 470124508 h 28"/>
                    <a:gd name="T8" fmla="*/ 110233778 w 20"/>
                    <a:gd name="T9" fmla="*/ 452039689 h 2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 h="28">
                      <a:moveTo>
                        <a:pt x="6" y="25"/>
                      </a:moveTo>
                      <a:cubicBezTo>
                        <a:pt x="10" y="17"/>
                        <a:pt x="15" y="9"/>
                        <a:pt x="19" y="1"/>
                      </a:cubicBezTo>
                      <a:cubicBezTo>
                        <a:pt x="20" y="0"/>
                        <a:pt x="14" y="0"/>
                        <a:pt x="14" y="2"/>
                      </a:cubicBezTo>
                      <a:cubicBezTo>
                        <a:pt x="9" y="10"/>
                        <a:pt x="5" y="18"/>
                        <a:pt x="0" y="26"/>
                      </a:cubicBezTo>
                      <a:cubicBezTo>
                        <a:pt x="0" y="28"/>
                        <a:pt x="5" y="27"/>
                        <a:pt x="6" y="25"/>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5895" name="Freeform 62">
                  <a:extLst>
                    <a:ext uri="{FF2B5EF4-FFF2-40B4-BE49-F238E27FC236}">
                      <a16:creationId xmlns:a16="http://schemas.microsoft.com/office/drawing/2014/main" id="{13497C03-73E0-532B-1DE1-0D4DA6F2E918}"/>
                    </a:ext>
                  </a:extLst>
                </p:cNvPr>
                <p:cNvSpPr>
                  <a:spLocks/>
                </p:cNvSpPr>
                <p:nvPr/>
              </p:nvSpPr>
              <p:spPr bwMode="auto">
                <a:xfrm>
                  <a:off x="2673351" y="465138"/>
                  <a:ext cx="144463" cy="76200"/>
                </a:xfrm>
                <a:custGeom>
                  <a:avLst/>
                  <a:gdLst>
                    <a:gd name="T0" fmla="*/ 126371134 w 34"/>
                    <a:gd name="T1" fmla="*/ 304660300 h 18"/>
                    <a:gd name="T2" fmla="*/ 559649662 w 34"/>
                    <a:gd name="T3" fmla="*/ 53763333 h 18"/>
                    <a:gd name="T4" fmla="*/ 487439407 w 34"/>
                    <a:gd name="T5" fmla="*/ 17919700 h 18"/>
                    <a:gd name="T6" fmla="*/ 54160878 w 34"/>
                    <a:gd name="T7" fmla="*/ 250896967 h 18"/>
                    <a:gd name="T8" fmla="*/ 126371134 w 34"/>
                    <a:gd name="T9" fmla="*/ 304660300 h 1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4" h="18">
                      <a:moveTo>
                        <a:pt x="7" y="17"/>
                      </a:moveTo>
                      <a:cubicBezTo>
                        <a:pt x="15" y="12"/>
                        <a:pt x="23" y="8"/>
                        <a:pt x="31" y="3"/>
                      </a:cubicBezTo>
                      <a:cubicBezTo>
                        <a:pt x="34" y="1"/>
                        <a:pt x="29" y="0"/>
                        <a:pt x="27" y="1"/>
                      </a:cubicBezTo>
                      <a:cubicBezTo>
                        <a:pt x="19" y="5"/>
                        <a:pt x="11" y="10"/>
                        <a:pt x="3" y="14"/>
                      </a:cubicBezTo>
                      <a:cubicBezTo>
                        <a:pt x="0" y="16"/>
                        <a:pt x="5" y="18"/>
                        <a:pt x="7" y="17"/>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5896" name="Freeform 63">
                  <a:extLst>
                    <a:ext uri="{FF2B5EF4-FFF2-40B4-BE49-F238E27FC236}">
                      <a16:creationId xmlns:a16="http://schemas.microsoft.com/office/drawing/2014/main" id="{75AE62FC-287D-F4A9-B718-64B2F230008A}"/>
                    </a:ext>
                  </a:extLst>
                </p:cNvPr>
                <p:cNvSpPr>
                  <a:spLocks/>
                </p:cNvSpPr>
                <p:nvPr/>
              </p:nvSpPr>
              <p:spPr bwMode="auto">
                <a:xfrm>
                  <a:off x="2716214" y="690563"/>
                  <a:ext cx="122238" cy="47625"/>
                </a:xfrm>
                <a:custGeom>
                  <a:avLst/>
                  <a:gdLst>
                    <a:gd name="T0" fmla="*/ 17766661 w 29"/>
                    <a:gd name="T1" fmla="*/ 37489534 h 11"/>
                    <a:gd name="T2" fmla="*/ 390874973 w 29"/>
                    <a:gd name="T3" fmla="*/ 187447670 h 11"/>
                    <a:gd name="T4" fmla="*/ 461945832 w 29"/>
                    <a:gd name="T5" fmla="*/ 187447670 h 11"/>
                    <a:gd name="T6" fmla="*/ 497479154 w 29"/>
                    <a:gd name="T7" fmla="*/ 149958136 h 11"/>
                    <a:gd name="T8" fmla="*/ 106604181 w 29"/>
                    <a:gd name="T9" fmla="*/ 0 h 11"/>
                    <a:gd name="T10" fmla="*/ 35533322 w 29"/>
                    <a:gd name="T11" fmla="*/ 18746932 h 11"/>
                    <a:gd name="T12" fmla="*/ 17766661 w 29"/>
                    <a:gd name="T13" fmla="*/ 37489534 h 1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9" h="11">
                      <a:moveTo>
                        <a:pt x="1" y="2"/>
                      </a:moveTo>
                      <a:cubicBezTo>
                        <a:pt x="8" y="5"/>
                        <a:pt x="15" y="8"/>
                        <a:pt x="22" y="10"/>
                      </a:cubicBezTo>
                      <a:cubicBezTo>
                        <a:pt x="23" y="11"/>
                        <a:pt x="25" y="10"/>
                        <a:pt x="26" y="10"/>
                      </a:cubicBezTo>
                      <a:cubicBezTo>
                        <a:pt x="26" y="10"/>
                        <a:pt x="29" y="9"/>
                        <a:pt x="28" y="8"/>
                      </a:cubicBezTo>
                      <a:cubicBezTo>
                        <a:pt x="20" y="6"/>
                        <a:pt x="13" y="3"/>
                        <a:pt x="6" y="0"/>
                      </a:cubicBezTo>
                      <a:cubicBezTo>
                        <a:pt x="5" y="0"/>
                        <a:pt x="3" y="0"/>
                        <a:pt x="2" y="1"/>
                      </a:cubicBezTo>
                      <a:cubicBezTo>
                        <a:pt x="2" y="1"/>
                        <a:pt x="0" y="2"/>
                        <a:pt x="1" y="2"/>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5897" name="Freeform 64">
                  <a:extLst>
                    <a:ext uri="{FF2B5EF4-FFF2-40B4-BE49-F238E27FC236}">
                      <a16:creationId xmlns:a16="http://schemas.microsoft.com/office/drawing/2014/main" id="{D2C50D47-AD52-199B-F78F-6D43AF4DF644}"/>
                    </a:ext>
                  </a:extLst>
                </p:cNvPr>
                <p:cNvSpPr>
                  <a:spLocks/>
                </p:cNvSpPr>
                <p:nvPr/>
              </p:nvSpPr>
              <p:spPr bwMode="auto">
                <a:xfrm>
                  <a:off x="2665414" y="1019175"/>
                  <a:ext cx="198438" cy="284163"/>
                </a:xfrm>
                <a:custGeom>
                  <a:avLst/>
                  <a:gdLst>
                    <a:gd name="T0" fmla="*/ 641735826 w 47"/>
                    <a:gd name="T1" fmla="*/ 0 h 67"/>
                    <a:gd name="T2" fmla="*/ 570433252 w 47"/>
                    <a:gd name="T3" fmla="*/ 0 h 67"/>
                    <a:gd name="T4" fmla="*/ 160435012 w 47"/>
                    <a:gd name="T5" fmla="*/ 413724363 h 67"/>
                    <a:gd name="T6" fmla="*/ 124783725 w 47"/>
                    <a:gd name="T7" fmla="*/ 1079285004 h 67"/>
                    <a:gd name="T8" fmla="*/ 285214515 w 47"/>
                    <a:gd name="T9" fmla="*/ 1205203143 h 67"/>
                    <a:gd name="T10" fmla="*/ 285214515 w 47"/>
                    <a:gd name="T11" fmla="*/ 1205203143 h 67"/>
                    <a:gd name="T12" fmla="*/ 338695667 w 47"/>
                    <a:gd name="T13" fmla="*/ 1187216049 h 67"/>
                    <a:gd name="T14" fmla="*/ 356521311 w 47"/>
                    <a:gd name="T15" fmla="*/ 953371106 h 67"/>
                    <a:gd name="T16" fmla="*/ 570433252 w 47"/>
                    <a:gd name="T17" fmla="*/ 359763082 h 67"/>
                    <a:gd name="T18" fmla="*/ 837822124 w 47"/>
                    <a:gd name="T19" fmla="*/ 89939710 h 67"/>
                    <a:gd name="T20" fmla="*/ 641735826 w 47"/>
                    <a:gd name="T21" fmla="*/ 0 h 6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47" h="67">
                      <a:moveTo>
                        <a:pt x="36" y="0"/>
                      </a:moveTo>
                      <a:cubicBezTo>
                        <a:pt x="34" y="0"/>
                        <a:pt x="33" y="0"/>
                        <a:pt x="32" y="0"/>
                      </a:cubicBezTo>
                      <a:cubicBezTo>
                        <a:pt x="22" y="2"/>
                        <a:pt x="14" y="14"/>
                        <a:pt x="9" y="23"/>
                      </a:cubicBezTo>
                      <a:cubicBezTo>
                        <a:pt x="4" y="33"/>
                        <a:pt x="0" y="50"/>
                        <a:pt x="7" y="60"/>
                      </a:cubicBezTo>
                      <a:cubicBezTo>
                        <a:pt x="9" y="63"/>
                        <a:pt x="12" y="67"/>
                        <a:pt x="16" y="67"/>
                      </a:cubicBezTo>
                      <a:cubicBezTo>
                        <a:pt x="16" y="67"/>
                        <a:pt x="16" y="67"/>
                        <a:pt x="16" y="67"/>
                      </a:cubicBezTo>
                      <a:cubicBezTo>
                        <a:pt x="17" y="67"/>
                        <a:pt x="18" y="67"/>
                        <a:pt x="19" y="66"/>
                      </a:cubicBezTo>
                      <a:cubicBezTo>
                        <a:pt x="23" y="63"/>
                        <a:pt x="20" y="57"/>
                        <a:pt x="20" y="53"/>
                      </a:cubicBezTo>
                      <a:cubicBezTo>
                        <a:pt x="19" y="40"/>
                        <a:pt x="23" y="29"/>
                        <a:pt x="32" y="20"/>
                      </a:cubicBezTo>
                      <a:cubicBezTo>
                        <a:pt x="37" y="15"/>
                        <a:pt x="43" y="11"/>
                        <a:pt x="47" y="5"/>
                      </a:cubicBezTo>
                      <a:cubicBezTo>
                        <a:pt x="45" y="1"/>
                        <a:pt x="40" y="0"/>
                        <a:pt x="36" y="0"/>
                      </a:cubicBezTo>
                    </a:path>
                  </a:pathLst>
                </a:custGeom>
                <a:solidFill>
                  <a:srgbClr val="FEE9B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5898" name="Freeform 65">
                  <a:extLst>
                    <a:ext uri="{FF2B5EF4-FFF2-40B4-BE49-F238E27FC236}">
                      <a16:creationId xmlns:a16="http://schemas.microsoft.com/office/drawing/2014/main" id="{109462B0-3FC9-1FB8-941A-B164BB298ED3}"/>
                    </a:ext>
                  </a:extLst>
                </p:cNvPr>
                <p:cNvSpPr>
                  <a:spLocks/>
                </p:cNvSpPr>
                <p:nvPr/>
              </p:nvSpPr>
              <p:spPr bwMode="auto">
                <a:xfrm>
                  <a:off x="2767014" y="1579563"/>
                  <a:ext cx="198438" cy="149225"/>
                </a:xfrm>
                <a:custGeom>
                  <a:avLst/>
                  <a:gdLst>
                    <a:gd name="T0" fmla="*/ 89128217 w 47"/>
                    <a:gd name="T1" fmla="*/ 0 h 35"/>
                    <a:gd name="T2" fmla="*/ 17825643 w 47"/>
                    <a:gd name="T3" fmla="*/ 272672447 h 35"/>
                    <a:gd name="T4" fmla="*/ 338695667 w 47"/>
                    <a:gd name="T5" fmla="*/ 636231446 h 35"/>
                    <a:gd name="T6" fmla="*/ 392172597 w 47"/>
                    <a:gd name="T7" fmla="*/ 618051578 h 35"/>
                    <a:gd name="T8" fmla="*/ 837822124 w 47"/>
                    <a:gd name="T9" fmla="*/ 490805289 h 35"/>
                    <a:gd name="T10" fmla="*/ 374346954 w 47"/>
                    <a:gd name="T11" fmla="*/ 290848052 h 35"/>
                    <a:gd name="T12" fmla="*/ 89128217 w 47"/>
                    <a:gd name="T13" fmla="*/ 0 h 3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7" h="35">
                      <a:moveTo>
                        <a:pt x="5" y="0"/>
                      </a:moveTo>
                      <a:cubicBezTo>
                        <a:pt x="1" y="4"/>
                        <a:pt x="0" y="10"/>
                        <a:pt x="1" y="15"/>
                      </a:cubicBezTo>
                      <a:cubicBezTo>
                        <a:pt x="3" y="24"/>
                        <a:pt x="11" y="30"/>
                        <a:pt x="19" y="35"/>
                      </a:cubicBezTo>
                      <a:cubicBezTo>
                        <a:pt x="21" y="35"/>
                        <a:pt x="22" y="34"/>
                        <a:pt x="22" y="34"/>
                      </a:cubicBezTo>
                      <a:cubicBezTo>
                        <a:pt x="31" y="32"/>
                        <a:pt x="39" y="29"/>
                        <a:pt x="47" y="27"/>
                      </a:cubicBezTo>
                      <a:cubicBezTo>
                        <a:pt x="37" y="26"/>
                        <a:pt x="28" y="23"/>
                        <a:pt x="21" y="16"/>
                      </a:cubicBezTo>
                      <a:cubicBezTo>
                        <a:pt x="15" y="11"/>
                        <a:pt x="11" y="4"/>
                        <a:pt x="5" y="0"/>
                      </a:cubicBezTo>
                    </a:path>
                  </a:pathLst>
                </a:custGeom>
                <a:solidFill>
                  <a:srgbClr val="FEE9B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5899" name="Freeform 66">
                  <a:extLst>
                    <a:ext uri="{FF2B5EF4-FFF2-40B4-BE49-F238E27FC236}">
                      <a16:creationId xmlns:a16="http://schemas.microsoft.com/office/drawing/2014/main" id="{93C129EE-C082-808D-00FD-D125E302E367}"/>
                    </a:ext>
                  </a:extLst>
                </p:cNvPr>
                <p:cNvSpPr>
                  <a:spLocks/>
                </p:cNvSpPr>
                <p:nvPr/>
              </p:nvSpPr>
              <p:spPr bwMode="auto">
                <a:xfrm>
                  <a:off x="2846389" y="1690688"/>
                  <a:ext cx="212725" cy="76200"/>
                </a:xfrm>
                <a:custGeom>
                  <a:avLst/>
                  <a:gdLst>
                    <a:gd name="T0" fmla="*/ 796433891 w 50"/>
                    <a:gd name="T1" fmla="*/ 0 h 18"/>
                    <a:gd name="T2" fmla="*/ 633529086 w 50"/>
                    <a:gd name="T3" fmla="*/ 17919700 h 18"/>
                    <a:gd name="T4" fmla="*/ 579224648 w 50"/>
                    <a:gd name="T5" fmla="*/ 17919700 h 18"/>
                    <a:gd name="T6" fmla="*/ 506821567 w 50"/>
                    <a:gd name="T7" fmla="*/ 17919700 h 18"/>
                    <a:gd name="T8" fmla="*/ 54304438 w 50"/>
                    <a:gd name="T9" fmla="*/ 143370300 h 18"/>
                    <a:gd name="T10" fmla="*/ 0 w 50"/>
                    <a:gd name="T11" fmla="*/ 161290000 h 18"/>
                    <a:gd name="T12" fmla="*/ 90505979 w 50"/>
                    <a:gd name="T13" fmla="*/ 215053333 h 18"/>
                    <a:gd name="T14" fmla="*/ 506821567 w 50"/>
                    <a:gd name="T15" fmla="*/ 322580000 h 18"/>
                    <a:gd name="T16" fmla="*/ 778335248 w 50"/>
                    <a:gd name="T17" fmla="*/ 250896967 h 18"/>
                    <a:gd name="T18" fmla="*/ 905038513 w 50"/>
                    <a:gd name="T19" fmla="*/ 89606967 h 18"/>
                    <a:gd name="T20" fmla="*/ 868836972 w 50"/>
                    <a:gd name="T21" fmla="*/ 17919700 h 18"/>
                    <a:gd name="T22" fmla="*/ 796433891 w 50"/>
                    <a:gd name="T23" fmla="*/ 0 h 1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0" h="18">
                      <a:moveTo>
                        <a:pt x="44" y="0"/>
                      </a:moveTo>
                      <a:cubicBezTo>
                        <a:pt x="41" y="0"/>
                        <a:pt x="37" y="1"/>
                        <a:pt x="35" y="1"/>
                      </a:cubicBezTo>
                      <a:cubicBezTo>
                        <a:pt x="34" y="1"/>
                        <a:pt x="33" y="1"/>
                        <a:pt x="32" y="1"/>
                      </a:cubicBezTo>
                      <a:cubicBezTo>
                        <a:pt x="30" y="1"/>
                        <a:pt x="29" y="1"/>
                        <a:pt x="28" y="1"/>
                      </a:cubicBezTo>
                      <a:cubicBezTo>
                        <a:pt x="20" y="3"/>
                        <a:pt x="12" y="6"/>
                        <a:pt x="3" y="8"/>
                      </a:cubicBezTo>
                      <a:cubicBezTo>
                        <a:pt x="3" y="8"/>
                        <a:pt x="2" y="9"/>
                        <a:pt x="0" y="9"/>
                      </a:cubicBezTo>
                      <a:cubicBezTo>
                        <a:pt x="2" y="10"/>
                        <a:pt x="3" y="11"/>
                        <a:pt x="5" y="12"/>
                      </a:cubicBezTo>
                      <a:cubicBezTo>
                        <a:pt x="12" y="15"/>
                        <a:pt x="20" y="18"/>
                        <a:pt x="28" y="18"/>
                      </a:cubicBezTo>
                      <a:cubicBezTo>
                        <a:pt x="34" y="18"/>
                        <a:pt x="39" y="17"/>
                        <a:pt x="43" y="14"/>
                      </a:cubicBezTo>
                      <a:cubicBezTo>
                        <a:pt x="46" y="12"/>
                        <a:pt x="49" y="8"/>
                        <a:pt x="50" y="5"/>
                      </a:cubicBezTo>
                      <a:cubicBezTo>
                        <a:pt x="50" y="3"/>
                        <a:pt x="49" y="2"/>
                        <a:pt x="48" y="1"/>
                      </a:cubicBezTo>
                      <a:cubicBezTo>
                        <a:pt x="47" y="0"/>
                        <a:pt x="45" y="0"/>
                        <a:pt x="44" y="0"/>
                      </a:cubicBezTo>
                    </a:path>
                  </a:pathLst>
                </a:custGeom>
                <a:solidFill>
                  <a:srgbClr val="FEE3B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5900" name="Freeform 67">
                  <a:extLst>
                    <a:ext uri="{FF2B5EF4-FFF2-40B4-BE49-F238E27FC236}">
                      <a16:creationId xmlns:a16="http://schemas.microsoft.com/office/drawing/2014/main" id="{B21D4873-BF3E-135B-AE9C-7B2750482F97}"/>
                    </a:ext>
                  </a:extLst>
                </p:cNvPr>
                <p:cNvSpPr>
                  <a:spLocks/>
                </p:cNvSpPr>
                <p:nvPr/>
              </p:nvSpPr>
              <p:spPr bwMode="auto">
                <a:xfrm>
                  <a:off x="3287714" y="1655763"/>
                  <a:ext cx="309563" cy="141288"/>
                </a:xfrm>
                <a:custGeom>
                  <a:avLst/>
                  <a:gdLst>
                    <a:gd name="T0" fmla="*/ 1204831918 w 73"/>
                    <a:gd name="T1" fmla="*/ 0 h 33"/>
                    <a:gd name="T2" fmla="*/ 1025009739 w 73"/>
                    <a:gd name="T3" fmla="*/ 128315193 h 33"/>
                    <a:gd name="T4" fmla="*/ 539479257 w 73"/>
                    <a:gd name="T5" fmla="*/ 311625669 h 33"/>
                    <a:gd name="T6" fmla="*/ 413601612 w 73"/>
                    <a:gd name="T7" fmla="*/ 293292481 h 33"/>
                    <a:gd name="T8" fmla="*/ 35964436 w 73"/>
                    <a:gd name="T9" fmla="*/ 219968290 h 33"/>
                    <a:gd name="T10" fmla="*/ 125877645 w 73"/>
                    <a:gd name="T11" fmla="*/ 476602957 h 33"/>
                    <a:gd name="T12" fmla="*/ 503510580 w 73"/>
                    <a:gd name="T13" fmla="*/ 604918150 h 33"/>
                    <a:gd name="T14" fmla="*/ 683336999 w 73"/>
                    <a:gd name="T15" fmla="*/ 604918150 h 33"/>
                    <a:gd name="T16" fmla="*/ 1276765030 w 73"/>
                    <a:gd name="T17" fmla="*/ 238301479 h 33"/>
                    <a:gd name="T18" fmla="*/ 1276765030 w 73"/>
                    <a:gd name="T19" fmla="*/ 36662095 h 33"/>
                    <a:gd name="T20" fmla="*/ 1222816256 w 73"/>
                    <a:gd name="T21" fmla="*/ 0 h 33"/>
                    <a:gd name="T22" fmla="*/ 1204831918 w 73"/>
                    <a:gd name="T23" fmla="*/ 0 h 3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3" h="33">
                      <a:moveTo>
                        <a:pt x="67" y="0"/>
                      </a:moveTo>
                      <a:cubicBezTo>
                        <a:pt x="63" y="0"/>
                        <a:pt x="60" y="5"/>
                        <a:pt x="57" y="7"/>
                      </a:cubicBezTo>
                      <a:cubicBezTo>
                        <a:pt x="49" y="13"/>
                        <a:pt x="40" y="17"/>
                        <a:pt x="30" y="17"/>
                      </a:cubicBezTo>
                      <a:cubicBezTo>
                        <a:pt x="28" y="17"/>
                        <a:pt x="25" y="16"/>
                        <a:pt x="23" y="16"/>
                      </a:cubicBezTo>
                      <a:cubicBezTo>
                        <a:pt x="16" y="15"/>
                        <a:pt x="9" y="12"/>
                        <a:pt x="2" y="12"/>
                      </a:cubicBezTo>
                      <a:cubicBezTo>
                        <a:pt x="0" y="17"/>
                        <a:pt x="3" y="23"/>
                        <a:pt x="7" y="26"/>
                      </a:cubicBezTo>
                      <a:cubicBezTo>
                        <a:pt x="12" y="32"/>
                        <a:pt x="20" y="33"/>
                        <a:pt x="28" y="33"/>
                      </a:cubicBezTo>
                      <a:cubicBezTo>
                        <a:pt x="32" y="33"/>
                        <a:pt x="35" y="33"/>
                        <a:pt x="38" y="33"/>
                      </a:cubicBezTo>
                      <a:cubicBezTo>
                        <a:pt x="50" y="31"/>
                        <a:pt x="66" y="26"/>
                        <a:pt x="71" y="13"/>
                      </a:cubicBezTo>
                      <a:cubicBezTo>
                        <a:pt x="72" y="10"/>
                        <a:pt x="73" y="5"/>
                        <a:pt x="71" y="2"/>
                      </a:cubicBezTo>
                      <a:cubicBezTo>
                        <a:pt x="71" y="1"/>
                        <a:pt x="70" y="1"/>
                        <a:pt x="68" y="0"/>
                      </a:cubicBezTo>
                      <a:cubicBezTo>
                        <a:pt x="68" y="0"/>
                        <a:pt x="68" y="0"/>
                        <a:pt x="67" y="0"/>
                      </a:cubicBezTo>
                    </a:path>
                  </a:pathLst>
                </a:custGeom>
                <a:solidFill>
                  <a:srgbClr val="FEE3B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5901" name="Freeform 68">
                  <a:extLst>
                    <a:ext uri="{FF2B5EF4-FFF2-40B4-BE49-F238E27FC236}">
                      <a16:creationId xmlns:a16="http://schemas.microsoft.com/office/drawing/2014/main" id="{707EF302-D594-242F-3B27-16ED85513D21}"/>
                    </a:ext>
                  </a:extLst>
                </p:cNvPr>
                <p:cNvSpPr>
                  <a:spLocks/>
                </p:cNvSpPr>
                <p:nvPr/>
              </p:nvSpPr>
              <p:spPr bwMode="auto">
                <a:xfrm>
                  <a:off x="3759201" y="1308100"/>
                  <a:ext cx="211138" cy="280988"/>
                </a:xfrm>
                <a:custGeom>
                  <a:avLst/>
                  <a:gdLst>
                    <a:gd name="T0" fmla="*/ 606278544 w 50"/>
                    <a:gd name="T1" fmla="*/ 0 h 66"/>
                    <a:gd name="T2" fmla="*/ 552784621 w 50"/>
                    <a:gd name="T3" fmla="*/ 18123726 h 66"/>
                    <a:gd name="T4" fmla="*/ 534951905 w 50"/>
                    <a:gd name="T5" fmla="*/ 253757708 h 66"/>
                    <a:gd name="T6" fmla="*/ 303139272 w 50"/>
                    <a:gd name="T7" fmla="*/ 851896012 h 66"/>
                    <a:gd name="T8" fmla="*/ 0 w 50"/>
                    <a:gd name="T9" fmla="*/ 1105649463 h 66"/>
                    <a:gd name="T10" fmla="*/ 231812633 w 50"/>
                    <a:gd name="T11" fmla="*/ 1196276608 h 66"/>
                    <a:gd name="T12" fmla="*/ 267473841 w 50"/>
                    <a:gd name="T13" fmla="*/ 1196276608 h 66"/>
                    <a:gd name="T14" fmla="*/ 695437899 w 50"/>
                    <a:gd name="T15" fmla="*/ 815644303 h 66"/>
                    <a:gd name="T16" fmla="*/ 766764538 w 50"/>
                    <a:gd name="T17" fmla="*/ 126878854 h 66"/>
                    <a:gd name="T18" fmla="*/ 606278544 w 50"/>
                    <a:gd name="T19" fmla="*/ 0 h 66"/>
                    <a:gd name="T20" fmla="*/ 606278544 w 50"/>
                    <a:gd name="T21" fmla="*/ 0 h 6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0" h="66">
                      <a:moveTo>
                        <a:pt x="34" y="0"/>
                      </a:moveTo>
                      <a:cubicBezTo>
                        <a:pt x="33" y="0"/>
                        <a:pt x="32" y="0"/>
                        <a:pt x="31" y="1"/>
                      </a:cubicBezTo>
                      <a:cubicBezTo>
                        <a:pt x="27" y="4"/>
                        <a:pt x="30" y="10"/>
                        <a:pt x="30" y="14"/>
                      </a:cubicBezTo>
                      <a:cubicBezTo>
                        <a:pt x="29" y="26"/>
                        <a:pt x="26" y="38"/>
                        <a:pt x="17" y="47"/>
                      </a:cubicBezTo>
                      <a:cubicBezTo>
                        <a:pt x="11" y="52"/>
                        <a:pt x="5" y="55"/>
                        <a:pt x="0" y="61"/>
                      </a:cubicBezTo>
                      <a:cubicBezTo>
                        <a:pt x="3" y="65"/>
                        <a:pt x="8" y="66"/>
                        <a:pt x="13" y="66"/>
                      </a:cubicBezTo>
                      <a:cubicBezTo>
                        <a:pt x="13" y="66"/>
                        <a:pt x="14" y="66"/>
                        <a:pt x="15" y="66"/>
                      </a:cubicBezTo>
                      <a:cubicBezTo>
                        <a:pt x="26" y="65"/>
                        <a:pt x="34" y="53"/>
                        <a:pt x="39" y="45"/>
                      </a:cubicBezTo>
                      <a:cubicBezTo>
                        <a:pt x="45" y="34"/>
                        <a:pt x="50" y="18"/>
                        <a:pt x="43" y="7"/>
                      </a:cubicBezTo>
                      <a:cubicBezTo>
                        <a:pt x="41" y="4"/>
                        <a:pt x="38" y="0"/>
                        <a:pt x="34" y="0"/>
                      </a:cubicBezTo>
                      <a:cubicBezTo>
                        <a:pt x="34" y="0"/>
                        <a:pt x="34" y="0"/>
                        <a:pt x="34" y="0"/>
                      </a:cubicBezTo>
                    </a:path>
                  </a:pathLst>
                </a:custGeom>
                <a:solidFill>
                  <a:srgbClr val="FEE3B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5902" name="Freeform 69">
                  <a:extLst>
                    <a:ext uri="{FF2B5EF4-FFF2-40B4-BE49-F238E27FC236}">
                      <a16:creationId xmlns:a16="http://schemas.microsoft.com/office/drawing/2014/main" id="{26704D08-D2B9-46C6-76AE-1CEDC7D0CB8F}"/>
                    </a:ext>
                  </a:extLst>
                </p:cNvPr>
                <p:cNvSpPr>
                  <a:spLocks/>
                </p:cNvSpPr>
                <p:nvPr/>
              </p:nvSpPr>
              <p:spPr bwMode="auto">
                <a:xfrm>
                  <a:off x="3089276" y="784225"/>
                  <a:ext cx="309563" cy="141288"/>
                </a:xfrm>
                <a:custGeom>
                  <a:avLst/>
                  <a:gdLst>
                    <a:gd name="T0" fmla="*/ 791234547 w 73"/>
                    <a:gd name="T1" fmla="*/ 0 h 33"/>
                    <a:gd name="T2" fmla="*/ 647372564 w 73"/>
                    <a:gd name="T3" fmla="*/ 18328907 h 33"/>
                    <a:gd name="T4" fmla="*/ 53948774 w 73"/>
                    <a:gd name="T5" fmla="*/ 348287764 h 33"/>
                    <a:gd name="T6" fmla="*/ 35964436 w 73"/>
                    <a:gd name="T7" fmla="*/ 568256055 h 33"/>
                    <a:gd name="T8" fmla="*/ 89913209 w 73"/>
                    <a:gd name="T9" fmla="*/ 604918150 h 33"/>
                    <a:gd name="T10" fmla="*/ 107897548 w 73"/>
                    <a:gd name="T11" fmla="*/ 604918150 h 33"/>
                    <a:gd name="T12" fmla="*/ 287719726 w 73"/>
                    <a:gd name="T13" fmla="*/ 476602957 h 33"/>
                    <a:gd name="T14" fmla="*/ 773250209 w 73"/>
                    <a:gd name="T15" fmla="*/ 311625669 h 33"/>
                    <a:gd name="T16" fmla="*/ 899127854 w 73"/>
                    <a:gd name="T17" fmla="*/ 329954576 h 33"/>
                    <a:gd name="T18" fmla="*/ 1294745127 w 73"/>
                    <a:gd name="T19" fmla="*/ 403278767 h 33"/>
                    <a:gd name="T20" fmla="*/ 1204831918 w 73"/>
                    <a:gd name="T21" fmla="*/ 128315193 h 33"/>
                    <a:gd name="T22" fmla="*/ 791234547 w 73"/>
                    <a:gd name="T23" fmla="*/ 0 h 3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3" h="33">
                      <a:moveTo>
                        <a:pt x="44" y="0"/>
                      </a:moveTo>
                      <a:cubicBezTo>
                        <a:pt x="41" y="0"/>
                        <a:pt x="38" y="0"/>
                        <a:pt x="36" y="1"/>
                      </a:cubicBezTo>
                      <a:cubicBezTo>
                        <a:pt x="24" y="2"/>
                        <a:pt x="8" y="7"/>
                        <a:pt x="3" y="19"/>
                      </a:cubicBezTo>
                      <a:cubicBezTo>
                        <a:pt x="1" y="22"/>
                        <a:pt x="0" y="28"/>
                        <a:pt x="2" y="31"/>
                      </a:cubicBezTo>
                      <a:cubicBezTo>
                        <a:pt x="3" y="32"/>
                        <a:pt x="3" y="32"/>
                        <a:pt x="5" y="33"/>
                      </a:cubicBezTo>
                      <a:cubicBezTo>
                        <a:pt x="5" y="33"/>
                        <a:pt x="6" y="33"/>
                        <a:pt x="6" y="33"/>
                      </a:cubicBezTo>
                      <a:cubicBezTo>
                        <a:pt x="10" y="33"/>
                        <a:pt x="14" y="28"/>
                        <a:pt x="16" y="26"/>
                      </a:cubicBezTo>
                      <a:cubicBezTo>
                        <a:pt x="24" y="20"/>
                        <a:pt x="33" y="17"/>
                        <a:pt x="43" y="17"/>
                      </a:cubicBezTo>
                      <a:cubicBezTo>
                        <a:pt x="45" y="17"/>
                        <a:pt x="48" y="17"/>
                        <a:pt x="50" y="18"/>
                      </a:cubicBezTo>
                      <a:cubicBezTo>
                        <a:pt x="57" y="19"/>
                        <a:pt x="64" y="22"/>
                        <a:pt x="72" y="22"/>
                      </a:cubicBezTo>
                      <a:cubicBezTo>
                        <a:pt x="73" y="17"/>
                        <a:pt x="70" y="11"/>
                        <a:pt x="67" y="7"/>
                      </a:cubicBezTo>
                      <a:cubicBezTo>
                        <a:pt x="61" y="2"/>
                        <a:pt x="53" y="0"/>
                        <a:pt x="44" y="0"/>
                      </a:cubicBezTo>
                    </a:path>
                  </a:pathLst>
                </a:custGeom>
                <a:solidFill>
                  <a:srgbClr val="FEE9B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5903" name="Freeform 70">
                  <a:extLst>
                    <a:ext uri="{FF2B5EF4-FFF2-40B4-BE49-F238E27FC236}">
                      <a16:creationId xmlns:a16="http://schemas.microsoft.com/office/drawing/2014/main" id="{6149F03C-F044-519D-1579-D268F9F1575B}"/>
                    </a:ext>
                  </a:extLst>
                </p:cNvPr>
                <p:cNvSpPr>
                  <a:spLocks/>
                </p:cNvSpPr>
                <p:nvPr/>
              </p:nvSpPr>
              <p:spPr bwMode="auto">
                <a:xfrm>
                  <a:off x="3630614" y="890588"/>
                  <a:ext cx="258763" cy="242888"/>
                </a:xfrm>
                <a:custGeom>
                  <a:avLst/>
                  <a:gdLst>
                    <a:gd name="T0" fmla="*/ 287914137 w 61"/>
                    <a:gd name="T1" fmla="*/ 0 h 57"/>
                    <a:gd name="T2" fmla="*/ 179946335 w 61"/>
                    <a:gd name="T3" fmla="*/ 18156943 h 57"/>
                    <a:gd name="T4" fmla="*/ 17994634 w 61"/>
                    <a:gd name="T5" fmla="*/ 127102864 h 57"/>
                    <a:gd name="T6" fmla="*/ 17994634 w 61"/>
                    <a:gd name="T7" fmla="*/ 199734899 h 57"/>
                    <a:gd name="T8" fmla="*/ 233930236 w 61"/>
                    <a:gd name="T9" fmla="*/ 290523876 h 57"/>
                    <a:gd name="T10" fmla="*/ 737784217 w 61"/>
                    <a:gd name="T11" fmla="*/ 671836730 h 57"/>
                    <a:gd name="T12" fmla="*/ 899735919 w 61"/>
                    <a:gd name="T13" fmla="*/ 1034992641 h 57"/>
                    <a:gd name="T14" fmla="*/ 1061687621 w 61"/>
                    <a:gd name="T15" fmla="*/ 798939595 h 57"/>
                    <a:gd name="T16" fmla="*/ 809762751 w 61"/>
                    <a:gd name="T17" fmla="*/ 272366933 h 57"/>
                    <a:gd name="T18" fmla="*/ 287914137 w 61"/>
                    <a:gd name="T19" fmla="*/ 0 h 5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61" h="57">
                      <a:moveTo>
                        <a:pt x="16" y="0"/>
                      </a:moveTo>
                      <a:cubicBezTo>
                        <a:pt x="14" y="0"/>
                        <a:pt x="12" y="0"/>
                        <a:pt x="10" y="1"/>
                      </a:cubicBezTo>
                      <a:cubicBezTo>
                        <a:pt x="7" y="2"/>
                        <a:pt x="2" y="4"/>
                        <a:pt x="1" y="7"/>
                      </a:cubicBezTo>
                      <a:cubicBezTo>
                        <a:pt x="0" y="8"/>
                        <a:pt x="0" y="9"/>
                        <a:pt x="1" y="11"/>
                      </a:cubicBezTo>
                      <a:cubicBezTo>
                        <a:pt x="2" y="15"/>
                        <a:pt x="9" y="15"/>
                        <a:pt x="13" y="16"/>
                      </a:cubicBezTo>
                      <a:cubicBezTo>
                        <a:pt x="25" y="19"/>
                        <a:pt x="35" y="26"/>
                        <a:pt x="41" y="37"/>
                      </a:cubicBezTo>
                      <a:cubicBezTo>
                        <a:pt x="44" y="44"/>
                        <a:pt x="46" y="51"/>
                        <a:pt x="50" y="57"/>
                      </a:cubicBezTo>
                      <a:cubicBezTo>
                        <a:pt x="55" y="55"/>
                        <a:pt x="58" y="49"/>
                        <a:pt x="59" y="44"/>
                      </a:cubicBezTo>
                      <a:cubicBezTo>
                        <a:pt x="61" y="33"/>
                        <a:pt x="52" y="23"/>
                        <a:pt x="45" y="15"/>
                      </a:cubicBezTo>
                      <a:cubicBezTo>
                        <a:pt x="38" y="8"/>
                        <a:pt x="27" y="0"/>
                        <a:pt x="16" y="0"/>
                      </a:cubicBezTo>
                    </a:path>
                  </a:pathLst>
                </a:custGeom>
                <a:solidFill>
                  <a:srgbClr val="FEE9B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sp>
          <p:nvSpPr>
            <p:cNvPr id="115844" name="Text Box 32">
              <a:extLst>
                <a:ext uri="{FF2B5EF4-FFF2-40B4-BE49-F238E27FC236}">
                  <a16:creationId xmlns:a16="http://schemas.microsoft.com/office/drawing/2014/main" id="{94F2D40F-B866-73E5-F87F-54BF4AA6ACEC}"/>
                </a:ext>
              </a:extLst>
            </p:cNvPr>
            <p:cNvSpPr txBox="1">
              <a:spLocks noChangeArrowheads="1"/>
            </p:cNvSpPr>
            <p:nvPr/>
          </p:nvSpPr>
          <p:spPr bwMode="auto">
            <a:xfrm>
              <a:off x="6717100" y="1552996"/>
              <a:ext cx="3687474" cy="6438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685800" indent="-22860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lnSpc>
                  <a:spcPct val="150000"/>
                </a:lnSpc>
                <a:buFont typeface="Arial" panose="020B0604020202020204" pitchFamily="34" charset="0"/>
                <a:buNone/>
              </a:pPr>
              <a:r>
                <a:rPr lang="en-US" altLang="en-US" sz="3200" b="1">
                  <a:solidFill>
                    <a:srgbClr val="0064D2"/>
                  </a:solidFill>
                  <a:latin typeface="Times New Roman" panose="02020603050405020304" pitchFamily="18" charset="0"/>
                  <a:cs typeface="Times New Roman" panose="02020603050405020304" pitchFamily="18" charset="0"/>
                </a:rPr>
                <a:t>Luyện đọc toàn bài</a:t>
              </a:r>
              <a:endParaRPr lang="vi-VN" altLang="en-US" sz="3200" b="1">
                <a:solidFill>
                  <a:srgbClr val="0064D2"/>
                </a:solidFill>
                <a:latin typeface="Times New Roman" panose="02020603050405020304" pitchFamily="18" charset="0"/>
                <a:cs typeface="Times New Roman" panose="02020603050405020304" pitchFamily="18" charset="0"/>
              </a:endParaRPr>
            </a:p>
          </p:txBody>
        </p:sp>
      </p:grpSp>
      <p:grpSp>
        <p:nvGrpSpPr>
          <p:cNvPr id="4" name="Group 3">
            <a:extLst>
              <a:ext uri="{FF2B5EF4-FFF2-40B4-BE49-F238E27FC236}">
                <a16:creationId xmlns:a16="http://schemas.microsoft.com/office/drawing/2014/main" id="{0B070164-4F6E-E0BA-C0DB-7799D75CA5D8}"/>
              </a:ext>
            </a:extLst>
          </p:cNvPr>
          <p:cNvGrpSpPr>
            <a:grpSpLocks/>
          </p:cNvGrpSpPr>
          <p:nvPr/>
        </p:nvGrpSpPr>
        <p:grpSpPr bwMode="auto">
          <a:xfrm>
            <a:off x="5410200" y="554038"/>
            <a:ext cx="4295775" cy="1438275"/>
            <a:chOff x="4062648" y="2429549"/>
            <a:chExt cx="4506713" cy="1211173"/>
          </a:xfrm>
        </p:grpSpPr>
        <p:grpSp>
          <p:nvGrpSpPr>
            <p:cNvPr id="115782" name="组合 376">
              <a:extLst>
                <a:ext uri="{FF2B5EF4-FFF2-40B4-BE49-F238E27FC236}">
                  <a16:creationId xmlns:a16="http://schemas.microsoft.com/office/drawing/2014/main" id="{698F715A-BE91-C467-CD3C-2E45B27DA94D}"/>
                </a:ext>
              </a:extLst>
            </p:cNvPr>
            <p:cNvGrpSpPr>
              <a:grpSpLocks/>
            </p:cNvGrpSpPr>
            <p:nvPr/>
          </p:nvGrpSpPr>
          <p:grpSpPr bwMode="auto">
            <a:xfrm>
              <a:off x="4062648" y="2429549"/>
              <a:ext cx="4506713" cy="1211173"/>
              <a:chOff x="2972472" y="1362075"/>
              <a:chExt cx="5830217" cy="1566863"/>
            </a:xfrm>
          </p:grpSpPr>
          <p:sp>
            <p:nvSpPr>
              <p:cNvPr id="115784" name="Freeform 5">
                <a:extLst>
                  <a:ext uri="{FF2B5EF4-FFF2-40B4-BE49-F238E27FC236}">
                    <a16:creationId xmlns:a16="http://schemas.microsoft.com/office/drawing/2014/main" id="{79507008-FC11-DA73-BFE0-3D87E30D8613}"/>
                  </a:ext>
                </a:extLst>
              </p:cNvPr>
              <p:cNvSpPr>
                <a:spLocks/>
              </p:cNvSpPr>
              <p:nvPr/>
            </p:nvSpPr>
            <p:spPr bwMode="auto">
              <a:xfrm>
                <a:off x="3605214" y="1920875"/>
                <a:ext cx="5197475" cy="995363"/>
              </a:xfrm>
              <a:custGeom>
                <a:avLst/>
                <a:gdLst>
                  <a:gd name="T0" fmla="*/ 71891339 w 1226"/>
                  <a:gd name="T1" fmla="*/ 904691386 h 234"/>
                  <a:gd name="T2" fmla="*/ 1096311117 w 1226"/>
                  <a:gd name="T3" fmla="*/ 796128760 h 234"/>
                  <a:gd name="T4" fmla="*/ 1311976654 w 1226"/>
                  <a:gd name="T5" fmla="*/ 796128760 h 234"/>
                  <a:gd name="T6" fmla="*/ 2147483646 w 1226"/>
                  <a:gd name="T7" fmla="*/ 995163077 h 234"/>
                  <a:gd name="T8" fmla="*/ 2147483646 w 1226"/>
                  <a:gd name="T9" fmla="*/ 1049444390 h 234"/>
                  <a:gd name="T10" fmla="*/ 2147483646 w 1226"/>
                  <a:gd name="T11" fmla="*/ 325687878 h 234"/>
                  <a:gd name="T12" fmla="*/ 2147483646 w 1226"/>
                  <a:gd name="T13" fmla="*/ 398064380 h 234"/>
                  <a:gd name="T14" fmla="*/ 2147483646 w 1226"/>
                  <a:gd name="T15" fmla="*/ 2147483646 h 234"/>
                  <a:gd name="T16" fmla="*/ 2147483646 w 1226"/>
                  <a:gd name="T17" fmla="*/ 2147483646 h 234"/>
                  <a:gd name="T18" fmla="*/ 2147483646 w 1226"/>
                  <a:gd name="T19" fmla="*/ 2147483646 h 234"/>
                  <a:gd name="T20" fmla="*/ 2147483646 w 1226"/>
                  <a:gd name="T21" fmla="*/ 2147483646 h 234"/>
                  <a:gd name="T22" fmla="*/ 2147483646 w 1226"/>
                  <a:gd name="T23" fmla="*/ 2147483646 h 234"/>
                  <a:gd name="T24" fmla="*/ 2147483646 w 1226"/>
                  <a:gd name="T25" fmla="*/ 2147483646 h 234"/>
                  <a:gd name="T26" fmla="*/ 2147483646 w 1226"/>
                  <a:gd name="T27" fmla="*/ 2147483646 h 234"/>
                  <a:gd name="T28" fmla="*/ 2147483646 w 1226"/>
                  <a:gd name="T29" fmla="*/ 2147483646 h 234"/>
                  <a:gd name="T30" fmla="*/ 2147483646 w 1226"/>
                  <a:gd name="T31" fmla="*/ 2147483646 h 234"/>
                  <a:gd name="T32" fmla="*/ 1222118840 w 1226"/>
                  <a:gd name="T33" fmla="*/ 2147483646 h 234"/>
                  <a:gd name="T34" fmla="*/ 179724107 w 1226"/>
                  <a:gd name="T35" fmla="*/ 2147483646 h 234"/>
                  <a:gd name="T36" fmla="*/ 125807723 w 1226"/>
                  <a:gd name="T37" fmla="*/ 2147483646 h 234"/>
                  <a:gd name="T38" fmla="*/ 71891339 w 1226"/>
                  <a:gd name="T39" fmla="*/ 904691386 h 23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226" h="234">
                    <a:moveTo>
                      <a:pt x="4" y="50"/>
                    </a:moveTo>
                    <a:cubicBezTo>
                      <a:pt x="9" y="42"/>
                      <a:pt x="42" y="43"/>
                      <a:pt x="61" y="44"/>
                    </a:cubicBezTo>
                    <a:cubicBezTo>
                      <a:pt x="66" y="44"/>
                      <a:pt x="71" y="44"/>
                      <a:pt x="73" y="44"/>
                    </a:cubicBezTo>
                    <a:cubicBezTo>
                      <a:pt x="191" y="44"/>
                      <a:pt x="309" y="52"/>
                      <a:pt x="427" y="55"/>
                    </a:cubicBezTo>
                    <a:cubicBezTo>
                      <a:pt x="461" y="56"/>
                      <a:pt x="496" y="57"/>
                      <a:pt x="530" y="58"/>
                    </a:cubicBezTo>
                    <a:cubicBezTo>
                      <a:pt x="643" y="63"/>
                      <a:pt x="979" y="30"/>
                      <a:pt x="1036" y="18"/>
                    </a:cubicBezTo>
                    <a:cubicBezTo>
                      <a:pt x="1075" y="10"/>
                      <a:pt x="1125" y="0"/>
                      <a:pt x="1161" y="22"/>
                    </a:cubicBezTo>
                    <a:cubicBezTo>
                      <a:pt x="1226" y="61"/>
                      <a:pt x="1184" y="144"/>
                      <a:pt x="1135" y="177"/>
                    </a:cubicBezTo>
                    <a:cubicBezTo>
                      <a:pt x="1101" y="199"/>
                      <a:pt x="1060" y="205"/>
                      <a:pt x="1021" y="209"/>
                    </a:cubicBezTo>
                    <a:cubicBezTo>
                      <a:pt x="970" y="213"/>
                      <a:pt x="919" y="214"/>
                      <a:pt x="868" y="217"/>
                    </a:cubicBezTo>
                    <a:cubicBezTo>
                      <a:pt x="809" y="220"/>
                      <a:pt x="750" y="228"/>
                      <a:pt x="691" y="231"/>
                    </a:cubicBezTo>
                    <a:cubicBezTo>
                      <a:pt x="645" y="233"/>
                      <a:pt x="600" y="233"/>
                      <a:pt x="554" y="233"/>
                    </a:cubicBezTo>
                    <a:cubicBezTo>
                      <a:pt x="574" y="233"/>
                      <a:pt x="593" y="233"/>
                      <a:pt x="613" y="234"/>
                    </a:cubicBezTo>
                    <a:cubicBezTo>
                      <a:pt x="562" y="233"/>
                      <a:pt x="510" y="233"/>
                      <a:pt x="459" y="233"/>
                    </a:cubicBezTo>
                    <a:cubicBezTo>
                      <a:pt x="411" y="233"/>
                      <a:pt x="362" y="234"/>
                      <a:pt x="314" y="233"/>
                    </a:cubicBezTo>
                    <a:cubicBezTo>
                      <a:pt x="259" y="232"/>
                      <a:pt x="203" y="230"/>
                      <a:pt x="148" y="226"/>
                    </a:cubicBezTo>
                    <a:cubicBezTo>
                      <a:pt x="121" y="223"/>
                      <a:pt x="95" y="221"/>
                      <a:pt x="68" y="219"/>
                    </a:cubicBezTo>
                    <a:cubicBezTo>
                      <a:pt x="49" y="217"/>
                      <a:pt x="23" y="220"/>
                      <a:pt x="10" y="203"/>
                    </a:cubicBezTo>
                    <a:cubicBezTo>
                      <a:pt x="4" y="196"/>
                      <a:pt x="9" y="186"/>
                      <a:pt x="7" y="166"/>
                    </a:cubicBezTo>
                    <a:cubicBezTo>
                      <a:pt x="7" y="152"/>
                      <a:pt x="0" y="51"/>
                      <a:pt x="4" y="5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5785" name="Freeform 6">
                <a:extLst>
                  <a:ext uri="{FF2B5EF4-FFF2-40B4-BE49-F238E27FC236}">
                    <a16:creationId xmlns:a16="http://schemas.microsoft.com/office/drawing/2014/main" id="{28C4D4EB-AAC0-55BC-E331-013638F9F081}"/>
                  </a:ext>
                </a:extLst>
              </p:cNvPr>
              <p:cNvSpPr>
                <a:spLocks/>
              </p:cNvSpPr>
              <p:nvPr/>
            </p:nvSpPr>
            <p:spPr bwMode="auto">
              <a:xfrm>
                <a:off x="3589339" y="1946275"/>
                <a:ext cx="5124450" cy="982663"/>
              </a:xfrm>
              <a:custGeom>
                <a:avLst/>
                <a:gdLst>
                  <a:gd name="T0" fmla="*/ 197619815 w 1209"/>
                  <a:gd name="T1" fmla="*/ 814325596 h 231"/>
                  <a:gd name="T2" fmla="*/ 1185731608 w 1209"/>
                  <a:gd name="T3" fmla="*/ 723844029 h 231"/>
                  <a:gd name="T4" fmla="*/ 2147483646 w 1209"/>
                  <a:gd name="T5" fmla="*/ 741940343 h 231"/>
                  <a:gd name="T6" fmla="*/ 2147483646 w 1209"/>
                  <a:gd name="T7" fmla="*/ 868614537 h 231"/>
                  <a:gd name="T8" fmla="*/ 2147483646 w 1209"/>
                  <a:gd name="T9" fmla="*/ 959091850 h 231"/>
                  <a:gd name="T10" fmla="*/ 2147483646 w 1209"/>
                  <a:gd name="T11" fmla="*/ 633362462 h 231"/>
                  <a:gd name="T12" fmla="*/ 2147483646 w 1209"/>
                  <a:gd name="T13" fmla="*/ 271440447 h 231"/>
                  <a:gd name="T14" fmla="*/ 2147483646 w 1209"/>
                  <a:gd name="T15" fmla="*/ 126674194 h 231"/>
                  <a:gd name="T16" fmla="*/ 2147483646 w 1209"/>
                  <a:gd name="T17" fmla="*/ 1339110178 h 231"/>
                  <a:gd name="T18" fmla="*/ 2147483646 w 1209"/>
                  <a:gd name="T19" fmla="*/ 2147483646 h 231"/>
                  <a:gd name="T20" fmla="*/ 2147483646 w 1209"/>
                  <a:gd name="T21" fmla="*/ 2147483646 h 231"/>
                  <a:gd name="T22" fmla="*/ 2147483646 w 1209"/>
                  <a:gd name="T23" fmla="*/ 2147483646 h 231"/>
                  <a:gd name="T24" fmla="*/ 2147483646 w 1209"/>
                  <a:gd name="T25" fmla="*/ 2147483646 h 231"/>
                  <a:gd name="T26" fmla="*/ 2147483646 w 1209"/>
                  <a:gd name="T27" fmla="*/ 2147483646 h 231"/>
                  <a:gd name="T28" fmla="*/ 2147483646 w 1209"/>
                  <a:gd name="T29" fmla="*/ 2147483646 h 231"/>
                  <a:gd name="T30" fmla="*/ 2147483646 w 1209"/>
                  <a:gd name="T31" fmla="*/ 2147483646 h 231"/>
                  <a:gd name="T32" fmla="*/ 2147483646 w 1209"/>
                  <a:gd name="T33" fmla="*/ 2147483646 h 231"/>
                  <a:gd name="T34" fmla="*/ 2147483646 w 1209"/>
                  <a:gd name="T35" fmla="*/ 2147483646 h 231"/>
                  <a:gd name="T36" fmla="*/ 2147483646 w 1209"/>
                  <a:gd name="T37" fmla="*/ 2147483646 h 231"/>
                  <a:gd name="T38" fmla="*/ 2147483646 w 1209"/>
                  <a:gd name="T39" fmla="*/ 2147483646 h 231"/>
                  <a:gd name="T40" fmla="*/ 952177064 w 1209"/>
                  <a:gd name="T41" fmla="*/ 2147483646 h 231"/>
                  <a:gd name="T42" fmla="*/ 251517670 w 1209"/>
                  <a:gd name="T43" fmla="*/ 2147483646 h 231"/>
                  <a:gd name="T44" fmla="*/ 251517670 w 1209"/>
                  <a:gd name="T45" fmla="*/ 2147483646 h 231"/>
                  <a:gd name="T46" fmla="*/ 197619815 w 1209"/>
                  <a:gd name="T47" fmla="*/ 1701036446 h 231"/>
                  <a:gd name="T48" fmla="*/ 179656690 w 1209"/>
                  <a:gd name="T49" fmla="*/ 1103862357 h 231"/>
                  <a:gd name="T50" fmla="*/ 179656690 w 1209"/>
                  <a:gd name="T51" fmla="*/ 814325596 h 231"/>
                  <a:gd name="T52" fmla="*/ 125758835 w 1209"/>
                  <a:gd name="T53" fmla="*/ 778132970 h 231"/>
                  <a:gd name="T54" fmla="*/ 71860980 w 1209"/>
                  <a:gd name="T55" fmla="*/ 1357206491 h 231"/>
                  <a:gd name="T56" fmla="*/ 125758835 w 1209"/>
                  <a:gd name="T57" fmla="*/ 2147483646 h 231"/>
                  <a:gd name="T58" fmla="*/ 143726199 w 1209"/>
                  <a:gd name="T59" fmla="*/ 2147483646 h 231"/>
                  <a:gd name="T60" fmla="*/ 179656690 w 1209"/>
                  <a:gd name="T61" fmla="*/ 2147483646 h 231"/>
                  <a:gd name="T62" fmla="*/ 1419281914 w 1209"/>
                  <a:gd name="T63" fmla="*/ 2147483646 h 231"/>
                  <a:gd name="T64" fmla="*/ 2147483646 w 1209"/>
                  <a:gd name="T65" fmla="*/ 2147483646 h 231"/>
                  <a:gd name="T66" fmla="*/ 2147483646 w 1209"/>
                  <a:gd name="T67" fmla="*/ 2147483646 h 231"/>
                  <a:gd name="T68" fmla="*/ 2147483646 w 1209"/>
                  <a:gd name="T69" fmla="*/ 2147483646 h 231"/>
                  <a:gd name="T70" fmla="*/ 2147483646 w 1209"/>
                  <a:gd name="T71" fmla="*/ 2147483646 h 231"/>
                  <a:gd name="T72" fmla="*/ 2147483646 w 1209"/>
                  <a:gd name="T73" fmla="*/ 2147483646 h 231"/>
                  <a:gd name="T74" fmla="*/ 2147483646 w 1209"/>
                  <a:gd name="T75" fmla="*/ 2147483646 h 231"/>
                  <a:gd name="T76" fmla="*/ 2147483646 w 1209"/>
                  <a:gd name="T77" fmla="*/ 2147483646 h 231"/>
                  <a:gd name="T78" fmla="*/ 2147483646 w 1209"/>
                  <a:gd name="T79" fmla="*/ 2147483646 h 231"/>
                  <a:gd name="T80" fmla="*/ 2147483646 w 1209"/>
                  <a:gd name="T81" fmla="*/ 2147483646 h 231"/>
                  <a:gd name="T82" fmla="*/ 2147483646 w 1209"/>
                  <a:gd name="T83" fmla="*/ 2147483646 h 231"/>
                  <a:gd name="T84" fmla="*/ 2147483646 w 1209"/>
                  <a:gd name="T85" fmla="*/ 2147483646 h 231"/>
                  <a:gd name="T86" fmla="*/ 2147483646 w 1209"/>
                  <a:gd name="T87" fmla="*/ 850518223 h 231"/>
                  <a:gd name="T88" fmla="*/ 2147483646 w 1209"/>
                  <a:gd name="T89" fmla="*/ 18096313 h 231"/>
                  <a:gd name="T90" fmla="*/ 2147483646 w 1209"/>
                  <a:gd name="T91" fmla="*/ 271440447 h 231"/>
                  <a:gd name="T92" fmla="*/ 2147483646 w 1209"/>
                  <a:gd name="T93" fmla="*/ 470499895 h 231"/>
                  <a:gd name="T94" fmla="*/ 2147483646 w 1209"/>
                  <a:gd name="T95" fmla="*/ 922903477 h 231"/>
                  <a:gd name="T96" fmla="*/ 2147483646 w 1209"/>
                  <a:gd name="T97" fmla="*/ 705747716 h 231"/>
                  <a:gd name="T98" fmla="*/ 1239625224 w 1209"/>
                  <a:gd name="T99" fmla="*/ 651458776 h 231"/>
                  <a:gd name="T100" fmla="*/ 107795709 w 1209"/>
                  <a:gd name="T101" fmla="*/ 778132970 h 231"/>
                  <a:gd name="T102" fmla="*/ 197619815 w 1209"/>
                  <a:gd name="T103" fmla="*/ 814325596 h 231"/>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209" h="231">
                    <a:moveTo>
                      <a:pt x="11" y="45"/>
                    </a:moveTo>
                    <a:cubicBezTo>
                      <a:pt x="20" y="33"/>
                      <a:pt x="54" y="39"/>
                      <a:pt x="66" y="40"/>
                    </a:cubicBezTo>
                    <a:cubicBezTo>
                      <a:pt x="93" y="41"/>
                      <a:pt x="120" y="40"/>
                      <a:pt x="146" y="41"/>
                    </a:cubicBezTo>
                    <a:cubicBezTo>
                      <a:pt x="212" y="42"/>
                      <a:pt x="278" y="45"/>
                      <a:pt x="343" y="48"/>
                    </a:cubicBezTo>
                    <a:cubicBezTo>
                      <a:pt x="436" y="52"/>
                      <a:pt x="530" y="57"/>
                      <a:pt x="623" y="53"/>
                    </a:cubicBezTo>
                    <a:cubicBezTo>
                      <a:pt x="703" y="49"/>
                      <a:pt x="784" y="43"/>
                      <a:pt x="864" y="35"/>
                    </a:cubicBezTo>
                    <a:cubicBezTo>
                      <a:pt x="921" y="30"/>
                      <a:pt x="980" y="25"/>
                      <a:pt x="1036" y="15"/>
                    </a:cubicBezTo>
                    <a:cubicBezTo>
                      <a:pt x="1069" y="8"/>
                      <a:pt x="1102" y="1"/>
                      <a:pt x="1135" y="7"/>
                    </a:cubicBezTo>
                    <a:cubicBezTo>
                      <a:pt x="1169" y="13"/>
                      <a:pt x="1195" y="39"/>
                      <a:pt x="1196" y="74"/>
                    </a:cubicBezTo>
                    <a:cubicBezTo>
                      <a:pt x="1196" y="102"/>
                      <a:pt x="1179" y="129"/>
                      <a:pt x="1161" y="149"/>
                    </a:cubicBezTo>
                    <a:cubicBezTo>
                      <a:pt x="1135" y="179"/>
                      <a:pt x="1096" y="191"/>
                      <a:pt x="1058" y="197"/>
                    </a:cubicBezTo>
                    <a:cubicBezTo>
                      <a:pt x="979" y="210"/>
                      <a:pt x="898" y="206"/>
                      <a:pt x="818" y="213"/>
                    </a:cubicBezTo>
                    <a:cubicBezTo>
                      <a:pt x="732" y="220"/>
                      <a:pt x="646" y="226"/>
                      <a:pt x="559" y="225"/>
                    </a:cubicBezTo>
                    <a:cubicBezTo>
                      <a:pt x="556" y="225"/>
                      <a:pt x="553" y="228"/>
                      <a:pt x="557" y="228"/>
                    </a:cubicBezTo>
                    <a:cubicBezTo>
                      <a:pt x="567" y="229"/>
                      <a:pt x="576" y="229"/>
                      <a:pt x="586" y="229"/>
                    </a:cubicBezTo>
                    <a:cubicBezTo>
                      <a:pt x="591" y="229"/>
                      <a:pt x="596" y="229"/>
                      <a:pt x="601" y="229"/>
                    </a:cubicBezTo>
                    <a:cubicBezTo>
                      <a:pt x="606" y="231"/>
                      <a:pt x="610" y="230"/>
                      <a:pt x="610" y="226"/>
                    </a:cubicBezTo>
                    <a:cubicBezTo>
                      <a:pt x="589" y="225"/>
                      <a:pt x="568" y="225"/>
                      <a:pt x="547" y="225"/>
                    </a:cubicBezTo>
                    <a:cubicBezTo>
                      <a:pt x="505" y="225"/>
                      <a:pt x="464" y="225"/>
                      <a:pt x="422" y="226"/>
                    </a:cubicBezTo>
                    <a:cubicBezTo>
                      <a:pt x="337" y="226"/>
                      <a:pt x="253" y="225"/>
                      <a:pt x="168" y="219"/>
                    </a:cubicBezTo>
                    <a:cubicBezTo>
                      <a:pt x="130" y="216"/>
                      <a:pt x="91" y="212"/>
                      <a:pt x="53" y="210"/>
                    </a:cubicBezTo>
                    <a:cubicBezTo>
                      <a:pt x="32" y="209"/>
                      <a:pt x="13" y="202"/>
                      <a:pt x="14" y="178"/>
                    </a:cubicBezTo>
                    <a:cubicBezTo>
                      <a:pt x="15" y="170"/>
                      <a:pt x="14" y="161"/>
                      <a:pt x="14" y="152"/>
                    </a:cubicBezTo>
                    <a:cubicBezTo>
                      <a:pt x="13" y="133"/>
                      <a:pt x="12" y="114"/>
                      <a:pt x="11" y="94"/>
                    </a:cubicBezTo>
                    <a:cubicBezTo>
                      <a:pt x="10" y="83"/>
                      <a:pt x="10" y="72"/>
                      <a:pt x="10" y="61"/>
                    </a:cubicBezTo>
                    <a:cubicBezTo>
                      <a:pt x="10" y="59"/>
                      <a:pt x="9" y="46"/>
                      <a:pt x="10" y="45"/>
                    </a:cubicBezTo>
                    <a:cubicBezTo>
                      <a:pt x="13" y="43"/>
                      <a:pt x="9" y="42"/>
                      <a:pt x="7" y="43"/>
                    </a:cubicBezTo>
                    <a:cubicBezTo>
                      <a:pt x="0" y="48"/>
                      <a:pt x="4" y="69"/>
                      <a:pt x="4" y="75"/>
                    </a:cubicBezTo>
                    <a:cubicBezTo>
                      <a:pt x="5" y="97"/>
                      <a:pt x="6" y="118"/>
                      <a:pt x="7" y="139"/>
                    </a:cubicBezTo>
                    <a:cubicBezTo>
                      <a:pt x="8" y="146"/>
                      <a:pt x="8" y="153"/>
                      <a:pt x="8" y="160"/>
                    </a:cubicBezTo>
                    <a:cubicBezTo>
                      <a:pt x="9" y="168"/>
                      <a:pt x="5" y="187"/>
                      <a:pt x="10" y="195"/>
                    </a:cubicBezTo>
                    <a:cubicBezTo>
                      <a:pt x="23" y="218"/>
                      <a:pt x="57" y="214"/>
                      <a:pt x="79" y="215"/>
                    </a:cubicBezTo>
                    <a:cubicBezTo>
                      <a:pt x="169" y="222"/>
                      <a:pt x="258" y="228"/>
                      <a:pt x="349" y="229"/>
                    </a:cubicBezTo>
                    <a:cubicBezTo>
                      <a:pt x="387" y="229"/>
                      <a:pt x="426" y="229"/>
                      <a:pt x="465" y="229"/>
                    </a:cubicBezTo>
                    <a:cubicBezTo>
                      <a:pt x="516" y="229"/>
                      <a:pt x="566" y="229"/>
                      <a:pt x="616" y="229"/>
                    </a:cubicBezTo>
                    <a:cubicBezTo>
                      <a:pt x="619" y="229"/>
                      <a:pt x="622" y="226"/>
                      <a:pt x="618" y="226"/>
                    </a:cubicBezTo>
                    <a:cubicBezTo>
                      <a:pt x="603" y="225"/>
                      <a:pt x="589" y="225"/>
                      <a:pt x="574" y="225"/>
                    </a:cubicBezTo>
                    <a:cubicBezTo>
                      <a:pt x="567" y="225"/>
                      <a:pt x="557" y="228"/>
                      <a:pt x="572" y="229"/>
                    </a:cubicBezTo>
                    <a:cubicBezTo>
                      <a:pt x="580" y="229"/>
                      <a:pt x="587" y="229"/>
                      <a:pt x="595" y="229"/>
                    </a:cubicBezTo>
                    <a:cubicBezTo>
                      <a:pt x="626" y="229"/>
                      <a:pt x="656" y="228"/>
                      <a:pt x="687" y="227"/>
                    </a:cubicBezTo>
                    <a:cubicBezTo>
                      <a:pt x="751" y="224"/>
                      <a:pt x="815" y="216"/>
                      <a:pt x="879" y="212"/>
                    </a:cubicBezTo>
                    <a:cubicBezTo>
                      <a:pt x="941" y="209"/>
                      <a:pt x="1003" y="209"/>
                      <a:pt x="1064" y="200"/>
                    </a:cubicBezTo>
                    <a:cubicBezTo>
                      <a:pt x="1106" y="193"/>
                      <a:pt x="1145" y="176"/>
                      <a:pt x="1172" y="143"/>
                    </a:cubicBezTo>
                    <a:cubicBezTo>
                      <a:pt x="1194" y="117"/>
                      <a:pt x="1209" y="80"/>
                      <a:pt x="1197" y="47"/>
                    </a:cubicBezTo>
                    <a:cubicBezTo>
                      <a:pt x="1183" y="9"/>
                      <a:pt x="1136" y="0"/>
                      <a:pt x="1101" y="1"/>
                    </a:cubicBezTo>
                    <a:cubicBezTo>
                      <a:pt x="1070" y="2"/>
                      <a:pt x="1040" y="11"/>
                      <a:pt x="1010" y="15"/>
                    </a:cubicBezTo>
                    <a:cubicBezTo>
                      <a:pt x="980" y="19"/>
                      <a:pt x="950" y="23"/>
                      <a:pt x="920" y="26"/>
                    </a:cubicBezTo>
                    <a:cubicBezTo>
                      <a:pt x="794" y="39"/>
                      <a:pt x="665" y="54"/>
                      <a:pt x="538" y="51"/>
                    </a:cubicBezTo>
                    <a:cubicBezTo>
                      <a:pt x="429" y="47"/>
                      <a:pt x="320" y="43"/>
                      <a:pt x="212" y="39"/>
                    </a:cubicBezTo>
                    <a:cubicBezTo>
                      <a:pt x="164" y="37"/>
                      <a:pt x="116" y="38"/>
                      <a:pt x="69" y="36"/>
                    </a:cubicBezTo>
                    <a:cubicBezTo>
                      <a:pt x="53" y="35"/>
                      <a:pt x="18" y="29"/>
                      <a:pt x="6" y="43"/>
                    </a:cubicBezTo>
                    <a:cubicBezTo>
                      <a:pt x="4" y="46"/>
                      <a:pt x="9" y="46"/>
                      <a:pt x="11" y="45"/>
                    </a:cubicBezTo>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nvGrpSpPr>
              <p:cNvPr id="115786" name="组合 375">
                <a:extLst>
                  <a:ext uri="{FF2B5EF4-FFF2-40B4-BE49-F238E27FC236}">
                    <a16:creationId xmlns:a16="http://schemas.microsoft.com/office/drawing/2014/main" id="{31E293EE-037A-A55A-D376-F59CC0B22C4C}"/>
                  </a:ext>
                </a:extLst>
              </p:cNvPr>
              <p:cNvGrpSpPr>
                <a:grpSpLocks/>
              </p:cNvGrpSpPr>
              <p:nvPr/>
            </p:nvGrpSpPr>
            <p:grpSpPr bwMode="auto">
              <a:xfrm>
                <a:off x="2972472" y="1362075"/>
                <a:ext cx="1164099" cy="1506537"/>
                <a:chOff x="2105026" y="333375"/>
                <a:chExt cx="1958975" cy="2535238"/>
              </a:xfrm>
            </p:grpSpPr>
            <p:sp>
              <p:nvSpPr>
                <p:cNvPr id="115787" name="Freeform 15">
                  <a:extLst>
                    <a:ext uri="{FF2B5EF4-FFF2-40B4-BE49-F238E27FC236}">
                      <a16:creationId xmlns:a16="http://schemas.microsoft.com/office/drawing/2014/main" id="{92E921E9-172A-4B00-EEEC-526B1B5374E2}"/>
                    </a:ext>
                  </a:extLst>
                </p:cNvPr>
                <p:cNvSpPr>
                  <a:spLocks/>
                </p:cNvSpPr>
                <p:nvPr/>
              </p:nvSpPr>
              <p:spPr bwMode="auto">
                <a:xfrm>
                  <a:off x="2843214" y="1827213"/>
                  <a:ext cx="350838" cy="296863"/>
                </a:xfrm>
                <a:custGeom>
                  <a:avLst/>
                  <a:gdLst>
                    <a:gd name="T0" fmla="*/ 1482979545 w 83"/>
                    <a:gd name="T1" fmla="*/ 737394969 h 70"/>
                    <a:gd name="T2" fmla="*/ 160806386 w 83"/>
                    <a:gd name="T3" fmla="*/ 359704656 h 70"/>
                    <a:gd name="T4" fmla="*/ 1482979545 w 83"/>
                    <a:gd name="T5" fmla="*/ 863290327 h 70"/>
                    <a:gd name="T6" fmla="*/ 1482979545 w 83"/>
                    <a:gd name="T7" fmla="*/ 737394969 h 7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3" h="70">
                      <a:moveTo>
                        <a:pt x="83" y="41"/>
                      </a:moveTo>
                      <a:cubicBezTo>
                        <a:pt x="64" y="28"/>
                        <a:pt x="23" y="0"/>
                        <a:pt x="9" y="20"/>
                      </a:cubicBezTo>
                      <a:cubicBezTo>
                        <a:pt x="0" y="31"/>
                        <a:pt x="26" y="70"/>
                        <a:pt x="83" y="48"/>
                      </a:cubicBezTo>
                      <a:lnTo>
                        <a:pt x="83" y="41"/>
                      </a:lnTo>
                      <a:close/>
                    </a:path>
                  </a:pathLst>
                </a:custGeom>
                <a:solidFill>
                  <a:srgbClr val="BED34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5788" name="Freeform 16">
                  <a:extLst>
                    <a:ext uri="{FF2B5EF4-FFF2-40B4-BE49-F238E27FC236}">
                      <a16:creationId xmlns:a16="http://schemas.microsoft.com/office/drawing/2014/main" id="{140681C9-0BBE-3E2A-87A9-C7AFDF415D6F}"/>
                    </a:ext>
                  </a:extLst>
                </p:cNvPr>
                <p:cNvSpPr>
                  <a:spLocks/>
                </p:cNvSpPr>
                <p:nvPr/>
              </p:nvSpPr>
              <p:spPr bwMode="auto">
                <a:xfrm>
                  <a:off x="3228976" y="1830388"/>
                  <a:ext cx="376238" cy="315913"/>
                </a:xfrm>
                <a:custGeom>
                  <a:avLst/>
                  <a:gdLst>
                    <a:gd name="T0" fmla="*/ 0 w 89"/>
                    <a:gd name="T1" fmla="*/ 911259587 h 74"/>
                    <a:gd name="T2" fmla="*/ 1501151573 w 89"/>
                    <a:gd name="T3" fmla="*/ 510306222 h 74"/>
                    <a:gd name="T4" fmla="*/ 17869191 w 89"/>
                    <a:gd name="T5" fmla="*/ 1093511504 h 74"/>
                    <a:gd name="T6" fmla="*/ 0 w 89"/>
                    <a:gd name="T7" fmla="*/ 911259587 h 7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9" h="74">
                      <a:moveTo>
                        <a:pt x="0" y="50"/>
                      </a:moveTo>
                      <a:cubicBezTo>
                        <a:pt x="16" y="34"/>
                        <a:pt x="70" y="0"/>
                        <a:pt x="84" y="28"/>
                      </a:cubicBezTo>
                      <a:cubicBezTo>
                        <a:pt x="89" y="40"/>
                        <a:pt x="47" y="74"/>
                        <a:pt x="1" y="60"/>
                      </a:cubicBezTo>
                      <a:lnTo>
                        <a:pt x="0" y="50"/>
                      </a:lnTo>
                      <a:close/>
                    </a:path>
                  </a:pathLst>
                </a:custGeom>
                <a:solidFill>
                  <a:srgbClr val="BED34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5789" name="Freeform 17">
                  <a:extLst>
                    <a:ext uri="{FF2B5EF4-FFF2-40B4-BE49-F238E27FC236}">
                      <a16:creationId xmlns:a16="http://schemas.microsoft.com/office/drawing/2014/main" id="{38660D53-FA21-FB00-1C8F-457A72CBCD4C}"/>
                    </a:ext>
                  </a:extLst>
                </p:cNvPr>
                <p:cNvSpPr>
                  <a:spLocks/>
                </p:cNvSpPr>
                <p:nvPr/>
              </p:nvSpPr>
              <p:spPr bwMode="auto">
                <a:xfrm>
                  <a:off x="3206751" y="1809750"/>
                  <a:ext cx="423863" cy="284163"/>
                </a:xfrm>
                <a:custGeom>
                  <a:avLst/>
                  <a:gdLst>
                    <a:gd name="T0" fmla="*/ 125760152 w 100"/>
                    <a:gd name="T1" fmla="*/ 899405584 h 67"/>
                    <a:gd name="T2" fmla="*/ 1401346180 w 100"/>
                    <a:gd name="T3" fmla="*/ 359763082 h 67"/>
                    <a:gd name="T4" fmla="*/ 1401346180 w 100"/>
                    <a:gd name="T5" fmla="*/ 809465874 h 67"/>
                    <a:gd name="T6" fmla="*/ 125760152 w 100"/>
                    <a:gd name="T7" fmla="*/ 1061297910 h 67"/>
                    <a:gd name="T8" fmla="*/ 53898419 w 100"/>
                    <a:gd name="T9" fmla="*/ 1097276339 h 67"/>
                    <a:gd name="T10" fmla="*/ 1221687609 w 100"/>
                    <a:gd name="T11" fmla="*/ 989345294 h 67"/>
                    <a:gd name="T12" fmla="*/ 1563041437 w 100"/>
                    <a:gd name="T13" fmla="*/ 377750175 h 67"/>
                    <a:gd name="T14" fmla="*/ 17967553 w 100"/>
                    <a:gd name="T15" fmla="*/ 899405584 h 67"/>
                    <a:gd name="T16" fmla="*/ 125760152 w 100"/>
                    <a:gd name="T17" fmla="*/ 899405584 h 6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00" h="67">
                      <a:moveTo>
                        <a:pt x="7" y="50"/>
                      </a:moveTo>
                      <a:cubicBezTo>
                        <a:pt x="21" y="35"/>
                        <a:pt x="57" y="10"/>
                        <a:pt x="78" y="20"/>
                      </a:cubicBezTo>
                      <a:cubicBezTo>
                        <a:pt x="89" y="25"/>
                        <a:pt x="84" y="38"/>
                        <a:pt x="78" y="45"/>
                      </a:cubicBezTo>
                      <a:cubicBezTo>
                        <a:pt x="62" y="64"/>
                        <a:pt x="30" y="65"/>
                        <a:pt x="7" y="59"/>
                      </a:cubicBezTo>
                      <a:cubicBezTo>
                        <a:pt x="6" y="59"/>
                        <a:pt x="1" y="61"/>
                        <a:pt x="3" y="61"/>
                      </a:cubicBezTo>
                      <a:cubicBezTo>
                        <a:pt x="25" y="67"/>
                        <a:pt x="47" y="66"/>
                        <a:pt x="68" y="55"/>
                      </a:cubicBezTo>
                      <a:cubicBezTo>
                        <a:pt x="79" y="50"/>
                        <a:pt x="100" y="34"/>
                        <a:pt x="87" y="21"/>
                      </a:cubicBezTo>
                      <a:cubicBezTo>
                        <a:pt x="66" y="0"/>
                        <a:pt x="16" y="35"/>
                        <a:pt x="1" y="50"/>
                      </a:cubicBezTo>
                      <a:cubicBezTo>
                        <a:pt x="0" y="51"/>
                        <a:pt x="6" y="51"/>
                        <a:pt x="7" y="50"/>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5790" name="Freeform 18">
                  <a:extLst>
                    <a:ext uri="{FF2B5EF4-FFF2-40B4-BE49-F238E27FC236}">
                      <a16:creationId xmlns:a16="http://schemas.microsoft.com/office/drawing/2014/main" id="{F8997F38-D9A0-8889-A644-816586A8AB46}"/>
                    </a:ext>
                  </a:extLst>
                </p:cNvPr>
                <p:cNvSpPr>
                  <a:spLocks/>
                </p:cNvSpPr>
                <p:nvPr/>
              </p:nvSpPr>
              <p:spPr bwMode="auto">
                <a:xfrm>
                  <a:off x="3168651" y="1673225"/>
                  <a:ext cx="76200" cy="476250"/>
                </a:xfrm>
                <a:custGeom>
                  <a:avLst/>
                  <a:gdLst>
                    <a:gd name="T0" fmla="*/ 125446367 w 18"/>
                    <a:gd name="T1" fmla="*/ 72326217 h 112"/>
                    <a:gd name="T2" fmla="*/ 197133633 w 18"/>
                    <a:gd name="T3" fmla="*/ 1970879833 h 112"/>
                    <a:gd name="T4" fmla="*/ 304660300 w 18"/>
                    <a:gd name="T5" fmla="*/ 1934718850 h 112"/>
                    <a:gd name="T6" fmla="*/ 232973033 w 18"/>
                    <a:gd name="T7" fmla="*/ 54245725 h 112"/>
                    <a:gd name="T8" fmla="*/ 125446367 w 18"/>
                    <a:gd name="T9" fmla="*/ 72326217 h 1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 h="112">
                      <a:moveTo>
                        <a:pt x="7" y="4"/>
                      </a:moveTo>
                      <a:cubicBezTo>
                        <a:pt x="0" y="38"/>
                        <a:pt x="6" y="75"/>
                        <a:pt x="11" y="109"/>
                      </a:cubicBezTo>
                      <a:cubicBezTo>
                        <a:pt x="12" y="112"/>
                        <a:pt x="18" y="110"/>
                        <a:pt x="17" y="107"/>
                      </a:cubicBezTo>
                      <a:cubicBezTo>
                        <a:pt x="11" y="74"/>
                        <a:pt x="6" y="37"/>
                        <a:pt x="13" y="3"/>
                      </a:cubicBezTo>
                      <a:cubicBezTo>
                        <a:pt x="13" y="0"/>
                        <a:pt x="7" y="1"/>
                        <a:pt x="7" y="4"/>
                      </a:cubicBezTo>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5791" name="Freeform 19">
                  <a:extLst>
                    <a:ext uri="{FF2B5EF4-FFF2-40B4-BE49-F238E27FC236}">
                      <a16:creationId xmlns:a16="http://schemas.microsoft.com/office/drawing/2014/main" id="{D58FD6B9-8963-0895-2B99-0C423FC3F979}"/>
                    </a:ext>
                  </a:extLst>
                </p:cNvPr>
                <p:cNvSpPr>
                  <a:spLocks/>
                </p:cNvSpPr>
                <p:nvPr/>
              </p:nvSpPr>
              <p:spPr bwMode="auto">
                <a:xfrm>
                  <a:off x="2597151" y="708025"/>
                  <a:ext cx="1466850" cy="1160463"/>
                </a:xfrm>
                <a:custGeom>
                  <a:avLst/>
                  <a:gdLst>
                    <a:gd name="T0" fmla="*/ 1905132910 w 346"/>
                    <a:gd name="T1" fmla="*/ 1264840908 h 273"/>
                    <a:gd name="T2" fmla="*/ 2147483646 w 346"/>
                    <a:gd name="T3" fmla="*/ 180692166 h 273"/>
                    <a:gd name="T4" fmla="*/ 2147483646 w 346"/>
                    <a:gd name="T5" fmla="*/ 957662526 h 273"/>
                    <a:gd name="T6" fmla="*/ 2147483646 w 346"/>
                    <a:gd name="T7" fmla="*/ 831180561 h 273"/>
                    <a:gd name="T8" fmla="*/ 2147483646 w 346"/>
                    <a:gd name="T9" fmla="*/ 2147483646 h 273"/>
                    <a:gd name="T10" fmla="*/ 2147483646 w 346"/>
                    <a:gd name="T11" fmla="*/ 2147483646 h 273"/>
                    <a:gd name="T12" fmla="*/ 2147483646 w 346"/>
                    <a:gd name="T13" fmla="*/ 2147483646 h 273"/>
                    <a:gd name="T14" fmla="*/ 2147483646 w 346"/>
                    <a:gd name="T15" fmla="*/ 2147483646 h 273"/>
                    <a:gd name="T16" fmla="*/ 2147483646 w 346"/>
                    <a:gd name="T17" fmla="*/ 2147483646 h 273"/>
                    <a:gd name="T18" fmla="*/ 2147483646 w 346"/>
                    <a:gd name="T19" fmla="*/ 2147483646 h 273"/>
                    <a:gd name="T20" fmla="*/ 1132293735 w 346"/>
                    <a:gd name="T21" fmla="*/ 2147483646 h 273"/>
                    <a:gd name="T22" fmla="*/ 952566455 w 346"/>
                    <a:gd name="T23" fmla="*/ 2147483646 h 273"/>
                    <a:gd name="T24" fmla="*/ 251619888 w 346"/>
                    <a:gd name="T25" fmla="*/ 1861119104 h 273"/>
                    <a:gd name="T26" fmla="*/ 1905132910 w 346"/>
                    <a:gd name="T27" fmla="*/ 1264840908 h 27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346" h="273">
                      <a:moveTo>
                        <a:pt x="106" y="70"/>
                      </a:moveTo>
                      <a:cubicBezTo>
                        <a:pt x="106" y="70"/>
                        <a:pt x="94" y="21"/>
                        <a:pt x="145" y="10"/>
                      </a:cubicBezTo>
                      <a:cubicBezTo>
                        <a:pt x="195" y="0"/>
                        <a:pt x="220" y="24"/>
                        <a:pt x="223" y="53"/>
                      </a:cubicBezTo>
                      <a:cubicBezTo>
                        <a:pt x="223" y="53"/>
                        <a:pt x="262" y="9"/>
                        <a:pt x="301" y="46"/>
                      </a:cubicBezTo>
                      <a:cubicBezTo>
                        <a:pt x="346" y="89"/>
                        <a:pt x="307" y="116"/>
                        <a:pt x="300" y="123"/>
                      </a:cubicBezTo>
                      <a:cubicBezTo>
                        <a:pt x="300" y="123"/>
                        <a:pt x="342" y="133"/>
                        <a:pt x="337" y="167"/>
                      </a:cubicBezTo>
                      <a:cubicBezTo>
                        <a:pt x="332" y="210"/>
                        <a:pt x="299" y="236"/>
                        <a:pt x="260" y="205"/>
                      </a:cubicBezTo>
                      <a:cubicBezTo>
                        <a:pt x="260" y="205"/>
                        <a:pt x="271" y="257"/>
                        <a:pt x="212" y="266"/>
                      </a:cubicBezTo>
                      <a:cubicBezTo>
                        <a:pt x="156" y="273"/>
                        <a:pt x="155" y="226"/>
                        <a:pt x="154" y="224"/>
                      </a:cubicBezTo>
                      <a:cubicBezTo>
                        <a:pt x="154" y="224"/>
                        <a:pt x="148" y="233"/>
                        <a:pt x="139" y="241"/>
                      </a:cubicBezTo>
                      <a:cubicBezTo>
                        <a:pt x="124" y="255"/>
                        <a:pt x="98" y="268"/>
                        <a:pt x="63" y="248"/>
                      </a:cubicBezTo>
                      <a:cubicBezTo>
                        <a:pt x="14" y="220"/>
                        <a:pt x="44" y="172"/>
                        <a:pt x="53" y="174"/>
                      </a:cubicBezTo>
                      <a:cubicBezTo>
                        <a:pt x="53" y="174"/>
                        <a:pt x="0" y="155"/>
                        <a:pt x="14" y="103"/>
                      </a:cubicBezTo>
                      <a:cubicBezTo>
                        <a:pt x="26" y="58"/>
                        <a:pt x="84" y="50"/>
                        <a:pt x="106" y="70"/>
                      </a:cubicBezTo>
                    </a:path>
                  </a:pathLst>
                </a:custGeom>
                <a:solidFill>
                  <a:srgbClr val="FCC03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5792" name="Freeform 20">
                  <a:extLst>
                    <a:ext uri="{FF2B5EF4-FFF2-40B4-BE49-F238E27FC236}">
                      <a16:creationId xmlns:a16="http://schemas.microsoft.com/office/drawing/2014/main" id="{3CD3773A-0BD6-FB27-EF58-8F4DE1061631}"/>
                    </a:ext>
                  </a:extLst>
                </p:cNvPr>
                <p:cNvSpPr>
                  <a:spLocks noEditPoints="1"/>
                </p:cNvSpPr>
                <p:nvPr/>
              </p:nvSpPr>
              <p:spPr bwMode="auto">
                <a:xfrm>
                  <a:off x="3838576" y="1231900"/>
                  <a:ext cx="187325" cy="403225"/>
                </a:xfrm>
                <a:custGeom>
                  <a:avLst/>
                  <a:gdLst>
                    <a:gd name="T0" fmla="*/ 0 w 44"/>
                    <a:gd name="T1" fmla="*/ 1711477901 h 95"/>
                    <a:gd name="T2" fmla="*/ 0 w 44"/>
                    <a:gd name="T3" fmla="*/ 1711477901 h 95"/>
                    <a:gd name="T4" fmla="*/ 0 w 44"/>
                    <a:gd name="T5" fmla="*/ 1711477901 h 95"/>
                    <a:gd name="T6" fmla="*/ 0 w 44"/>
                    <a:gd name="T7" fmla="*/ 1711477901 h 95"/>
                    <a:gd name="T8" fmla="*/ 797514901 w 44"/>
                    <a:gd name="T9" fmla="*/ 828716509 h 95"/>
                    <a:gd name="T10" fmla="*/ 0 w 44"/>
                    <a:gd name="T11" fmla="*/ 1711477901 h 95"/>
                    <a:gd name="T12" fmla="*/ 797514901 w 44"/>
                    <a:gd name="T13" fmla="*/ 828716509 h 95"/>
                    <a:gd name="T14" fmla="*/ 797514901 w 44"/>
                    <a:gd name="T15" fmla="*/ 810698718 h 95"/>
                    <a:gd name="T16" fmla="*/ 797514901 w 44"/>
                    <a:gd name="T17" fmla="*/ 810698718 h 95"/>
                    <a:gd name="T18" fmla="*/ 797514901 w 44"/>
                    <a:gd name="T19" fmla="*/ 810698718 h 95"/>
                    <a:gd name="T20" fmla="*/ 797514901 w 44"/>
                    <a:gd name="T21" fmla="*/ 810698718 h 95"/>
                    <a:gd name="T22" fmla="*/ 797514901 w 44"/>
                    <a:gd name="T23" fmla="*/ 810698718 h 95"/>
                    <a:gd name="T24" fmla="*/ 797514901 w 44"/>
                    <a:gd name="T25" fmla="*/ 810698718 h 95"/>
                    <a:gd name="T26" fmla="*/ 126878628 w 44"/>
                    <a:gd name="T27" fmla="*/ 0 h 95"/>
                    <a:gd name="T28" fmla="*/ 126878628 w 44"/>
                    <a:gd name="T29" fmla="*/ 0 h 95"/>
                    <a:gd name="T30" fmla="*/ 126878628 w 44"/>
                    <a:gd name="T31" fmla="*/ 0 h 9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44" h="95">
                      <a:moveTo>
                        <a:pt x="0" y="95"/>
                      </a:moveTo>
                      <a:cubicBezTo>
                        <a:pt x="0" y="95"/>
                        <a:pt x="0" y="95"/>
                        <a:pt x="0" y="95"/>
                      </a:cubicBezTo>
                      <a:cubicBezTo>
                        <a:pt x="0" y="95"/>
                        <a:pt x="0" y="95"/>
                        <a:pt x="0" y="95"/>
                      </a:cubicBezTo>
                      <a:cubicBezTo>
                        <a:pt x="0" y="95"/>
                        <a:pt x="0" y="95"/>
                        <a:pt x="0" y="95"/>
                      </a:cubicBezTo>
                      <a:moveTo>
                        <a:pt x="44" y="46"/>
                      </a:moveTo>
                      <a:cubicBezTo>
                        <a:pt x="40" y="75"/>
                        <a:pt x="23" y="95"/>
                        <a:pt x="0" y="95"/>
                      </a:cubicBezTo>
                      <a:cubicBezTo>
                        <a:pt x="23" y="95"/>
                        <a:pt x="40" y="75"/>
                        <a:pt x="44" y="46"/>
                      </a:cubicBezTo>
                      <a:moveTo>
                        <a:pt x="44" y="45"/>
                      </a:moveTo>
                      <a:cubicBezTo>
                        <a:pt x="44" y="45"/>
                        <a:pt x="44" y="45"/>
                        <a:pt x="44" y="45"/>
                      </a:cubicBezTo>
                      <a:cubicBezTo>
                        <a:pt x="44" y="45"/>
                        <a:pt x="44" y="45"/>
                        <a:pt x="44" y="45"/>
                      </a:cubicBezTo>
                      <a:moveTo>
                        <a:pt x="44" y="45"/>
                      </a:moveTo>
                      <a:cubicBezTo>
                        <a:pt x="44" y="45"/>
                        <a:pt x="44" y="45"/>
                        <a:pt x="44" y="45"/>
                      </a:cubicBezTo>
                      <a:cubicBezTo>
                        <a:pt x="44" y="45"/>
                        <a:pt x="44" y="45"/>
                        <a:pt x="44" y="45"/>
                      </a:cubicBezTo>
                      <a:moveTo>
                        <a:pt x="7" y="0"/>
                      </a:moveTo>
                      <a:cubicBezTo>
                        <a:pt x="7" y="0"/>
                        <a:pt x="7" y="0"/>
                        <a:pt x="7" y="0"/>
                      </a:cubicBezTo>
                      <a:cubicBezTo>
                        <a:pt x="7" y="0"/>
                        <a:pt x="7" y="0"/>
                        <a:pt x="7" y="0"/>
                      </a:cubicBezTo>
                    </a:path>
                  </a:pathLst>
                </a:custGeom>
                <a:solidFill>
                  <a:srgbClr val="FEE9B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5793" name="Freeform 21">
                  <a:extLst>
                    <a:ext uri="{FF2B5EF4-FFF2-40B4-BE49-F238E27FC236}">
                      <a16:creationId xmlns:a16="http://schemas.microsoft.com/office/drawing/2014/main" id="{A8ABC11B-9FF5-0F89-8209-0D86A5EE1214}"/>
                    </a:ext>
                  </a:extLst>
                </p:cNvPr>
                <p:cNvSpPr>
                  <a:spLocks/>
                </p:cNvSpPr>
                <p:nvPr/>
              </p:nvSpPr>
              <p:spPr bwMode="auto">
                <a:xfrm>
                  <a:off x="3825876" y="1027113"/>
                  <a:ext cx="203200" cy="608013"/>
                </a:xfrm>
                <a:custGeom>
                  <a:avLst/>
                  <a:gdLst>
                    <a:gd name="T0" fmla="*/ 555553033 w 48"/>
                    <a:gd name="T1" fmla="*/ 0 h 143"/>
                    <a:gd name="T2" fmla="*/ 430106667 w 48"/>
                    <a:gd name="T3" fmla="*/ 162705129 h 143"/>
                    <a:gd name="T4" fmla="*/ 125446367 w 48"/>
                    <a:gd name="T5" fmla="*/ 813517142 h 143"/>
                    <a:gd name="T6" fmla="*/ 250896967 w 48"/>
                    <a:gd name="T7" fmla="*/ 903906991 h 143"/>
                    <a:gd name="T8" fmla="*/ 537633333 w 48"/>
                    <a:gd name="T9" fmla="*/ 1120844329 h 143"/>
                    <a:gd name="T10" fmla="*/ 645160000 w 48"/>
                    <a:gd name="T11" fmla="*/ 2042830140 h 143"/>
                    <a:gd name="T12" fmla="*/ 0 w 48"/>
                    <a:gd name="T13" fmla="*/ 2147483646 h 143"/>
                    <a:gd name="T14" fmla="*/ 53763333 w 48"/>
                    <a:gd name="T15" fmla="*/ 2147483646 h 143"/>
                    <a:gd name="T16" fmla="*/ 53763333 w 48"/>
                    <a:gd name="T17" fmla="*/ 2147483646 h 143"/>
                    <a:gd name="T18" fmla="*/ 53763333 w 48"/>
                    <a:gd name="T19" fmla="*/ 2147483646 h 143"/>
                    <a:gd name="T20" fmla="*/ 842293633 w 48"/>
                    <a:gd name="T21" fmla="*/ 1699345313 h 143"/>
                    <a:gd name="T22" fmla="*/ 842293633 w 48"/>
                    <a:gd name="T23" fmla="*/ 1681266493 h 143"/>
                    <a:gd name="T24" fmla="*/ 842293633 w 48"/>
                    <a:gd name="T25" fmla="*/ 1681266493 h 143"/>
                    <a:gd name="T26" fmla="*/ 842293633 w 48"/>
                    <a:gd name="T27" fmla="*/ 1681266493 h 143"/>
                    <a:gd name="T28" fmla="*/ 842293633 w 48"/>
                    <a:gd name="T29" fmla="*/ 1681266493 h 143"/>
                    <a:gd name="T30" fmla="*/ 842293633 w 48"/>
                    <a:gd name="T31" fmla="*/ 1663187673 h 143"/>
                    <a:gd name="T32" fmla="*/ 860213333 w 48"/>
                    <a:gd name="T33" fmla="*/ 1572797824 h 143"/>
                    <a:gd name="T34" fmla="*/ 179209700 w 48"/>
                    <a:gd name="T35" fmla="*/ 867749351 h 143"/>
                    <a:gd name="T36" fmla="*/ 179209700 w 48"/>
                    <a:gd name="T37" fmla="*/ 867749351 h 143"/>
                    <a:gd name="T38" fmla="*/ 179209700 w 48"/>
                    <a:gd name="T39" fmla="*/ 867749351 h 143"/>
                    <a:gd name="T40" fmla="*/ 179209700 w 48"/>
                    <a:gd name="T41" fmla="*/ 867749351 h 143"/>
                    <a:gd name="T42" fmla="*/ 179209700 w 48"/>
                    <a:gd name="T43" fmla="*/ 867749351 h 143"/>
                    <a:gd name="T44" fmla="*/ 555553033 w 48"/>
                    <a:gd name="T45" fmla="*/ 0 h 14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48" h="143">
                      <a:moveTo>
                        <a:pt x="31" y="0"/>
                      </a:moveTo>
                      <a:cubicBezTo>
                        <a:pt x="29" y="3"/>
                        <a:pt x="27" y="6"/>
                        <a:pt x="24" y="9"/>
                      </a:cubicBezTo>
                      <a:cubicBezTo>
                        <a:pt x="25" y="22"/>
                        <a:pt x="19" y="34"/>
                        <a:pt x="7" y="45"/>
                      </a:cubicBezTo>
                      <a:cubicBezTo>
                        <a:pt x="1" y="49"/>
                        <a:pt x="8" y="48"/>
                        <a:pt x="14" y="50"/>
                      </a:cubicBezTo>
                      <a:cubicBezTo>
                        <a:pt x="20" y="53"/>
                        <a:pt x="26" y="57"/>
                        <a:pt x="30" y="62"/>
                      </a:cubicBezTo>
                      <a:cubicBezTo>
                        <a:pt x="44" y="76"/>
                        <a:pt x="44" y="96"/>
                        <a:pt x="36" y="113"/>
                      </a:cubicBezTo>
                      <a:cubicBezTo>
                        <a:pt x="27" y="131"/>
                        <a:pt x="14" y="141"/>
                        <a:pt x="0" y="143"/>
                      </a:cubicBezTo>
                      <a:cubicBezTo>
                        <a:pt x="1" y="143"/>
                        <a:pt x="2" y="143"/>
                        <a:pt x="3" y="143"/>
                      </a:cubicBezTo>
                      <a:cubicBezTo>
                        <a:pt x="3" y="143"/>
                        <a:pt x="3" y="143"/>
                        <a:pt x="3" y="143"/>
                      </a:cubicBezTo>
                      <a:cubicBezTo>
                        <a:pt x="3" y="143"/>
                        <a:pt x="3" y="143"/>
                        <a:pt x="3" y="143"/>
                      </a:cubicBezTo>
                      <a:cubicBezTo>
                        <a:pt x="26" y="143"/>
                        <a:pt x="43" y="123"/>
                        <a:pt x="47" y="94"/>
                      </a:cubicBezTo>
                      <a:cubicBezTo>
                        <a:pt x="47" y="94"/>
                        <a:pt x="47" y="94"/>
                        <a:pt x="47" y="93"/>
                      </a:cubicBezTo>
                      <a:cubicBezTo>
                        <a:pt x="47" y="93"/>
                        <a:pt x="47" y="93"/>
                        <a:pt x="47" y="93"/>
                      </a:cubicBezTo>
                      <a:cubicBezTo>
                        <a:pt x="47" y="93"/>
                        <a:pt x="47" y="93"/>
                        <a:pt x="47" y="93"/>
                      </a:cubicBezTo>
                      <a:cubicBezTo>
                        <a:pt x="47" y="93"/>
                        <a:pt x="47" y="93"/>
                        <a:pt x="47" y="93"/>
                      </a:cubicBezTo>
                      <a:cubicBezTo>
                        <a:pt x="47" y="93"/>
                        <a:pt x="47" y="92"/>
                        <a:pt x="47" y="92"/>
                      </a:cubicBezTo>
                      <a:cubicBezTo>
                        <a:pt x="48" y="91"/>
                        <a:pt x="48" y="89"/>
                        <a:pt x="48" y="87"/>
                      </a:cubicBezTo>
                      <a:cubicBezTo>
                        <a:pt x="48" y="57"/>
                        <a:pt x="10" y="48"/>
                        <a:pt x="10" y="48"/>
                      </a:cubicBezTo>
                      <a:cubicBezTo>
                        <a:pt x="10" y="48"/>
                        <a:pt x="10" y="48"/>
                        <a:pt x="10" y="48"/>
                      </a:cubicBezTo>
                      <a:cubicBezTo>
                        <a:pt x="10" y="48"/>
                        <a:pt x="10" y="48"/>
                        <a:pt x="10" y="48"/>
                      </a:cubicBezTo>
                      <a:cubicBezTo>
                        <a:pt x="10" y="48"/>
                        <a:pt x="10" y="48"/>
                        <a:pt x="10" y="48"/>
                      </a:cubicBezTo>
                      <a:cubicBezTo>
                        <a:pt x="10" y="48"/>
                        <a:pt x="10" y="48"/>
                        <a:pt x="10" y="48"/>
                      </a:cubicBezTo>
                      <a:cubicBezTo>
                        <a:pt x="15" y="43"/>
                        <a:pt x="39" y="26"/>
                        <a:pt x="31" y="0"/>
                      </a:cubicBezTo>
                    </a:path>
                  </a:pathLst>
                </a:custGeom>
                <a:solidFill>
                  <a:srgbClr val="FBB02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5794" name="Freeform 22">
                  <a:extLst>
                    <a:ext uri="{FF2B5EF4-FFF2-40B4-BE49-F238E27FC236}">
                      <a16:creationId xmlns:a16="http://schemas.microsoft.com/office/drawing/2014/main" id="{1F64FF56-3A75-6708-598A-BF12F6D4C6AC}"/>
                    </a:ext>
                  </a:extLst>
                </p:cNvPr>
                <p:cNvSpPr>
                  <a:spLocks noEditPoints="1"/>
                </p:cNvSpPr>
                <p:nvPr/>
              </p:nvSpPr>
              <p:spPr bwMode="auto">
                <a:xfrm>
                  <a:off x="2800351" y="1660525"/>
                  <a:ext cx="449263" cy="128588"/>
                </a:xfrm>
                <a:custGeom>
                  <a:avLst/>
                  <a:gdLst>
                    <a:gd name="T0" fmla="*/ 89818693 w 106"/>
                    <a:gd name="T1" fmla="*/ 312327393 h 30"/>
                    <a:gd name="T2" fmla="*/ 0 w 106"/>
                    <a:gd name="T3" fmla="*/ 330698332 h 30"/>
                    <a:gd name="T4" fmla="*/ 359270535 w 106"/>
                    <a:gd name="T5" fmla="*/ 532791519 h 30"/>
                    <a:gd name="T6" fmla="*/ 485013315 w 106"/>
                    <a:gd name="T7" fmla="*/ 551162458 h 30"/>
                    <a:gd name="T8" fmla="*/ 269451842 w 106"/>
                    <a:gd name="T9" fmla="*/ 440928252 h 30"/>
                    <a:gd name="T10" fmla="*/ 89818693 w 106"/>
                    <a:gd name="T11" fmla="*/ 312327393 h 30"/>
                    <a:gd name="T12" fmla="*/ 1904124936 w 106"/>
                    <a:gd name="T13" fmla="*/ 0 h 30"/>
                    <a:gd name="T14" fmla="*/ 1904124936 w 106"/>
                    <a:gd name="T15" fmla="*/ 0 h 30"/>
                    <a:gd name="T16" fmla="*/ 1904124936 w 106"/>
                    <a:gd name="T17" fmla="*/ 0 h 3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06" h="30">
                      <a:moveTo>
                        <a:pt x="5" y="17"/>
                      </a:moveTo>
                      <a:cubicBezTo>
                        <a:pt x="3" y="17"/>
                        <a:pt x="2" y="18"/>
                        <a:pt x="0" y="18"/>
                      </a:cubicBezTo>
                      <a:cubicBezTo>
                        <a:pt x="6" y="23"/>
                        <a:pt x="13" y="26"/>
                        <a:pt x="20" y="29"/>
                      </a:cubicBezTo>
                      <a:cubicBezTo>
                        <a:pt x="22" y="29"/>
                        <a:pt x="25" y="30"/>
                        <a:pt x="27" y="30"/>
                      </a:cubicBezTo>
                      <a:cubicBezTo>
                        <a:pt x="23" y="28"/>
                        <a:pt x="19" y="26"/>
                        <a:pt x="15" y="24"/>
                      </a:cubicBezTo>
                      <a:cubicBezTo>
                        <a:pt x="11" y="22"/>
                        <a:pt x="8" y="19"/>
                        <a:pt x="5" y="17"/>
                      </a:cubicBezTo>
                      <a:moveTo>
                        <a:pt x="106" y="0"/>
                      </a:moveTo>
                      <a:cubicBezTo>
                        <a:pt x="106" y="0"/>
                        <a:pt x="106" y="0"/>
                        <a:pt x="106" y="0"/>
                      </a:cubicBezTo>
                      <a:cubicBezTo>
                        <a:pt x="106" y="0"/>
                        <a:pt x="106" y="0"/>
                        <a:pt x="106" y="0"/>
                      </a:cubicBezTo>
                    </a:path>
                  </a:pathLst>
                </a:custGeom>
                <a:solidFill>
                  <a:srgbClr val="FEE9B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5795" name="Freeform 23">
                  <a:extLst>
                    <a:ext uri="{FF2B5EF4-FFF2-40B4-BE49-F238E27FC236}">
                      <a16:creationId xmlns:a16="http://schemas.microsoft.com/office/drawing/2014/main" id="{78659202-7124-BFFA-7B52-4A36030F0E46}"/>
                    </a:ext>
                  </a:extLst>
                </p:cNvPr>
                <p:cNvSpPr>
                  <a:spLocks noEditPoints="1"/>
                </p:cNvSpPr>
                <p:nvPr/>
              </p:nvSpPr>
              <p:spPr bwMode="auto">
                <a:xfrm>
                  <a:off x="2820989" y="1095375"/>
                  <a:ext cx="1169988" cy="739775"/>
                </a:xfrm>
                <a:custGeom>
                  <a:avLst/>
                  <a:gdLst>
                    <a:gd name="T0" fmla="*/ 2147483646 w 276"/>
                    <a:gd name="T1" fmla="*/ 2147483646 h 174"/>
                    <a:gd name="T2" fmla="*/ 2147483646 w 276"/>
                    <a:gd name="T3" fmla="*/ 2147483646 h 174"/>
                    <a:gd name="T4" fmla="*/ 2147483646 w 276"/>
                    <a:gd name="T5" fmla="*/ 2147483646 h 174"/>
                    <a:gd name="T6" fmla="*/ 2147483646 w 276"/>
                    <a:gd name="T7" fmla="*/ 2147483646 h 174"/>
                    <a:gd name="T8" fmla="*/ 2012625227 w 276"/>
                    <a:gd name="T9" fmla="*/ 2147483646 h 174"/>
                    <a:gd name="T10" fmla="*/ 2147483646 w 276"/>
                    <a:gd name="T11" fmla="*/ 2147483646 h 174"/>
                    <a:gd name="T12" fmla="*/ 2147483646 w 276"/>
                    <a:gd name="T13" fmla="*/ 2006427108 h 174"/>
                    <a:gd name="T14" fmla="*/ 2147483646 w 276"/>
                    <a:gd name="T15" fmla="*/ 1156859295 h 174"/>
                    <a:gd name="T16" fmla="*/ 2147483646 w 276"/>
                    <a:gd name="T17" fmla="*/ 903796723 h 174"/>
                    <a:gd name="T18" fmla="*/ 2147483646 w 276"/>
                    <a:gd name="T19" fmla="*/ 1030328009 h 174"/>
                    <a:gd name="T20" fmla="*/ 2147483646 w 276"/>
                    <a:gd name="T21" fmla="*/ 2096807206 h 174"/>
                    <a:gd name="T22" fmla="*/ 2147483646 w 276"/>
                    <a:gd name="T23" fmla="*/ 0 h 174"/>
                    <a:gd name="T24" fmla="*/ 682853322 w 276"/>
                    <a:gd name="T25" fmla="*/ 2147483646 h 174"/>
                    <a:gd name="T26" fmla="*/ 898491437 w 276"/>
                    <a:gd name="T27" fmla="*/ 2147483646 h 174"/>
                    <a:gd name="T28" fmla="*/ 1006312614 w 276"/>
                    <a:gd name="T29" fmla="*/ 2147483646 h 174"/>
                    <a:gd name="T30" fmla="*/ 610975364 w 276"/>
                    <a:gd name="T31" fmla="*/ 2147483646 h 174"/>
                    <a:gd name="T32" fmla="*/ 107821177 w 276"/>
                    <a:gd name="T33" fmla="*/ 2147483646 h 174"/>
                    <a:gd name="T34" fmla="*/ 179699135 w 276"/>
                    <a:gd name="T35" fmla="*/ 2147483646 h 174"/>
                    <a:gd name="T36" fmla="*/ 503154187 w 276"/>
                    <a:gd name="T37" fmla="*/ 2147483646 h 174"/>
                    <a:gd name="T38" fmla="*/ 1509466801 w 276"/>
                    <a:gd name="T39" fmla="*/ 2147483646 h 174"/>
                    <a:gd name="T40" fmla="*/ 1671196446 w 276"/>
                    <a:gd name="T41" fmla="*/ 2147483646 h 174"/>
                    <a:gd name="T42" fmla="*/ 1725104915 w 276"/>
                    <a:gd name="T43" fmla="*/ 2147483646 h 174"/>
                    <a:gd name="T44" fmla="*/ 1814956602 w 276"/>
                    <a:gd name="T45" fmla="*/ 2147483646 h 174"/>
                    <a:gd name="T46" fmla="*/ 1814956602 w 276"/>
                    <a:gd name="T47" fmla="*/ 2147483646 h 174"/>
                    <a:gd name="T48" fmla="*/ 2147483646 w 276"/>
                    <a:gd name="T49" fmla="*/ 2147483646 h 174"/>
                    <a:gd name="T50" fmla="*/ 2147483646 w 276"/>
                    <a:gd name="T51" fmla="*/ 2078733737 h 174"/>
                    <a:gd name="T52" fmla="*/ 2147483646 w 276"/>
                    <a:gd name="T53" fmla="*/ 2042582549 h 174"/>
                    <a:gd name="T54" fmla="*/ 2147483646 w 276"/>
                    <a:gd name="T55" fmla="*/ 2060656017 h 174"/>
                    <a:gd name="T56" fmla="*/ 2147483646 w 276"/>
                    <a:gd name="T57" fmla="*/ 2060656017 h 174"/>
                    <a:gd name="T58" fmla="*/ 2147483646 w 276"/>
                    <a:gd name="T59" fmla="*/ 2147483646 h 174"/>
                    <a:gd name="T60" fmla="*/ 2147483646 w 276"/>
                    <a:gd name="T61" fmla="*/ 1084556917 h 174"/>
                    <a:gd name="T62" fmla="*/ 2147483646 w 276"/>
                    <a:gd name="T63" fmla="*/ 578431773 h 17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276" h="174">
                      <a:moveTo>
                        <a:pt x="140" y="149"/>
                      </a:moveTo>
                      <a:cubicBezTo>
                        <a:pt x="150" y="149"/>
                        <a:pt x="159" y="145"/>
                        <a:pt x="167" y="139"/>
                      </a:cubicBezTo>
                      <a:cubicBezTo>
                        <a:pt x="170" y="137"/>
                        <a:pt x="173" y="132"/>
                        <a:pt x="177" y="132"/>
                      </a:cubicBezTo>
                      <a:cubicBezTo>
                        <a:pt x="178" y="132"/>
                        <a:pt x="178" y="132"/>
                        <a:pt x="178" y="132"/>
                      </a:cubicBezTo>
                      <a:cubicBezTo>
                        <a:pt x="180" y="133"/>
                        <a:pt x="181" y="133"/>
                        <a:pt x="181" y="134"/>
                      </a:cubicBezTo>
                      <a:cubicBezTo>
                        <a:pt x="183" y="137"/>
                        <a:pt x="182" y="142"/>
                        <a:pt x="181" y="145"/>
                      </a:cubicBezTo>
                      <a:cubicBezTo>
                        <a:pt x="176" y="158"/>
                        <a:pt x="160" y="163"/>
                        <a:pt x="148" y="165"/>
                      </a:cubicBezTo>
                      <a:cubicBezTo>
                        <a:pt x="145" y="165"/>
                        <a:pt x="142" y="165"/>
                        <a:pt x="138" y="165"/>
                      </a:cubicBezTo>
                      <a:cubicBezTo>
                        <a:pt x="130" y="165"/>
                        <a:pt x="122" y="164"/>
                        <a:pt x="117" y="158"/>
                      </a:cubicBezTo>
                      <a:cubicBezTo>
                        <a:pt x="113" y="155"/>
                        <a:pt x="110" y="149"/>
                        <a:pt x="112" y="144"/>
                      </a:cubicBezTo>
                      <a:cubicBezTo>
                        <a:pt x="119" y="144"/>
                        <a:pt x="126" y="147"/>
                        <a:pt x="133" y="148"/>
                      </a:cubicBezTo>
                      <a:cubicBezTo>
                        <a:pt x="135" y="148"/>
                        <a:pt x="138" y="149"/>
                        <a:pt x="140" y="149"/>
                      </a:cubicBezTo>
                      <a:moveTo>
                        <a:pt x="234" y="116"/>
                      </a:moveTo>
                      <a:cubicBezTo>
                        <a:pt x="229" y="116"/>
                        <a:pt x="224" y="115"/>
                        <a:pt x="221" y="111"/>
                      </a:cubicBezTo>
                      <a:cubicBezTo>
                        <a:pt x="226" y="105"/>
                        <a:pt x="232" y="102"/>
                        <a:pt x="238" y="97"/>
                      </a:cubicBezTo>
                      <a:cubicBezTo>
                        <a:pt x="247" y="88"/>
                        <a:pt x="250" y="76"/>
                        <a:pt x="251" y="64"/>
                      </a:cubicBezTo>
                      <a:cubicBezTo>
                        <a:pt x="251" y="60"/>
                        <a:pt x="248" y="54"/>
                        <a:pt x="252" y="51"/>
                      </a:cubicBezTo>
                      <a:cubicBezTo>
                        <a:pt x="253" y="50"/>
                        <a:pt x="254" y="50"/>
                        <a:pt x="255" y="50"/>
                      </a:cubicBezTo>
                      <a:cubicBezTo>
                        <a:pt x="255" y="50"/>
                        <a:pt x="255" y="50"/>
                        <a:pt x="255" y="50"/>
                      </a:cubicBezTo>
                      <a:cubicBezTo>
                        <a:pt x="259" y="50"/>
                        <a:pt x="262" y="54"/>
                        <a:pt x="264" y="57"/>
                      </a:cubicBezTo>
                      <a:cubicBezTo>
                        <a:pt x="271" y="68"/>
                        <a:pt x="266" y="84"/>
                        <a:pt x="260" y="95"/>
                      </a:cubicBezTo>
                      <a:cubicBezTo>
                        <a:pt x="255" y="103"/>
                        <a:pt x="247" y="115"/>
                        <a:pt x="236" y="116"/>
                      </a:cubicBezTo>
                      <a:cubicBezTo>
                        <a:pt x="235" y="116"/>
                        <a:pt x="234" y="116"/>
                        <a:pt x="234" y="116"/>
                      </a:cubicBezTo>
                      <a:moveTo>
                        <a:pt x="257" y="0"/>
                      </a:moveTo>
                      <a:cubicBezTo>
                        <a:pt x="204" y="74"/>
                        <a:pt x="132" y="110"/>
                        <a:pt x="34" y="141"/>
                      </a:cubicBezTo>
                      <a:cubicBezTo>
                        <a:pt x="35" y="141"/>
                        <a:pt x="36" y="141"/>
                        <a:pt x="38" y="141"/>
                      </a:cubicBezTo>
                      <a:cubicBezTo>
                        <a:pt x="39" y="141"/>
                        <a:pt x="40" y="141"/>
                        <a:pt x="41" y="141"/>
                      </a:cubicBezTo>
                      <a:cubicBezTo>
                        <a:pt x="43" y="141"/>
                        <a:pt x="47" y="140"/>
                        <a:pt x="50" y="140"/>
                      </a:cubicBezTo>
                      <a:cubicBezTo>
                        <a:pt x="51" y="140"/>
                        <a:pt x="53" y="140"/>
                        <a:pt x="54" y="141"/>
                      </a:cubicBezTo>
                      <a:cubicBezTo>
                        <a:pt x="55" y="142"/>
                        <a:pt x="56" y="143"/>
                        <a:pt x="56" y="145"/>
                      </a:cubicBezTo>
                      <a:cubicBezTo>
                        <a:pt x="55" y="148"/>
                        <a:pt x="52" y="152"/>
                        <a:pt x="49" y="154"/>
                      </a:cubicBezTo>
                      <a:cubicBezTo>
                        <a:pt x="45" y="157"/>
                        <a:pt x="40" y="158"/>
                        <a:pt x="34" y="158"/>
                      </a:cubicBezTo>
                      <a:cubicBezTo>
                        <a:pt x="26" y="158"/>
                        <a:pt x="18" y="155"/>
                        <a:pt x="11" y="152"/>
                      </a:cubicBezTo>
                      <a:cubicBezTo>
                        <a:pt x="9" y="151"/>
                        <a:pt x="8" y="150"/>
                        <a:pt x="6" y="149"/>
                      </a:cubicBezTo>
                      <a:cubicBezTo>
                        <a:pt x="4" y="149"/>
                        <a:pt x="2" y="150"/>
                        <a:pt x="0" y="150"/>
                      </a:cubicBezTo>
                      <a:cubicBezTo>
                        <a:pt x="3" y="152"/>
                        <a:pt x="6" y="155"/>
                        <a:pt x="10" y="157"/>
                      </a:cubicBezTo>
                      <a:cubicBezTo>
                        <a:pt x="14" y="159"/>
                        <a:pt x="18" y="161"/>
                        <a:pt x="22" y="163"/>
                      </a:cubicBezTo>
                      <a:cubicBezTo>
                        <a:pt x="24" y="163"/>
                        <a:pt x="26" y="163"/>
                        <a:pt x="28" y="163"/>
                      </a:cubicBezTo>
                      <a:cubicBezTo>
                        <a:pt x="45" y="163"/>
                        <a:pt x="60" y="158"/>
                        <a:pt x="72" y="152"/>
                      </a:cubicBezTo>
                      <a:cubicBezTo>
                        <a:pt x="76" y="149"/>
                        <a:pt x="80" y="145"/>
                        <a:pt x="84" y="140"/>
                      </a:cubicBezTo>
                      <a:cubicBezTo>
                        <a:pt x="86" y="137"/>
                        <a:pt x="88" y="133"/>
                        <a:pt x="91" y="132"/>
                      </a:cubicBezTo>
                      <a:cubicBezTo>
                        <a:pt x="92" y="132"/>
                        <a:pt x="93" y="132"/>
                        <a:pt x="93" y="132"/>
                      </a:cubicBezTo>
                      <a:cubicBezTo>
                        <a:pt x="94" y="132"/>
                        <a:pt x="94" y="132"/>
                        <a:pt x="95" y="133"/>
                      </a:cubicBezTo>
                      <a:cubicBezTo>
                        <a:pt x="95" y="134"/>
                        <a:pt x="96" y="136"/>
                        <a:pt x="96" y="137"/>
                      </a:cubicBezTo>
                      <a:cubicBezTo>
                        <a:pt x="99" y="135"/>
                        <a:pt x="101" y="133"/>
                        <a:pt x="101" y="133"/>
                      </a:cubicBezTo>
                      <a:cubicBezTo>
                        <a:pt x="101" y="133"/>
                        <a:pt x="101" y="133"/>
                        <a:pt x="101" y="133"/>
                      </a:cubicBezTo>
                      <a:cubicBezTo>
                        <a:pt x="101" y="133"/>
                        <a:pt x="101" y="133"/>
                        <a:pt x="101" y="133"/>
                      </a:cubicBezTo>
                      <a:cubicBezTo>
                        <a:pt x="101" y="133"/>
                        <a:pt x="101" y="133"/>
                        <a:pt x="101" y="133"/>
                      </a:cubicBezTo>
                      <a:cubicBezTo>
                        <a:pt x="102" y="135"/>
                        <a:pt x="103" y="168"/>
                        <a:pt x="135" y="174"/>
                      </a:cubicBezTo>
                      <a:cubicBezTo>
                        <a:pt x="136" y="174"/>
                        <a:pt x="137" y="174"/>
                        <a:pt x="139" y="174"/>
                      </a:cubicBezTo>
                      <a:cubicBezTo>
                        <a:pt x="142" y="174"/>
                        <a:pt x="146" y="174"/>
                        <a:pt x="150" y="173"/>
                      </a:cubicBezTo>
                      <a:cubicBezTo>
                        <a:pt x="180" y="168"/>
                        <a:pt x="201" y="145"/>
                        <a:pt x="195" y="115"/>
                      </a:cubicBezTo>
                      <a:cubicBezTo>
                        <a:pt x="194" y="114"/>
                        <a:pt x="197" y="113"/>
                        <a:pt x="199" y="113"/>
                      </a:cubicBezTo>
                      <a:cubicBezTo>
                        <a:pt x="200" y="113"/>
                        <a:pt x="200" y="113"/>
                        <a:pt x="200" y="113"/>
                      </a:cubicBezTo>
                      <a:cubicBezTo>
                        <a:pt x="203" y="115"/>
                        <a:pt x="205" y="116"/>
                        <a:pt x="207" y="118"/>
                      </a:cubicBezTo>
                      <a:cubicBezTo>
                        <a:pt x="207" y="115"/>
                        <a:pt x="207" y="114"/>
                        <a:pt x="207" y="114"/>
                      </a:cubicBezTo>
                      <a:cubicBezTo>
                        <a:pt x="207" y="114"/>
                        <a:pt x="207" y="114"/>
                        <a:pt x="207" y="114"/>
                      </a:cubicBezTo>
                      <a:cubicBezTo>
                        <a:pt x="207" y="114"/>
                        <a:pt x="207" y="114"/>
                        <a:pt x="207" y="114"/>
                      </a:cubicBezTo>
                      <a:cubicBezTo>
                        <a:pt x="212" y="118"/>
                        <a:pt x="217" y="121"/>
                        <a:pt x="222" y="123"/>
                      </a:cubicBezTo>
                      <a:cubicBezTo>
                        <a:pt x="225" y="124"/>
                        <a:pt x="229" y="124"/>
                        <a:pt x="232" y="124"/>
                      </a:cubicBezTo>
                      <a:cubicBezTo>
                        <a:pt x="245" y="124"/>
                        <a:pt x="258" y="118"/>
                        <a:pt x="265" y="103"/>
                      </a:cubicBezTo>
                      <a:cubicBezTo>
                        <a:pt x="270" y="90"/>
                        <a:pt x="276" y="73"/>
                        <a:pt x="270" y="60"/>
                      </a:cubicBezTo>
                      <a:cubicBezTo>
                        <a:pt x="264" y="46"/>
                        <a:pt x="250" y="37"/>
                        <a:pt x="235" y="33"/>
                      </a:cubicBezTo>
                      <a:cubicBezTo>
                        <a:pt x="235" y="33"/>
                        <a:pt x="234" y="32"/>
                        <a:pt x="235" y="32"/>
                      </a:cubicBezTo>
                      <a:cubicBezTo>
                        <a:pt x="245" y="23"/>
                        <a:pt x="254" y="12"/>
                        <a:pt x="257" y="0"/>
                      </a:cubicBezTo>
                    </a:path>
                  </a:pathLst>
                </a:custGeom>
                <a:solidFill>
                  <a:srgbClr val="FBB02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5796" name="Freeform 24">
                  <a:extLst>
                    <a:ext uri="{FF2B5EF4-FFF2-40B4-BE49-F238E27FC236}">
                      <a16:creationId xmlns:a16="http://schemas.microsoft.com/office/drawing/2014/main" id="{9176383A-09BE-17BE-04F1-691ED74E25CC}"/>
                    </a:ext>
                  </a:extLst>
                </p:cNvPr>
                <p:cNvSpPr>
                  <a:spLocks/>
                </p:cNvSpPr>
                <p:nvPr/>
              </p:nvSpPr>
              <p:spPr bwMode="auto">
                <a:xfrm>
                  <a:off x="3462339" y="1839913"/>
                  <a:ext cx="33338" cy="0"/>
                </a:xfrm>
                <a:custGeom>
                  <a:avLst/>
                  <a:gdLst>
                    <a:gd name="T0" fmla="*/ 138927781 w 8"/>
                    <a:gd name="T1" fmla="*/ 0 w 8"/>
                    <a:gd name="T2" fmla="*/ 0 w 8"/>
                    <a:gd name="T3" fmla="*/ 138927781 w 8"/>
                    <a:gd name="T4" fmla="*/ 0 60000 65536"/>
                    <a:gd name="T5" fmla="*/ 0 60000 65536"/>
                    <a:gd name="T6" fmla="*/ 0 60000 65536"/>
                    <a:gd name="T7" fmla="*/ 0 60000 65536"/>
                  </a:gdLst>
                  <a:ahLst/>
                  <a:cxnLst>
                    <a:cxn ang="T4">
                      <a:pos x="T0" y="0"/>
                    </a:cxn>
                    <a:cxn ang="T5">
                      <a:pos x="T1" y="0"/>
                    </a:cxn>
                    <a:cxn ang="T6">
                      <a:pos x="T2" y="0"/>
                    </a:cxn>
                    <a:cxn ang="T7">
                      <a:pos x="T3" y="0"/>
                    </a:cxn>
                  </a:cxnLst>
                  <a:rect l="0" t="0" r="r" b="b"/>
                  <a:pathLst>
                    <a:path w="8">
                      <a:moveTo>
                        <a:pt x="8" y="0"/>
                      </a:moveTo>
                      <a:cubicBezTo>
                        <a:pt x="5" y="0"/>
                        <a:pt x="2" y="0"/>
                        <a:pt x="0" y="0"/>
                      </a:cubicBezTo>
                      <a:cubicBezTo>
                        <a:pt x="0" y="0"/>
                        <a:pt x="0" y="0"/>
                        <a:pt x="0" y="0"/>
                      </a:cubicBezTo>
                      <a:cubicBezTo>
                        <a:pt x="2" y="0"/>
                        <a:pt x="5" y="0"/>
                        <a:pt x="8" y="0"/>
                      </a:cubicBezTo>
                    </a:path>
                  </a:pathLst>
                </a:custGeom>
                <a:solidFill>
                  <a:srgbClr val="FEE9B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5797" name="Freeform 25">
                  <a:extLst>
                    <a:ext uri="{FF2B5EF4-FFF2-40B4-BE49-F238E27FC236}">
                      <a16:creationId xmlns:a16="http://schemas.microsoft.com/office/drawing/2014/main" id="{0846FD8F-F257-7222-F392-2B51BC62084A}"/>
                    </a:ext>
                  </a:extLst>
                </p:cNvPr>
                <p:cNvSpPr>
                  <a:spLocks noEditPoints="1"/>
                </p:cNvSpPr>
                <p:nvPr/>
              </p:nvSpPr>
              <p:spPr bwMode="auto">
                <a:xfrm>
                  <a:off x="3178176" y="1601788"/>
                  <a:ext cx="525463" cy="238125"/>
                </a:xfrm>
                <a:custGeom>
                  <a:avLst/>
                  <a:gdLst>
                    <a:gd name="T0" fmla="*/ 107745341 w 124"/>
                    <a:gd name="T1" fmla="*/ 361631083 h 56"/>
                    <a:gd name="T2" fmla="*/ 0 w 124"/>
                    <a:gd name="T3" fmla="*/ 470118281 h 56"/>
                    <a:gd name="T4" fmla="*/ 107745341 w 124"/>
                    <a:gd name="T5" fmla="*/ 397792065 h 56"/>
                    <a:gd name="T6" fmla="*/ 107745341 w 124"/>
                    <a:gd name="T7" fmla="*/ 361631083 h 56"/>
                    <a:gd name="T8" fmla="*/ 2101004479 w 124"/>
                    <a:gd name="T9" fmla="*/ 0 h 56"/>
                    <a:gd name="T10" fmla="*/ 2101004479 w 124"/>
                    <a:gd name="T11" fmla="*/ 108487199 h 56"/>
                    <a:gd name="T12" fmla="*/ 1382713508 w 124"/>
                    <a:gd name="T13" fmla="*/ 994482288 h 56"/>
                    <a:gd name="T14" fmla="*/ 1203140766 w 124"/>
                    <a:gd name="T15" fmla="*/ 1012562779 h 56"/>
                    <a:gd name="T16" fmla="*/ 1346795570 w 124"/>
                    <a:gd name="T17" fmla="*/ 1012562779 h 56"/>
                    <a:gd name="T18" fmla="*/ 1346795570 w 124"/>
                    <a:gd name="T19" fmla="*/ 1012562779 h 56"/>
                    <a:gd name="T20" fmla="*/ 2147483646 w 124"/>
                    <a:gd name="T21" fmla="*/ 72326217 h 56"/>
                    <a:gd name="T22" fmla="*/ 2147483646 w 124"/>
                    <a:gd name="T23" fmla="*/ 72326217 h 56"/>
                    <a:gd name="T24" fmla="*/ 2101004479 w 124"/>
                    <a:gd name="T25" fmla="*/ 0 h 5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24" h="56">
                      <a:moveTo>
                        <a:pt x="6" y="20"/>
                      </a:moveTo>
                      <a:cubicBezTo>
                        <a:pt x="4" y="22"/>
                        <a:pt x="2" y="24"/>
                        <a:pt x="0" y="26"/>
                      </a:cubicBezTo>
                      <a:cubicBezTo>
                        <a:pt x="3" y="25"/>
                        <a:pt x="4" y="23"/>
                        <a:pt x="6" y="22"/>
                      </a:cubicBezTo>
                      <a:cubicBezTo>
                        <a:pt x="6" y="21"/>
                        <a:pt x="6" y="21"/>
                        <a:pt x="6" y="20"/>
                      </a:cubicBezTo>
                      <a:moveTo>
                        <a:pt x="117" y="0"/>
                      </a:moveTo>
                      <a:cubicBezTo>
                        <a:pt x="117" y="2"/>
                        <a:pt x="117" y="4"/>
                        <a:pt x="117" y="6"/>
                      </a:cubicBezTo>
                      <a:cubicBezTo>
                        <a:pt x="116" y="30"/>
                        <a:pt x="101" y="49"/>
                        <a:pt x="77" y="55"/>
                      </a:cubicBezTo>
                      <a:cubicBezTo>
                        <a:pt x="74" y="55"/>
                        <a:pt x="70" y="56"/>
                        <a:pt x="67" y="56"/>
                      </a:cubicBezTo>
                      <a:cubicBezTo>
                        <a:pt x="69" y="56"/>
                        <a:pt x="72" y="56"/>
                        <a:pt x="75" y="56"/>
                      </a:cubicBezTo>
                      <a:cubicBezTo>
                        <a:pt x="75" y="56"/>
                        <a:pt x="75" y="56"/>
                        <a:pt x="75" y="56"/>
                      </a:cubicBezTo>
                      <a:cubicBezTo>
                        <a:pt x="118" y="50"/>
                        <a:pt x="124" y="20"/>
                        <a:pt x="124" y="4"/>
                      </a:cubicBezTo>
                      <a:cubicBezTo>
                        <a:pt x="124" y="4"/>
                        <a:pt x="124" y="4"/>
                        <a:pt x="124" y="4"/>
                      </a:cubicBezTo>
                      <a:cubicBezTo>
                        <a:pt x="122" y="3"/>
                        <a:pt x="119" y="1"/>
                        <a:pt x="117" y="0"/>
                      </a:cubicBezTo>
                    </a:path>
                  </a:pathLst>
                </a:custGeom>
                <a:solidFill>
                  <a:srgbClr val="FBB02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5798" name="Freeform 26">
                  <a:extLst>
                    <a:ext uri="{FF2B5EF4-FFF2-40B4-BE49-F238E27FC236}">
                      <a16:creationId xmlns:a16="http://schemas.microsoft.com/office/drawing/2014/main" id="{F6FDC432-356F-17FF-961B-166860EFC917}"/>
                    </a:ext>
                  </a:extLst>
                </p:cNvPr>
                <p:cNvSpPr>
                  <a:spLocks/>
                </p:cNvSpPr>
                <p:nvPr/>
              </p:nvSpPr>
              <p:spPr bwMode="auto">
                <a:xfrm>
                  <a:off x="2770189" y="1741488"/>
                  <a:ext cx="17463" cy="7938"/>
                </a:xfrm>
                <a:custGeom>
                  <a:avLst/>
                  <a:gdLst>
                    <a:gd name="T0" fmla="*/ 19060865 w 4"/>
                    <a:gd name="T1" fmla="*/ 0 h 2"/>
                    <a:gd name="T2" fmla="*/ 19060865 w 4"/>
                    <a:gd name="T3" fmla="*/ 0 h 2"/>
                    <a:gd name="T4" fmla="*/ 76239092 w 4"/>
                    <a:gd name="T5" fmla="*/ 31505922 h 2"/>
                    <a:gd name="T6" fmla="*/ 19060865 w 4"/>
                    <a:gd name="T7" fmla="*/ 0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 h="2">
                      <a:moveTo>
                        <a:pt x="1" y="0"/>
                      </a:moveTo>
                      <a:cubicBezTo>
                        <a:pt x="1" y="0"/>
                        <a:pt x="0" y="0"/>
                        <a:pt x="1" y="0"/>
                      </a:cubicBezTo>
                      <a:cubicBezTo>
                        <a:pt x="2" y="1"/>
                        <a:pt x="3" y="1"/>
                        <a:pt x="4" y="2"/>
                      </a:cubicBezTo>
                      <a:cubicBezTo>
                        <a:pt x="3" y="1"/>
                        <a:pt x="2" y="1"/>
                        <a:pt x="1" y="0"/>
                      </a:cubicBezTo>
                    </a:path>
                  </a:pathLst>
                </a:custGeom>
                <a:solidFill>
                  <a:srgbClr val="FEE9B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5799" name="Freeform 27">
                  <a:extLst>
                    <a:ext uri="{FF2B5EF4-FFF2-40B4-BE49-F238E27FC236}">
                      <a16:creationId xmlns:a16="http://schemas.microsoft.com/office/drawing/2014/main" id="{41866E2D-44CF-2DFA-B986-43BC1C0FE9CE}"/>
                    </a:ext>
                  </a:extLst>
                </p:cNvPr>
                <p:cNvSpPr>
                  <a:spLocks/>
                </p:cNvSpPr>
                <p:nvPr/>
              </p:nvSpPr>
              <p:spPr bwMode="auto">
                <a:xfrm>
                  <a:off x="2482851" y="622300"/>
                  <a:ext cx="1530350" cy="1233488"/>
                </a:xfrm>
                <a:custGeom>
                  <a:avLst/>
                  <a:gdLst>
                    <a:gd name="T0" fmla="*/ 2147483646 w 361"/>
                    <a:gd name="T1" fmla="*/ 1610139941 h 290"/>
                    <a:gd name="T2" fmla="*/ 2147483646 w 361"/>
                    <a:gd name="T3" fmla="*/ 814114840 h 290"/>
                    <a:gd name="T4" fmla="*/ 2147483646 w 361"/>
                    <a:gd name="T5" fmla="*/ 687473903 h 290"/>
                    <a:gd name="T6" fmla="*/ 2147483646 w 361"/>
                    <a:gd name="T7" fmla="*/ 1338768328 h 290"/>
                    <a:gd name="T8" fmla="*/ 2147483646 w 361"/>
                    <a:gd name="T9" fmla="*/ 1320678588 h 290"/>
                    <a:gd name="T10" fmla="*/ 2147483646 w 361"/>
                    <a:gd name="T11" fmla="*/ 1067396714 h 290"/>
                    <a:gd name="T12" fmla="*/ 2147483646 w 361"/>
                    <a:gd name="T13" fmla="*/ 1573956208 h 290"/>
                    <a:gd name="T14" fmla="*/ 2147483646 w 361"/>
                    <a:gd name="T15" fmla="*/ 2147483646 h 290"/>
                    <a:gd name="T16" fmla="*/ 2147483646 w 361"/>
                    <a:gd name="T17" fmla="*/ 2147483646 h 290"/>
                    <a:gd name="T18" fmla="*/ 2147483646 w 361"/>
                    <a:gd name="T19" fmla="*/ 2147483646 h 290"/>
                    <a:gd name="T20" fmla="*/ 2147483646 w 361"/>
                    <a:gd name="T21" fmla="*/ 2147483646 h 290"/>
                    <a:gd name="T22" fmla="*/ 2147483646 w 361"/>
                    <a:gd name="T23" fmla="*/ 2147483646 h 290"/>
                    <a:gd name="T24" fmla="*/ 2147483646 w 361"/>
                    <a:gd name="T25" fmla="*/ 2147483646 h 290"/>
                    <a:gd name="T26" fmla="*/ 2147483646 w 361"/>
                    <a:gd name="T27" fmla="*/ 2147483646 h 290"/>
                    <a:gd name="T28" fmla="*/ 2147483646 w 361"/>
                    <a:gd name="T29" fmla="*/ 2147483646 h 290"/>
                    <a:gd name="T30" fmla="*/ 2147483646 w 361"/>
                    <a:gd name="T31" fmla="*/ 2147483646 h 290"/>
                    <a:gd name="T32" fmla="*/ 2147483646 w 361"/>
                    <a:gd name="T33" fmla="*/ 2147483646 h 290"/>
                    <a:gd name="T34" fmla="*/ 1868960074 w 361"/>
                    <a:gd name="T35" fmla="*/ 2147483646 h 290"/>
                    <a:gd name="T36" fmla="*/ 1042304004 w 361"/>
                    <a:gd name="T37" fmla="*/ 2147483646 h 290"/>
                    <a:gd name="T38" fmla="*/ 1275926133 w 361"/>
                    <a:gd name="T39" fmla="*/ 2147483646 h 290"/>
                    <a:gd name="T40" fmla="*/ 1311866043 w 361"/>
                    <a:gd name="T41" fmla="*/ 2147483646 h 290"/>
                    <a:gd name="T42" fmla="*/ 593033941 w 361"/>
                    <a:gd name="T43" fmla="*/ 2147483646 h 290"/>
                    <a:gd name="T44" fmla="*/ 2147483646 w 361"/>
                    <a:gd name="T45" fmla="*/ 1646323673 h 290"/>
                    <a:gd name="T46" fmla="*/ 2147483646 w 361"/>
                    <a:gd name="T47" fmla="*/ 1610139941 h 290"/>
                    <a:gd name="T48" fmla="*/ 646948044 w 361"/>
                    <a:gd name="T49" fmla="*/ 2147483646 h 290"/>
                    <a:gd name="T50" fmla="*/ 1114188062 w 361"/>
                    <a:gd name="T51" fmla="*/ 2147483646 h 290"/>
                    <a:gd name="T52" fmla="*/ 1222012030 w 361"/>
                    <a:gd name="T53" fmla="*/ 2147483646 h 290"/>
                    <a:gd name="T54" fmla="*/ 1168102166 w 361"/>
                    <a:gd name="T55" fmla="*/ 2147483646 h 290"/>
                    <a:gd name="T56" fmla="*/ 1311866043 w 361"/>
                    <a:gd name="T57" fmla="*/ 2147483646 h 290"/>
                    <a:gd name="T58" fmla="*/ 2147483646 w 361"/>
                    <a:gd name="T59" fmla="*/ 2147483646 h 290"/>
                    <a:gd name="T60" fmla="*/ 2147483646 w 361"/>
                    <a:gd name="T61" fmla="*/ 2147483646 h 290"/>
                    <a:gd name="T62" fmla="*/ 2147483646 w 361"/>
                    <a:gd name="T63" fmla="*/ 2147483646 h 290"/>
                    <a:gd name="T64" fmla="*/ 2147483646 w 361"/>
                    <a:gd name="T65" fmla="*/ 2147483646 h 290"/>
                    <a:gd name="T66" fmla="*/ 2147483646 w 361"/>
                    <a:gd name="T67" fmla="*/ 2147483646 h 290"/>
                    <a:gd name="T68" fmla="*/ 2147483646 w 361"/>
                    <a:gd name="T69" fmla="*/ 2147483646 h 290"/>
                    <a:gd name="T70" fmla="*/ 2147483646 w 361"/>
                    <a:gd name="T71" fmla="*/ 2147483646 h 290"/>
                    <a:gd name="T72" fmla="*/ 2147483646 w 361"/>
                    <a:gd name="T73" fmla="*/ 2147483646 h 290"/>
                    <a:gd name="T74" fmla="*/ 2147483646 w 361"/>
                    <a:gd name="T75" fmla="*/ 2147483646 h 290"/>
                    <a:gd name="T76" fmla="*/ 2147483646 w 361"/>
                    <a:gd name="T77" fmla="*/ 2147483646 h 290"/>
                    <a:gd name="T78" fmla="*/ 2147483646 w 361"/>
                    <a:gd name="T79" fmla="*/ 2147483646 h 290"/>
                    <a:gd name="T80" fmla="*/ 2147483646 w 361"/>
                    <a:gd name="T81" fmla="*/ 2147483646 h 290"/>
                    <a:gd name="T82" fmla="*/ 2147483646 w 361"/>
                    <a:gd name="T83" fmla="*/ 976939510 h 290"/>
                    <a:gd name="T84" fmla="*/ 2147483646 w 361"/>
                    <a:gd name="T85" fmla="*/ 1320678588 h 290"/>
                    <a:gd name="T86" fmla="*/ 2147483646 w 361"/>
                    <a:gd name="T87" fmla="*/ 1302584595 h 290"/>
                    <a:gd name="T88" fmla="*/ 2147483646 w 361"/>
                    <a:gd name="T89" fmla="*/ 1646323673 h 290"/>
                    <a:gd name="T90" fmla="*/ 2147483646 w 361"/>
                    <a:gd name="T91" fmla="*/ 1610139941 h 290"/>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361" h="290">
                      <a:moveTo>
                        <a:pt x="126" y="89"/>
                      </a:moveTo>
                      <a:cubicBezTo>
                        <a:pt x="123" y="74"/>
                        <a:pt x="126" y="57"/>
                        <a:pt x="137" y="45"/>
                      </a:cubicBezTo>
                      <a:cubicBezTo>
                        <a:pt x="155" y="24"/>
                        <a:pt x="195" y="25"/>
                        <a:pt x="217" y="38"/>
                      </a:cubicBezTo>
                      <a:cubicBezTo>
                        <a:pt x="230" y="46"/>
                        <a:pt x="236" y="60"/>
                        <a:pt x="237" y="74"/>
                      </a:cubicBezTo>
                      <a:cubicBezTo>
                        <a:pt x="238" y="75"/>
                        <a:pt x="242" y="73"/>
                        <a:pt x="243" y="73"/>
                      </a:cubicBezTo>
                      <a:cubicBezTo>
                        <a:pt x="248" y="67"/>
                        <a:pt x="255" y="63"/>
                        <a:pt x="261" y="59"/>
                      </a:cubicBezTo>
                      <a:cubicBezTo>
                        <a:pt x="290" y="42"/>
                        <a:pt x="317" y="63"/>
                        <a:pt x="332" y="87"/>
                      </a:cubicBezTo>
                      <a:cubicBezTo>
                        <a:pt x="345" y="109"/>
                        <a:pt x="331" y="128"/>
                        <a:pt x="315" y="143"/>
                      </a:cubicBezTo>
                      <a:cubicBezTo>
                        <a:pt x="314" y="143"/>
                        <a:pt x="315" y="144"/>
                        <a:pt x="315" y="144"/>
                      </a:cubicBezTo>
                      <a:cubicBezTo>
                        <a:pt x="330" y="148"/>
                        <a:pt x="344" y="157"/>
                        <a:pt x="350" y="171"/>
                      </a:cubicBezTo>
                      <a:cubicBezTo>
                        <a:pt x="356" y="184"/>
                        <a:pt x="350" y="201"/>
                        <a:pt x="345" y="214"/>
                      </a:cubicBezTo>
                      <a:cubicBezTo>
                        <a:pt x="332" y="242"/>
                        <a:pt x="302" y="240"/>
                        <a:pt x="280" y="224"/>
                      </a:cubicBezTo>
                      <a:cubicBezTo>
                        <a:pt x="279" y="223"/>
                        <a:pt x="274" y="224"/>
                        <a:pt x="275" y="226"/>
                      </a:cubicBezTo>
                      <a:cubicBezTo>
                        <a:pt x="281" y="256"/>
                        <a:pt x="260" y="279"/>
                        <a:pt x="230" y="284"/>
                      </a:cubicBezTo>
                      <a:cubicBezTo>
                        <a:pt x="196" y="290"/>
                        <a:pt x="183" y="271"/>
                        <a:pt x="175" y="244"/>
                      </a:cubicBezTo>
                      <a:cubicBezTo>
                        <a:pt x="174" y="243"/>
                        <a:pt x="172" y="243"/>
                        <a:pt x="171" y="243"/>
                      </a:cubicBezTo>
                      <a:cubicBezTo>
                        <a:pt x="168" y="244"/>
                        <a:pt x="166" y="248"/>
                        <a:pt x="164" y="251"/>
                      </a:cubicBezTo>
                      <a:cubicBezTo>
                        <a:pt x="149" y="269"/>
                        <a:pt x="128" y="280"/>
                        <a:pt x="104" y="275"/>
                      </a:cubicBezTo>
                      <a:cubicBezTo>
                        <a:pt x="83" y="271"/>
                        <a:pt x="62" y="256"/>
                        <a:pt x="58" y="235"/>
                      </a:cubicBezTo>
                      <a:cubicBezTo>
                        <a:pt x="56" y="226"/>
                        <a:pt x="60" y="198"/>
                        <a:pt x="71" y="195"/>
                      </a:cubicBezTo>
                      <a:cubicBezTo>
                        <a:pt x="72" y="195"/>
                        <a:pt x="75" y="194"/>
                        <a:pt x="73" y="193"/>
                      </a:cubicBezTo>
                      <a:cubicBezTo>
                        <a:pt x="53" y="185"/>
                        <a:pt x="37" y="168"/>
                        <a:pt x="33" y="147"/>
                      </a:cubicBezTo>
                      <a:cubicBezTo>
                        <a:pt x="24" y="101"/>
                        <a:pt x="83" y="60"/>
                        <a:pt x="121" y="91"/>
                      </a:cubicBezTo>
                      <a:cubicBezTo>
                        <a:pt x="122" y="92"/>
                        <a:pt x="127" y="90"/>
                        <a:pt x="126" y="89"/>
                      </a:cubicBezTo>
                      <a:cubicBezTo>
                        <a:pt x="77" y="48"/>
                        <a:pt x="0" y="116"/>
                        <a:pt x="36" y="171"/>
                      </a:cubicBezTo>
                      <a:cubicBezTo>
                        <a:pt x="42" y="180"/>
                        <a:pt x="52" y="187"/>
                        <a:pt x="62" y="192"/>
                      </a:cubicBezTo>
                      <a:cubicBezTo>
                        <a:pt x="65" y="194"/>
                        <a:pt x="67" y="194"/>
                        <a:pt x="68" y="194"/>
                      </a:cubicBezTo>
                      <a:cubicBezTo>
                        <a:pt x="69" y="194"/>
                        <a:pt x="68" y="193"/>
                        <a:pt x="65" y="196"/>
                      </a:cubicBezTo>
                      <a:cubicBezTo>
                        <a:pt x="43" y="217"/>
                        <a:pt x="50" y="249"/>
                        <a:pt x="73" y="266"/>
                      </a:cubicBezTo>
                      <a:cubicBezTo>
                        <a:pt x="97" y="283"/>
                        <a:pt x="127" y="283"/>
                        <a:pt x="151" y="267"/>
                      </a:cubicBezTo>
                      <a:cubicBezTo>
                        <a:pt x="160" y="262"/>
                        <a:pt x="166" y="254"/>
                        <a:pt x="172" y="246"/>
                      </a:cubicBezTo>
                      <a:cubicBezTo>
                        <a:pt x="175" y="243"/>
                        <a:pt x="169" y="244"/>
                        <a:pt x="169" y="248"/>
                      </a:cubicBezTo>
                      <a:cubicBezTo>
                        <a:pt x="170" y="253"/>
                        <a:pt x="172" y="258"/>
                        <a:pt x="173" y="262"/>
                      </a:cubicBezTo>
                      <a:cubicBezTo>
                        <a:pt x="184" y="290"/>
                        <a:pt x="216" y="290"/>
                        <a:pt x="241" y="285"/>
                      </a:cubicBezTo>
                      <a:cubicBezTo>
                        <a:pt x="265" y="279"/>
                        <a:pt x="280" y="260"/>
                        <a:pt x="281" y="236"/>
                      </a:cubicBezTo>
                      <a:cubicBezTo>
                        <a:pt x="281" y="232"/>
                        <a:pt x="281" y="228"/>
                        <a:pt x="281" y="224"/>
                      </a:cubicBezTo>
                      <a:cubicBezTo>
                        <a:pt x="279" y="225"/>
                        <a:pt x="277" y="226"/>
                        <a:pt x="275" y="226"/>
                      </a:cubicBezTo>
                      <a:cubicBezTo>
                        <a:pt x="304" y="247"/>
                        <a:pt x="337" y="242"/>
                        <a:pt x="353" y="208"/>
                      </a:cubicBezTo>
                      <a:cubicBezTo>
                        <a:pt x="361" y="191"/>
                        <a:pt x="361" y="171"/>
                        <a:pt x="347" y="157"/>
                      </a:cubicBezTo>
                      <a:cubicBezTo>
                        <a:pt x="343" y="152"/>
                        <a:pt x="337" y="148"/>
                        <a:pt x="331" y="145"/>
                      </a:cubicBezTo>
                      <a:cubicBezTo>
                        <a:pt x="325" y="143"/>
                        <a:pt x="318" y="144"/>
                        <a:pt x="324" y="140"/>
                      </a:cubicBezTo>
                      <a:cubicBezTo>
                        <a:pt x="356" y="112"/>
                        <a:pt x="341" y="73"/>
                        <a:pt x="306" y="54"/>
                      </a:cubicBezTo>
                      <a:cubicBezTo>
                        <a:pt x="283" y="42"/>
                        <a:pt x="254" y="56"/>
                        <a:pt x="238" y="73"/>
                      </a:cubicBezTo>
                      <a:cubicBezTo>
                        <a:pt x="239" y="73"/>
                        <a:pt x="241" y="72"/>
                        <a:pt x="243" y="72"/>
                      </a:cubicBezTo>
                      <a:cubicBezTo>
                        <a:pt x="235" y="0"/>
                        <a:pt x="104" y="17"/>
                        <a:pt x="120" y="91"/>
                      </a:cubicBezTo>
                      <a:cubicBezTo>
                        <a:pt x="121" y="92"/>
                        <a:pt x="127" y="91"/>
                        <a:pt x="126" y="89"/>
                      </a:cubicBezTo>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5800" name="Freeform 28">
                  <a:extLst>
                    <a:ext uri="{FF2B5EF4-FFF2-40B4-BE49-F238E27FC236}">
                      <a16:creationId xmlns:a16="http://schemas.microsoft.com/office/drawing/2014/main" id="{C26B7C38-6940-DD40-0E51-0BC2C634F1C0}"/>
                    </a:ext>
                  </a:extLst>
                </p:cNvPr>
                <p:cNvSpPr>
                  <a:spLocks/>
                </p:cNvSpPr>
                <p:nvPr/>
              </p:nvSpPr>
              <p:spPr bwMode="auto">
                <a:xfrm>
                  <a:off x="2843214" y="1004888"/>
                  <a:ext cx="1008063" cy="655638"/>
                </a:xfrm>
                <a:custGeom>
                  <a:avLst/>
                  <a:gdLst>
                    <a:gd name="T0" fmla="*/ 1883697018 w 238"/>
                    <a:gd name="T1" fmla="*/ 54375380 h 154"/>
                    <a:gd name="T2" fmla="*/ 107638256 w 238"/>
                    <a:gd name="T3" fmla="*/ 1341277825 h 154"/>
                    <a:gd name="T4" fmla="*/ 2147483646 w 238"/>
                    <a:gd name="T5" fmla="*/ 2147483646 h 154"/>
                    <a:gd name="T6" fmla="*/ 2147483646 w 238"/>
                    <a:gd name="T7" fmla="*/ 1812536795 h 154"/>
                    <a:gd name="T8" fmla="*/ 2147483646 w 238"/>
                    <a:gd name="T9" fmla="*/ 163130398 h 154"/>
                    <a:gd name="T10" fmla="*/ 1883697018 w 238"/>
                    <a:gd name="T11" fmla="*/ 54375380 h 15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38" h="154">
                      <a:moveTo>
                        <a:pt x="105" y="3"/>
                      </a:moveTo>
                      <a:cubicBezTo>
                        <a:pt x="68" y="7"/>
                        <a:pt x="11" y="26"/>
                        <a:pt x="6" y="74"/>
                      </a:cubicBezTo>
                      <a:cubicBezTo>
                        <a:pt x="0" y="139"/>
                        <a:pt x="79" y="154"/>
                        <a:pt x="123" y="149"/>
                      </a:cubicBezTo>
                      <a:cubicBezTo>
                        <a:pt x="159" y="144"/>
                        <a:pt x="206" y="141"/>
                        <a:pt x="222" y="100"/>
                      </a:cubicBezTo>
                      <a:cubicBezTo>
                        <a:pt x="238" y="61"/>
                        <a:pt x="211" y="20"/>
                        <a:pt x="177" y="9"/>
                      </a:cubicBezTo>
                      <a:cubicBezTo>
                        <a:pt x="155" y="1"/>
                        <a:pt x="128" y="0"/>
                        <a:pt x="105"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5801" name="Freeform 29">
                  <a:extLst>
                    <a:ext uri="{FF2B5EF4-FFF2-40B4-BE49-F238E27FC236}">
                      <a16:creationId xmlns:a16="http://schemas.microsoft.com/office/drawing/2014/main" id="{59059E3C-F526-5A23-E7C4-351BAF644713}"/>
                    </a:ext>
                  </a:extLst>
                </p:cNvPr>
                <p:cNvSpPr>
                  <a:spLocks/>
                </p:cNvSpPr>
                <p:nvPr/>
              </p:nvSpPr>
              <p:spPr bwMode="auto">
                <a:xfrm>
                  <a:off x="2805114" y="958850"/>
                  <a:ext cx="1017588" cy="668338"/>
                </a:xfrm>
                <a:custGeom>
                  <a:avLst/>
                  <a:gdLst>
                    <a:gd name="T0" fmla="*/ 1941536704 w 240"/>
                    <a:gd name="T1" fmla="*/ 72487003 h 157"/>
                    <a:gd name="T2" fmla="*/ 89886940 w 240"/>
                    <a:gd name="T3" fmla="*/ 1485958019 h 157"/>
                    <a:gd name="T4" fmla="*/ 1905581928 w 240"/>
                    <a:gd name="T5" fmla="*/ 2147483646 h 157"/>
                    <a:gd name="T6" fmla="*/ 2147483646 w 240"/>
                    <a:gd name="T7" fmla="*/ 1848388777 h 157"/>
                    <a:gd name="T8" fmla="*/ 2147483646 w 240"/>
                    <a:gd name="T9" fmla="*/ 416791753 h 157"/>
                    <a:gd name="T10" fmla="*/ 1941536704 w 240"/>
                    <a:gd name="T11" fmla="*/ 72487003 h 157"/>
                    <a:gd name="T12" fmla="*/ 1905581928 w 240"/>
                    <a:gd name="T13" fmla="*/ 108730504 h 157"/>
                    <a:gd name="T14" fmla="*/ 2147483646 w 240"/>
                    <a:gd name="T15" fmla="*/ 1467836268 h 157"/>
                    <a:gd name="T16" fmla="*/ 1833672376 w 240"/>
                    <a:gd name="T17" fmla="*/ 2147483646 h 157"/>
                    <a:gd name="T18" fmla="*/ 215724416 w 240"/>
                    <a:gd name="T19" fmla="*/ 1703414771 h 157"/>
                    <a:gd name="T20" fmla="*/ 1923559316 w 240"/>
                    <a:gd name="T21" fmla="*/ 108730504 h 157"/>
                    <a:gd name="T22" fmla="*/ 1941536704 w 240"/>
                    <a:gd name="T23" fmla="*/ 72487003 h 15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40" h="157">
                      <a:moveTo>
                        <a:pt x="108" y="4"/>
                      </a:moveTo>
                      <a:cubicBezTo>
                        <a:pt x="63" y="10"/>
                        <a:pt x="9" y="31"/>
                        <a:pt x="5" y="82"/>
                      </a:cubicBezTo>
                      <a:cubicBezTo>
                        <a:pt x="2" y="135"/>
                        <a:pt x="64" y="155"/>
                        <a:pt x="106" y="156"/>
                      </a:cubicBezTo>
                      <a:cubicBezTo>
                        <a:pt x="150" y="157"/>
                        <a:pt x="208" y="146"/>
                        <a:pt x="228" y="102"/>
                      </a:cubicBezTo>
                      <a:cubicBezTo>
                        <a:pt x="240" y="74"/>
                        <a:pt x="226" y="42"/>
                        <a:pt x="205" y="23"/>
                      </a:cubicBezTo>
                      <a:cubicBezTo>
                        <a:pt x="180" y="0"/>
                        <a:pt x="140" y="1"/>
                        <a:pt x="108" y="4"/>
                      </a:cubicBezTo>
                      <a:cubicBezTo>
                        <a:pt x="107" y="4"/>
                        <a:pt x="102" y="7"/>
                        <a:pt x="106" y="6"/>
                      </a:cubicBezTo>
                      <a:cubicBezTo>
                        <a:pt x="159" y="1"/>
                        <a:pt x="225" y="16"/>
                        <a:pt x="226" y="81"/>
                      </a:cubicBezTo>
                      <a:cubicBezTo>
                        <a:pt x="228" y="142"/>
                        <a:pt x="148" y="156"/>
                        <a:pt x="102" y="153"/>
                      </a:cubicBezTo>
                      <a:cubicBezTo>
                        <a:pt x="64" y="151"/>
                        <a:pt x="21" y="134"/>
                        <a:pt x="12" y="94"/>
                      </a:cubicBezTo>
                      <a:cubicBezTo>
                        <a:pt x="0" y="39"/>
                        <a:pt x="63" y="12"/>
                        <a:pt x="107" y="6"/>
                      </a:cubicBezTo>
                      <a:cubicBezTo>
                        <a:pt x="109" y="6"/>
                        <a:pt x="112" y="3"/>
                        <a:pt x="108" y="4"/>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5802" name="Freeform 30">
                  <a:extLst>
                    <a:ext uri="{FF2B5EF4-FFF2-40B4-BE49-F238E27FC236}">
                      <a16:creationId xmlns:a16="http://schemas.microsoft.com/office/drawing/2014/main" id="{A23D066D-3188-D7BF-1FEF-E7F24D0DE008}"/>
                    </a:ext>
                  </a:extLst>
                </p:cNvPr>
                <p:cNvSpPr>
                  <a:spLocks/>
                </p:cNvSpPr>
                <p:nvPr/>
              </p:nvSpPr>
              <p:spPr bwMode="auto">
                <a:xfrm>
                  <a:off x="2906714" y="1052513"/>
                  <a:ext cx="771525" cy="136525"/>
                </a:xfrm>
                <a:custGeom>
                  <a:avLst/>
                  <a:gdLst>
                    <a:gd name="T0" fmla="*/ 53909250 w 182"/>
                    <a:gd name="T1" fmla="*/ 309438179 h 32"/>
                    <a:gd name="T2" fmla="*/ 2147483646 w 182"/>
                    <a:gd name="T3" fmla="*/ 36405245 h 32"/>
                    <a:gd name="T4" fmla="*/ 2147483646 w 182"/>
                    <a:gd name="T5" fmla="*/ 18200489 h 32"/>
                    <a:gd name="T6" fmla="*/ 125792488 w 182"/>
                    <a:gd name="T7" fmla="*/ 254832445 h 32"/>
                    <a:gd name="T8" fmla="*/ 53909250 w 182"/>
                    <a:gd name="T9" fmla="*/ 309438179 h 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2" h="32">
                      <a:moveTo>
                        <a:pt x="3" y="17"/>
                      </a:moveTo>
                      <a:cubicBezTo>
                        <a:pt x="60" y="32"/>
                        <a:pt x="126" y="28"/>
                        <a:pt x="179" y="2"/>
                      </a:cubicBezTo>
                      <a:cubicBezTo>
                        <a:pt x="182" y="1"/>
                        <a:pt x="177" y="0"/>
                        <a:pt x="175" y="1"/>
                      </a:cubicBezTo>
                      <a:cubicBezTo>
                        <a:pt x="125" y="26"/>
                        <a:pt x="61" y="28"/>
                        <a:pt x="7" y="14"/>
                      </a:cubicBezTo>
                      <a:cubicBezTo>
                        <a:pt x="5" y="13"/>
                        <a:pt x="0" y="16"/>
                        <a:pt x="3" y="17"/>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5803" name="Freeform 31">
                  <a:extLst>
                    <a:ext uri="{FF2B5EF4-FFF2-40B4-BE49-F238E27FC236}">
                      <a16:creationId xmlns:a16="http://schemas.microsoft.com/office/drawing/2014/main" id="{A0668D6D-4F5A-81B2-A647-2B21C8BB4F4F}"/>
                    </a:ext>
                  </a:extLst>
                </p:cNvPr>
                <p:cNvSpPr>
                  <a:spLocks/>
                </p:cNvSpPr>
                <p:nvPr/>
              </p:nvSpPr>
              <p:spPr bwMode="auto">
                <a:xfrm>
                  <a:off x="2838451" y="1163638"/>
                  <a:ext cx="928688" cy="215900"/>
                </a:xfrm>
                <a:custGeom>
                  <a:avLst/>
                  <a:gdLst>
                    <a:gd name="T0" fmla="*/ 0 w 219"/>
                    <a:gd name="T1" fmla="*/ 465950300 h 51"/>
                    <a:gd name="T2" fmla="*/ 2147483646 w 219"/>
                    <a:gd name="T3" fmla="*/ 17919700 h 51"/>
                    <a:gd name="T4" fmla="*/ 2147483646 w 219"/>
                    <a:gd name="T5" fmla="*/ 17919700 h 51"/>
                    <a:gd name="T6" fmla="*/ 107897431 w 219"/>
                    <a:gd name="T7" fmla="*/ 430106667 h 51"/>
                    <a:gd name="T8" fmla="*/ 0 w 219"/>
                    <a:gd name="T9" fmla="*/ 465950300 h 5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9" h="51">
                      <a:moveTo>
                        <a:pt x="0" y="26"/>
                      </a:moveTo>
                      <a:cubicBezTo>
                        <a:pt x="70" y="51"/>
                        <a:pt x="155" y="44"/>
                        <a:pt x="216" y="1"/>
                      </a:cubicBezTo>
                      <a:cubicBezTo>
                        <a:pt x="219" y="0"/>
                        <a:pt x="213" y="0"/>
                        <a:pt x="212" y="1"/>
                      </a:cubicBezTo>
                      <a:cubicBezTo>
                        <a:pt x="153" y="42"/>
                        <a:pt x="72" y="48"/>
                        <a:pt x="6" y="24"/>
                      </a:cubicBezTo>
                      <a:cubicBezTo>
                        <a:pt x="4" y="23"/>
                        <a:pt x="0" y="26"/>
                        <a:pt x="0" y="26"/>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5804" name="Freeform 32">
                  <a:extLst>
                    <a:ext uri="{FF2B5EF4-FFF2-40B4-BE49-F238E27FC236}">
                      <a16:creationId xmlns:a16="http://schemas.microsoft.com/office/drawing/2014/main" id="{CB2F1B40-3B67-BC2A-8A2E-D83CB664546D}"/>
                    </a:ext>
                  </a:extLst>
                </p:cNvPr>
                <p:cNvSpPr>
                  <a:spLocks/>
                </p:cNvSpPr>
                <p:nvPr/>
              </p:nvSpPr>
              <p:spPr bwMode="auto">
                <a:xfrm>
                  <a:off x="2863851" y="1316038"/>
                  <a:ext cx="928688" cy="233363"/>
                </a:xfrm>
                <a:custGeom>
                  <a:avLst/>
                  <a:gdLst>
                    <a:gd name="T0" fmla="*/ 71928794 w 219"/>
                    <a:gd name="T1" fmla="*/ 612094177 h 55"/>
                    <a:gd name="T2" fmla="*/ 2147483646 w 219"/>
                    <a:gd name="T3" fmla="*/ 90014474 h 55"/>
                    <a:gd name="T4" fmla="*/ 2147483646 w 219"/>
                    <a:gd name="T5" fmla="*/ 36005789 h 55"/>
                    <a:gd name="T6" fmla="*/ 125877510 w 219"/>
                    <a:gd name="T7" fmla="*/ 540082598 h 55"/>
                    <a:gd name="T8" fmla="*/ 71928794 w 219"/>
                    <a:gd name="T9" fmla="*/ 612094177 h 5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9" h="55">
                      <a:moveTo>
                        <a:pt x="4" y="34"/>
                      </a:moveTo>
                      <a:cubicBezTo>
                        <a:pt x="74" y="55"/>
                        <a:pt x="156" y="45"/>
                        <a:pt x="216" y="5"/>
                      </a:cubicBezTo>
                      <a:cubicBezTo>
                        <a:pt x="219" y="2"/>
                        <a:pt x="215" y="0"/>
                        <a:pt x="212" y="2"/>
                      </a:cubicBezTo>
                      <a:cubicBezTo>
                        <a:pt x="154" y="41"/>
                        <a:pt x="74" y="50"/>
                        <a:pt x="7" y="30"/>
                      </a:cubicBezTo>
                      <a:cubicBezTo>
                        <a:pt x="5" y="29"/>
                        <a:pt x="0" y="33"/>
                        <a:pt x="4" y="34"/>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5805" name="Freeform 33">
                  <a:extLst>
                    <a:ext uri="{FF2B5EF4-FFF2-40B4-BE49-F238E27FC236}">
                      <a16:creationId xmlns:a16="http://schemas.microsoft.com/office/drawing/2014/main" id="{369E410B-6EF1-B6BB-F71E-CA0A19EB8946}"/>
                    </a:ext>
                  </a:extLst>
                </p:cNvPr>
                <p:cNvSpPr>
                  <a:spLocks/>
                </p:cNvSpPr>
                <p:nvPr/>
              </p:nvSpPr>
              <p:spPr bwMode="auto">
                <a:xfrm>
                  <a:off x="2947989" y="1019175"/>
                  <a:ext cx="230188" cy="595313"/>
                </a:xfrm>
                <a:custGeom>
                  <a:avLst/>
                  <a:gdLst>
                    <a:gd name="T0" fmla="*/ 490615883 w 54"/>
                    <a:gd name="T1" fmla="*/ 54245771 h 140"/>
                    <a:gd name="T2" fmla="*/ 854035845 w 54"/>
                    <a:gd name="T3" fmla="*/ 2147483646 h 140"/>
                    <a:gd name="T4" fmla="*/ 926719837 w 54"/>
                    <a:gd name="T5" fmla="*/ 2147483646 h 140"/>
                    <a:gd name="T6" fmla="*/ 581471939 w 54"/>
                    <a:gd name="T7" fmla="*/ 54245771 h 140"/>
                    <a:gd name="T8" fmla="*/ 490615883 w 54"/>
                    <a:gd name="T9" fmla="*/ 54245771 h 1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4" h="140">
                      <a:moveTo>
                        <a:pt x="27" y="3"/>
                      </a:moveTo>
                      <a:cubicBezTo>
                        <a:pt x="0" y="48"/>
                        <a:pt x="2" y="106"/>
                        <a:pt x="47" y="139"/>
                      </a:cubicBezTo>
                      <a:cubicBezTo>
                        <a:pt x="49" y="140"/>
                        <a:pt x="54" y="137"/>
                        <a:pt x="51" y="135"/>
                      </a:cubicBezTo>
                      <a:cubicBezTo>
                        <a:pt x="8" y="103"/>
                        <a:pt x="6" y="47"/>
                        <a:pt x="32" y="3"/>
                      </a:cubicBezTo>
                      <a:cubicBezTo>
                        <a:pt x="34" y="0"/>
                        <a:pt x="28" y="1"/>
                        <a:pt x="27" y="3"/>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5806" name="Freeform 34">
                  <a:extLst>
                    <a:ext uri="{FF2B5EF4-FFF2-40B4-BE49-F238E27FC236}">
                      <a16:creationId xmlns:a16="http://schemas.microsoft.com/office/drawing/2014/main" id="{C44167FE-39D5-B848-5E89-7F4E4CB922BD}"/>
                    </a:ext>
                  </a:extLst>
                </p:cNvPr>
                <p:cNvSpPr>
                  <a:spLocks/>
                </p:cNvSpPr>
                <p:nvPr/>
              </p:nvSpPr>
              <p:spPr bwMode="auto">
                <a:xfrm>
                  <a:off x="3181351" y="971550"/>
                  <a:ext cx="179388" cy="655638"/>
                </a:xfrm>
                <a:custGeom>
                  <a:avLst/>
                  <a:gdLst>
                    <a:gd name="T0" fmla="*/ 182424783 w 42"/>
                    <a:gd name="T1" fmla="*/ 72503345 h 154"/>
                    <a:gd name="T2" fmla="*/ 638493146 w 42"/>
                    <a:gd name="T3" fmla="*/ 2147483646 h 154"/>
                    <a:gd name="T4" fmla="*/ 729707673 w 42"/>
                    <a:gd name="T5" fmla="*/ 2147483646 h 154"/>
                    <a:gd name="T6" fmla="*/ 291881361 w 42"/>
                    <a:gd name="T7" fmla="*/ 54375380 h 154"/>
                    <a:gd name="T8" fmla="*/ 182424783 w 42"/>
                    <a:gd name="T9" fmla="*/ 72503345 h 15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2" h="154">
                      <a:moveTo>
                        <a:pt x="10" y="4"/>
                      </a:moveTo>
                      <a:cubicBezTo>
                        <a:pt x="0" y="52"/>
                        <a:pt x="0" y="114"/>
                        <a:pt x="35" y="152"/>
                      </a:cubicBezTo>
                      <a:cubicBezTo>
                        <a:pt x="36" y="154"/>
                        <a:pt x="42" y="152"/>
                        <a:pt x="40" y="149"/>
                      </a:cubicBezTo>
                      <a:cubicBezTo>
                        <a:pt x="6" y="112"/>
                        <a:pt x="6" y="50"/>
                        <a:pt x="16" y="3"/>
                      </a:cubicBezTo>
                      <a:cubicBezTo>
                        <a:pt x="16" y="0"/>
                        <a:pt x="10" y="1"/>
                        <a:pt x="10" y="4"/>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5807" name="Freeform 35">
                  <a:extLst>
                    <a:ext uri="{FF2B5EF4-FFF2-40B4-BE49-F238E27FC236}">
                      <a16:creationId xmlns:a16="http://schemas.microsoft.com/office/drawing/2014/main" id="{16F123D1-841E-0230-0D50-B2EDAA6D978A}"/>
                    </a:ext>
                  </a:extLst>
                </p:cNvPr>
                <p:cNvSpPr>
                  <a:spLocks/>
                </p:cNvSpPr>
                <p:nvPr/>
              </p:nvSpPr>
              <p:spPr bwMode="auto">
                <a:xfrm>
                  <a:off x="3373439" y="971550"/>
                  <a:ext cx="142875" cy="620713"/>
                </a:xfrm>
                <a:custGeom>
                  <a:avLst/>
                  <a:gdLst>
                    <a:gd name="T0" fmla="*/ 158927426 w 34"/>
                    <a:gd name="T1" fmla="*/ 54223107 h 146"/>
                    <a:gd name="T2" fmla="*/ 494439949 w 34"/>
                    <a:gd name="T3" fmla="*/ 2147483646 h 146"/>
                    <a:gd name="T4" fmla="*/ 600390165 w 34"/>
                    <a:gd name="T5" fmla="*/ 2147483646 h 146"/>
                    <a:gd name="T6" fmla="*/ 247219974 w 34"/>
                    <a:gd name="T7" fmla="*/ 36150155 h 146"/>
                    <a:gd name="T8" fmla="*/ 158927426 w 34"/>
                    <a:gd name="T9" fmla="*/ 54223107 h 14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4" h="146">
                      <a:moveTo>
                        <a:pt x="9" y="3"/>
                      </a:moveTo>
                      <a:cubicBezTo>
                        <a:pt x="0" y="50"/>
                        <a:pt x="7" y="102"/>
                        <a:pt x="28" y="145"/>
                      </a:cubicBezTo>
                      <a:cubicBezTo>
                        <a:pt x="29" y="146"/>
                        <a:pt x="34" y="145"/>
                        <a:pt x="34" y="143"/>
                      </a:cubicBezTo>
                      <a:cubicBezTo>
                        <a:pt x="13" y="101"/>
                        <a:pt x="6" y="49"/>
                        <a:pt x="14" y="2"/>
                      </a:cubicBezTo>
                      <a:cubicBezTo>
                        <a:pt x="15" y="0"/>
                        <a:pt x="9" y="1"/>
                        <a:pt x="9" y="3"/>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5808" name="Freeform 36">
                  <a:extLst>
                    <a:ext uri="{FF2B5EF4-FFF2-40B4-BE49-F238E27FC236}">
                      <a16:creationId xmlns:a16="http://schemas.microsoft.com/office/drawing/2014/main" id="{FD2C96ED-1288-6E21-8BD1-8B92A2533856}"/>
                    </a:ext>
                  </a:extLst>
                </p:cNvPr>
                <p:cNvSpPr>
                  <a:spLocks/>
                </p:cNvSpPr>
                <p:nvPr/>
              </p:nvSpPr>
              <p:spPr bwMode="auto">
                <a:xfrm>
                  <a:off x="3546476" y="992188"/>
                  <a:ext cx="157163" cy="519113"/>
                </a:xfrm>
                <a:custGeom>
                  <a:avLst/>
                  <a:gdLst>
                    <a:gd name="T0" fmla="*/ 0 w 37"/>
                    <a:gd name="T1" fmla="*/ 54315389 h 122"/>
                    <a:gd name="T2" fmla="*/ 523233856 w 37"/>
                    <a:gd name="T3" fmla="*/ 2147483646 h 122"/>
                    <a:gd name="T4" fmla="*/ 631489429 w 37"/>
                    <a:gd name="T5" fmla="*/ 2118312932 h 122"/>
                    <a:gd name="T6" fmla="*/ 108255573 w 37"/>
                    <a:gd name="T7" fmla="*/ 54315389 h 122"/>
                    <a:gd name="T8" fmla="*/ 0 w 37"/>
                    <a:gd name="T9" fmla="*/ 54315389 h 1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7" h="122">
                      <a:moveTo>
                        <a:pt x="0" y="3"/>
                      </a:moveTo>
                      <a:cubicBezTo>
                        <a:pt x="1" y="40"/>
                        <a:pt x="3" y="92"/>
                        <a:pt x="29" y="120"/>
                      </a:cubicBezTo>
                      <a:cubicBezTo>
                        <a:pt x="31" y="122"/>
                        <a:pt x="37" y="119"/>
                        <a:pt x="35" y="117"/>
                      </a:cubicBezTo>
                      <a:cubicBezTo>
                        <a:pt x="9" y="90"/>
                        <a:pt x="7" y="38"/>
                        <a:pt x="6" y="3"/>
                      </a:cubicBezTo>
                      <a:cubicBezTo>
                        <a:pt x="6" y="0"/>
                        <a:pt x="0" y="1"/>
                        <a:pt x="0" y="3"/>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5809" name="Freeform 37">
                  <a:extLst>
                    <a:ext uri="{FF2B5EF4-FFF2-40B4-BE49-F238E27FC236}">
                      <a16:creationId xmlns:a16="http://schemas.microsoft.com/office/drawing/2014/main" id="{27EC3CE6-649D-60F2-6793-6F07EE2AEF6F}"/>
                    </a:ext>
                  </a:extLst>
                </p:cNvPr>
                <p:cNvSpPr>
                  <a:spLocks/>
                </p:cNvSpPr>
                <p:nvPr/>
              </p:nvSpPr>
              <p:spPr bwMode="auto">
                <a:xfrm>
                  <a:off x="2863851" y="2303463"/>
                  <a:ext cx="966788" cy="565150"/>
                </a:xfrm>
                <a:custGeom>
                  <a:avLst/>
                  <a:gdLst>
                    <a:gd name="T0" fmla="*/ 0 w 609"/>
                    <a:gd name="T1" fmla="*/ 47883763 h 356"/>
                    <a:gd name="T2" fmla="*/ 148690089 w 609"/>
                    <a:gd name="T3" fmla="*/ 897175625 h 356"/>
                    <a:gd name="T4" fmla="*/ 1365925394 w 609"/>
                    <a:gd name="T5" fmla="*/ 897175625 h 356"/>
                    <a:gd name="T6" fmla="*/ 1534776744 w 609"/>
                    <a:gd name="T7" fmla="*/ 0 h 356"/>
                    <a:gd name="T8" fmla="*/ 0 w 609"/>
                    <a:gd name="T9" fmla="*/ 47883763 h 35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09" h="356">
                      <a:moveTo>
                        <a:pt x="0" y="19"/>
                      </a:moveTo>
                      <a:lnTo>
                        <a:pt x="59" y="356"/>
                      </a:lnTo>
                      <a:lnTo>
                        <a:pt x="542" y="356"/>
                      </a:lnTo>
                      <a:lnTo>
                        <a:pt x="609" y="0"/>
                      </a:lnTo>
                      <a:lnTo>
                        <a:pt x="0" y="19"/>
                      </a:lnTo>
                      <a:close/>
                    </a:path>
                  </a:pathLst>
                </a:custGeom>
                <a:solidFill>
                  <a:srgbClr val="E0A8E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5810" name="Freeform 38">
                  <a:extLst>
                    <a:ext uri="{FF2B5EF4-FFF2-40B4-BE49-F238E27FC236}">
                      <a16:creationId xmlns:a16="http://schemas.microsoft.com/office/drawing/2014/main" id="{E6A0EA95-9299-3DCF-B1C5-CA8C912806FD}"/>
                    </a:ext>
                  </a:extLst>
                </p:cNvPr>
                <p:cNvSpPr>
                  <a:spLocks/>
                </p:cNvSpPr>
                <p:nvPr/>
              </p:nvSpPr>
              <p:spPr bwMode="auto">
                <a:xfrm>
                  <a:off x="2863851" y="2303463"/>
                  <a:ext cx="966788" cy="565150"/>
                </a:xfrm>
                <a:custGeom>
                  <a:avLst/>
                  <a:gdLst>
                    <a:gd name="T0" fmla="*/ 0 w 609"/>
                    <a:gd name="T1" fmla="*/ 47883763 h 356"/>
                    <a:gd name="T2" fmla="*/ 148690089 w 609"/>
                    <a:gd name="T3" fmla="*/ 897175625 h 356"/>
                    <a:gd name="T4" fmla="*/ 1365925394 w 609"/>
                    <a:gd name="T5" fmla="*/ 897175625 h 356"/>
                    <a:gd name="T6" fmla="*/ 1534776744 w 609"/>
                    <a:gd name="T7" fmla="*/ 0 h 356"/>
                    <a:gd name="T8" fmla="*/ 0 w 609"/>
                    <a:gd name="T9" fmla="*/ 47883763 h 35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09" h="356">
                      <a:moveTo>
                        <a:pt x="0" y="19"/>
                      </a:moveTo>
                      <a:lnTo>
                        <a:pt x="59" y="356"/>
                      </a:lnTo>
                      <a:lnTo>
                        <a:pt x="542" y="356"/>
                      </a:lnTo>
                      <a:lnTo>
                        <a:pt x="609" y="0"/>
                      </a:lnTo>
                      <a:lnTo>
                        <a:pt x="0" y="1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5811" name="Freeform 39">
                  <a:extLst>
                    <a:ext uri="{FF2B5EF4-FFF2-40B4-BE49-F238E27FC236}">
                      <a16:creationId xmlns:a16="http://schemas.microsoft.com/office/drawing/2014/main" id="{3A2F7866-FE0F-93B0-2D96-79196D460B3E}"/>
                    </a:ext>
                  </a:extLst>
                </p:cNvPr>
                <p:cNvSpPr>
                  <a:spLocks/>
                </p:cNvSpPr>
                <p:nvPr/>
              </p:nvSpPr>
              <p:spPr bwMode="auto">
                <a:xfrm>
                  <a:off x="2944814" y="2303463"/>
                  <a:ext cx="885825" cy="565150"/>
                </a:xfrm>
                <a:custGeom>
                  <a:avLst/>
                  <a:gdLst>
                    <a:gd name="T0" fmla="*/ 2147483646 w 209"/>
                    <a:gd name="T1" fmla="*/ 0 h 133"/>
                    <a:gd name="T2" fmla="*/ 2147483646 w 209"/>
                    <a:gd name="T3" fmla="*/ 18055055 h 133"/>
                    <a:gd name="T4" fmla="*/ 0 w 209"/>
                    <a:gd name="T5" fmla="*/ 2058395279 h 133"/>
                    <a:gd name="T6" fmla="*/ 53891219 w 209"/>
                    <a:gd name="T7" fmla="*/ 2147483646 h 133"/>
                    <a:gd name="T8" fmla="*/ 2147483646 w 209"/>
                    <a:gd name="T9" fmla="*/ 2147483646 h 133"/>
                    <a:gd name="T10" fmla="*/ 2147483646 w 209"/>
                    <a:gd name="T11" fmla="*/ 0 h 13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09" h="133">
                      <a:moveTo>
                        <a:pt x="209" y="0"/>
                      </a:moveTo>
                      <a:cubicBezTo>
                        <a:pt x="188" y="1"/>
                        <a:pt x="188" y="1"/>
                        <a:pt x="188" y="1"/>
                      </a:cubicBezTo>
                      <a:cubicBezTo>
                        <a:pt x="132" y="47"/>
                        <a:pt x="68" y="93"/>
                        <a:pt x="0" y="114"/>
                      </a:cubicBezTo>
                      <a:cubicBezTo>
                        <a:pt x="3" y="133"/>
                        <a:pt x="3" y="133"/>
                        <a:pt x="3" y="133"/>
                      </a:cubicBezTo>
                      <a:cubicBezTo>
                        <a:pt x="184" y="133"/>
                        <a:pt x="184" y="133"/>
                        <a:pt x="184" y="133"/>
                      </a:cubicBezTo>
                      <a:cubicBezTo>
                        <a:pt x="209" y="0"/>
                        <a:pt x="209" y="0"/>
                        <a:pt x="209" y="0"/>
                      </a:cubicBezTo>
                    </a:path>
                  </a:pathLst>
                </a:custGeom>
                <a:solidFill>
                  <a:srgbClr val="D794D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5812" name="Freeform 40">
                  <a:extLst>
                    <a:ext uri="{FF2B5EF4-FFF2-40B4-BE49-F238E27FC236}">
                      <a16:creationId xmlns:a16="http://schemas.microsoft.com/office/drawing/2014/main" id="{7826E939-C252-83D9-B3C1-B98E7E57ECD0}"/>
                    </a:ext>
                  </a:extLst>
                </p:cNvPr>
                <p:cNvSpPr>
                  <a:spLocks/>
                </p:cNvSpPr>
                <p:nvPr/>
              </p:nvSpPr>
              <p:spPr bwMode="auto">
                <a:xfrm>
                  <a:off x="2795589" y="2268538"/>
                  <a:ext cx="996950" cy="582613"/>
                </a:xfrm>
                <a:custGeom>
                  <a:avLst/>
                  <a:gdLst>
                    <a:gd name="T0" fmla="*/ 0 w 235"/>
                    <a:gd name="T1" fmla="*/ 162765912 h 137"/>
                    <a:gd name="T2" fmla="*/ 413942125 w 235"/>
                    <a:gd name="T3" fmla="*/ 2147483646 h 137"/>
                    <a:gd name="T4" fmla="*/ 449938383 w 235"/>
                    <a:gd name="T5" fmla="*/ 2147483646 h 137"/>
                    <a:gd name="T6" fmla="*/ 2147483646 w 235"/>
                    <a:gd name="T7" fmla="*/ 2147483646 h 137"/>
                    <a:gd name="T8" fmla="*/ 2147483646 w 235"/>
                    <a:gd name="T9" fmla="*/ 2147483646 h 137"/>
                    <a:gd name="T10" fmla="*/ 2147483646 w 235"/>
                    <a:gd name="T11" fmla="*/ 36168785 h 137"/>
                    <a:gd name="T12" fmla="*/ 2147483646 w 235"/>
                    <a:gd name="T13" fmla="*/ 54255304 h 137"/>
                    <a:gd name="T14" fmla="*/ 2147483646 w 235"/>
                    <a:gd name="T15" fmla="*/ 2147483646 h 137"/>
                    <a:gd name="T16" fmla="*/ 2147483646 w 235"/>
                    <a:gd name="T17" fmla="*/ 2147483646 h 137"/>
                    <a:gd name="T18" fmla="*/ 2147483646 w 235"/>
                    <a:gd name="T19" fmla="*/ 2147483646 h 137"/>
                    <a:gd name="T20" fmla="*/ 2147483646 w 235"/>
                    <a:gd name="T21" fmla="*/ 2147483646 h 137"/>
                    <a:gd name="T22" fmla="*/ 2147483646 w 235"/>
                    <a:gd name="T23" fmla="*/ 2147483646 h 137"/>
                    <a:gd name="T24" fmla="*/ 899872524 w 235"/>
                    <a:gd name="T25" fmla="*/ 2147483646 h 137"/>
                    <a:gd name="T26" fmla="*/ 539922666 w 235"/>
                    <a:gd name="T27" fmla="*/ 2147483646 h 137"/>
                    <a:gd name="T28" fmla="*/ 521926658 w 235"/>
                    <a:gd name="T29" fmla="*/ 2147483646 h 137"/>
                    <a:gd name="T30" fmla="*/ 485930399 w 235"/>
                    <a:gd name="T31" fmla="*/ 2147483646 h 137"/>
                    <a:gd name="T32" fmla="*/ 107984533 w 235"/>
                    <a:gd name="T33" fmla="*/ 144679393 h 137"/>
                    <a:gd name="T34" fmla="*/ 0 w 235"/>
                    <a:gd name="T35" fmla="*/ 162765912 h 13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35" h="137">
                      <a:moveTo>
                        <a:pt x="0" y="9"/>
                      </a:moveTo>
                      <a:cubicBezTo>
                        <a:pt x="8" y="52"/>
                        <a:pt x="15" y="94"/>
                        <a:pt x="23" y="136"/>
                      </a:cubicBezTo>
                      <a:cubicBezTo>
                        <a:pt x="23" y="137"/>
                        <a:pt x="24" y="137"/>
                        <a:pt x="25" y="137"/>
                      </a:cubicBezTo>
                      <a:cubicBezTo>
                        <a:pt x="85" y="137"/>
                        <a:pt x="145" y="137"/>
                        <a:pt x="206" y="137"/>
                      </a:cubicBezTo>
                      <a:cubicBezTo>
                        <a:pt x="207" y="137"/>
                        <a:pt x="210" y="136"/>
                        <a:pt x="210" y="135"/>
                      </a:cubicBezTo>
                      <a:cubicBezTo>
                        <a:pt x="218" y="91"/>
                        <a:pt x="226" y="46"/>
                        <a:pt x="235" y="2"/>
                      </a:cubicBezTo>
                      <a:cubicBezTo>
                        <a:pt x="235" y="0"/>
                        <a:pt x="229" y="1"/>
                        <a:pt x="229" y="3"/>
                      </a:cubicBezTo>
                      <a:cubicBezTo>
                        <a:pt x="221" y="43"/>
                        <a:pt x="214" y="83"/>
                        <a:pt x="207" y="123"/>
                      </a:cubicBezTo>
                      <a:cubicBezTo>
                        <a:pt x="206" y="126"/>
                        <a:pt x="205" y="129"/>
                        <a:pt x="205" y="132"/>
                      </a:cubicBezTo>
                      <a:cubicBezTo>
                        <a:pt x="204" y="137"/>
                        <a:pt x="204" y="134"/>
                        <a:pt x="208" y="134"/>
                      </a:cubicBezTo>
                      <a:cubicBezTo>
                        <a:pt x="203" y="134"/>
                        <a:pt x="198" y="134"/>
                        <a:pt x="193" y="134"/>
                      </a:cubicBezTo>
                      <a:cubicBezTo>
                        <a:pt x="169" y="134"/>
                        <a:pt x="145" y="134"/>
                        <a:pt x="122" y="134"/>
                      </a:cubicBezTo>
                      <a:cubicBezTo>
                        <a:pt x="98" y="134"/>
                        <a:pt x="74" y="134"/>
                        <a:pt x="50" y="134"/>
                      </a:cubicBezTo>
                      <a:cubicBezTo>
                        <a:pt x="43" y="134"/>
                        <a:pt x="36" y="134"/>
                        <a:pt x="30" y="134"/>
                      </a:cubicBezTo>
                      <a:cubicBezTo>
                        <a:pt x="26" y="134"/>
                        <a:pt x="28" y="134"/>
                        <a:pt x="29" y="134"/>
                      </a:cubicBezTo>
                      <a:cubicBezTo>
                        <a:pt x="28" y="132"/>
                        <a:pt x="28" y="130"/>
                        <a:pt x="27" y="127"/>
                      </a:cubicBezTo>
                      <a:cubicBezTo>
                        <a:pt x="20" y="88"/>
                        <a:pt x="13" y="48"/>
                        <a:pt x="6" y="8"/>
                      </a:cubicBezTo>
                      <a:cubicBezTo>
                        <a:pt x="6" y="6"/>
                        <a:pt x="0" y="8"/>
                        <a:pt x="0" y="9"/>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5813" name="Freeform 41">
                  <a:extLst>
                    <a:ext uri="{FF2B5EF4-FFF2-40B4-BE49-F238E27FC236}">
                      <a16:creationId xmlns:a16="http://schemas.microsoft.com/office/drawing/2014/main" id="{9190670D-618F-4AFD-6BE3-E65CBE44CE2D}"/>
                    </a:ext>
                  </a:extLst>
                </p:cNvPr>
                <p:cNvSpPr>
                  <a:spLocks/>
                </p:cNvSpPr>
                <p:nvPr/>
              </p:nvSpPr>
              <p:spPr bwMode="auto">
                <a:xfrm>
                  <a:off x="2744789" y="2055813"/>
                  <a:ext cx="1195388" cy="344488"/>
                </a:xfrm>
                <a:custGeom>
                  <a:avLst/>
                  <a:gdLst>
                    <a:gd name="T0" fmla="*/ 0 w 282"/>
                    <a:gd name="T1" fmla="*/ 271311944 h 81"/>
                    <a:gd name="T2" fmla="*/ 2147483646 w 282"/>
                    <a:gd name="T3" fmla="*/ 0 h 81"/>
                    <a:gd name="T4" fmla="*/ 2147483646 w 282"/>
                    <a:gd name="T5" fmla="*/ 976725551 h 81"/>
                    <a:gd name="T6" fmla="*/ 107813824 w 282"/>
                    <a:gd name="T7" fmla="*/ 1085247776 h 81"/>
                    <a:gd name="T8" fmla="*/ 0 w 282"/>
                    <a:gd name="T9" fmla="*/ 271311944 h 8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2" h="81">
                      <a:moveTo>
                        <a:pt x="0" y="15"/>
                      </a:moveTo>
                      <a:cubicBezTo>
                        <a:pt x="0" y="15"/>
                        <a:pt x="121" y="44"/>
                        <a:pt x="282" y="0"/>
                      </a:cubicBezTo>
                      <a:cubicBezTo>
                        <a:pt x="278" y="54"/>
                        <a:pt x="278" y="54"/>
                        <a:pt x="278" y="54"/>
                      </a:cubicBezTo>
                      <a:cubicBezTo>
                        <a:pt x="278" y="54"/>
                        <a:pt x="110" y="81"/>
                        <a:pt x="6" y="60"/>
                      </a:cubicBezTo>
                      <a:cubicBezTo>
                        <a:pt x="6" y="60"/>
                        <a:pt x="0" y="38"/>
                        <a:pt x="0" y="15"/>
                      </a:cubicBezTo>
                      <a:close/>
                    </a:path>
                  </a:pathLst>
                </a:custGeom>
                <a:solidFill>
                  <a:srgbClr val="B591D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5814" name="Freeform 42">
                  <a:extLst>
                    <a:ext uri="{FF2B5EF4-FFF2-40B4-BE49-F238E27FC236}">
                      <a16:creationId xmlns:a16="http://schemas.microsoft.com/office/drawing/2014/main" id="{23CE8176-FE31-87D3-22D1-54A0302F7B3E}"/>
                    </a:ext>
                  </a:extLst>
                </p:cNvPr>
                <p:cNvSpPr>
                  <a:spLocks/>
                </p:cNvSpPr>
                <p:nvPr/>
              </p:nvSpPr>
              <p:spPr bwMode="auto">
                <a:xfrm>
                  <a:off x="2690814" y="2030413"/>
                  <a:ext cx="1220788" cy="336550"/>
                </a:xfrm>
                <a:custGeom>
                  <a:avLst/>
                  <a:gdLst>
                    <a:gd name="T0" fmla="*/ 17968473 w 288"/>
                    <a:gd name="T1" fmla="*/ 308526887 h 79"/>
                    <a:gd name="T2" fmla="*/ 2084266612 w 288"/>
                    <a:gd name="T3" fmla="*/ 490012540 h 79"/>
                    <a:gd name="T4" fmla="*/ 2147483646 w 288"/>
                    <a:gd name="T5" fmla="*/ 290378748 h 79"/>
                    <a:gd name="T6" fmla="*/ 2147483646 w 288"/>
                    <a:gd name="T7" fmla="*/ 54444418 h 79"/>
                    <a:gd name="T8" fmla="*/ 2147483646 w 288"/>
                    <a:gd name="T9" fmla="*/ 635201914 h 79"/>
                    <a:gd name="T10" fmla="*/ 2147483646 w 288"/>
                    <a:gd name="T11" fmla="*/ 871136244 h 79"/>
                    <a:gd name="T12" fmla="*/ 2147483646 w 288"/>
                    <a:gd name="T13" fmla="*/ 998177479 h 79"/>
                    <a:gd name="T14" fmla="*/ 2147483646 w 288"/>
                    <a:gd name="T15" fmla="*/ 1034473758 h 79"/>
                    <a:gd name="T16" fmla="*/ 2147483646 w 288"/>
                    <a:gd name="T17" fmla="*/ 1179663132 h 79"/>
                    <a:gd name="T18" fmla="*/ 1365553110 w 288"/>
                    <a:gd name="T19" fmla="*/ 1215959410 h 79"/>
                    <a:gd name="T20" fmla="*/ 305451331 w 288"/>
                    <a:gd name="T21" fmla="*/ 1107070575 h 79"/>
                    <a:gd name="T22" fmla="*/ 125775075 w 288"/>
                    <a:gd name="T23" fmla="*/ 272230609 h 79"/>
                    <a:gd name="T24" fmla="*/ 17968473 w 288"/>
                    <a:gd name="T25" fmla="*/ 308526887 h 79"/>
                    <a:gd name="T26" fmla="*/ 125775075 w 288"/>
                    <a:gd name="T27" fmla="*/ 1125218714 h 79"/>
                    <a:gd name="T28" fmla="*/ 143743548 w 288"/>
                    <a:gd name="T29" fmla="*/ 1143366853 h 79"/>
                    <a:gd name="T30" fmla="*/ 2147483646 w 288"/>
                    <a:gd name="T31" fmla="*/ 1016325618 h 79"/>
                    <a:gd name="T32" fmla="*/ 2147483646 w 288"/>
                    <a:gd name="T33" fmla="*/ 998177479 h 79"/>
                    <a:gd name="T34" fmla="*/ 2147483646 w 288"/>
                    <a:gd name="T35" fmla="*/ 0 h 79"/>
                    <a:gd name="T36" fmla="*/ 2147483646 w 288"/>
                    <a:gd name="T37" fmla="*/ 0 h 79"/>
                    <a:gd name="T38" fmla="*/ 107806601 w 288"/>
                    <a:gd name="T39" fmla="*/ 272230609 h 79"/>
                    <a:gd name="T40" fmla="*/ 17968473 w 288"/>
                    <a:gd name="T41" fmla="*/ 308526887 h 7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88" h="79">
                      <a:moveTo>
                        <a:pt x="1" y="17"/>
                      </a:moveTo>
                      <a:cubicBezTo>
                        <a:pt x="38" y="26"/>
                        <a:pt x="78" y="27"/>
                        <a:pt x="116" y="27"/>
                      </a:cubicBezTo>
                      <a:cubicBezTo>
                        <a:pt x="153" y="26"/>
                        <a:pt x="190" y="22"/>
                        <a:pt x="226" y="16"/>
                      </a:cubicBezTo>
                      <a:cubicBezTo>
                        <a:pt x="232" y="15"/>
                        <a:pt x="282" y="5"/>
                        <a:pt x="282" y="3"/>
                      </a:cubicBezTo>
                      <a:cubicBezTo>
                        <a:pt x="282" y="14"/>
                        <a:pt x="281" y="24"/>
                        <a:pt x="280" y="35"/>
                      </a:cubicBezTo>
                      <a:cubicBezTo>
                        <a:pt x="280" y="39"/>
                        <a:pt x="280" y="44"/>
                        <a:pt x="279" y="48"/>
                      </a:cubicBezTo>
                      <a:cubicBezTo>
                        <a:pt x="279" y="54"/>
                        <a:pt x="277" y="55"/>
                        <a:pt x="282" y="55"/>
                      </a:cubicBezTo>
                      <a:cubicBezTo>
                        <a:pt x="277" y="55"/>
                        <a:pt x="272" y="56"/>
                        <a:pt x="267" y="57"/>
                      </a:cubicBezTo>
                      <a:cubicBezTo>
                        <a:pt x="240" y="60"/>
                        <a:pt x="213" y="63"/>
                        <a:pt x="186" y="65"/>
                      </a:cubicBezTo>
                      <a:cubicBezTo>
                        <a:pt x="149" y="68"/>
                        <a:pt x="112" y="69"/>
                        <a:pt x="76" y="67"/>
                      </a:cubicBezTo>
                      <a:cubicBezTo>
                        <a:pt x="56" y="67"/>
                        <a:pt x="37" y="65"/>
                        <a:pt x="17" y="61"/>
                      </a:cubicBezTo>
                      <a:cubicBezTo>
                        <a:pt x="6" y="59"/>
                        <a:pt x="7" y="24"/>
                        <a:pt x="7" y="15"/>
                      </a:cubicBezTo>
                      <a:cubicBezTo>
                        <a:pt x="7" y="14"/>
                        <a:pt x="1" y="15"/>
                        <a:pt x="1" y="17"/>
                      </a:cubicBezTo>
                      <a:cubicBezTo>
                        <a:pt x="1" y="32"/>
                        <a:pt x="3" y="47"/>
                        <a:pt x="7" y="62"/>
                      </a:cubicBezTo>
                      <a:cubicBezTo>
                        <a:pt x="8" y="63"/>
                        <a:pt x="8" y="63"/>
                        <a:pt x="8" y="63"/>
                      </a:cubicBezTo>
                      <a:cubicBezTo>
                        <a:pt x="96" y="79"/>
                        <a:pt x="192" y="70"/>
                        <a:pt x="281" y="56"/>
                      </a:cubicBezTo>
                      <a:cubicBezTo>
                        <a:pt x="282" y="56"/>
                        <a:pt x="284" y="56"/>
                        <a:pt x="284" y="55"/>
                      </a:cubicBezTo>
                      <a:cubicBezTo>
                        <a:pt x="286" y="37"/>
                        <a:pt x="287" y="18"/>
                        <a:pt x="288" y="0"/>
                      </a:cubicBezTo>
                      <a:cubicBezTo>
                        <a:pt x="288" y="0"/>
                        <a:pt x="285" y="0"/>
                        <a:pt x="285" y="0"/>
                      </a:cubicBezTo>
                      <a:cubicBezTo>
                        <a:pt x="198" y="24"/>
                        <a:pt x="96" y="37"/>
                        <a:pt x="6" y="15"/>
                      </a:cubicBezTo>
                      <a:cubicBezTo>
                        <a:pt x="5" y="15"/>
                        <a:pt x="0" y="17"/>
                        <a:pt x="1" y="17"/>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5815" name="Freeform 43">
                  <a:extLst>
                    <a:ext uri="{FF2B5EF4-FFF2-40B4-BE49-F238E27FC236}">
                      <a16:creationId xmlns:a16="http://schemas.microsoft.com/office/drawing/2014/main" id="{A395ABB5-2A0F-8772-D376-3D71E9EF30AB}"/>
                    </a:ext>
                  </a:extLst>
                </p:cNvPr>
                <p:cNvSpPr>
                  <a:spLocks/>
                </p:cNvSpPr>
                <p:nvPr/>
              </p:nvSpPr>
              <p:spPr bwMode="auto">
                <a:xfrm>
                  <a:off x="2881314" y="1843088"/>
                  <a:ext cx="355600" cy="217488"/>
                </a:xfrm>
                <a:custGeom>
                  <a:avLst/>
                  <a:gdLst>
                    <a:gd name="T0" fmla="*/ 1397846667 w 84"/>
                    <a:gd name="T1" fmla="*/ 509199111 h 51"/>
                    <a:gd name="T2" fmla="*/ 448026367 w 84"/>
                    <a:gd name="T3" fmla="*/ 36371670 h 51"/>
                    <a:gd name="T4" fmla="*/ 17919700 w 84"/>
                    <a:gd name="T5" fmla="*/ 272785390 h 51"/>
                    <a:gd name="T6" fmla="*/ 430106667 w 84"/>
                    <a:gd name="T7" fmla="*/ 781984501 h 51"/>
                    <a:gd name="T8" fmla="*/ 1433690300 w 84"/>
                    <a:gd name="T9" fmla="*/ 727429128 h 51"/>
                    <a:gd name="T10" fmla="*/ 1397846667 w 84"/>
                    <a:gd name="T11" fmla="*/ 691057459 h 51"/>
                    <a:gd name="T12" fmla="*/ 125446367 w 84"/>
                    <a:gd name="T13" fmla="*/ 345528729 h 51"/>
                    <a:gd name="T14" fmla="*/ 716843033 w 84"/>
                    <a:gd name="T15" fmla="*/ 181858348 h 51"/>
                    <a:gd name="T16" fmla="*/ 1308239700 w 84"/>
                    <a:gd name="T17" fmla="*/ 545570780 h 51"/>
                    <a:gd name="T18" fmla="*/ 1397846667 w 84"/>
                    <a:gd name="T19" fmla="*/ 509199111 h 5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84" h="51">
                      <a:moveTo>
                        <a:pt x="78" y="28"/>
                      </a:moveTo>
                      <a:cubicBezTo>
                        <a:pt x="63" y="18"/>
                        <a:pt x="44" y="3"/>
                        <a:pt x="25" y="2"/>
                      </a:cubicBezTo>
                      <a:cubicBezTo>
                        <a:pt x="17" y="2"/>
                        <a:pt x="2" y="4"/>
                        <a:pt x="1" y="15"/>
                      </a:cubicBezTo>
                      <a:cubicBezTo>
                        <a:pt x="0" y="28"/>
                        <a:pt x="13" y="38"/>
                        <a:pt x="24" y="43"/>
                      </a:cubicBezTo>
                      <a:cubicBezTo>
                        <a:pt x="42" y="51"/>
                        <a:pt x="63" y="46"/>
                        <a:pt x="80" y="40"/>
                      </a:cubicBezTo>
                      <a:cubicBezTo>
                        <a:pt x="84" y="38"/>
                        <a:pt x="81" y="38"/>
                        <a:pt x="78" y="38"/>
                      </a:cubicBezTo>
                      <a:cubicBezTo>
                        <a:pt x="56" y="47"/>
                        <a:pt x="16" y="49"/>
                        <a:pt x="7" y="19"/>
                      </a:cubicBezTo>
                      <a:cubicBezTo>
                        <a:pt x="1" y="0"/>
                        <a:pt x="30" y="6"/>
                        <a:pt x="40" y="10"/>
                      </a:cubicBezTo>
                      <a:cubicBezTo>
                        <a:pt x="51" y="15"/>
                        <a:pt x="62" y="23"/>
                        <a:pt x="73" y="30"/>
                      </a:cubicBezTo>
                      <a:cubicBezTo>
                        <a:pt x="74" y="31"/>
                        <a:pt x="79" y="28"/>
                        <a:pt x="78" y="28"/>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5816" name="Freeform 44">
                  <a:extLst>
                    <a:ext uri="{FF2B5EF4-FFF2-40B4-BE49-F238E27FC236}">
                      <a16:creationId xmlns:a16="http://schemas.microsoft.com/office/drawing/2014/main" id="{77A28BEF-D4A4-98DB-85F7-1E9DDBBACAD5}"/>
                    </a:ext>
                  </a:extLst>
                </p:cNvPr>
                <p:cNvSpPr>
                  <a:spLocks/>
                </p:cNvSpPr>
                <p:nvPr/>
              </p:nvSpPr>
              <p:spPr bwMode="auto">
                <a:xfrm>
                  <a:off x="3143251" y="2366963"/>
                  <a:ext cx="331788" cy="327025"/>
                </a:xfrm>
                <a:custGeom>
                  <a:avLst/>
                  <a:gdLst>
                    <a:gd name="T0" fmla="*/ 651380664 w 78"/>
                    <a:gd name="T1" fmla="*/ 541128692 h 77"/>
                    <a:gd name="T2" fmla="*/ 1158008179 w 78"/>
                    <a:gd name="T3" fmla="*/ 288601686 h 77"/>
                    <a:gd name="T4" fmla="*/ 597099297 w 78"/>
                    <a:gd name="T5" fmla="*/ 1388900657 h 77"/>
                    <a:gd name="T6" fmla="*/ 90467528 w 78"/>
                    <a:gd name="T7" fmla="*/ 414867313 h 77"/>
                    <a:gd name="T8" fmla="*/ 651380664 w 78"/>
                    <a:gd name="T9" fmla="*/ 541128692 h 7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8" h="77">
                      <a:moveTo>
                        <a:pt x="36" y="30"/>
                      </a:moveTo>
                      <a:cubicBezTo>
                        <a:pt x="36" y="30"/>
                        <a:pt x="49" y="0"/>
                        <a:pt x="64" y="16"/>
                      </a:cubicBezTo>
                      <a:cubicBezTo>
                        <a:pt x="78" y="31"/>
                        <a:pt x="47" y="50"/>
                        <a:pt x="33" y="77"/>
                      </a:cubicBezTo>
                      <a:cubicBezTo>
                        <a:pt x="33" y="77"/>
                        <a:pt x="0" y="39"/>
                        <a:pt x="5" y="23"/>
                      </a:cubicBezTo>
                      <a:cubicBezTo>
                        <a:pt x="11" y="6"/>
                        <a:pt x="29" y="7"/>
                        <a:pt x="36" y="3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5817" name="Freeform 45">
                  <a:extLst>
                    <a:ext uri="{FF2B5EF4-FFF2-40B4-BE49-F238E27FC236}">
                      <a16:creationId xmlns:a16="http://schemas.microsoft.com/office/drawing/2014/main" id="{23BF7E0E-5643-4A2C-951F-5DB343B4CB99}"/>
                    </a:ext>
                  </a:extLst>
                </p:cNvPr>
                <p:cNvSpPr>
                  <a:spLocks/>
                </p:cNvSpPr>
                <p:nvPr/>
              </p:nvSpPr>
              <p:spPr bwMode="auto">
                <a:xfrm>
                  <a:off x="2498726" y="1903413"/>
                  <a:ext cx="238125" cy="204788"/>
                </a:xfrm>
                <a:custGeom>
                  <a:avLst/>
                  <a:gdLst>
                    <a:gd name="T0" fmla="*/ 578605480 w 56"/>
                    <a:gd name="T1" fmla="*/ 837305603 h 48"/>
                    <a:gd name="T2" fmla="*/ 289304866 w 56"/>
                    <a:gd name="T3" fmla="*/ 709889069 h 48"/>
                    <a:gd name="T4" fmla="*/ 325465848 w 56"/>
                    <a:gd name="T5" fmla="*/ 109216000 h 48"/>
                    <a:gd name="T6" fmla="*/ 687096931 w 56"/>
                    <a:gd name="T7" fmla="*/ 163821867 h 48"/>
                    <a:gd name="T8" fmla="*/ 741342656 w 56"/>
                    <a:gd name="T9" fmla="*/ 473260802 h 48"/>
                    <a:gd name="T10" fmla="*/ 542444498 w 56"/>
                    <a:gd name="T11" fmla="*/ 600677335 h 48"/>
                    <a:gd name="T12" fmla="*/ 433957299 w 56"/>
                    <a:gd name="T13" fmla="*/ 473260802 h 48"/>
                    <a:gd name="T14" fmla="*/ 433957299 w 56"/>
                    <a:gd name="T15" fmla="*/ 327643734 h 48"/>
                    <a:gd name="T16" fmla="*/ 560524989 w 56"/>
                    <a:gd name="T17" fmla="*/ 327643734 h 48"/>
                    <a:gd name="T18" fmla="*/ 596690223 w 56"/>
                    <a:gd name="T19" fmla="*/ 436855468 h 48"/>
                    <a:gd name="T20" fmla="*/ 524364007 w 56"/>
                    <a:gd name="T21" fmla="*/ 491461335 h 48"/>
                    <a:gd name="T22" fmla="*/ 578605480 w 56"/>
                    <a:gd name="T23" fmla="*/ 218427734 h 48"/>
                    <a:gd name="T24" fmla="*/ 325465848 w 56"/>
                    <a:gd name="T25" fmla="*/ 455056002 h 48"/>
                    <a:gd name="T26" fmla="*/ 831749364 w 56"/>
                    <a:gd name="T27" fmla="*/ 218427734 h 48"/>
                    <a:gd name="T28" fmla="*/ 452037790 w 56"/>
                    <a:gd name="T29" fmla="*/ 18200534 h 48"/>
                    <a:gd name="T30" fmla="*/ 72326217 w 56"/>
                    <a:gd name="T31" fmla="*/ 418654935 h 48"/>
                    <a:gd name="T32" fmla="*/ 488198772 w 56"/>
                    <a:gd name="T33" fmla="*/ 873710936 h 48"/>
                    <a:gd name="T34" fmla="*/ 578605480 w 56"/>
                    <a:gd name="T35" fmla="*/ 837305603 h 4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56" h="48">
                      <a:moveTo>
                        <a:pt x="32" y="46"/>
                      </a:moveTo>
                      <a:cubicBezTo>
                        <a:pt x="26" y="45"/>
                        <a:pt x="21" y="43"/>
                        <a:pt x="16" y="39"/>
                      </a:cubicBezTo>
                      <a:cubicBezTo>
                        <a:pt x="5" y="31"/>
                        <a:pt x="9" y="14"/>
                        <a:pt x="18" y="6"/>
                      </a:cubicBezTo>
                      <a:cubicBezTo>
                        <a:pt x="24" y="0"/>
                        <a:pt x="33" y="5"/>
                        <a:pt x="38" y="9"/>
                      </a:cubicBezTo>
                      <a:cubicBezTo>
                        <a:pt x="42" y="14"/>
                        <a:pt x="44" y="20"/>
                        <a:pt x="41" y="26"/>
                      </a:cubicBezTo>
                      <a:cubicBezTo>
                        <a:pt x="39" y="31"/>
                        <a:pt x="35" y="35"/>
                        <a:pt x="30" y="33"/>
                      </a:cubicBezTo>
                      <a:cubicBezTo>
                        <a:pt x="28" y="31"/>
                        <a:pt x="26" y="29"/>
                        <a:pt x="24" y="26"/>
                      </a:cubicBezTo>
                      <a:cubicBezTo>
                        <a:pt x="23" y="23"/>
                        <a:pt x="23" y="21"/>
                        <a:pt x="24" y="18"/>
                      </a:cubicBezTo>
                      <a:cubicBezTo>
                        <a:pt x="26" y="14"/>
                        <a:pt x="29" y="15"/>
                        <a:pt x="31" y="18"/>
                      </a:cubicBezTo>
                      <a:cubicBezTo>
                        <a:pt x="33" y="20"/>
                        <a:pt x="29" y="24"/>
                        <a:pt x="33" y="24"/>
                      </a:cubicBezTo>
                      <a:cubicBezTo>
                        <a:pt x="32" y="24"/>
                        <a:pt x="26" y="26"/>
                        <a:pt x="29" y="27"/>
                      </a:cubicBezTo>
                      <a:cubicBezTo>
                        <a:pt x="38" y="27"/>
                        <a:pt x="41" y="15"/>
                        <a:pt x="32" y="12"/>
                      </a:cubicBezTo>
                      <a:cubicBezTo>
                        <a:pt x="25" y="10"/>
                        <a:pt x="16" y="18"/>
                        <a:pt x="18" y="25"/>
                      </a:cubicBezTo>
                      <a:cubicBezTo>
                        <a:pt x="22" y="47"/>
                        <a:pt x="56" y="32"/>
                        <a:pt x="46" y="12"/>
                      </a:cubicBezTo>
                      <a:cubicBezTo>
                        <a:pt x="42" y="4"/>
                        <a:pt x="33" y="0"/>
                        <a:pt x="25" y="1"/>
                      </a:cubicBezTo>
                      <a:cubicBezTo>
                        <a:pt x="13" y="3"/>
                        <a:pt x="6" y="12"/>
                        <a:pt x="4" y="23"/>
                      </a:cubicBezTo>
                      <a:cubicBezTo>
                        <a:pt x="0" y="37"/>
                        <a:pt x="15" y="46"/>
                        <a:pt x="27" y="48"/>
                      </a:cubicBezTo>
                      <a:cubicBezTo>
                        <a:pt x="29" y="48"/>
                        <a:pt x="34" y="46"/>
                        <a:pt x="32" y="46"/>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5818" name="Freeform 46">
                  <a:extLst>
                    <a:ext uri="{FF2B5EF4-FFF2-40B4-BE49-F238E27FC236}">
                      <a16:creationId xmlns:a16="http://schemas.microsoft.com/office/drawing/2014/main" id="{29BC961C-B0AB-9633-78C0-52F1EAE0F6D6}"/>
                    </a:ext>
                  </a:extLst>
                </p:cNvPr>
                <p:cNvSpPr>
                  <a:spLocks/>
                </p:cNvSpPr>
                <p:nvPr/>
              </p:nvSpPr>
              <p:spPr bwMode="auto">
                <a:xfrm>
                  <a:off x="3724276" y="1724025"/>
                  <a:ext cx="195263" cy="192088"/>
                </a:xfrm>
                <a:custGeom>
                  <a:avLst/>
                  <a:gdLst>
                    <a:gd name="T0" fmla="*/ 342355467 w 46"/>
                    <a:gd name="T1" fmla="*/ 72882456 h 45"/>
                    <a:gd name="T2" fmla="*/ 558579525 w 46"/>
                    <a:gd name="T3" fmla="*/ 255097133 h 45"/>
                    <a:gd name="T4" fmla="*/ 414432983 w 46"/>
                    <a:gd name="T5" fmla="*/ 728845901 h 45"/>
                    <a:gd name="T6" fmla="*/ 108112029 w 46"/>
                    <a:gd name="T7" fmla="*/ 455530289 h 45"/>
                    <a:gd name="T8" fmla="*/ 378394225 w 46"/>
                    <a:gd name="T9" fmla="*/ 382643565 h 45"/>
                    <a:gd name="T10" fmla="*/ 414432983 w 46"/>
                    <a:gd name="T11" fmla="*/ 510189997 h 45"/>
                    <a:gd name="T12" fmla="*/ 342355467 w 46"/>
                    <a:gd name="T13" fmla="*/ 546635493 h 45"/>
                    <a:gd name="T14" fmla="*/ 288301575 w 46"/>
                    <a:gd name="T15" fmla="*/ 473748769 h 45"/>
                    <a:gd name="T16" fmla="*/ 360374846 w 46"/>
                    <a:gd name="T17" fmla="*/ 400866313 h 45"/>
                    <a:gd name="T18" fmla="*/ 234243438 w 46"/>
                    <a:gd name="T19" fmla="*/ 601299469 h 45"/>
                    <a:gd name="T20" fmla="*/ 522545012 w 46"/>
                    <a:gd name="T21" fmla="*/ 491971517 h 45"/>
                    <a:gd name="T22" fmla="*/ 252262817 w 46"/>
                    <a:gd name="T23" fmla="*/ 255097133 h 45"/>
                    <a:gd name="T24" fmla="*/ 18019379 w 46"/>
                    <a:gd name="T25" fmla="*/ 528412745 h 45"/>
                    <a:gd name="T26" fmla="*/ 270282196 w 46"/>
                    <a:gd name="T27" fmla="*/ 783509878 h 45"/>
                    <a:gd name="T28" fmla="*/ 648676421 w 46"/>
                    <a:gd name="T29" fmla="*/ 637740697 h 45"/>
                    <a:gd name="T30" fmla="*/ 432448117 w 46"/>
                    <a:gd name="T31" fmla="*/ 18222748 h 45"/>
                    <a:gd name="T32" fmla="*/ 342355467 w 46"/>
                    <a:gd name="T33" fmla="*/ 72882456 h 4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6" h="45">
                      <a:moveTo>
                        <a:pt x="19" y="4"/>
                      </a:moveTo>
                      <a:cubicBezTo>
                        <a:pt x="24" y="7"/>
                        <a:pt x="28" y="10"/>
                        <a:pt x="31" y="14"/>
                      </a:cubicBezTo>
                      <a:cubicBezTo>
                        <a:pt x="37" y="23"/>
                        <a:pt x="35" y="38"/>
                        <a:pt x="23" y="40"/>
                      </a:cubicBezTo>
                      <a:cubicBezTo>
                        <a:pt x="15" y="42"/>
                        <a:pt x="6" y="33"/>
                        <a:pt x="6" y="25"/>
                      </a:cubicBezTo>
                      <a:cubicBezTo>
                        <a:pt x="7" y="17"/>
                        <a:pt x="16" y="16"/>
                        <a:pt x="21" y="21"/>
                      </a:cubicBezTo>
                      <a:cubicBezTo>
                        <a:pt x="23" y="23"/>
                        <a:pt x="24" y="25"/>
                        <a:pt x="23" y="28"/>
                      </a:cubicBezTo>
                      <a:cubicBezTo>
                        <a:pt x="23" y="30"/>
                        <a:pt x="21" y="31"/>
                        <a:pt x="19" y="30"/>
                      </a:cubicBezTo>
                      <a:cubicBezTo>
                        <a:pt x="16" y="29"/>
                        <a:pt x="19" y="26"/>
                        <a:pt x="16" y="26"/>
                      </a:cubicBezTo>
                      <a:cubicBezTo>
                        <a:pt x="18" y="26"/>
                        <a:pt x="23" y="23"/>
                        <a:pt x="20" y="22"/>
                      </a:cubicBezTo>
                      <a:cubicBezTo>
                        <a:pt x="14" y="21"/>
                        <a:pt x="8" y="29"/>
                        <a:pt x="13" y="33"/>
                      </a:cubicBezTo>
                      <a:cubicBezTo>
                        <a:pt x="19" y="37"/>
                        <a:pt x="27" y="33"/>
                        <a:pt x="29" y="27"/>
                      </a:cubicBezTo>
                      <a:cubicBezTo>
                        <a:pt x="32" y="19"/>
                        <a:pt x="20" y="13"/>
                        <a:pt x="14" y="14"/>
                      </a:cubicBezTo>
                      <a:cubicBezTo>
                        <a:pt x="6" y="14"/>
                        <a:pt x="0" y="22"/>
                        <a:pt x="1" y="29"/>
                      </a:cubicBezTo>
                      <a:cubicBezTo>
                        <a:pt x="2" y="36"/>
                        <a:pt x="9" y="41"/>
                        <a:pt x="15" y="43"/>
                      </a:cubicBezTo>
                      <a:cubicBezTo>
                        <a:pt x="23" y="45"/>
                        <a:pt x="31" y="42"/>
                        <a:pt x="36" y="35"/>
                      </a:cubicBezTo>
                      <a:cubicBezTo>
                        <a:pt x="46" y="22"/>
                        <a:pt x="37" y="8"/>
                        <a:pt x="24" y="1"/>
                      </a:cubicBezTo>
                      <a:cubicBezTo>
                        <a:pt x="22" y="0"/>
                        <a:pt x="17" y="3"/>
                        <a:pt x="19" y="4"/>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5819" name="Freeform 47">
                  <a:extLst>
                    <a:ext uri="{FF2B5EF4-FFF2-40B4-BE49-F238E27FC236}">
                      <a16:creationId xmlns:a16="http://schemas.microsoft.com/office/drawing/2014/main" id="{D424B51D-59BE-50A6-B0E0-BE70C730802C}"/>
                    </a:ext>
                  </a:extLst>
                </p:cNvPr>
                <p:cNvSpPr>
                  <a:spLocks/>
                </p:cNvSpPr>
                <p:nvPr/>
              </p:nvSpPr>
              <p:spPr bwMode="auto">
                <a:xfrm>
                  <a:off x="2295526" y="469900"/>
                  <a:ext cx="446088" cy="425450"/>
                </a:xfrm>
                <a:custGeom>
                  <a:avLst/>
                  <a:gdLst>
                    <a:gd name="T0" fmla="*/ 1082961465 w 105"/>
                    <a:gd name="T1" fmla="*/ 126707519 h 100"/>
                    <a:gd name="T2" fmla="*/ 1534198595 w 105"/>
                    <a:gd name="T3" fmla="*/ 1303255458 h 100"/>
                    <a:gd name="T4" fmla="*/ 108297421 w 105"/>
                    <a:gd name="T5" fmla="*/ 995544491 h 100"/>
                    <a:gd name="T6" fmla="*/ 1082961465 w 105"/>
                    <a:gd name="T7" fmla="*/ 126707519 h 1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5" h="100">
                      <a:moveTo>
                        <a:pt x="60" y="7"/>
                      </a:moveTo>
                      <a:cubicBezTo>
                        <a:pt x="85" y="14"/>
                        <a:pt x="105" y="45"/>
                        <a:pt x="85" y="72"/>
                      </a:cubicBezTo>
                      <a:cubicBezTo>
                        <a:pt x="65" y="100"/>
                        <a:pt x="11" y="93"/>
                        <a:pt x="6" y="55"/>
                      </a:cubicBezTo>
                      <a:cubicBezTo>
                        <a:pt x="0" y="17"/>
                        <a:pt x="34" y="0"/>
                        <a:pt x="60" y="7"/>
                      </a:cubicBezTo>
                      <a:close/>
                    </a:path>
                  </a:pathLst>
                </a:custGeom>
                <a:solidFill>
                  <a:srgbClr val="FFCFF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5820" name="Freeform 48">
                  <a:extLst>
                    <a:ext uri="{FF2B5EF4-FFF2-40B4-BE49-F238E27FC236}">
                      <a16:creationId xmlns:a16="http://schemas.microsoft.com/office/drawing/2014/main" id="{F4B19BF5-04E5-2374-CD09-3280CC09D469}"/>
                    </a:ext>
                  </a:extLst>
                </p:cNvPr>
                <p:cNvSpPr>
                  <a:spLocks/>
                </p:cNvSpPr>
                <p:nvPr/>
              </p:nvSpPr>
              <p:spPr bwMode="auto">
                <a:xfrm>
                  <a:off x="2257426" y="439738"/>
                  <a:ext cx="484188" cy="400050"/>
                </a:xfrm>
                <a:custGeom>
                  <a:avLst/>
                  <a:gdLst>
                    <a:gd name="T0" fmla="*/ 1154512308 w 114"/>
                    <a:gd name="T1" fmla="*/ 144898961 h 94"/>
                    <a:gd name="T2" fmla="*/ 1713728212 w 114"/>
                    <a:gd name="T3" fmla="*/ 1068622923 h 94"/>
                    <a:gd name="T4" fmla="*/ 721571785 w 114"/>
                    <a:gd name="T5" fmla="*/ 1521428453 h 94"/>
                    <a:gd name="T6" fmla="*/ 270588889 w 114"/>
                    <a:gd name="T7" fmla="*/ 742603452 h 94"/>
                    <a:gd name="T8" fmla="*/ 1172550435 w 114"/>
                    <a:gd name="T9" fmla="*/ 144898961 h 94"/>
                    <a:gd name="T10" fmla="*/ 1244707188 w 114"/>
                    <a:gd name="T11" fmla="*/ 90560255 h 94"/>
                    <a:gd name="T12" fmla="*/ 270588889 w 114"/>
                    <a:gd name="T13" fmla="*/ 434692628 h 94"/>
                    <a:gd name="T14" fmla="*/ 649410784 w 114"/>
                    <a:gd name="T15" fmla="*/ 1557654257 h 94"/>
                    <a:gd name="T16" fmla="*/ 1623533331 w 114"/>
                    <a:gd name="T17" fmla="*/ 1394646649 h 94"/>
                    <a:gd name="T18" fmla="*/ 1244707188 w 114"/>
                    <a:gd name="T19" fmla="*/ 90560255 h 94"/>
                    <a:gd name="T20" fmla="*/ 1154512308 w 114"/>
                    <a:gd name="T21" fmla="*/ 144898961 h 9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14" h="94">
                      <a:moveTo>
                        <a:pt x="64" y="8"/>
                      </a:moveTo>
                      <a:cubicBezTo>
                        <a:pt x="87" y="15"/>
                        <a:pt x="101" y="36"/>
                        <a:pt x="95" y="59"/>
                      </a:cubicBezTo>
                      <a:cubicBezTo>
                        <a:pt x="90" y="84"/>
                        <a:pt x="62" y="91"/>
                        <a:pt x="40" y="84"/>
                      </a:cubicBezTo>
                      <a:cubicBezTo>
                        <a:pt x="22" y="77"/>
                        <a:pt x="14" y="59"/>
                        <a:pt x="15" y="41"/>
                      </a:cubicBezTo>
                      <a:cubicBezTo>
                        <a:pt x="16" y="16"/>
                        <a:pt x="42" y="3"/>
                        <a:pt x="65" y="8"/>
                      </a:cubicBezTo>
                      <a:cubicBezTo>
                        <a:pt x="67" y="8"/>
                        <a:pt x="72" y="6"/>
                        <a:pt x="69" y="5"/>
                      </a:cubicBezTo>
                      <a:cubicBezTo>
                        <a:pt x="49" y="0"/>
                        <a:pt x="27" y="7"/>
                        <a:pt x="15" y="24"/>
                      </a:cubicBezTo>
                      <a:cubicBezTo>
                        <a:pt x="0" y="47"/>
                        <a:pt x="13" y="76"/>
                        <a:pt x="36" y="86"/>
                      </a:cubicBezTo>
                      <a:cubicBezTo>
                        <a:pt x="52" y="94"/>
                        <a:pt x="77" y="90"/>
                        <a:pt x="90" y="77"/>
                      </a:cubicBezTo>
                      <a:cubicBezTo>
                        <a:pt x="114" y="51"/>
                        <a:pt x="100" y="15"/>
                        <a:pt x="69" y="5"/>
                      </a:cubicBezTo>
                      <a:cubicBezTo>
                        <a:pt x="68" y="5"/>
                        <a:pt x="62" y="7"/>
                        <a:pt x="64" y="8"/>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5821" name="Freeform 49">
                  <a:extLst>
                    <a:ext uri="{FF2B5EF4-FFF2-40B4-BE49-F238E27FC236}">
                      <a16:creationId xmlns:a16="http://schemas.microsoft.com/office/drawing/2014/main" id="{B6E38FE3-ED06-C5A5-DFD9-30A0392B58A5}"/>
                    </a:ext>
                  </a:extLst>
                </p:cNvPr>
                <p:cNvSpPr>
                  <a:spLocks/>
                </p:cNvSpPr>
                <p:nvPr/>
              </p:nvSpPr>
              <p:spPr bwMode="auto">
                <a:xfrm>
                  <a:off x="2355851" y="627063"/>
                  <a:ext cx="66675" cy="33338"/>
                </a:xfrm>
                <a:custGeom>
                  <a:avLst/>
                  <a:gdLst>
                    <a:gd name="T0" fmla="*/ 0 w 16"/>
                    <a:gd name="T1" fmla="*/ 52098960 h 8"/>
                    <a:gd name="T2" fmla="*/ 121556859 w 16"/>
                    <a:gd name="T3" fmla="*/ 138927781 h 8"/>
                    <a:gd name="T4" fmla="*/ 260482556 w 16"/>
                    <a:gd name="T5" fmla="*/ 86828821 h 8"/>
                    <a:gd name="T6" fmla="*/ 138925697 w 16"/>
                    <a:gd name="T7" fmla="*/ 0 h 8"/>
                    <a:gd name="T8" fmla="*/ 0 w 16"/>
                    <a:gd name="T9" fmla="*/ 52098960 h 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 h="8">
                      <a:moveTo>
                        <a:pt x="0" y="3"/>
                      </a:moveTo>
                      <a:cubicBezTo>
                        <a:pt x="0" y="5"/>
                        <a:pt x="3" y="7"/>
                        <a:pt x="7" y="8"/>
                      </a:cubicBezTo>
                      <a:cubicBezTo>
                        <a:pt x="12" y="8"/>
                        <a:pt x="15" y="7"/>
                        <a:pt x="15" y="5"/>
                      </a:cubicBezTo>
                      <a:cubicBezTo>
                        <a:pt x="16" y="3"/>
                        <a:pt x="13" y="1"/>
                        <a:pt x="8" y="0"/>
                      </a:cubicBezTo>
                      <a:cubicBezTo>
                        <a:pt x="4" y="0"/>
                        <a:pt x="1" y="1"/>
                        <a:pt x="0"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5822" name="Freeform 50">
                  <a:extLst>
                    <a:ext uri="{FF2B5EF4-FFF2-40B4-BE49-F238E27FC236}">
                      <a16:creationId xmlns:a16="http://schemas.microsoft.com/office/drawing/2014/main" id="{F11A0221-EF84-7575-5DB3-A4136A06C9E9}"/>
                    </a:ext>
                  </a:extLst>
                </p:cNvPr>
                <p:cNvSpPr>
                  <a:spLocks/>
                </p:cNvSpPr>
                <p:nvPr/>
              </p:nvSpPr>
              <p:spPr bwMode="auto">
                <a:xfrm>
                  <a:off x="2574926" y="657225"/>
                  <a:ext cx="68263" cy="38100"/>
                </a:xfrm>
                <a:custGeom>
                  <a:avLst/>
                  <a:gdLst>
                    <a:gd name="T0" fmla="*/ 0 w 16"/>
                    <a:gd name="T1" fmla="*/ 53763333 h 9"/>
                    <a:gd name="T2" fmla="*/ 127417156 w 16"/>
                    <a:gd name="T3" fmla="*/ 143370300 h 9"/>
                    <a:gd name="T4" fmla="*/ 273039201 w 16"/>
                    <a:gd name="T5" fmla="*/ 89606967 h 9"/>
                    <a:gd name="T6" fmla="*/ 145622045 w 16"/>
                    <a:gd name="T7" fmla="*/ 17919700 h 9"/>
                    <a:gd name="T8" fmla="*/ 0 w 16"/>
                    <a:gd name="T9" fmla="*/ 53763333 h 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 h="9">
                      <a:moveTo>
                        <a:pt x="0" y="3"/>
                      </a:moveTo>
                      <a:cubicBezTo>
                        <a:pt x="0" y="5"/>
                        <a:pt x="3" y="8"/>
                        <a:pt x="7" y="8"/>
                      </a:cubicBezTo>
                      <a:cubicBezTo>
                        <a:pt x="12" y="9"/>
                        <a:pt x="15" y="7"/>
                        <a:pt x="15" y="5"/>
                      </a:cubicBezTo>
                      <a:cubicBezTo>
                        <a:pt x="16" y="3"/>
                        <a:pt x="13" y="1"/>
                        <a:pt x="8" y="1"/>
                      </a:cubicBezTo>
                      <a:cubicBezTo>
                        <a:pt x="4" y="0"/>
                        <a:pt x="1" y="1"/>
                        <a:pt x="0"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5823" name="Freeform 51">
                  <a:extLst>
                    <a:ext uri="{FF2B5EF4-FFF2-40B4-BE49-F238E27FC236}">
                      <a16:creationId xmlns:a16="http://schemas.microsoft.com/office/drawing/2014/main" id="{33EE0741-127E-4C03-2F1A-0CF982F2AC83}"/>
                    </a:ext>
                  </a:extLst>
                </p:cNvPr>
                <p:cNvSpPr>
                  <a:spLocks/>
                </p:cNvSpPr>
                <p:nvPr/>
              </p:nvSpPr>
              <p:spPr bwMode="auto">
                <a:xfrm>
                  <a:off x="2363789" y="635000"/>
                  <a:ext cx="258763" cy="161925"/>
                </a:xfrm>
                <a:custGeom>
                  <a:avLst/>
                  <a:gdLst>
                    <a:gd name="T0" fmla="*/ 971714453 w 61"/>
                    <a:gd name="T1" fmla="*/ 199734488 h 38"/>
                    <a:gd name="T2" fmla="*/ 161951702 w 61"/>
                    <a:gd name="T3" fmla="*/ 54474979 h 38"/>
                    <a:gd name="T4" fmla="*/ 53983901 w 61"/>
                    <a:gd name="T5" fmla="*/ 72631885 h 38"/>
                    <a:gd name="T6" fmla="*/ 1079682254 w 61"/>
                    <a:gd name="T7" fmla="*/ 181577582 h 38"/>
                    <a:gd name="T8" fmla="*/ 971714453 w 61"/>
                    <a:gd name="T9" fmla="*/ 199734488 h 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1" h="38">
                      <a:moveTo>
                        <a:pt x="54" y="11"/>
                      </a:moveTo>
                      <a:cubicBezTo>
                        <a:pt x="52" y="34"/>
                        <a:pt x="7" y="26"/>
                        <a:pt x="9" y="3"/>
                      </a:cubicBezTo>
                      <a:cubicBezTo>
                        <a:pt x="9" y="0"/>
                        <a:pt x="3" y="1"/>
                        <a:pt x="3" y="4"/>
                      </a:cubicBezTo>
                      <a:cubicBezTo>
                        <a:pt x="0" y="33"/>
                        <a:pt x="57" y="38"/>
                        <a:pt x="60" y="10"/>
                      </a:cubicBezTo>
                      <a:cubicBezTo>
                        <a:pt x="61" y="7"/>
                        <a:pt x="55" y="8"/>
                        <a:pt x="54" y="11"/>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5824" name="Freeform 52">
                  <a:extLst>
                    <a:ext uri="{FF2B5EF4-FFF2-40B4-BE49-F238E27FC236}">
                      <a16:creationId xmlns:a16="http://schemas.microsoft.com/office/drawing/2014/main" id="{450538B1-D6C6-A1DA-A856-7D36BB4F4166}"/>
                    </a:ext>
                  </a:extLst>
                </p:cNvPr>
                <p:cNvSpPr>
                  <a:spLocks/>
                </p:cNvSpPr>
                <p:nvPr/>
              </p:nvSpPr>
              <p:spPr bwMode="auto">
                <a:xfrm>
                  <a:off x="2584451" y="601663"/>
                  <a:ext cx="46038" cy="33338"/>
                </a:xfrm>
                <a:custGeom>
                  <a:avLst/>
                  <a:gdLst>
                    <a:gd name="T0" fmla="*/ 87581017 w 11"/>
                    <a:gd name="T1" fmla="*/ 17364931 h 8"/>
                    <a:gd name="T2" fmla="*/ 87581017 w 11"/>
                    <a:gd name="T3" fmla="*/ 138927781 h 8"/>
                    <a:gd name="T4" fmla="*/ 87581017 w 11"/>
                    <a:gd name="T5" fmla="*/ 17364931 h 8"/>
                    <a:gd name="T6" fmla="*/ 0 60000 65536"/>
                    <a:gd name="T7" fmla="*/ 0 60000 65536"/>
                    <a:gd name="T8" fmla="*/ 0 60000 65536"/>
                  </a:gdLst>
                  <a:ahLst/>
                  <a:cxnLst>
                    <a:cxn ang="T6">
                      <a:pos x="T0" y="T1"/>
                    </a:cxn>
                    <a:cxn ang="T7">
                      <a:pos x="T2" y="T3"/>
                    </a:cxn>
                    <a:cxn ang="T8">
                      <a:pos x="T4" y="T5"/>
                    </a:cxn>
                  </a:cxnLst>
                  <a:rect l="0" t="0" r="r" b="b"/>
                  <a:pathLst>
                    <a:path w="11" h="8">
                      <a:moveTo>
                        <a:pt x="5" y="1"/>
                      </a:moveTo>
                      <a:cubicBezTo>
                        <a:pt x="9" y="0"/>
                        <a:pt x="11" y="7"/>
                        <a:pt x="5" y="8"/>
                      </a:cubicBezTo>
                      <a:cubicBezTo>
                        <a:pt x="2" y="8"/>
                        <a:pt x="0" y="2"/>
                        <a:pt x="5" y="1"/>
                      </a:cubicBezTo>
                      <a:close/>
                    </a:path>
                  </a:pathLst>
                </a:custGeom>
                <a:solidFill>
                  <a:srgbClr val="6E270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5825" name="Freeform 53">
                  <a:extLst>
                    <a:ext uri="{FF2B5EF4-FFF2-40B4-BE49-F238E27FC236}">
                      <a16:creationId xmlns:a16="http://schemas.microsoft.com/office/drawing/2014/main" id="{07E29DD0-1BEB-1461-29CA-30F6C1885D9D}"/>
                    </a:ext>
                  </a:extLst>
                </p:cNvPr>
                <p:cNvSpPr>
                  <a:spLocks/>
                </p:cNvSpPr>
                <p:nvPr/>
              </p:nvSpPr>
              <p:spPr bwMode="auto">
                <a:xfrm>
                  <a:off x="2393951" y="581025"/>
                  <a:ext cx="41275" cy="33338"/>
                </a:xfrm>
                <a:custGeom>
                  <a:avLst/>
                  <a:gdLst>
                    <a:gd name="T0" fmla="*/ 68145025 w 10"/>
                    <a:gd name="T1" fmla="*/ 17364931 h 8"/>
                    <a:gd name="T2" fmla="*/ 85183345 w 10"/>
                    <a:gd name="T3" fmla="*/ 121562850 h 8"/>
                    <a:gd name="T4" fmla="*/ 68145025 w 10"/>
                    <a:gd name="T5" fmla="*/ 17364931 h 8"/>
                    <a:gd name="T6" fmla="*/ 0 60000 65536"/>
                    <a:gd name="T7" fmla="*/ 0 60000 65536"/>
                    <a:gd name="T8" fmla="*/ 0 60000 65536"/>
                  </a:gdLst>
                  <a:ahLst/>
                  <a:cxnLst>
                    <a:cxn ang="T6">
                      <a:pos x="T0" y="T1"/>
                    </a:cxn>
                    <a:cxn ang="T7">
                      <a:pos x="T2" y="T3"/>
                    </a:cxn>
                    <a:cxn ang="T8">
                      <a:pos x="T4" y="T5"/>
                    </a:cxn>
                  </a:cxnLst>
                  <a:rect l="0" t="0" r="r" b="b"/>
                  <a:pathLst>
                    <a:path w="10" h="8">
                      <a:moveTo>
                        <a:pt x="4" y="1"/>
                      </a:moveTo>
                      <a:cubicBezTo>
                        <a:pt x="9" y="0"/>
                        <a:pt x="10" y="7"/>
                        <a:pt x="5" y="7"/>
                      </a:cubicBezTo>
                      <a:cubicBezTo>
                        <a:pt x="1" y="8"/>
                        <a:pt x="0" y="2"/>
                        <a:pt x="4" y="1"/>
                      </a:cubicBezTo>
                      <a:close/>
                    </a:path>
                  </a:pathLst>
                </a:custGeom>
                <a:solidFill>
                  <a:srgbClr val="6E270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5826" name="Freeform 54">
                  <a:extLst>
                    <a:ext uri="{FF2B5EF4-FFF2-40B4-BE49-F238E27FC236}">
                      <a16:creationId xmlns:a16="http://schemas.microsoft.com/office/drawing/2014/main" id="{6B0789B0-A944-0E52-1A5D-B639E9CC10BC}"/>
                    </a:ext>
                  </a:extLst>
                </p:cNvPr>
                <p:cNvSpPr>
                  <a:spLocks/>
                </p:cNvSpPr>
                <p:nvPr/>
              </p:nvSpPr>
              <p:spPr bwMode="auto">
                <a:xfrm>
                  <a:off x="2295526" y="831850"/>
                  <a:ext cx="76200" cy="114300"/>
                </a:xfrm>
                <a:custGeom>
                  <a:avLst/>
                  <a:gdLst>
                    <a:gd name="T0" fmla="*/ 197133633 w 18"/>
                    <a:gd name="T1" fmla="*/ 35843633 h 27"/>
                    <a:gd name="T2" fmla="*/ 17919700 w 18"/>
                    <a:gd name="T3" fmla="*/ 430106667 h 27"/>
                    <a:gd name="T4" fmla="*/ 125446367 w 18"/>
                    <a:gd name="T5" fmla="*/ 448026367 h 27"/>
                    <a:gd name="T6" fmla="*/ 304660300 w 18"/>
                    <a:gd name="T7" fmla="*/ 53763333 h 27"/>
                    <a:gd name="T8" fmla="*/ 197133633 w 18"/>
                    <a:gd name="T9" fmla="*/ 35843633 h 2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 h="27">
                      <a:moveTo>
                        <a:pt x="11" y="2"/>
                      </a:moveTo>
                      <a:cubicBezTo>
                        <a:pt x="8" y="10"/>
                        <a:pt x="5" y="17"/>
                        <a:pt x="1" y="24"/>
                      </a:cubicBezTo>
                      <a:cubicBezTo>
                        <a:pt x="0" y="27"/>
                        <a:pt x="6" y="26"/>
                        <a:pt x="7" y="25"/>
                      </a:cubicBezTo>
                      <a:cubicBezTo>
                        <a:pt x="10" y="17"/>
                        <a:pt x="13" y="10"/>
                        <a:pt x="17" y="3"/>
                      </a:cubicBezTo>
                      <a:cubicBezTo>
                        <a:pt x="18" y="0"/>
                        <a:pt x="12" y="1"/>
                        <a:pt x="11" y="2"/>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5827" name="Freeform 55">
                  <a:extLst>
                    <a:ext uri="{FF2B5EF4-FFF2-40B4-BE49-F238E27FC236}">
                      <a16:creationId xmlns:a16="http://schemas.microsoft.com/office/drawing/2014/main" id="{ECDF1A02-1B69-840C-36D6-9A07D750CB40}"/>
                    </a:ext>
                  </a:extLst>
                </p:cNvPr>
                <p:cNvSpPr>
                  <a:spLocks/>
                </p:cNvSpPr>
                <p:nvPr/>
              </p:nvSpPr>
              <p:spPr bwMode="auto">
                <a:xfrm>
                  <a:off x="2201864" y="754063"/>
                  <a:ext cx="119063" cy="47625"/>
                </a:xfrm>
                <a:custGeom>
                  <a:avLst/>
                  <a:gdLst>
                    <a:gd name="T0" fmla="*/ 397797988 w 28"/>
                    <a:gd name="T1" fmla="*/ 18746932 h 11"/>
                    <a:gd name="T2" fmla="*/ 36165386 w 28"/>
                    <a:gd name="T3" fmla="*/ 168705068 h 11"/>
                    <a:gd name="T4" fmla="*/ 18080567 w 28"/>
                    <a:gd name="T5" fmla="*/ 206194602 h 11"/>
                    <a:gd name="T6" fmla="*/ 90407087 w 28"/>
                    <a:gd name="T7" fmla="*/ 187447670 h 11"/>
                    <a:gd name="T8" fmla="*/ 470124508 w 28"/>
                    <a:gd name="T9" fmla="*/ 18746932 h 11"/>
                    <a:gd name="T10" fmla="*/ 470124508 w 28"/>
                    <a:gd name="T11" fmla="*/ 0 h 11"/>
                    <a:gd name="T12" fmla="*/ 397797988 w 28"/>
                    <a:gd name="T13" fmla="*/ 18746932 h 1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8" h="11">
                      <a:moveTo>
                        <a:pt x="22" y="1"/>
                      </a:moveTo>
                      <a:cubicBezTo>
                        <a:pt x="15" y="3"/>
                        <a:pt x="8" y="6"/>
                        <a:pt x="2" y="9"/>
                      </a:cubicBezTo>
                      <a:cubicBezTo>
                        <a:pt x="1" y="10"/>
                        <a:pt x="0" y="11"/>
                        <a:pt x="1" y="11"/>
                      </a:cubicBezTo>
                      <a:cubicBezTo>
                        <a:pt x="2" y="11"/>
                        <a:pt x="4" y="11"/>
                        <a:pt x="5" y="10"/>
                      </a:cubicBezTo>
                      <a:cubicBezTo>
                        <a:pt x="12" y="7"/>
                        <a:pt x="19" y="4"/>
                        <a:pt x="26" y="1"/>
                      </a:cubicBezTo>
                      <a:cubicBezTo>
                        <a:pt x="26" y="1"/>
                        <a:pt x="28" y="0"/>
                        <a:pt x="26" y="0"/>
                      </a:cubicBezTo>
                      <a:cubicBezTo>
                        <a:pt x="25" y="0"/>
                        <a:pt x="24" y="0"/>
                        <a:pt x="22" y="1"/>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5828" name="Freeform 56">
                  <a:extLst>
                    <a:ext uri="{FF2B5EF4-FFF2-40B4-BE49-F238E27FC236}">
                      <a16:creationId xmlns:a16="http://schemas.microsoft.com/office/drawing/2014/main" id="{67C43B0F-DE06-5D96-65BE-9C855315EA88}"/>
                    </a:ext>
                  </a:extLst>
                </p:cNvPr>
                <p:cNvSpPr>
                  <a:spLocks/>
                </p:cNvSpPr>
                <p:nvPr/>
              </p:nvSpPr>
              <p:spPr bwMode="auto">
                <a:xfrm>
                  <a:off x="2503489" y="857250"/>
                  <a:ext cx="42863" cy="119063"/>
                </a:xfrm>
                <a:custGeom>
                  <a:avLst/>
                  <a:gdLst>
                    <a:gd name="T0" fmla="*/ 18371082 w 10"/>
                    <a:gd name="T1" fmla="*/ 72326520 h 28"/>
                    <a:gd name="T2" fmla="*/ 73488614 w 10"/>
                    <a:gd name="T3" fmla="*/ 452039689 h 28"/>
                    <a:gd name="T4" fmla="*/ 183723677 w 10"/>
                    <a:gd name="T5" fmla="*/ 433959122 h 28"/>
                    <a:gd name="T6" fmla="*/ 128606145 w 10"/>
                    <a:gd name="T7" fmla="*/ 54245953 h 28"/>
                    <a:gd name="T8" fmla="*/ 18371082 w 10"/>
                    <a:gd name="T9" fmla="*/ 72326520 h 2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 h="28">
                      <a:moveTo>
                        <a:pt x="1" y="4"/>
                      </a:moveTo>
                      <a:cubicBezTo>
                        <a:pt x="2" y="11"/>
                        <a:pt x="3" y="18"/>
                        <a:pt x="4" y="25"/>
                      </a:cubicBezTo>
                      <a:cubicBezTo>
                        <a:pt x="4" y="28"/>
                        <a:pt x="10" y="26"/>
                        <a:pt x="10" y="24"/>
                      </a:cubicBezTo>
                      <a:cubicBezTo>
                        <a:pt x="9" y="17"/>
                        <a:pt x="8" y="10"/>
                        <a:pt x="7" y="3"/>
                      </a:cubicBezTo>
                      <a:cubicBezTo>
                        <a:pt x="6" y="0"/>
                        <a:pt x="0" y="2"/>
                        <a:pt x="1" y="4"/>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5829" name="Freeform 57">
                  <a:extLst>
                    <a:ext uri="{FF2B5EF4-FFF2-40B4-BE49-F238E27FC236}">
                      <a16:creationId xmlns:a16="http://schemas.microsoft.com/office/drawing/2014/main" id="{74749197-A51C-DC3B-EFD9-84E0C53FD3F3}"/>
                    </a:ext>
                  </a:extLst>
                </p:cNvPr>
                <p:cNvSpPr>
                  <a:spLocks/>
                </p:cNvSpPr>
                <p:nvPr/>
              </p:nvSpPr>
              <p:spPr bwMode="auto">
                <a:xfrm>
                  <a:off x="2635251" y="801688"/>
                  <a:ext cx="93663" cy="96838"/>
                </a:xfrm>
                <a:custGeom>
                  <a:avLst/>
                  <a:gdLst>
                    <a:gd name="T0" fmla="*/ 18123791 w 22"/>
                    <a:gd name="T1" fmla="*/ 53180903 h 23"/>
                    <a:gd name="T2" fmla="*/ 271882402 w 22"/>
                    <a:gd name="T3" fmla="*/ 389996098 h 23"/>
                    <a:gd name="T4" fmla="*/ 380637917 w 22"/>
                    <a:gd name="T5" fmla="*/ 336815195 h 23"/>
                    <a:gd name="T6" fmla="*/ 126879306 w 22"/>
                    <a:gd name="T7" fmla="*/ 17725564 h 23"/>
                    <a:gd name="T8" fmla="*/ 18123791 w 22"/>
                    <a:gd name="T9" fmla="*/ 53180903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 h="23">
                      <a:moveTo>
                        <a:pt x="1" y="3"/>
                      </a:moveTo>
                      <a:cubicBezTo>
                        <a:pt x="6" y="9"/>
                        <a:pt x="11" y="16"/>
                        <a:pt x="15" y="22"/>
                      </a:cubicBezTo>
                      <a:cubicBezTo>
                        <a:pt x="16" y="23"/>
                        <a:pt x="22" y="21"/>
                        <a:pt x="21" y="19"/>
                      </a:cubicBezTo>
                      <a:cubicBezTo>
                        <a:pt x="16" y="13"/>
                        <a:pt x="11" y="7"/>
                        <a:pt x="7" y="1"/>
                      </a:cubicBezTo>
                      <a:cubicBezTo>
                        <a:pt x="6" y="0"/>
                        <a:pt x="0" y="2"/>
                        <a:pt x="1" y="3"/>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5830" name="Freeform 58">
                  <a:extLst>
                    <a:ext uri="{FF2B5EF4-FFF2-40B4-BE49-F238E27FC236}">
                      <a16:creationId xmlns:a16="http://schemas.microsoft.com/office/drawing/2014/main" id="{C4D53194-6AA3-C44B-A6EF-6C76D7FAB3BC}"/>
                    </a:ext>
                  </a:extLst>
                </p:cNvPr>
                <p:cNvSpPr>
                  <a:spLocks/>
                </p:cNvSpPr>
                <p:nvPr/>
              </p:nvSpPr>
              <p:spPr bwMode="auto">
                <a:xfrm>
                  <a:off x="2105026" y="631825"/>
                  <a:ext cx="169863" cy="28575"/>
                </a:xfrm>
                <a:custGeom>
                  <a:avLst/>
                  <a:gdLst>
                    <a:gd name="T0" fmla="*/ 649203646 w 40"/>
                    <a:gd name="T1" fmla="*/ 0 h 7"/>
                    <a:gd name="T2" fmla="*/ 90167527 w 40"/>
                    <a:gd name="T3" fmla="*/ 49989921 h 7"/>
                    <a:gd name="T4" fmla="*/ 72132323 w 40"/>
                    <a:gd name="T5" fmla="*/ 116647232 h 7"/>
                    <a:gd name="T6" fmla="*/ 649203646 w 40"/>
                    <a:gd name="T7" fmla="*/ 66657311 h 7"/>
                    <a:gd name="T8" fmla="*/ 649203646 w 40"/>
                    <a:gd name="T9" fmla="*/ 0 h 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 h="7">
                      <a:moveTo>
                        <a:pt x="36" y="0"/>
                      </a:moveTo>
                      <a:cubicBezTo>
                        <a:pt x="26" y="1"/>
                        <a:pt x="15" y="2"/>
                        <a:pt x="5" y="3"/>
                      </a:cubicBezTo>
                      <a:cubicBezTo>
                        <a:pt x="2" y="3"/>
                        <a:pt x="0" y="7"/>
                        <a:pt x="4" y="7"/>
                      </a:cubicBezTo>
                      <a:cubicBezTo>
                        <a:pt x="15" y="6"/>
                        <a:pt x="25" y="5"/>
                        <a:pt x="36" y="4"/>
                      </a:cubicBezTo>
                      <a:cubicBezTo>
                        <a:pt x="39" y="4"/>
                        <a:pt x="40" y="0"/>
                        <a:pt x="36" y="0"/>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5831" name="Freeform 59">
                  <a:extLst>
                    <a:ext uri="{FF2B5EF4-FFF2-40B4-BE49-F238E27FC236}">
                      <a16:creationId xmlns:a16="http://schemas.microsoft.com/office/drawing/2014/main" id="{EF535C19-BFEF-9374-3944-9292DAEFA847}"/>
                    </a:ext>
                  </a:extLst>
                </p:cNvPr>
                <p:cNvSpPr>
                  <a:spLocks/>
                </p:cNvSpPr>
                <p:nvPr/>
              </p:nvSpPr>
              <p:spPr bwMode="auto">
                <a:xfrm>
                  <a:off x="2236789" y="414338"/>
                  <a:ext cx="114300" cy="80963"/>
                </a:xfrm>
                <a:custGeom>
                  <a:avLst/>
                  <a:gdLst>
                    <a:gd name="T0" fmla="*/ 465950300 w 27"/>
                    <a:gd name="T1" fmla="*/ 272368054 h 19"/>
                    <a:gd name="T2" fmla="*/ 125446367 w 27"/>
                    <a:gd name="T3" fmla="*/ 18157018 h 19"/>
                    <a:gd name="T4" fmla="*/ 17919700 w 27"/>
                    <a:gd name="T5" fmla="*/ 72632333 h 19"/>
                    <a:gd name="T6" fmla="*/ 358423633 w 27"/>
                    <a:gd name="T7" fmla="*/ 308686352 h 19"/>
                    <a:gd name="T8" fmla="*/ 465950300 w 27"/>
                    <a:gd name="T9" fmla="*/ 272368054 h 1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7" h="19">
                      <a:moveTo>
                        <a:pt x="26" y="15"/>
                      </a:moveTo>
                      <a:cubicBezTo>
                        <a:pt x="19" y="11"/>
                        <a:pt x="13" y="6"/>
                        <a:pt x="7" y="1"/>
                      </a:cubicBezTo>
                      <a:cubicBezTo>
                        <a:pt x="5" y="0"/>
                        <a:pt x="0" y="3"/>
                        <a:pt x="1" y="4"/>
                      </a:cubicBezTo>
                      <a:cubicBezTo>
                        <a:pt x="8" y="8"/>
                        <a:pt x="14" y="13"/>
                        <a:pt x="20" y="17"/>
                      </a:cubicBezTo>
                      <a:cubicBezTo>
                        <a:pt x="22" y="19"/>
                        <a:pt x="27" y="16"/>
                        <a:pt x="26" y="15"/>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5832" name="Freeform 60">
                  <a:extLst>
                    <a:ext uri="{FF2B5EF4-FFF2-40B4-BE49-F238E27FC236}">
                      <a16:creationId xmlns:a16="http://schemas.microsoft.com/office/drawing/2014/main" id="{D69E6E7D-90D2-24FD-44CA-76D11CCE2C7B}"/>
                    </a:ext>
                  </a:extLst>
                </p:cNvPr>
                <p:cNvSpPr>
                  <a:spLocks/>
                </p:cNvSpPr>
                <p:nvPr/>
              </p:nvSpPr>
              <p:spPr bwMode="auto">
                <a:xfrm>
                  <a:off x="2444751" y="333375"/>
                  <a:ext cx="28575" cy="101600"/>
                </a:xfrm>
                <a:custGeom>
                  <a:avLst/>
                  <a:gdLst>
                    <a:gd name="T0" fmla="*/ 116647232 w 7"/>
                    <a:gd name="T1" fmla="*/ 358423633 h 24"/>
                    <a:gd name="T2" fmla="*/ 99983925 w 7"/>
                    <a:gd name="T3" fmla="*/ 53763333 h 24"/>
                    <a:gd name="T4" fmla="*/ 0 w 7"/>
                    <a:gd name="T5" fmla="*/ 53763333 h 24"/>
                    <a:gd name="T6" fmla="*/ 16663307 w 7"/>
                    <a:gd name="T7" fmla="*/ 376343333 h 24"/>
                    <a:gd name="T8" fmla="*/ 116647232 w 7"/>
                    <a:gd name="T9" fmla="*/ 358423633 h 2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 h="24">
                      <a:moveTo>
                        <a:pt x="7" y="20"/>
                      </a:moveTo>
                      <a:cubicBezTo>
                        <a:pt x="6" y="15"/>
                        <a:pt x="6" y="9"/>
                        <a:pt x="6" y="3"/>
                      </a:cubicBezTo>
                      <a:cubicBezTo>
                        <a:pt x="6" y="0"/>
                        <a:pt x="0" y="1"/>
                        <a:pt x="0" y="3"/>
                      </a:cubicBezTo>
                      <a:cubicBezTo>
                        <a:pt x="0" y="9"/>
                        <a:pt x="1" y="15"/>
                        <a:pt x="1" y="21"/>
                      </a:cubicBezTo>
                      <a:cubicBezTo>
                        <a:pt x="1" y="24"/>
                        <a:pt x="7" y="23"/>
                        <a:pt x="7" y="20"/>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5833" name="Freeform 61">
                  <a:extLst>
                    <a:ext uri="{FF2B5EF4-FFF2-40B4-BE49-F238E27FC236}">
                      <a16:creationId xmlns:a16="http://schemas.microsoft.com/office/drawing/2014/main" id="{9E5E7F5B-90EF-FDBA-3BF4-514C74CD1F57}"/>
                    </a:ext>
                  </a:extLst>
                </p:cNvPr>
                <p:cNvSpPr>
                  <a:spLocks/>
                </p:cNvSpPr>
                <p:nvPr/>
              </p:nvSpPr>
              <p:spPr bwMode="auto">
                <a:xfrm>
                  <a:off x="2574926" y="338138"/>
                  <a:ext cx="85725" cy="119063"/>
                </a:xfrm>
                <a:custGeom>
                  <a:avLst/>
                  <a:gdLst>
                    <a:gd name="T0" fmla="*/ 110233778 w 20"/>
                    <a:gd name="T1" fmla="*/ 452039689 h 28"/>
                    <a:gd name="T2" fmla="*/ 349067914 w 20"/>
                    <a:gd name="T3" fmla="*/ 18080567 h 28"/>
                    <a:gd name="T4" fmla="*/ 257209290 w 20"/>
                    <a:gd name="T5" fmla="*/ 36165386 h 28"/>
                    <a:gd name="T6" fmla="*/ 0 w 20"/>
                    <a:gd name="T7" fmla="*/ 470124508 h 28"/>
                    <a:gd name="T8" fmla="*/ 110233778 w 20"/>
                    <a:gd name="T9" fmla="*/ 452039689 h 2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 h="28">
                      <a:moveTo>
                        <a:pt x="6" y="25"/>
                      </a:moveTo>
                      <a:cubicBezTo>
                        <a:pt x="10" y="17"/>
                        <a:pt x="15" y="9"/>
                        <a:pt x="19" y="1"/>
                      </a:cubicBezTo>
                      <a:cubicBezTo>
                        <a:pt x="20" y="0"/>
                        <a:pt x="14" y="0"/>
                        <a:pt x="14" y="2"/>
                      </a:cubicBezTo>
                      <a:cubicBezTo>
                        <a:pt x="9" y="10"/>
                        <a:pt x="5" y="18"/>
                        <a:pt x="0" y="26"/>
                      </a:cubicBezTo>
                      <a:cubicBezTo>
                        <a:pt x="0" y="28"/>
                        <a:pt x="5" y="27"/>
                        <a:pt x="6" y="25"/>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5834" name="Freeform 62">
                  <a:extLst>
                    <a:ext uri="{FF2B5EF4-FFF2-40B4-BE49-F238E27FC236}">
                      <a16:creationId xmlns:a16="http://schemas.microsoft.com/office/drawing/2014/main" id="{97FDEB18-FA7A-6CA0-B21D-09072731231F}"/>
                    </a:ext>
                  </a:extLst>
                </p:cNvPr>
                <p:cNvSpPr>
                  <a:spLocks/>
                </p:cNvSpPr>
                <p:nvPr/>
              </p:nvSpPr>
              <p:spPr bwMode="auto">
                <a:xfrm>
                  <a:off x="2673351" y="465138"/>
                  <a:ext cx="144463" cy="76200"/>
                </a:xfrm>
                <a:custGeom>
                  <a:avLst/>
                  <a:gdLst>
                    <a:gd name="T0" fmla="*/ 126371134 w 34"/>
                    <a:gd name="T1" fmla="*/ 304660300 h 18"/>
                    <a:gd name="T2" fmla="*/ 559649662 w 34"/>
                    <a:gd name="T3" fmla="*/ 53763333 h 18"/>
                    <a:gd name="T4" fmla="*/ 487439407 w 34"/>
                    <a:gd name="T5" fmla="*/ 17919700 h 18"/>
                    <a:gd name="T6" fmla="*/ 54160878 w 34"/>
                    <a:gd name="T7" fmla="*/ 250896967 h 18"/>
                    <a:gd name="T8" fmla="*/ 126371134 w 34"/>
                    <a:gd name="T9" fmla="*/ 304660300 h 1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4" h="18">
                      <a:moveTo>
                        <a:pt x="7" y="17"/>
                      </a:moveTo>
                      <a:cubicBezTo>
                        <a:pt x="15" y="12"/>
                        <a:pt x="23" y="8"/>
                        <a:pt x="31" y="3"/>
                      </a:cubicBezTo>
                      <a:cubicBezTo>
                        <a:pt x="34" y="1"/>
                        <a:pt x="29" y="0"/>
                        <a:pt x="27" y="1"/>
                      </a:cubicBezTo>
                      <a:cubicBezTo>
                        <a:pt x="19" y="5"/>
                        <a:pt x="11" y="10"/>
                        <a:pt x="3" y="14"/>
                      </a:cubicBezTo>
                      <a:cubicBezTo>
                        <a:pt x="0" y="16"/>
                        <a:pt x="5" y="18"/>
                        <a:pt x="7" y="17"/>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5835" name="Freeform 63">
                  <a:extLst>
                    <a:ext uri="{FF2B5EF4-FFF2-40B4-BE49-F238E27FC236}">
                      <a16:creationId xmlns:a16="http://schemas.microsoft.com/office/drawing/2014/main" id="{51C5810C-6FDB-A392-15F3-D4E3869F161F}"/>
                    </a:ext>
                  </a:extLst>
                </p:cNvPr>
                <p:cNvSpPr>
                  <a:spLocks/>
                </p:cNvSpPr>
                <p:nvPr/>
              </p:nvSpPr>
              <p:spPr bwMode="auto">
                <a:xfrm>
                  <a:off x="2716214" y="690563"/>
                  <a:ext cx="122238" cy="47625"/>
                </a:xfrm>
                <a:custGeom>
                  <a:avLst/>
                  <a:gdLst>
                    <a:gd name="T0" fmla="*/ 17766661 w 29"/>
                    <a:gd name="T1" fmla="*/ 37489534 h 11"/>
                    <a:gd name="T2" fmla="*/ 390874973 w 29"/>
                    <a:gd name="T3" fmla="*/ 187447670 h 11"/>
                    <a:gd name="T4" fmla="*/ 461945832 w 29"/>
                    <a:gd name="T5" fmla="*/ 187447670 h 11"/>
                    <a:gd name="T6" fmla="*/ 497479154 w 29"/>
                    <a:gd name="T7" fmla="*/ 149958136 h 11"/>
                    <a:gd name="T8" fmla="*/ 106604181 w 29"/>
                    <a:gd name="T9" fmla="*/ 0 h 11"/>
                    <a:gd name="T10" fmla="*/ 35533322 w 29"/>
                    <a:gd name="T11" fmla="*/ 18746932 h 11"/>
                    <a:gd name="T12" fmla="*/ 17766661 w 29"/>
                    <a:gd name="T13" fmla="*/ 37489534 h 1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9" h="11">
                      <a:moveTo>
                        <a:pt x="1" y="2"/>
                      </a:moveTo>
                      <a:cubicBezTo>
                        <a:pt x="8" y="5"/>
                        <a:pt x="15" y="8"/>
                        <a:pt x="22" y="10"/>
                      </a:cubicBezTo>
                      <a:cubicBezTo>
                        <a:pt x="23" y="11"/>
                        <a:pt x="25" y="10"/>
                        <a:pt x="26" y="10"/>
                      </a:cubicBezTo>
                      <a:cubicBezTo>
                        <a:pt x="26" y="10"/>
                        <a:pt x="29" y="9"/>
                        <a:pt x="28" y="8"/>
                      </a:cubicBezTo>
                      <a:cubicBezTo>
                        <a:pt x="20" y="6"/>
                        <a:pt x="13" y="3"/>
                        <a:pt x="6" y="0"/>
                      </a:cubicBezTo>
                      <a:cubicBezTo>
                        <a:pt x="5" y="0"/>
                        <a:pt x="3" y="0"/>
                        <a:pt x="2" y="1"/>
                      </a:cubicBezTo>
                      <a:cubicBezTo>
                        <a:pt x="2" y="1"/>
                        <a:pt x="0" y="2"/>
                        <a:pt x="1" y="2"/>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5836" name="Freeform 64">
                  <a:extLst>
                    <a:ext uri="{FF2B5EF4-FFF2-40B4-BE49-F238E27FC236}">
                      <a16:creationId xmlns:a16="http://schemas.microsoft.com/office/drawing/2014/main" id="{806EAFE4-DA07-39B4-93D1-2EE3E9BE1809}"/>
                    </a:ext>
                  </a:extLst>
                </p:cNvPr>
                <p:cNvSpPr>
                  <a:spLocks/>
                </p:cNvSpPr>
                <p:nvPr/>
              </p:nvSpPr>
              <p:spPr bwMode="auto">
                <a:xfrm>
                  <a:off x="2665414" y="1019175"/>
                  <a:ext cx="198438" cy="284163"/>
                </a:xfrm>
                <a:custGeom>
                  <a:avLst/>
                  <a:gdLst>
                    <a:gd name="T0" fmla="*/ 641735826 w 47"/>
                    <a:gd name="T1" fmla="*/ 0 h 67"/>
                    <a:gd name="T2" fmla="*/ 570433252 w 47"/>
                    <a:gd name="T3" fmla="*/ 0 h 67"/>
                    <a:gd name="T4" fmla="*/ 160435012 w 47"/>
                    <a:gd name="T5" fmla="*/ 413724363 h 67"/>
                    <a:gd name="T6" fmla="*/ 124783725 w 47"/>
                    <a:gd name="T7" fmla="*/ 1079285004 h 67"/>
                    <a:gd name="T8" fmla="*/ 285214515 w 47"/>
                    <a:gd name="T9" fmla="*/ 1205203143 h 67"/>
                    <a:gd name="T10" fmla="*/ 285214515 w 47"/>
                    <a:gd name="T11" fmla="*/ 1205203143 h 67"/>
                    <a:gd name="T12" fmla="*/ 338695667 w 47"/>
                    <a:gd name="T13" fmla="*/ 1187216049 h 67"/>
                    <a:gd name="T14" fmla="*/ 356521311 w 47"/>
                    <a:gd name="T15" fmla="*/ 953371106 h 67"/>
                    <a:gd name="T16" fmla="*/ 570433252 w 47"/>
                    <a:gd name="T17" fmla="*/ 359763082 h 67"/>
                    <a:gd name="T18" fmla="*/ 837822124 w 47"/>
                    <a:gd name="T19" fmla="*/ 89939710 h 67"/>
                    <a:gd name="T20" fmla="*/ 641735826 w 47"/>
                    <a:gd name="T21" fmla="*/ 0 h 6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47" h="67">
                      <a:moveTo>
                        <a:pt x="36" y="0"/>
                      </a:moveTo>
                      <a:cubicBezTo>
                        <a:pt x="34" y="0"/>
                        <a:pt x="33" y="0"/>
                        <a:pt x="32" y="0"/>
                      </a:cubicBezTo>
                      <a:cubicBezTo>
                        <a:pt x="22" y="2"/>
                        <a:pt x="14" y="14"/>
                        <a:pt x="9" y="23"/>
                      </a:cubicBezTo>
                      <a:cubicBezTo>
                        <a:pt x="4" y="33"/>
                        <a:pt x="0" y="50"/>
                        <a:pt x="7" y="60"/>
                      </a:cubicBezTo>
                      <a:cubicBezTo>
                        <a:pt x="9" y="63"/>
                        <a:pt x="12" y="67"/>
                        <a:pt x="16" y="67"/>
                      </a:cubicBezTo>
                      <a:cubicBezTo>
                        <a:pt x="16" y="67"/>
                        <a:pt x="16" y="67"/>
                        <a:pt x="16" y="67"/>
                      </a:cubicBezTo>
                      <a:cubicBezTo>
                        <a:pt x="17" y="67"/>
                        <a:pt x="18" y="67"/>
                        <a:pt x="19" y="66"/>
                      </a:cubicBezTo>
                      <a:cubicBezTo>
                        <a:pt x="23" y="63"/>
                        <a:pt x="20" y="57"/>
                        <a:pt x="20" y="53"/>
                      </a:cubicBezTo>
                      <a:cubicBezTo>
                        <a:pt x="19" y="40"/>
                        <a:pt x="23" y="29"/>
                        <a:pt x="32" y="20"/>
                      </a:cubicBezTo>
                      <a:cubicBezTo>
                        <a:pt x="37" y="15"/>
                        <a:pt x="43" y="11"/>
                        <a:pt x="47" y="5"/>
                      </a:cubicBezTo>
                      <a:cubicBezTo>
                        <a:pt x="45" y="1"/>
                        <a:pt x="40" y="0"/>
                        <a:pt x="36" y="0"/>
                      </a:cubicBezTo>
                    </a:path>
                  </a:pathLst>
                </a:custGeom>
                <a:solidFill>
                  <a:srgbClr val="FEE9B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5837" name="Freeform 65">
                  <a:extLst>
                    <a:ext uri="{FF2B5EF4-FFF2-40B4-BE49-F238E27FC236}">
                      <a16:creationId xmlns:a16="http://schemas.microsoft.com/office/drawing/2014/main" id="{3796FE59-0A4B-59AF-4DA1-633EBF5461AD}"/>
                    </a:ext>
                  </a:extLst>
                </p:cNvPr>
                <p:cNvSpPr>
                  <a:spLocks/>
                </p:cNvSpPr>
                <p:nvPr/>
              </p:nvSpPr>
              <p:spPr bwMode="auto">
                <a:xfrm>
                  <a:off x="2767014" y="1579563"/>
                  <a:ext cx="198438" cy="149225"/>
                </a:xfrm>
                <a:custGeom>
                  <a:avLst/>
                  <a:gdLst>
                    <a:gd name="T0" fmla="*/ 89128217 w 47"/>
                    <a:gd name="T1" fmla="*/ 0 h 35"/>
                    <a:gd name="T2" fmla="*/ 17825643 w 47"/>
                    <a:gd name="T3" fmla="*/ 272672447 h 35"/>
                    <a:gd name="T4" fmla="*/ 338695667 w 47"/>
                    <a:gd name="T5" fmla="*/ 636231446 h 35"/>
                    <a:gd name="T6" fmla="*/ 392172597 w 47"/>
                    <a:gd name="T7" fmla="*/ 618051578 h 35"/>
                    <a:gd name="T8" fmla="*/ 837822124 w 47"/>
                    <a:gd name="T9" fmla="*/ 490805289 h 35"/>
                    <a:gd name="T10" fmla="*/ 374346954 w 47"/>
                    <a:gd name="T11" fmla="*/ 290848052 h 35"/>
                    <a:gd name="T12" fmla="*/ 89128217 w 47"/>
                    <a:gd name="T13" fmla="*/ 0 h 3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7" h="35">
                      <a:moveTo>
                        <a:pt x="5" y="0"/>
                      </a:moveTo>
                      <a:cubicBezTo>
                        <a:pt x="1" y="4"/>
                        <a:pt x="0" y="10"/>
                        <a:pt x="1" y="15"/>
                      </a:cubicBezTo>
                      <a:cubicBezTo>
                        <a:pt x="3" y="24"/>
                        <a:pt x="11" y="30"/>
                        <a:pt x="19" y="35"/>
                      </a:cubicBezTo>
                      <a:cubicBezTo>
                        <a:pt x="21" y="35"/>
                        <a:pt x="22" y="34"/>
                        <a:pt x="22" y="34"/>
                      </a:cubicBezTo>
                      <a:cubicBezTo>
                        <a:pt x="31" y="32"/>
                        <a:pt x="39" y="29"/>
                        <a:pt x="47" y="27"/>
                      </a:cubicBezTo>
                      <a:cubicBezTo>
                        <a:pt x="37" y="26"/>
                        <a:pt x="28" y="23"/>
                        <a:pt x="21" y="16"/>
                      </a:cubicBezTo>
                      <a:cubicBezTo>
                        <a:pt x="15" y="11"/>
                        <a:pt x="11" y="4"/>
                        <a:pt x="5" y="0"/>
                      </a:cubicBezTo>
                    </a:path>
                  </a:pathLst>
                </a:custGeom>
                <a:solidFill>
                  <a:srgbClr val="FEE9B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5838" name="Freeform 66">
                  <a:extLst>
                    <a:ext uri="{FF2B5EF4-FFF2-40B4-BE49-F238E27FC236}">
                      <a16:creationId xmlns:a16="http://schemas.microsoft.com/office/drawing/2014/main" id="{CAC359DC-F698-3880-36CF-F43CD27807EB}"/>
                    </a:ext>
                  </a:extLst>
                </p:cNvPr>
                <p:cNvSpPr>
                  <a:spLocks/>
                </p:cNvSpPr>
                <p:nvPr/>
              </p:nvSpPr>
              <p:spPr bwMode="auto">
                <a:xfrm>
                  <a:off x="2846389" y="1690688"/>
                  <a:ext cx="212725" cy="76200"/>
                </a:xfrm>
                <a:custGeom>
                  <a:avLst/>
                  <a:gdLst>
                    <a:gd name="T0" fmla="*/ 796433891 w 50"/>
                    <a:gd name="T1" fmla="*/ 0 h 18"/>
                    <a:gd name="T2" fmla="*/ 633529086 w 50"/>
                    <a:gd name="T3" fmla="*/ 17919700 h 18"/>
                    <a:gd name="T4" fmla="*/ 579224648 w 50"/>
                    <a:gd name="T5" fmla="*/ 17919700 h 18"/>
                    <a:gd name="T6" fmla="*/ 506821567 w 50"/>
                    <a:gd name="T7" fmla="*/ 17919700 h 18"/>
                    <a:gd name="T8" fmla="*/ 54304438 w 50"/>
                    <a:gd name="T9" fmla="*/ 143370300 h 18"/>
                    <a:gd name="T10" fmla="*/ 0 w 50"/>
                    <a:gd name="T11" fmla="*/ 161290000 h 18"/>
                    <a:gd name="T12" fmla="*/ 90505979 w 50"/>
                    <a:gd name="T13" fmla="*/ 215053333 h 18"/>
                    <a:gd name="T14" fmla="*/ 506821567 w 50"/>
                    <a:gd name="T15" fmla="*/ 322580000 h 18"/>
                    <a:gd name="T16" fmla="*/ 778335248 w 50"/>
                    <a:gd name="T17" fmla="*/ 250896967 h 18"/>
                    <a:gd name="T18" fmla="*/ 905038513 w 50"/>
                    <a:gd name="T19" fmla="*/ 89606967 h 18"/>
                    <a:gd name="T20" fmla="*/ 868836972 w 50"/>
                    <a:gd name="T21" fmla="*/ 17919700 h 18"/>
                    <a:gd name="T22" fmla="*/ 796433891 w 50"/>
                    <a:gd name="T23" fmla="*/ 0 h 1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0" h="18">
                      <a:moveTo>
                        <a:pt x="44" y="0"/>
                      </a:moveTo>
                      <a:cubicBezTo>
                        <a:pt x="41" y="0"/>
                        <a:pt x="37" y="1"/>
                        <a:pt x="35" y="1"/>
                      </a:cubicBezTo>
                      <a:cubicBezTo>
                        <a:pt x="34" y="1"/>
                        <a:pt x="33" y="1"/>
                        <a:pt x="32" y="1"/>
                      </a:cubicBezTo>
                      <a:cubicBezTo>
                        <a:pt x="30" y="1"/>
                        <a:pt x="29" y="1"/>
                        <a:pt x="28" y="1"/>
                      </a:cubicBezTo>
                      <a:cubicBezTo>
                        <a:pt x="20" y="3"/>
                        <a:pt x="12" y="6"/>
                        <a:pt x="3" y="8"/>
                      </a:cubicBezTo>
                      <a:cubicBezTo>
                        <a:pt x="3" y="8"/>
                        <a:pt x="2" y="9"/>
                        <a:pt x="0" y="9"/>
                      </a:cubicBezTo>
                      <a:cubicBezTo>
                        <a:pt x="2" y="10"/>
                        <a:pt x="3" y="11"/>
                        <a:pt x="5" y="12"/>
                      </a:cubicBezTo>
                      <a:cubicBezTo>
                        <a:pt x="12" y="15"/>
                        <a:pt x="20" y="18"/>
                        <a:pt x="28" y="18"/>
                      </a:cubicBezTo>
                      <a:cubicBezTo>
                        <a:pt x="34" y="18"/>
                        <a:pt x="39" y="17"/>
                        <a:pt x="43" y="14"/>
                      </a:cubicBezTo>
                      <a:cubicBezTo>
                        <a:pt x="46" y="12"/>
                        <a:pt x="49" y="8"/>
                        <a:pt x="50" y="5"/>
                      </a:cubicBezTo>
                      <a:cubicBezTo>
                        <a:pt x="50" y="3"/>
                        <a:pt x="49" y="2"/>
                        <a:pt x="48" y="1"/>
                      </a:cubicBezTo>
                      <a:cubicBezTo>
                        <a:pt x="47" y="0"/>
                        <a:pt x="45" y="0"/>
                        <a:pt x="44" y="0"/>
                      </a:cubicBezTo>
                    </a:path>
                  </a:pathLst>
                </a:custGeom>
                <a:solidFill>
                  <a:srgbClr val="FEE3B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5839" name="Freeform 67">
                  <a:extLst>
                    <a:ext uri="{FF2B5EF4-FFF2-40B4-BE49-F238E27FC236}">
                      <a16:creationId xmlns:a16="http://schemas.microsoft.com/office/drawing/2014/main" id="{6500D93A-7931-618E-EC2F-9B4B60BB7139}"/>
                    </a:ext>
                  </a:extLst>
                </p:cNvPr>
                <p:cNvSpPr>
                  <a:spLocks/>
                </p:cNvSpPr>
                <p:nvPr/>
              </p:nvSpPr>
              <p:spPr bwMode="auto">
                <a:xfrm>
                  <a:off x="3287714" y="1655763"/>
                  <a:ext cx="309563" cy="141288"/>
                </a:xfrm>
                <a:custGeom>
                  <a:avLst/>
                  <a:gdLst>
                    <a:gd name="T0" fmla="*/ 1204831918 w 73"/>
                    <a:gd name="T1" fmla="*/ 0 h 33"/>
                    <a:gd name="T2" fmla="*/ 1025009739 w 73"/>
                    <a:gd name="T3" fmla="*/ 128315193 h 33"/>
                    <a:gd name="T4" fmla="*/ 539479257 w 73"/>
                    <a:gd name="T5" fmla="*/ 311625669 h 33"/>
                    <a:gd name="T6" fmla="*/ 413601612 w 73"/>
                    <a:gd name="T7" fmla="*/ 293292481 h 33"/>
                    <a:gd name="T8" fmla="*/ 35964436 w 73"/>
                    <a:gd name="T9" fmla="*/ 219968290 h 33"/>
                    <a:gd name="T10" fmla="*/ 125877645 w 73"/>
                    <a:gd name="T11" fmla="*/ 476602957 h 33"/>
                    <a:gd name="T12" fmla="*/ 503510580 w 73"/>
                    <a:gd name="T13" fmla="*/ 604918150 h 33"/>
                    <a:gd name="T14" fmla="*/ 683336999 w 73"/>
                    <a:gd name="T15" fmla="*/ 604918150 h 33"/>
                    <a:gd name="T16" fmla="*/ 1276765030 w 73"/>
                    <a:gd name="T17" fmla="*/ 238301479 h 33"/>
                    <a:gd name="T18" fmla="*/ 1276765030 w 73"/>
                    <a:gd name="T19" fmla="*/ 36662095 h 33"/>
                    <a:gd name="T20" fmla="*/ 1222816256 w 73"/>
                    <a:gd name="T21" fmla="*/ 0 h 33"/>
                    <a:gd name="T22" fmla="*/ 1204831918 w 73"/>
                    <a:gd name="T23" fmla="*/ 0 h 3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3" h="33">
                      <a:moveTo>
                        <a:pt x="67" y="0"/>
                      </a:moveTo>
                      <a:cubicBezTo>
                        <a:pt x="63" y="0"/>
                        <a:pt x="60" y="5"/>
                        <a:pt x="57" y="7"/>
                      </a:cubicBezTo>
                      <a:cubicBezTo>
                        <a:pt x="49" y="13"/>
                        <a:pt x="40" y="17"/>
                        <a:pt x="30" y="17"/>
                      </a:cubicBezTo>
                      <a:cubicBezTo>
                        <a:pt x="28" y="17"/>
                        <a:pt x="25" y="16"/>
                        <a:pt x="23" y="16"/>
                      </a:cubicBezTo>
                      <a:cubicBezTo>
                        <a:pt x="16" y="15"/>
                        <a:pt x="9" y="12"/>
                        <a:pt x="2" y="12"/>
                      </a:cubicBezTo>
                      <a:cubicBezTo>
                        <a:pt x="0" y="17"/>
                        <a:pt x="3" y="23"/>
                        <a:pt x="7" y="26"/>
                      </a:cubicBezTo>
                      <a:cubicBezTo>
                        <a:pt x="12" y="32"/>
                        <a:pt x="20" y="33"/>
                        <a:pt x="28" y="33"/>
                      </a:cubicBezTo>
                      <a:cubicBezTo>
                        <a:pt x="32" y="33"/>
                        <a:pt x="35" y="33"/>
                        <a:pt x="38" y="33"/>
                      </a:cubicBezTo>
                      <a:cubicBezTo>
                        <a:pt x="50" y="31"/>
                        <a:pt x="66" y="26"/>
                        <a:pt x="71" y="13"/>
                      </a:cubicBezTo>
                      <a:cubicBezTo>
                        <a:pt x="72" y="10"/>
                        <a:pt x="73" y="5"/>
                        <a:pt x="71" y="2"/>
                      </a:cubicBezTo>
                      <a:cubicBezTo>
                        <a:pt x="71" y="1"/>
                        <a:pt x="70" y="1"/>
                        <a:pt x="68" y="0"/>
                      </a:cubicBezTo>
                      <a:cubicBezTo>
                        <a:pt x="68" y="0"/>
                        <a:pt x="68" y="0"/>
                        <a:pt x="67" y="0"/>
                      </a:cubicBezTo>
                    </a:path>
                  </a:pathLst>
                </a:custGeom>
                <a:solidFill>
                  <a:srgbClr val="FEE3B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5840" name="Freeform 68">
                  <a:extLst>
                    <a:ext uri="{FF2B5EF4-FFF2-40B4-BE49-F238E27FC236}">
                      <a16:creationId xmlns:a16="http://schemas.microsoft.com/office/drawing/2014/main" id="{4AA8262F-A76E-8BDE-8154-C79032E0C414}"/>
                    </a:ext>
                  </a:extLst>
                </p:cNvPr>
                <p:cNvSpPr>
                  <a:spLocks/>
                </p:cNvSpPr>
                <p:nvPr/>
              </p:nvSpPr>
              <p:spPr bwMode="auto">
                <a:xfrm>
                  <a:off x="3759201" y="1308100"/>
                  <a:ext cx="211138" cy="280988"/>
                </a:xfrm>
                <a:custGeom>
                  <a:avLst/>
                  <a:gdLst>
                    <a:gd name="T0" fmla="*/ 606278544 w 50"/>
                    <a:gd name="T1" fmla="*/ 0 h 66"/>
                    <a:gd name="T2" fmla="*/ 552784621 w 50"/>
                    <a:gd name="T3" fmla="*/ 18123726 h 66"/>
                    <a:gd name="T4" fmla="*/ 534951905 w 50"/>
                    <a:gd name="T5" fmla="*/ 253757708 h 66"/>
                    <a:gd name="T6" fmla="*/ 303139272 w 50"/>
                    <a:gd name="T7" fmla="*/ 851896012 h 66"/>
                    <a:gd name="T8" fmla="*/ 0 w 50"/>
                    <a:gd name="T9" fmla="*/ 1105649463 h 66"/>
                    <a:gd name="T10" fmla="*/ 231812633 w 50"/>
                    <a:gd name="T11" fmla="*/ 1196276608 h 66"/>
                    <a:gd name="T12" fmla="*/ 267473841 w 50"/>
                    <a:gd name="T13" fmla="*/ 1196276608 h 66"/>
                    <a:gd name="T14" fmla="*/ 695437899 w 50"/>
                    <a:gd name="T15" fmla="*/ 815644303 h 66"/>
                    <a:gd name="T16" fmla="*/ 766764538 w 50"/>
                    <a:gd name="T17" fmla="*/ 126878854 h 66"/>
                    <a:gd name="T18" fmla="*/ 606278544 w 50"/>
                    <a:gd name="T19" fmla="*/ 0 h 66"/>
                    <a:gd name="T20" fmla="*/ 606278544 w 50"/>
                    <a:gd name="T21" fmla="*/ 0 h 6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0" h="66">
                      <a:moveTo>
                        <a:pt x="34" y="0"/>
                      </a:moveTo>
                      <a:cubicBezTo>
                        <a:pt x="33" y="0"/>
                        <a:pt x="32" y="0"/>
                        <a:pt x="31" y="1"/>
                      </a:cubicBezTo>
                      <a:cubicBezTo>
                        <a:pt x="27" y="4"/>
                        <a:pt x="30" y="10"/>
                        <a:pt x="30" y="14"/>
                      </a:cubicBezTo>
                      <a:cubicBezTo>
                        <a:pt x="29" y="26"/>
                        <a:pt x="26" y="38"/>
                        <a:pt x="17" y="47"/>
                      </a:cubicBezTo>
                      <a:cubicBezTo>
                        <a:pt x="11" y="52"/>
                        <a:pt x="5" y="55"/>
                        <a:pt x="0" y="61"/>
                      </a:cubicBezTo>
                      <a:cubicBezTo>
                        <a:pt x="3" y="65"/>
                        <a:pt x="8" y="66"/>
                        <a:pt x="13" y="66"/>
                      </a:cubicBezTo>
                      <a:cubicBezTo>
                        <a:pt x="13" y="66"/>
                        <a:pt x="14" y="66"/>
                        <a:pt x="15" y="66"/>
                      </a:cubicBezTo>
                      <a:cubicBezTo>
                        <a:pt x="26" y="65"/>
                        <a:pt x="34" y="53"/>
                        <a:pt x="39" y="45"/>
                      </a:cubicBezTo>
                      <a:cubicBezTo>
                        <a:pt x="45" y="34"/>
                        <a:pt x="50" y="18"/>
                        <a:pt x="43" y="7"/>
                      </a:cubicBezTo>
                      <a:cubicBezTo>
                        <a:pt x="41" y="4"/>
                        <a:pt x="38" y="0"/>
                        <a:pt x="34" y="0"/>
                      </a:cubicBezTo>
                      <a:cubicBezTo>
                        <a:pt x="34" y="0"/>
                        <a:pt x="34" y="0"/>
                        <a:pt x="34" y="0"/>
                      </a:cubicBezTo>
                    </a:path>
                  </a:pathLst>
                </a:custGeom>
                <a:solidFill>
                  <a:srgbClr val="FEE3B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5841" name="Freeform 69">
                  <a:extLst>
                    <a:ext uri="{FF2B5EF4-FFF2-40B4-BE49-F238E27FC236}">
                      <a16:creationId xmlns:a16="http://schemas.microsoft.com/office/drawing/2014/main" id="{1E52EEFA-DB97-56D7-F1FD-B8DB281969D2}"/>
                    </a:ext>
                  </a:extLst>
                </p:cNvPr>
                <p:cNvSpPr>
                  <a:spLocks/>
                </p:cNvSpPr>
                <p:nvPr/>
              </p:nvSpPr>
              <p:spPr bwMode="auto">
                <a:xfrm>
                  <a:off x="3089276" y="784225"/>
                  <a:ext cx="309563" cy="141288"/>
                </a:xfrm>
                <a:custGeom>
                  <a:avLst/>
                  <a:gdLst>
                    <a:gd name="T0" fmla="*/ 791234547 w 73"/>
                    <a:gd name="T1" fmla="*/ 0 h 33"/>
                    <a:gd name="T2" fmla="*/ 647372564 w 73"/>
                    <a:gd name="T3" fmla="*/ 18328907 h 33"/>
                    <a:gd name="T4" fmla="*/ 53948774 w 73"/>
                    <a:gd name="T5" fmla="*/ 348287764 h 33"/>
                    <a:gd name="T6" fmla="*/ 35964436 w 73"/>
                    <a:gd name="T7" fmla="*/ 568256055 h 33"/>
                    <a:gd name="T8" fmla="*/ 89913209 w 73"/>
                    <a:gd name="T9" fmla="*/ 604918150 h 33"/>
                    <a:gd name="T10" fmla="*/ 107897548 w 73"/>
                    <a:gd name="T11" fmla="*/ 604918150 h 33"/>
                    <a:gd name="T12" fmla="*/ 287719726 w 73"/>
                    <a:gd name="T13" fmla="*/ 476602957 h 33"/>
                    <a:gd name="T14" fmla="*/ 773250209 w 73"/>
                    <a:gd name="T15" fmla="*/ 311625669 h 33"/>
                    <a:gd name="T16" fmla="*/ 899127854 w 73"/>
                    <a:gd name="T17" fmla="*/ 329954576 h 33"/>
                    <a:gd name="T18" fmla="*/ 1294745127 w 73"/>
                    <a:gd name="T19" fmla="*/ 403278767 h 33"/>
                    <a:gd name="T20" fmla="*/ 1204831918 w 73"/>
                    <a:gd name="T21" fmla="*/ 128315193 h 33"/>
                    <a:gd name="T22" fmla="*/ 791234547 w 73"/>
                    <a:gd name="T23" fmla="*/ 0 h 3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3" h="33">
                      <a:moveTo>
                        <a:pt x="44" y="0"/>
                      </a:moveTo>
                      <a:cubicBezTo>
                        <a:pt x="41" y="0"/>
                        <a:pt x="38" y="0"/>
                        <a:pt x="36" y="1"/>
                      </a:cubicBezTo>
                      <a:cubicBezTo>
                        <a:pt x="24" y="2"/>
                        <a:pt x="8" y="7"/>
                        <a:pt x="3" y="19"/>
                      </a:cubicBezTo>
                      <a:cubicBezTo>
                        <a:pt x="1" y="22"/>
                        <a:pt x="0" y="28"/>
                        <a:pt x="2" y="31"/>
                      </a:cubicBezTo>
                      <a:cubicBezTo>
                        <a:pt x="3" y="32"/>
                        <a:pt x="3" y="32"/>
                        <a:pt x="5" y="33"/>
                      </a:cubicBezTo>
                      <a:cubicBezTo>
                        <a:pt x="5" y="33"/>
                        <a:pt x="6" y="33"/>
                        <a:pt x="6" y="33"/>
                      </a:cubicBezTo>
                      <a:cubicBezTo>
                        <a:pt x="10" y="33"/>
                        <a:pt x="14" y="28"/>
                        <a:pt x="16" y="26"/>
                      </a:cubicBezTo>
                      <a:cubicBezTo>
                        <a:pt x="24" y="20"/>
                        <a:pt x="33" y="17"/>
                        <a:pt x="43" y="17"/>
                      </a:cubicBezTo>
                      <a:cubicBezTo>
                        <a:pt x="45" y="17"/>
                        <a:pt x="48" y="17"/>
                        <a:pt x="50" y="18"/>
                      </a:cubicBezTo>
                      <a:cubicBezTo>
                        <a:pt x="57" y="19"/>
                        <a:pt x="64" y="22"/>
                        <a:pt x="72" y="22"/>
                      </a:cubicBezTo>
                      <a:cubicBezTo>
                        <a:pt x="73" y="17"/>
                        <a:pt x="70" y="11"/>
                        <a:pt x="67" y="7"/>
                      </a:cubicBezTo>
                      <a:cubicBezTo>
                        <a:pt x="61" y="2"/>
                        <a:pt x="53" y="0"/>
                        <a:pt x="44" y="0"/>
                      </a:cubicBezTo>
                    </a:path>
                  </a:pathLst>
                </a:custGeom>
                <a:solidFill>
                  <a:srgbClr val="FEE9B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5842" name="Freeform 70">
                  <a:extLst>
                    <a:ext uri="{FF2B5EF4-FFF2-40B4-BE49-F238E27FC236}">
                      <a16:creationId xmlns:a16="http://schemas.microsoft.com/office/drawing/2014/main" id="{4B80AF83-C9C4-42BC-D3D3-71332FE12D8A}"/>
                    </a:ext>
                  </a:extLst>
                </p:cNvPr>
                <p:cNvSpPr>
                  <a:spLocks/>
                </p:cNvSpPr>
                <p:nvPr/>
              </p:nvSpPr>
              <p:spPr bwMode="auto">
                <a:xfrm>
                  <a:off x="3630614" y="890588"/>
                  <a:ext cx="258763" cy="242888"/>
                </a:xfrm>
                <a:custGeom>
                  <a:avLst/>
                  <a:gdLst>
                    <a:gd name="T0" fmla="*/ 287914137 w 61"/>
                    <a:gd name="T1" fmla="*/ 0 h 57"/>
                    <a:gd name="T2" fmla="*/ 179946335 w 61"/>
                    <a:gd name="T3" fmla="*/ 18156943 h 57"/>
                    <a:gd name="T4" fmla="*/ 17994634 w 61"/>
                    <a:gd name="T5" fmla="*/ 127102864 h 57"/>
                    <a:gd name="T6" fmla="*/ 17994634 w 61"/>
                    <a:gd name="T7" fmla="*/ 199734899 h 57"/>
                    <a:gd name="T8" fmla="*/ 233930236 w 61"/>
                    <a:gd name="T9" fmla="*/ 290523876 h 57"/>
                    <a:gd name="T10" fmla="*/ 737784217 w 61"/>
                    <a:gd name="T11" fmla="*/ 671836730 h 57"/>
                    <a:gd name="T12" fmla="*/ 899735919 w 61"/>
                    <a:gd name="T13" fmla="*/ 1034992641 h 57"/>
                    <a:gd name="T14" fmla="*/ 1061687621 w 61"/>
                    <a:gd name="T15" fmla="*/ 798939595 h 57"/>
                    <a:gd name="T16" fmla="*/ 809762751 w 61"/>
                    <a:gd name="T17" fmla="*/ 272366933 h 57"/>
                    <a:gd name="T18" fmla="*/ 287914137 w 61"/>
                    <a:gd name="T19" fmla="*/ 0 h 5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61" h="57">
                      <a:moveTo>
                        <a:pt x="16" y="0"/>
                      </a:moveTo>
                      <a:cubicBezTo>
                        <a:pt x="14" y="0"/>
                        <a:pt x="12" y="0"/>
                        <a:pt x="10" y="1"/>
                      </a:cubicBezTo>
                      <a:cubicBezTo>
                        <a:pt x="7" y="2"/>
                        <a:pt x="2" y="4"/>
                        <a:pt x="1" y="7"/>
                      </a:cubicBezTo>
                      <a:cubicBezTo>
                        <a:pt x="0" y="8"/>
                        <a:pt x="0" y="9"/>
                        <a:pt x="1" y="11"/>
                      </a:cubicBezTo>
                      <a:cubicBezTo>
                        <a:pt x="2" y="15"/>
                        <a:pt x="9" y="15"/>
                        <a:pt x="13" y="16"/>
                      </a:cubicBezTo>
                      <a:cubicBezTo>
                        <a:pt x="25" y="19"/>
                        <a:pt x="35" y="26"/>
                        <a:pt x="41" y="37"/>
                      </a:cubicBezTo>
                      <a:cubicBezTo>
                        <a:pt x="44" y="44"/>
                        <a:pt x="46" y="51"/>
                        <a:pt x="50" y="57"/>
                      </a:cubicBezTo>
                      <a:cubicBezTo>
                        <a:pt x="55" y="55"/>
                        <a:pt x="58" y="49"/>
                        <a:pt x="59" y="44"/>
                      </a:cubicBezTo>
                      <a:cubicBezTo>
                        <a:pt x="61" y="33"/>
                        <a:pt x="52" y="23"/>
                        <a:pt x="45" y="15"/>
                      </a:cubicBezTo>
                      <a:cubicBezTo>
                        <a:pt x="38" y="8"/>
                        <a:pt x="27" y="0"/>
                        <a:pt x="16" y="0"/>
                      </a:cubicBezTo>
                    </a:path>
                  </a:pathLst>
                </a:custGeom>
                <a:solidFill>
                  <a:srgbClr val="FEE9B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sp>
          <p:nvSpPr>
            <p:cNvPr id="115783" name="Text Box 32">
              <a:extLst>
                <a:ext uri="{FF2B5EF4-FFF2-40B4-BE49-F238E27FC236}">
                  <a16:creationId xmlns:a16="http://schemas.microsoft.com/office/drawing/2014/main" id="{D903D1FE-D65E-8614-C7DD-CFE273F65F99}"/>
                </a:ext>
              </a:extLst>
            </p:cNvPr>
            <p:cNvSpPr txBox="1">
              <a:spLocks noChangeArrowheads="1"/>
            </p:cNvSpPr>
            <p:nvPr/>
          </p:nvSpPr>
          <p:spPr bwMode="auto">
            <a:xfrm>
              <a:off x="4903355" y="2996625"/>
              <a:ext cx="3297286" cy="4922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685800" indent="-22860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50000"/>
                </a:spcBef>
              </a:pPr>
              <a:r>
                <a:rPr lang="en-US" altLang="en-US" sz="3200" b="1">
                  <a:solidFill>
                    <a:srgbClr val="0070C0"/>
                  </a:solidFill>
                  <a:latin typeface="Times New Roman" panose="02020603050405020304" pitchFamily="18" charset="0"/>
                </a:rPr>
                <a:t>Giữ gìn sức khỏe</a:t>
              </a:r>
            </a:p>
          </p:txBody>
        </p:sp>
      </p:grpSp>
      <p:grpSp>
        <p:nvGrpSpPr>
          <p:cNvPr id="5" name="Group 4">
            <a:extLst>
              <a:ext uri="{FF2B5EF4-FFF2-40B4-BE49-F238E27FC236}">
                <a16:creationId xmlns:a16="http://schemas.microsoft.com/office/drawing/2014/main" id="{C208516C-0FF1-BA37-78A3-09911AECD4CA}"/>
              </a:ext>
            </a:extLst>
          </p:cNvPr>
          <p:cNvGrpSpPr>
            <a:grpSpLocks/>
          </p:cNvGrpSpPr>
          <p:nvPr/>
        </p:nvGrpSpPr>
        <p:grpSpPr bwMode="auto">
          <a:xfrm>
            <a:off x="3657600" y="3591969"/>
            <a:ext cx="6386512" cy="1757362"/>
            <a:chOff x="2605584" y="3925500"/>
            <a:chExt cx="4506713" cy="1211173"/>
          </a:xfrm>
        </p:grpSpPr>
        <p:grpSp>
          <p:nvGrpSpPr>
            <p:cNvPr id="115721" name="组合 377">
              <a:extLst>
                <a:ext uri="{FF2B5EF4-FFF2-40B4-BE49-F238E27FC236}">
                  <a16:creationId xmlns:a16="http://schemas.microsoft.com/office/drawing/2014/main" id="{9CCE6BA1-D186-1143-F3D7-DC52688C13C1}"/>
                </a:ext>
              </a:extLst>
            </p:cNvPr>
            <p:cNvGrpSpPr>
              <a:grpSpLocks/>
            </p:cNvGrpSpPr>
            <p:nvPr/>
          </p:nvGrpSpPr>
          <p:grpSpPr bwMode="auto">
            <a:xfrm>
              <a:off x="2605584" y="3925500"/>
              <a:ext cx="4506713" cy="1211173"/>
              <a:chOff x="2972472" y="1362075"/>
              <a:chExt cx="5830217" cy="1566863"/>
            </a:xfrm>
          </p:grpSpPr>
          <p:sp>
            <p:nvSpPr>
              <p:cNvPr id="115723" name="Freeform 5">
                <a:extLst>
                  <a:ext uri="{FF2B5EF4-FFF2-40B4-BE49-F238E27FC236}">
                    <a16:creationId xmlns:a16="http://schemas.microsoft.com/office/drawing/2014/main" id="{D54289CC-0281-6A7E-BAE5-86FC854DFAD3}"/>
                  </a:ext>
                </a:extLst>
              </p:cNvPr>
              <p:cNvSpPr>
                <a:spLocks/>
              </p:cNvSpPr>
              <p:nvPr/>
            </p:nvSpPr>
            <p:spPr bwMode="auto">
              <a:xfrm>
                <a:off x="3605214" y="1920875"/>
                <a:ext cx="5197475" cy="995363"/>
              </a:xfrm>
              <a:custGeom>
                <a:avLst/>
                <a:gdLst>
                  <a:gd name="T0" fmla="*/ 71891339 w 1226"/>
                  <a:gd name="T1" fmla="*/ 904691386 h 234"/>
                  <a:gd name="T2" fmla="*/ 1096311117 w 1226"/>
                  <a:gd name="T3" fmla="*/ 796128760 h 234"/>
                  <a:gd name="T4" fmla="*/ 1311976654 w 1226"/>
                  <a:gd name="T5" fmla="*/ 796128760 h 234"/>
                  <a:gd name="T6" fmla="*/ 2147483646 w 1226"/>
                  <a:gd name="T7" fmla="*/ 995163077 h 234"/>
                  <a:gd name="T8" fmla="*/ 2147483646 w 1226"/>
                  <a:gd name="T9" fmla="*/ 1049444390 h 234"/>
                  <a:gd name="T10" fmla="*/ 2147483646 w 1226"/>
                  <a:gd name="T11" fmla="*/ 325687878 h 234"/>
                  <a:gd name="T12" fmla="*/ 2147483646 w 1226"/>
                  <a:gd name="T13" fmla="*/ 398064380 h 234"/>
                  <a:gd name="T14" fmla="*/ 2147483646 w 1226"/>
                  <a:gd name="T15" fmla="*/ 2147483646 h 234"/>
                  <a:gd name="T16" fmla="*/ 2147483646 w 1226"/>
                  <a:gd name="T17" fmla="*/ 2147483646 h 234"/>
                  <a:gd name="T18" fmla="*/ 2147483646 w 1226"/>
                  <a:gd name="T19" fmla="*/ 2147483646 h 234"/>
                  <a:gd name="T20" fmla="*/ 2147483646 w 1226"/>
                  <a:gd name="T21" fmla="*/ 2147483646 h 234"/>
                  <a:gd name="T22" fmla="*/ 2147483646 w 1226"/>
                  <a:gd name="T23" fmla="*/ 2147483646 h 234"/>
                  <a:gd name="T24" fmla="*/ 2147483646 w 1226"/>
                  <a:gd name="T25" fmla="*/ 2147483646 h 234"/>
                  <a:gd name="T26" fmla="*/ 2147483646 w 1226"/>
                  <a:gd name="T27" fmla="*/ 2147483646 h 234"/>
                  <a:gd name="T28" fmla="*/ 2147483646 w 1226"/>
                  <a:gd name="T29" fmla="*/ 2147483646 h 234"/>
                  <a:gd name="T30" fmla="*/ 2147483646 w 1226"/>
                  <a:gd name="T31" fmla="*/ 2147483646 h 234"/>
                  <a:gd name="T32" fmla="*/ 1222118840 w 1226"/>
                  <a:gd name="T33" fmla="*/ 2147483646 h 234"/>
                  <a:gd name="T34" fmla="*/ 179724107 w 1226"/>
                  <a:gd name="T35" fmla="*/ 2147483646 h 234"/>
                  <a:gd name="T36" fmla="*/ 125807723 w 1226"/>
                  <a:gd name="T37" fmla="*/ 2147483646 h 234"/>
                  <a:gd name="T38" fmla="*/ 71891339 w 1226"/>
                  <a:gd name="T39" fmla="*/ 904691386 h 23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226" h="234">
                    <a:moveTo>
                      <a:pt x="4" y="50"/>
                    </a:moveTo>
                    <a:cubicBezTo>
                      <a:pt x="9" y="42"/>
                      <a:pt x="42" y="43"/>
                      <a:pt x="61" y="44"/>
                    </a:cubicBezTo>
                    <a:cubicBezTo>
                      <a:pt x="66" y="44"/>
                      <a:pt x="71" y="44"/>
                      <a:pt x="73" y="44"/>
                    </a:cubicBezTo>
                    <a:cubicBezTo>
                      <a:pt x="191" y="44"/>
                      <a:pt x="309" y="52"/>
                      <a:pt x="427" y="55"/>
                    </a:cubicBezTo>
                    <a:cubicBezTo>
                      <a:pt x="461" y="56"/>
                      <a:pt x="496" y="57"/>
                      <a:pt x="530" y="58"/>
                    </a:cubicBezTo>
                    <a:cubicBezTo>
                      <a:pt x="643" y="63"/>
                      <a:pt x="979" y="30"/>
                      <a:pt x="1036" y="18"/>
                    </a:cubicBezTo>
                    <a:cubicBezTo>
                      <a:pt x="1075" y="10"/>
                      <a:pt x="1125" y="0"/>
                      <a:pt x="1161" y="22"/>
                    </a:cubicBezTo>
                    <a:cubicBezTo>
                      <a:pt x="1226" y="61"/>
                      <a:pt x="1184" y="144"/>
                      <a:pt x="1135" y="177"/>
                    </a:cubicBezTo>
                    <a:cubicBezTo>
                      <a:pt x="1101" y="199"/>
                      <a:pt x="1060" y="205"/>
                      <a:pt x="1021" y="209"/>
                    </a:cubicBezTo>
                    <a:cubicBezTo>
                      <a:pt x="970" y="213"/>
                      <a:pt x="919" y="214"/>
                      <a:pt x="868" y="217"/>
                    </a:cubicBezTo>
                    <a:cubicBezTo>
                      <a:pt x="809" y="220"/>
                      <a:pt x="750" y="228"/>
                      <a:pt x="691" y="231"/>
                    </a:cubicBezTo>
                    <a:cubicBezTo>
                      <a:pt x="645" y="233"/>
                      <a:pt x="600" y="233"/>
                      <a:pt x="554" y="233"/>
                    </a:cubicBezTo>
                    <a:cubicBezTo>
                      <a:pt x="574" y="233"/>
                      <a:pt x="593" y="233"/>
                      <a:pt x="613" y="234"/>
                    </a:cubicBezTo>
                    <a:cubicBezTo>
                      <a:pt x="562" y="233"/>
                      <a:pt x="510" y="233"/>
                      <a:pt x="459" y="233"/>
                    </a:cubicBezTo>
                    <a:cubicBezTo>
                      <a:pt x="411" y="233"/>
                      <a:pt x="362" y="234"/>
                      <a:pt x="314" y="233"/>
                    </a:cubicBezTo>
                    <a:cubicBezTo>
                      <a:pt x="259" y="232"/>
                      <a:pt x="203" y="230"/>
                      <a:pt x="148" y="226"/>
                    </a:cubicBezTo>
                    <a:cubicBezTo>
                      <a:pt x="121" y="223"/>
                      <a:pt x="95" y="221"/>
                      <a:pt x="68" y="219"/>
                    </a:cubicBezTo>
                    <a:cubicBezTo>
                      <a:pt x="49" y="217"/>
                      <a:pt x="23" y="220"/>
                      <a:pt x="10" y="203"/>
                    </a:cubicBezTo>
                    <a:cubicBezTo>
                      <a:pt x="4" y="196"/>
                      <a:pt x="9" y="186"/>
                      <a:pt x="7" y="166"/>
                    </a:cubicBezTo>
                    <a:cubicBezTo>
                      <a:pt x="7" y="152"/>
                      <a:pt x="0" y="51"/>
                      <a:pt x="4" y="5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5724" name="Freeform 6">
                <a:extLst>
                  <a:ext uri="{FF2B5EF4-FFF2-40B4-BE49-F238E27FC236}">
                    <a16:creationId xmlns:a16="http://schemas.microsoft.com/office/drawing/2014/main" id="{9D716BAC-743B-29B9-DBE8-F6F23A4EF3AF}"/>
                  </a:ext>
                </a:extLst>
              </p:cNvPr>
              <p:cNvSpPr>
                <a:spLocks/>
              </p:cNvSpPr>
              <p:nvPr/>
            </p:nvSpPr>
            <p:spPr bwMode="auto">
              <a:xfrm>
                <a:off x="3589339" y="1946275"/>
                <a:ext cx="5124450" cy="982663"/>
              </a:xfrm>
              <a:custGeom>
                <a:avLst/>
                <a:gdLst>
                  <a:gd name="T0" fmla="*/ 197619815 w 1209"/>
                  <a:gd name="T1" fmla="*/ 814325596 h 231"/>
                  <a:gd name="T2" fmla="*/ 1185731608 w 1209"/>
                  <a:gd name="T3" fmla="*/ 723844029 h 231"/>
                  <a:gd name="T4" fmla="*/ 2147483646 w 1209"/>
                  <a:gd name="T5" fmla="*/ 741940343 h 231"/>
                  <a:gd name="T6" fmla="*/ 2147483646 w 1209"/>
                  <a:gd name="T7" fmla="*/ 868614537 h 231"/>
                  <a:gd name="T8" fmla="*/ 2147483646 w 1209"/>
                  <a:gd name="T9" fmla="*/ 959091850 h 231"/>
                  <a:gd name="T10" fmla="*/ 2147483646 w 1209"/>
                  <a:gd name="T11" fmla="*/ 633362462 h 231"/>
                  <a:gd name="T12" fmla="*/ 2147483646 w 1209"/>
                  <a:gd name="T13" fmla="*/ 271440447 h 231"/>
                  <a:gd name="T14" fmla="*/ 2147483646 w 1209"/>
                  <a:gd name="T15" fmla="*/ 126674194 h 231"/>
                  <a:gd name="T16" fmla="*/ 2147483646 w 1209"/>
                  <a:gd name="T17" fmla="*/ 1339110178 h 231"/>
                  <a:gd name="T18" fmla="*/ 2147483646 w 1209"/>
                  <a:gd name="T19" fmla="*/ 2147483646 h 231"/>
                  <a:gd name="T20" fmla="*/ 2147483646 w 1209"/>
                  <a:gd name="T21" fmla="*/ 2147483646 h 231"/>
                  <a:gd name="T22" fmla="*/ 2147483646 w 1209"/>
                  <a:gd name="T23" fmla="*/ 2147483646 h 231"/>
                  <a:gd name="T24" fmla="*/ 2147483646 w 1209"/>
                  <a:gd name="T25" fmla="*/ 2147483646 h 231"/>
                  <a:gd name="T26" fmla="*/ 2147483646 w 1209"/>
                  <a:gd name="T27" fmla="*/ 2147483646 h 231"/>
                  <a:gd name="T28" fmla="*/ 2147483646 w 1209"/>
                  <a:gd name="T29" fmla="*/ 2147483646 h 231"/>
                  <a:gd name="T30" fmla="*/ 2147483646 w 1209"/>
                  <a:gd name="T31" fmla="*/ 2147483646 h 231"/>
                  <a:gd name="T32" fmla="*/ 2147483646 w 1209"/>
                  <a:gd name="T33" fmla="*/ 2147483646 h 231"/>
                  <a:gd name="T34" fmla="*/ 2147483646 w 1209"/>
                  <a:gd name="T35" fmla="*/ 2147483646 h 231"/>
                  <a:gd name="T36" fmla="*/ 2147483646 w 1209"/>
                  <a:gd name="T37" fmla="*/ 2147483646 h 231"/>
                  <a:gd name="T38" fmla="*/ 2147483646 w 1209"/>
                  <a:gd name="T39" fmla="*/ 2147483646 h 231"/>
                  <a:gd name="T40" fmla="*/ 952177064 w 1209"/>
                  <a:gd name="T41" fmla="*/ 2147483646 h 231"/>
                  <a:gd name="T42" fmla="*/ 251517670 w 1209"/>
                  <a:gd name="T43" fmla="*/ 2147483646 h 231"/>
                  <a:gd name="T44" fmla="*/ 251517670 w 1209"/>
                  <a:gd name="T45" fmla="*/ 2147483646 h 231"/>
                  <a:gd name="T46" fmla="*/ 197619815 w 1209"/>
                  <a:gd name="T47" fmla="*/ 1701036446 h 231"/>
                  <a:gd name="T48" fmla="*/ 179656690 w 1209"/>
                  <a:gd name="T49" fmla="*/ 1103862357 h 231"/>
                  <a:gd name="T50" fmla="*/ 179656690 w 1209"/>
                  <a:gd name="T51" fmla="*/ 814325596 h 231"/>
                  <a:gd name="T52" fmla="*/ 125758835 w 1209"/>
                  <a:gd name="T53" fmla="*/ 778132970 h 231"/>
                  <a:gd name="T54" fmla="*/ 71860980 w 1209"/>
                  <a:gd name="T55" fmla="*/ 1357206491 h 231"/>
                  <a:gd name="T56" fmla="*/ 125758835 w 1209"/>
                  <a:gd name="T57" fmla="*/ 2147483646 h 231"/>
                  <a:gd name="T58" fmla="*/ 143726199 w 1209"/>
                  <a:gd name="T59" fmla="*/ 2147483646 h 231"/>
                  <a:gd name="T60" fmla="*/ 179656690 w 1209"/>
                  <a:gd name="T61" fmla="*/ 2147483646 h 231"/>
                  <a:gd name="T62" fmla="*/ 1419281914 w 1209"/>
                  <a:gd name="T63" fmla="*/ 2147483646 h 231"/>
                  <a:gd name="T64" fmla="*/ 2147483646 w 1209"/>
                  <a:gd name="T65" fmla="*/ 2147483646 h 231"/>
                  <a:gd name="T66" fmla="*/ 2147483646 w 1209"/>
                  <a:gd name="T67" fmla="*/ 2147483646 h 231"/>
                  <a:gd name="T68" fmla="*/ 2147483646 w 1209"/>
                  <a:gd name="T69" fmla="*/ 2147483646 h 231"/>
                  <a:gd name="T70" fmla="*/ 2147483646 w 1209"/>
                  <a:gd name="T71" fmla="*/ 2147483646 h 231"/>
                  <a:gd name="T72" fmla="*/ 2147483646 w 1209"/>
                  <a:gd name="T73" fmla="*/ 2147483646 h 231"/>
                  <a:gd name="T74" fmla="*/ 2147483646 w 1209"/>
                  <a:gd name="T75" fmla="*/ 2147483646 h 231"/>
                  <a:gd name="T76" fmla="*/ 2147483646 w 1209"/>
                  <a:gd name="T77" fmla="*/ 2147483646 h 231"/>
                  <a:gd name="T78" fmla="*/ 2147483646 w 1209"/>
                  <a:gd name="T79" fmla="*/ 2147483646 h 231"/>
                  <a:gd name="T80" fmla="*/ 2147483646 w 1209"/>
                  <a:gd name="T81" fmla="*/ 2147483646 h 231"/>
                  <a:gd name="T82" fmla="*/ 2147483646 w 1209"/>
                  <a:gd name="T83" fmla="*/ 2147483646 h 231"/>
                  <a:gd name="T84" fmla="*/ 2147483646 w 1209"/>
                  <a:gd name="T85" fmla="*/ 2147483646 h 231"/>
                  <a:gd name="T86" fmla="*/ 2147483646 w 1209"/>
                  <a:gd name="T87" fmla="*/ 850518223 h 231"/>
                  <a:gd name="T88" fmla="*/ 2147483646 w 1209"/>
                  <a:gd name="T89" fmla="*/ 18096313 h 231"/>
                  <a:gd name="T90" fmla="*/ 2147483646 w 1209"/>
                  <a:gd name="T91" fmla="*/ 271440447 h 231"/>
                  <a:gd name="T92" fmla="*/ 2147483646 w 1209"/>
                  <a:gd name="T93" fmla="*/ 470499895 h 231"/>
                  <a:gd name="T94" fmla="*/ 2147483646 w 1209"/>
                  <a:gd name="T95" fmla="*/ 922903477 h 231"/>
                  <a:gd name="T96" fmla="*/ 2147483646 w 1209"/>
                  <a:gd name="T97" fmla="*/ 705747716 h 231"/>
                  <a:gd name="T98" fmla="*/ 1239625224 w 1209"/>
                  <a:gd name="T99" fmla="*/ 651458776 h 231"/>
                  <a:gd name="T100" fmla="*/ 107795709 w 1209"/>
                  <a:gd name="T101" fmla="*/ 778132970 h 231"/>
                  <a:gd name="T102" fmla="*/ 197619815 w 1209"/>
                  <a:gd name="T103" fmla="*/ 814325596 h 231"/>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209" h="231">
                    <a:moveTo>
                      <a:pt x="11" y="45"/>
                    </a:moveTo>
                    <a:cubicBezTo>
                      <a:pt x="20" y="33"/>
                      <a:pt x="54" y="39"/>
                      <a:pt x="66" y="40"/>
                    </a:cubicBezTo>
                    <a:cubicBezTo>
                      <a:pt x="93" y="41"/>
                      <a:pt x="120" y="40"/>
                      <a:pt x="146" y="41"/>
                    </a:cubicBezTo>
                    <a:cubicBezTo>
                      <a:pt x="212" y="42"/>
                      <a:pt x="278" y="45"/>
                      <a:pt x="343" y="48"/>
                    </a:cubicBezTo>
                    <a:cubicBezTo>
                      <a:pt x="436" y="52"/>
                      <a:pt x="530" y="57"/>
                      <a:pt x="623" y="53"/>
                    </a:cubicBezTo>
                    <a:cubicBezTo>
                      <a:pt x="703" y="49"/>
                      <a:pt x="784" y="43"/>
                      <a:pt x="864" y="35"/>
                    </a:cubicBezTo>
                    <a:cubicBezTo>
                      <a:pt x="921" y="30"/>
                      <a:pt x="980" y="25"/>
                      <a:pt x="1036" y="15"/>
                    </a:cubicBezTo>
                    <a:cubicBezTo>
                      <a:pt x="1069" y="8"/>
                      <a:pt x="1102" y="1"/>
                      <a:pt x="1135" y="7"/>
                    </a:cubicBezTo>
                    <a:cubicBezTo>
                      <a:pt x="1169" y="13"/>
                      <a:pt x="1195" y="39"/>
                      <a:pt x="1196" y="74"/>
                    </a:cubicBezTo>
                    <a:cubicBezTo>
                      <a:pt x="1196" y="102"/>
                      <a:pt x="1179" y="129"/>
                      <a:pt x="1161" y="149"/>
                    </a:cubicBezTo>
                    <a:cubicBezTo>
                      <a:pt x="1135" y="179"/>
                      <a:pt x="1096" y="191"/>
                      <a:pt x="1058" y="197"/>
                    </a:cubicBezTo>
                    <a:cubicBezTo>
                      <a:pt x="979" y="210"/>
                      <a:pt x="898" y="206"/>
                      <a:pt x="818" y="213"/>
                    </a:cubicBezTo>
                    <a:cubicBezTo>
                      <a:pt x="732" y="220"/>
                      <a:pt x="646" y="226"/>
                      <a:pt x="559" y="225"/>
                    </a:cubicBezTo>
                    <a:cubicBezTo>
                      <a:pt x="556" y="225"/>
                      <a:pt x="553" y="228"/>
                      <a:pt x="557" y="228"/>
                    </a:cubicBezTo>
                    <a:cubicBezTo>
                      <a:pt x="567" y="229"/>
                      <a:pt x="576" y="229"/>
                      <a:pt x="586" y="229"/>
                    </a:cubicBezTo>
                    <a:cubicBezTo>
                      <a:pt x="591" y="229"/>
                      <a:pt x="596" y="229"/>
                      <a:pt x="601" y="229"/>
                    </a:cubicBezTo>
                    <a:cubicBezTo>
                      <a:pt x="606" y="231"/>
                      <a:pt x="610" y="230"/>
                      <a:pt x="610" y="226"/>
                    </a:cubicBezTo>
                    <a:cubicBezTo>
                      <a:pt x="589" y="225"/>
                      <a:pt x="568" y="225"/>
                      <a:pt x="547" y="225"/>
                    </a:cubicBezTo>
                    <a:cubicBezTo>
                      <a:pt x="505" y="225"/>
                      <a:pt x="464" y="225"/>
                      <a:pt x="422" y="226"/>
                    </a:cubicBezTo>
                    <a:cubicBezTo>
                      <a:pt x="337" y="226"/>
                      <a:pt x="253" y="225"/>
                      <a:pt x="168" y="219"/>
                    </a:cubicBezTo>
                    <a:cubicBezTo>
                      <a:pt x="130" y="216"/>
                      <a:pt x="91" y="212"/>
                      <a:pt x="53" y="210"/>
                    </a:cubicBezTo>
                    <a:cubicBezTo>
                      <a:pt x="32" y="209"/>
                      <a:pt x="13" y="202"/>
                      <a:pt x="14" y="178"/>
                    </a:cubicBezTo>
                    <a:cubicBezTo>
                      <a:pt x="15" y="170"/>
                      <a:pt x="14" y="161"/>
                      <a:pt x="14" y="152"/>
                    </a:cubicBezTo>
                    <a:cubicBezTo>
                      <a:pt x="13" y="133"/>
                      <a:pt x="12" y="114"/>
                      <a:pt x="11" y="94"/>
                    </a:cubicBezTo>
                    <a:cubicBezTo>
                      <a:pt x="10" y="83"/>
                      <a:pt x="10" y="72"/>
                      <a:pt x="10" y="61"/>
                    </a:cubicBezTo>
                    <a:cubicBezTo>
                      <a:pt x="10" y="59"/>
                      <a:pt x="9" y="46"/>
                      <a:pt x="10" y="45"/>
                    </a:cubicBezTo>
                    <a:cubicBezTo>
                      <a:pt x="13" y="43"/>
                      <a:pt x="9" y="42"/>
                      <a:pt x="7" y="43"/>
                    </a:cubicBezTo>
                    <a:cubicBezTo>
                      <a:pt x="0" y="48"/>
                      <a:pt x="4" y="69"/>
                      <a:pt x="4" y="75"/>
                    </a:cubicBezTo>
                    <a:cubicBezTo>
                      <a:pt x="5" y="97"/>
                      <a:pt x="6" y="118"/>
                      <a:pt x="7" y="139"/>
                    </a:cubicBezTo>
                    <a:cubicBezTo>
                      <a:pt x="8" y="146"/>
                      <a:pt x="8" y="153"/>
                      <a:pt x="8" y="160"/>
                    </a:cubicBezTo>
                    <a:cubicBezTo>
                      <a:pt x="9" y="168"/>
                      <a:pt x="5" y="187"/>
                      <a:pt x="10" y="195"/>
                    </a:cubicBezTo>
                    <a:cubicBezTo>
                      <a:pt x="23" y="218"/>
                      <a:pt x="57" y="214"/>
                      <a:pt x="79" y="215"/>
                    </a:cubicBezTo>
                    <a:cubicBezTo>
                      <a:pt x="169" y="222"/>
                      <a:pt x="258" y="228"/>
                      <a:pt x="349" y="229"/>
                    </a:cubicBezTo>
                    <a:cubicBezTo>
                      <a:pt x="387" y="229"/>
                      <a:pt x="426" y="229"/>
                      <a:pt x="465" y="229"/>
                    </a:cubicBezTo>
                    <a:cubicBezTo>
                      <a:pt x="516" y="229"/>
                      <a:pt x="566" y="229"/>
                      <a:pt x="616" y="229"/>
                    </a:cubicBezTo>
                    <a:cubicBezTo>
                      <a:pt x="619" y="229"/>
                      <a:pt x="622" y="226"/>
                      <a:pt x="618" y="226"/>
                    </a:cubicBezTo>
                    <a:cubicBezTo>
                      <a:pt x="603" y="225"/>
                      <a:pt x="589" y="225"/>
                      <a:pt x="574" y="225"/>
                    </a:cubicBezTo>
                    <a:cubicBezTo>
                      <a:pt x="567" y="225"/>
                      <a:pt x="557" y="228"/>
                      <a:pt x="572" y="229"/>
                    </a:cubicBezTo>
                    <a:cubicBezTo>
                      <a:pt x="580" y="229"/>
                      <a:pt x="587" y="229"/>
                      <a:pt x="595" y="229"/>
                    </a:cubicBezTo>
                    <a:cubicBezTo>
                      <a:pt x="626" y="229"/>
                      <a:pt x="656" y="228"/>
                      <a:pt x="687" y="227"/>
                    </a:cubicBezTo>
                    <a:cubicBezTo>
                      <a:pt x="751" y="224"/>
                      <a:pt x="815" y="216"/>
                      <a:pt x="879" y="212"/>
                    </a:cubicBezTo>
                    <a:cubicBezTo>
                      <a:pt x="941" y="209"/>
                      <a:pt x="1003" y="209"/>
                      <a:pt x="1064" y="200"/>
                    </a:cubicBezTo>
                    <a:cubicBezTo>
                      <a:pt x="1106" y="193"/>
                      <a:pt x="1145" y="176"/>
                      <a:pt x="1172" y="143"/>
                    </a:cubicBezTo>
                    <a:cubicBezTo>
                      <a:pt x="1194" y="117"/>
                      <a:pt x="1209" y="80"/>
                      <a:pt x="1197" y="47"/>
                    </a:cubicBezTo>
                    <a:cubicBezTo>
                      <a:pt x="1183" y="9"/>
                      <a:pt x="1136" y="0"/>
                      <a:pt x="1101" y="1"/>
                    </a:cubicBezTo>
                    <a:cubicBezTo>
                      <a:pt x="1070" y="2"/>
                      <a:pt x="1040" y="11"/>
                      <a:pt x="1010" y="15"/>
                    </a:cubicBezTo>
                    <a:cubicBezTo>
                      <a:pt x="980" y="19"/>
                      <a:pt x="950" y="23"/>
                      <a:pt x="920" y="26"/>
                    </a:cubicBezTo>
                    <a:cubicBezTo>
                      <a:pt x="794" y="39"/>
                      <a:pt x="665" y="54"/>
                      <a:pt x="538" y="51"/>
                    </a:cubicBezTo>
                    <a:cubicBezTo>
                      <a:pt x="429" y="47"/>
                      <a:pt x="320" y="43"/>
                      <a:pt x="212" y="39"/>
                    </a:cubicBezTo>
                    <a:cubicBezTo>
                      <a:pt x="164" y="37"/>
                      <a:pt x="116" y="38"/>
                      <a:pt x="69" y="36"/>
                    </a:cubicBezTo>
                    <a:cubicBezTo>
                      <a:pt x="53" y="35"/>
                      <a:pt x="18" y="29"/>
                      <a:pt x="6" y="43"/>
                    </a:cubicBezTo>
                    <a:cubicBezTo>
                      <a:pt x="4" y="46"/>
                      <a:pt x="9" y="46"/>
                      <a:pt x="11" y="45"/>
                    </a:cubicBezTo>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nvGrpSpPr>
              <p:cNvPr id="115725" name="组合 380">
                <a:extLst>
                  <a:ext uri="{FF2B5EF4-FFF2-40B4-BE49-F238E27FC236}">
                    <a16:creationId xmlns:a16="http://schemas.microsoft.com/office/drawing/2014/main" id="{75ED846F-5799-51AD-1DE9-7378509D5FE1}"/>
                  </a:ext>
                </a:extLst>
              </p:cNvPr>
              <p:cNvGrpSpPr>
                <a:grpSpLocks/>
              </p:cNvGrpSpPr>
              <p:nvPr/>
            </p:nvGrpSpPr>
            <p:grpSpPr bwMode="auto">
              <a:xfrm>
                <a:off x="2972472" y="1362075"/>
                <a:ext cx="1164099" cy="1506537"/>
                <a:chOff x="2105026" y="333375"/>
                <a:chExt cx="1958975" cy="2535238"/>
              </a:xfrm>
            </p:grpSpPr>
            <p:sp>
              <p:nvSpPr>
                <p:cNvPr id="115726" name="Freeform 15">
                  <a:extLst>
                    <a:ext uri="{FF2B5EF4-FFF2-40B4-BE49-F238E27FC236}">
                      <a16:creationId xmlns:a16="http://schemas.microsoft.com/office/drawing/2014/main" id="{2A63E3D5-FE5B-001D-B659-F1E66EAEEEE5}"/>
                    </a:ext>
                  </a:extLst>
                </p:cNvPr>
                <p:cNvSpPr>
                  <a:spLocks/>
                </p:cNvSpPr>
                <p:nvPr/>
              </p:nvSpPr>
              <p:spPr bwMode="auto">
                <a:xfrm>
                  <a:off x="2843214" y="1827213"/>
                  <a:ext cx="350838" cy="296863"/>
                </a:xfrm>
                <a:custGeom>
                  <a:avLst/>
                  <a:gdLst>
                    <a:gd name="T0" fmla="*/ 1482979545 w 83"/>
                    <a:gd name="T1" fmla="*/ 737394969 h 70"/>
                    <a:gd name="T2" fmla="*/ 160806386 w 83"/>
                    <a:gd name="T3" fmla="*/ 359704656 h 70"/>
                    <a:gd name="T4" fmla="*/ 1482979545 w 83"/>
                    <a:gd name="T5" fmla="*/ 863290327 h 70"/>
                    <a:gd name="T6" fmla="*/ 1482979545 w 83"/>
                    <a:gd name="T7" fmla="*/ 737394969 h 7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3" h="70">
                      <a:moveTo>
                        <a:pt x="83" y="41"/>
                      </a:moveTo>
                      <a:cubicBezTo>
                        <a:pt x="64" y="28"/>
                        <a:pt x="23" y="0"/>
                        <a:pt x="9" y="20"/>
                      </a:cubicBezTo>
                      <a:cubicBezTo>
                        <a:pt x="0" y="31"/>
                        <a:pt x="26" y="70"/>
                        <a:pt x="83" y="48"/>
                      </a:cubicBezTo>
                      <a:lnTo>
                        <a:pt x="83" y="41"/>
                      </a:lnTo>
                      <a:close/>
                    </a:path>
                  </a:pathLst>
                </a:custGeom>
                <a:solidFill>
                  <a:srgbClr val="BED34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5727" name="Freeform 16">
                  <a:extLst>
                    <a:ext uri="{FF2B5EF4-FFF2-40B4-BE49-F238E27FC236}">
                      <a16:creationId xmlns:a16="http://schemas.microsoft.com/office/drawing/2014/main" id="{DB88F157-573D-1943-90CA-B64540A259DD}"/>
                    </a:ext>
                  </a:extLst>
                </p:cNvPr>
                <p:cNvSpPr>
                  <a:spLocks/>
                </p:cNvSpPr>
                <p:nvPr/>
              </p:nvSpPr>
              <p:spPr bwMode="auto">
                <a:xfrm>
                  <a:off x="3228976" y="1830388"/>
                  <a:ext cx="376238" cy="315913"/>
                </a:xfrm>
                <a:custGeom>
                  <a:avLst/>
                  <a:gdLst>
                    <a:gd name="T0" fmla="*/ 0 w 89"/>
                    <a:gd name="T1" fmla="*/ 911259587 h 74"/>
                    <a:gd name="T2" fmla="*/ 1501151573 w 89"/>
                    <a:gd name="T3" fmla="*/ 510306222 h 74"/>
                    <a:gd name="T4" fmla="*/ 17869191 w 89"/>
                    <a:gd name="T5" fmla="*/ 1093511504 h 74"/>
                    <a:gd name="T6" fmla="*/ 0 w 89"/>
                    <a:gd name="T7" fmla="*/ 911259587 h 7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9" h="74">
                      <a:moveTo>
                        <a:pt x="0" y="50"/>
                      </a:moveTo>
                      <a:cubicBezTo>
                        <a:pt x="16" y="34"/>
                        <a:pt x="70" y="0"/>
                        <a:pt x="84" y="28"/>
                      </a:cubicBezTo>
                      <a:cubicBezTo>
                        <a:pt x="89" y="40"/>
                        <a:pt x="47" y="74"/>
                        <a:pt x="1" y="60"/>
                      </a:cubicBezTo>
                      <a:lnTo>
                        <a:pt x="0" y="50"/>
                      </a:lnTo>
                      <a:close/>
                    </a:path>
                  </a:pathLst>
                </a:custGeom>
                <a:solidFill>
                  <a:srgbClr val="BED34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5728" name="Freeform 17">
                  <a:extLst>
                    <a:ext uri="{FF2B5EF4-FFF2-40B4-BE49-F238E27FC236}">
                      <a16:creationId xmlns:a16="http://schemas.microsoft.com/office/drawing/2014/main" id="{AE6F529C-D2BE-3505-0A10-5851893E6FD2}"/>
                    </a:ext>
                  </a:extLst>
                </p:cNvPr>
                <p:cNvSpPr>
                  <a:spLocks/>
                </p:cNvSpPr>
                <p:nvPr/>
              </p:nvSpPr>
              <p:spPr bwMode="auto">
                <a:xfrm>
                  <a:off x="3206751" y="1809750"/>
                  <a:ext cx="423863" cy="284163"/>
                </a:xfrm>
                <a:custGeom>
                  <a:avLst/>
                  <a:gdLst>
                    <a:gd name="T0" fmla="*/ 125760152 w 100"/>
                    <a:gd name="T1" fmla="*/ 899405584 h 67"/>
                    <a:gd name="T2" fmla="*/ 1401346180 w 100"/>
                    <a:gd name="T3" fmla="*/ 359763082 h 67"/>
                    <a:gd name="T4" fmla="*/ 1401346180 w 100"/>
                    <a:gd name="T5" fmla="*/ 809465874 h 67"/>
                    <a:gd name="T6" fmla="*/ 125760152 w 100"/>
                    <a:gd name="T7" fmla="*/ 1061297910 h 67"/>
                    <a:gd name="T8" fmla="*/ 53898419 w 100"/>
                    <a:gd name="T9" fmla="*/ 1097276339 h 67"/>
                    <a:gd name="T10" fmla="*/ 1221687609 w 100"/>
                    <a:gd name="T11" fmla="*/ 989345294 h 67"/>
                    <a:gd name="T12" fmla="*/ 1563041437 w 100"/>
                    <a:gd name="T13" fmla="*/ 377750175 h 67"/>
                    <a:gd name="T14" fmla="*/ 17967553 w 100"/>
                    <a:gd name="T15" fmla="*/ 899405584 h 67"/>
                    <a:gd name="T16" fmla="*/ 125760152 w 100"/>
                    <a:gd name="T17" fmla="*/ 899405584 h 6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00" h="67">
                      <a:moveTo>
                        <a:pt x="7" y="50"/>
                      </a:moveTo>
                      <a:cubicBezTo>
                        <a:pt x="21" y="35"/>
                        <a:pt x="57" y="10"/>
                        <a:pt x="78" y="20"/>
                      </a:cubicBezTo>
                      <a:cubicBezTo>
                        <a:pt x="89" y="25"/>
                        <a:pt x="84" y="38"/>
                        <a:pt x="78" y="45"/>
                      </a:cubicBezTo>
                      <a:cubicBezTo>
                        <a:pt x="62" y="64"/>
                        <a:pt x="30" y="65"/>
                        <a:pt x="7" y="59"/>
                      </a:cubicBezTo>
                      <a:cubicBezTo>
                        <a:pt x="6" y="59"/>
                        <a:pt x="1" y="61"/>
                        <a:pt x="3" y="61"/>
                      </a:cubicBezTo>
                      <a:cubicBezTo>
                        <a:pt x="25" y="67"/>
                        <a:pt x="47" y="66"/>
                        <a:pt x="68" y="55"/>
                      </a:cubicBezTo>
                      <a:cubicBezTo>
                        <a:pt x="79" y="50"/>
                        <a:pt x="100" y="34"/>
                        <a:pt x="87" y="21"/>
                      </a:cubicBezTo>
                      <a:cubicBezTo>
                        <a:pt x="66" y="0"/>
                        <a:pt x="16" y="35"/>
                        <a:pt x="1" y="50"/>
                      </a:cubicBezTo>
                      <a:cubicBezTo>
                        <a:pt x="0" y="51"/>
                        <a:pt x="6" y="51"/>
                        <a:pt x="7" y="50"/>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5729" name="Freeform 18">
                  <a:extLst>
                    <a:ext uri="{FF2B5EF4-FFF2-40B4-BE49-F238E27FC236}">
                      <a16:creationId xmlns:a16="http://schemas.microsoft.com/office/drawing/2014/main" id="{CAC07DD5-021E-FA78-9421-5B4C0C42C074}"/>
                    </a:ext>
                  </a:extLst>
                </p:cNvPr>
                <p:cNvSpPr>
                  <a:spLocks/>
                </p:cNvSpPr>
                <p:nvPr/>
              </p:nvSpPr>
              <p:spPr bwMode="auto">
                <a:xfrm>
                  <a:off x="3168651" y="1673225"/>
                  <a:ext cx="76200" cy="476250"/>
                </a:xfrm>
                <a:custGeom>
                  <a:avLst/>
                  <a:gdLst>
                    <a:gd name="T0" fmla="*/ 125446367 w 18"/>
                    <a:gd name="T1" fmla="*/ 72326217 h 112"/>
                    <a:gd name="T2" fmla="*/ 197133633 w 18"/>
                    <a:gd name="T3" fmla="*/ 1970879833 h 112"/>
                    <a:gd name="T4" fmla="*/ 304660300 w 18"/>
                    <a:gd name="T5" fmla="*/ 1934718850 h 112"/>
                    <a:gd name="T6" fmla="*/ 232973033 w 18"/>
                    <a:gd name="T7" fmla="*/ 54245725 h 112"/>
                    <a:gd name="T8" fmla="*/ 125446367 w 18"/>
                    <a:gd name="T9" fmla="*/ 72326217 h 1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 h="112">
                      <a:moveTo>
                        <a:pt x="7" y="4"/>
                      </a:moveTo>
                      <a:cubicBezTo>
                        <a:pt x="0" y="38"/>
                        <a:pt x="6" y="75"/>
                        <a:pt x="11" y="109"/>
                      </a:cubicBezTo>
                      <a:cubicBezTo>
                        <a:pt x="12" y="112"/>
                        <a:pt x="18" y="110"/>
                        <a:pt x="17" y="107"/>
                      </a:cubicBezTo>
                      <a:cubicBezTo>
                        <a:pt x="11" y="74"/>
                        <a:pt x="6" y="37"/>
                        <a:pt x="13" y="3"/>
                      </a:cubicBezTo>
                      <a:cubicBezTo>
                        <a:pt x="13" y="0"/>
                        <a:pt x="7" y="1"/>
                        <a:pt x="7" y="4"/>
                      </a:cubicBezTo>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5730" name="Freeform 19">
                  <a:extLst>
                    <a:ext uri="{FF2B5EF4-FFF2-40B4-BE49-F238E27FC236}">
                      <a16:creationId xmlns:a16="http://schemas.microsoft.com/office/drawing/2014/main" id="{56769C34-CE33-5944-FFA2-CF32C985A5A1}"/>
                    </a:ext>
                  </a:extLst>
                </p:cNvPr>
                <p:cNvSpPr>
                  <a:spLocks/>
                </p:cNvSpPr>
                <p:nvPr/>
              </p:nvSpPr>
              <p:spPr bwMode="auto">
                <a:xfrm>
                  <a:off x="2597151" y="708025"/>
                  <a:ext cx="1466850" cy="1160463"/>
                </a:xfrm>
                <a:custGeom>
                  <a:avLst/>
                  <a:gdLst>
                    <a:gd name="T0" fmla="*/ 1905132910 w 346"/>
                    <a:gd name="T1" fmla="*/ 1264840908 h 273"/>
                    <a:gd name="T2" fmla="*/ 2147483646 w 346"/>
                    <a:gd name="T3" fmla="*/ 180692166 h 273"/>
                    <a:gd name="T4" fmla="*/ 2147483646 w 346"/>
                    <a:gd name="T5" fmla="*/ 957662526 h 273"/>
                    <a:gd name="T6" fmla="*/ 2147483646 w 346"/>
                    <a:gd name="T7" fmla="*/ 831180561 h 273"/>
                    <a:gd name="T8" fmla="*/ 2147483646 w 346"/>
                    <a:gd name="T9" fmla="*/ 2147483646 h 273"/>
                    <a:gd name="T10" fmla="*/ 2147483646 w 346"/>
                    <a:gd name="T11" fmla="*/ 2147483646 h 273"/>
                    <a:gd name="T12" fmla="*/ 2147483646 w 346"/>
                    <a:gd name="T13" fmla="*/ 2147483646 h 273"/>
                    <a:gd name="T14" fmla="*/ 2147483646 w 346"/>
                    <a:gd name="T15" fmla="*/ 2147483646 h 273"/>
                    <a:gd name="T16" fmla="*/ 2147483646 w 346"/>
                    <a:gd name="T17" fmla="*/ 2147483646 h 273"/>
                    <a:gd name="T18" fmla="*/ 2147483646 w 346"/>
                    <a:gd name="T19" fmla="*/ 2147483646 h 273"/>
                    <a:gd name="T20" fmla="*/ 1132293735 w 346"/>
                    <a:gd name="T21" fmla="*/ 2147483646 h 273"/>
                    <a:gd name="T22" fmla="*/ 952566455 w 346"/>
                    <a:gd name="T23" fmla="*/ 2147483646 h 273"/>
                    <a:gd name="T24" fmla="*/ 251619888 w 346"/>
                    <a:gd name="T25" fmla="*/ 1861119104 h 273"/>
                    <a:gd name="T26" fmla="*/ 1905132910 w 346"/>
                    <a:gd name="T27" fmla="*/ 1264840908 h 27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346" h="273">
                      <a:moveTo>
                        <a:pt x="106" y="70"/>
                      </a:moveTo>
                      <a:cubicBezTo>
                        <a:pt x="106" y="70"/>
                        <a:pt x="94" y="21"/>
                        <a:pt x="145" y="10"/>
                      </a:cubicBezTo>
                      <a:cubicBezTo>
                        <a:pt x="195" y="0"/>
                        <a:pt x="220" y="24"/>
                        <a:pt x="223" y="53"/>
                      </a:cubicBezTo>
                      <a:cubicBezTo>
                        <a:pt x="223" y="53"/>
                        <a:pt x="262" y="9"/>
                        <a:pt x="301" y="46"/>
                      </a:cubicBezTo>
                      <a:cubicBezTo>
                        <a:pt x="346" y="89"/>
                        <a:pt x="307" y="116"/>
                        <a:pt x="300" y="123"/>
                      </a:cubicBezTo>
                      <a:cubicBezTo>
                        <a:pt x="300" y="123"/>
                        <a:pt x="342" y="133"/>
                        <a:pt x="337" y="167"/>
                      </a:cubicBezTo>
                      <a:cubicBezTo>
                        <a:pt x="332" y="210"/>
                        <a:pt x="299" y="236"/>
                        <a:pt x="260" y="205"/>
                      </a:cubicBezTo>
                      <a:cubicBezTo>
                        <a:pt x="260" y="205"/>
                        <a:pt x="271" y="257"/>
                        <a:pt x="212" y="266"/>
                      </a:cubicBezTo>
                      <a:cubicBezTo>
                        <a:pt x="156" y="273"/>
                        <a:pt x="155" y="226"/>
                        <a:pt x="154" y="224"/>
                      </a:cubicBezTo>
                      <a:cubicBezTo>
                        <a:pt x="154" y="224"/>
                        <a:pt x="148" y="233"/>
                        <a:pt x="139" y="241"/>
                      </a:cubicBezTo>
                      <a:cubicBezTo>
                        <a:pt x="124" y="255"/>
                        <a:pt x="98" y="268"/>
                        <a:pt x="63" y="248"/>
                      </a:cubicBezTo>
                      <a:cubicBezTo>
                        <a:pt x="14" y="220"/>
                        <a:pt x="44" y="172"/>
                        <a:pt x="53" y="174"/>
                      </a:cubicBezTo>
                      <a:cubicBezTo>
                        <a:pt x="53" y="174"/>
                        <a:pt x="0" y="155"/>
                        <a:pt x="14" y="103"/>
                      </a:cubicBezTo>
                      <a:cubicBezTo>
                        <a:pt x="26" y="58"/>
                        <a:pt x="84" y="50"/>
                        <a:pt x="106" y="70"/>
                      </a:cubicBezTo>
                    </a:path>
                  </a:pathLst>
                </a:custGeom>
                <a:solidFill>
                  <a:srgbClr val="FCC03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5731" name="Freeform 20">
                  <a:extLst>
                    <a:ext uri="{FF2B5EF4-FFF2-40B4-BE49-F238E27FC236}">
                      <a16:creationId xmlns:a16="http://schemas.microsoft.com/office/drawing/2014/main" id="{6C3C4661-7893-965E-A19C-02C06EDCA63C}"/>
                    </a:ext>
                  </a:extLst>
                </p:cNvPr>
                <p:cNvSpPr>
                  <a:spLocks noEditPoints="1"/>
                </p:cNvSpPr>
                <p:nvPr/>
              </p:nvSpPr>
              <p:spPr bwMode="auto">
                <a:xfrm>
                  <a:off x="3838576" y="1231900"/>
                  <a:ext cx="187325" cy="403225"/>
                </a:xfrm>
                <a:custGeom>
                  <a:avLst/>
                  <a:gdLst>
                    <a:gd name="T0" fmla="*/ 0 w 44"/>
                    <a:gd name="T1" fmla="*/ 1711477901 h 95"/>
                    <a:gd name="T2" fmla="*/ 0 w 44"/>
                    <a:gd name="T3" fmla="*/ 1711477901 h 95"/>
                    <a:gd name="T4" fmla="*/ 0 w 44"/>
                    <a:gd name="T5" fmla="*/ 1711477901 h 95"/>
                    <a:gd name="T6" fmla="*/ 0 w 44"/>
                    <a:gd name="T7" fmla="*/ 1711477901 h 95"/>
                    <a:gd name="T8" fmla="*/ 797514901 w 44"/>
                    <a:gd name="T9" fmla="*/ 828716509 h 95"/>
                    <a:gd name="T10" fmla="*/ 0 w 44"/>
                    <a:gd name="T11" fmla="*/ 1711477901 h 95"/>
                    <a:gd name="T12" fmla="*/ 797514901 w 44"/>
                    <a:gd name="T13" fmla="*/ 828716509 h 95"/>
                    <a:gd name="T14" fmla="*/ 797514901 w 44"/>
                    <a:gd name="T15" fmla="*/ 810698718 h 95"/>
                    <a:gd name="T16" fmla="*/ 797514901 w 44"/>
                    <a:gd name="T17" fmla="*/ 810698718 h 95"/>
                    <a:gd name="T18" fmla="*/ 797514901 w 44"/>
                    <a:gd name="T19" fmla="*/ 810698718 h 95"/>
                    <a:gd name="T20" fmla="*/ 797514901 w 44"/>
                    <a:gd name="T21" fmla="*/ 810698718 h 95"/>
                    <a:gd name="T22" fmla="*/ 797514901 w 44"/>
                    <a:gd name="T23" fmla="*/ 810698718 h 95"/>
                    <a:gd name="T24" fmla="*/ 797514901 w 44"/>
                    <a:gd name="T25" fmla="*/ 810698718 h 95"/>
                    <a:gd name="T26" fmla="*/ 126878628 w 44"/>
                    <a:gd name="T27" fmla="*/ 0 h 95"/>
                    <a:gd name="T28" fmla="*/ 126878628 w 44"/>
                    <a:gd name="T29" fmla="*/ 0 h 95"/>
                    <a:gd name="T30" fmla="*/ 126878628 w 44"/>
                    <a:gd name="T31" fmla="*/ 0 h 9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44" h="95">
                      <a:moveTo>
                        <a:pt x="0" y="95"/>
                      </a:moveTo>
                      <a:cubicBezTo>
                        <a:pt x="0" y="95"/>
                        <a:pt x="0" y="95"/>
                        <a:pt x="0" y="95"/>
                      </a:cubicBezTo>
                      <a:cubicBezTo>
                        <a:pt x="0" y="95"/>
                        <a:pt x="0" y="95"/>
                        <a:pt x="0" y="95"/>
                      </a:cubicBezTo>
                      <a:cubicBezTo>
                        <a:pt x="0" y="95"/>
                        <a:pt x="0" y="95"/>
                        <a:pt x="0" y="95"/>
                      </a:cubicBezTo>
                      <a:moveTo>
                        <a:pt x="44" y="46"/>
                      </a:moveTo>
                      <a:cubicBezTo>
                        <a:pt x="40" y="75"/>
                        <a:pt x="23" y="95"/>
                        <a:pt x="0" y="95"/>
                      </a:cubicBezTo>
                      <a:cubicBezTo>
                        <a:pt x="23" y="95"/>
                        <a:pt x="40" y="75"/>
                        <a:pt x="44" y="46"/>
                      </a:cubicBezTo>
                      <a:moveTo>
                        <a:pt x="44" y="45"/>
                      </a:moveTo>
                      <a:cubicBezTo>
                        <a:pt x="44" y="45"/>
                        <a:pt x="44" y="45"/>
                        <a:pt x="44" y="45"/>
                      </a:cubicBezTo>
                      <a:cubicBezTo>
                        <a:pt x="44" y="45"/>
                        <a:pt x="44" y="45"/>
                        <a:pt x="44" y="45"/>
                      </a:cubicBezTo>
                      <a:moveTo>
                        <a:pt x="44" y="45"/>
                      </a:moveTo>
                      <a:cubicBezTo>
                        <a:pt x="44" y="45"/>
                        <a:pt x="44" y="45"/>
                        <a:pt x="44" y="45"/>
                      </a:cubicBezTo>
                      <a:cubicBezTo>
                        <a:pt x="44" y="45"/>
                        <a:pt x="44" y="45"/>
                        <a:pt x="44" y="45"/>
                      </a:cubicBezTo>
                      <a:moveTo>
                        <a:pt x="7" y="0"/>
                      </a:moveTo>
                      <a:cubicBezTo>
                        <a:pt x="7" y="0"/>
                        <a:pt x="7" y="0"/>
                        <a:pt x="7" y="0"/>
                      </a:cubicBezTo>
                      <a:cubicBezTo>
                        <a:pt x="7" y="0"/>
                        <a:pt x="7" y="0"/>
                        <a:pt x="7" y="0"/>
                      </a:cubicBezTo>
                    </a:path>
                  </a:pathLst>
                </a:custGeom>
                <a:solidFill>
                  <a:srgbClr val="FEE9B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5732" name="Freeform 21">
                  <a:extLst>
                    <a:ext uri="{FF2B5EF4-FFF2-40B4-BE49-F238E27FC236}">
                      <a16:creationId xmlns:a16="http://schemas.microsoft.com/office/drawing/2014/main" id="{AC9AB5DC-5ECC-CA01-39D5-7FAD5C1CD7D1}"/>
                    </a:ext>
                  </a:extLst>
                </p:cNvPr>
                <p:cNvSpPr>
                  <a:spLocks/>
                </p:cNvSpPr>
                <p:nvPr/>
              </p:nvSpPr>
              <p:spPr bwMode="auto">
                <a:xfrm>
                  <a:off x="3825876" y="1027113"/>
                  <a:ext cx="203200" cy="608013"/>
                </a:xfrm>
                <a:custGeom>
                  <a:avLst/>
                  <a:gdLst>
                    <a:gd name="T0" fmla="*/ 555553033 w 48"/>
                    <a:gd name="T1" fmla="*/ 0 h 143"/>
                    <a:gd name="T2" fmla="*/ 430106667 w 48"/>
                    <a:gd name="T3" fmla="*/ 162705129 h 143"/>
                    <a:gd name="T4" fmla="*/ 125446367 w 48"/>
                    <a:gd name="T5" fmla="*/ 813517142 h 143"/>
                    <a:gd name="T6" fmla="*/ 250896967 w 48"/>
                    <a:gd name="T7" fmla="*/ 903906991 h 143"/>
                    <a:gd name="T8" fmla="*/ 537633333 w 48"/>
                    <a:gd name="T9" fmla="*/ 1120844329 h 143"/>
                    <a:gd name="T10" fmla="*/ 645160000 w 48"/>
                    <a:gd name="T11" fmla="*/ 2042830140 h 143"/>
                    <a:gd name="T12" fmla="*/ 0 w 48"/>
                    <a:gd name="T13" fmla="*/ 2147483646 h 143"/>
                    <a:gd name="T14" fmla="*/ 53763333 w 48"/>
                    <a:gd name="T15" fmla="*/ 2147483646 h 143"/>
                    <a:gd name="T16" fmla="*/ 53763333 w 48"/>
                    <a:gd name="T17" fmla="*/ 2147483646 h 143"/>
                    <a:gd name="T18" fmla="*/ 53763333 w 48"/>
                    <a:gd name="T19" fmla="*/ 2147483646 h 143"/>
                    <a:gd name="T20" fmla="*/ 842293633 w 48"/>
                    <a:gd name="T21" fmla="*/ 1699345313 h 143"/>
                    <a:gd name="T22" fmla="*/ 842293633 w 48"/>
                    <a:gd name="T23" fmla="*/ 1681266493 h 143"/>
                    <a:gd name="T24" fmla="*/ 842293633 w 48"/>
                    <a:gd name="T25" fmla="*/ 1681266493 h 143"/>
                    <a:gd name="T26" fmla="*/ 842293633 w 48"/>
                    <a:gd name="T27" fmla="*/ 1681266493 h 143"/>
                    <a:gd name="T28" fmla="*/ 842293633 w 48"/>
                    <a:gd name="T29" fmla="*/ 1681266493 h 143"/>
                    <a:gd name="T30" fmla="*/ 842293633 w 48"/>
                    <a:gd name="T31" fmla="*/ 1663187673 h 143"/>
                    <a:gd name="T32" fmla="*/ 860213333 w 48"/>
                    <a:gd name="T33" fmla="*/ 1572797824 h 143"/>
                    <a:gd name="T34" fmla="*/ 179209700 w 48"/>
                    <a:gd name="T35" fmla="*/ 867749351 h 143"/>
                    <a:gd name="T36" fmla="*/ 179209700 w 48"/>
                    <a:gd name="T37" fmla="*/ 867749351 h 143"/>
                    <a:gd name="T38" fmla="*/ 179209700 w 48"/>
                    <a:gd name="T39" fmla="*/ 867749351 h 143"/>
                    <a:gd name="T40" fmla="*/ 179209700 w 48"/>
                    <a:gd name="T41" fmla="*/ 867749351 h 143"/>
                    <a:gd name="T42" fmla="*/ 179209700 w 48"/>
                    <a:gd name="T43" fmla="*/ 867749351 h 143"/>
                    <a:gd name="T44" fmla="*/ 555553033 w 48"/>
                    <a:gd name="T45" fmla="*/ 0 h 14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48" h="143">
                      <a:moveTo>
                        <a:pt x="31" y="0"/>
                      </a:moveTo>
                      <a:cubicBezTo>
                        <a:pt x="29" y="3"/>
                        <a:pt x="27" y="6"/>
                        <a:pt x="24" y="9"/>
                      </a:cubicBezTo>
                      <a:cubicBezTo>
                        <a:pt x="25" y="22"/>
                        <a:pt x="19" y="34"/>
                        <a:pt x="7" y="45"/>
                      </a:cubicBezTo>
                      <a:cubicBezTo>
                        <a:pt x="1" y="49"/>
                        <a:pt x="8" y="48"/>
                        <a:pt x="14" y="50"/>
                      </a:cubicBezTo>
                      <a:cubicBezTo>
                        <a:pt x="20" y="53"/>
                        <a:pt x="26" y="57"/>
                        <a:pt x="30" y="62"/>
                      </a:cubicBezTo>
                      <a:cubicBezTo>
                        <a:pt x="44" y="76"/>
                        <a:pt x="44" y="96"/>
                        <a:pt x="36" y="113"/>
                      </a:cubicBezTo>
                      <a:cubicBezTo>
                        <a:pt x="27" y="131"/>
                        <a:pt x="14" y="141"/>
                        <a:pt x="0" y="143"/>
                      </a:cubicBezTo>
                      <a:cubicBezTo>
                        <a:pt x="1" y="143"/>
                        <a:pt x="2" y="143"/>
                        <a:pt x="3" y="143"/>
                      </a:cubicBezTo>
                      <a:cubicBezTo>
                        <a:pt x="3" y="143"/>
                        <a:pt x="3" y="143"/>
                        <a:pt x="3" y="143"/>
                      </a:cubicBezTo>
                      <a:cubicBezTo>
                        <a:pt x="3" y="143"/>
                        <a:pt x="3" y="143"/>
                        <a:pt x="3" y="143"/>
                      </a:cubicBezTo>
                      <a:cubicBezTo>
                        <a:pt x="26" y="143"/>
                        <a:pt x="43" y="123"/>
                        <a:pt x="47" y="94"/>
                      </a:cubicBezTo>
                      <a:cubicBezTo>
                        <a:pt x="47" y="94"/>
                        <a:pt x="47" y="94"/>
                        <a:pt x="47" y="93"/>
                      </a:cubicBezTo>
                      <a:cubicBezTo>
                        <a:pt x="47" y="93"/>
                        <a:pt x="47" y="93"/>
                        <a:pt x="47" y="93"/>
                      </a:cubicBezTo>
                      <a:cubicBezTo>
                        <a:pt x="47" y="93"/>
                        <a:pt x="47" y="93"/>
                        <a:pt x="47" y="93"/>
                      </a:cubicBezTo>
                      <a:cubicBezTo>
                        <a:pt x="47" y="93"/>
                        <a:pt x="47" y="93"/>
                        <a:pt x="47" y="93"/>
                      </a:cubicBezTo>
                      <a:cubicBezTo>
                        <a:pt x="47" y="93"/>
                        <a:pt x="47" y="92"/>
                        <a:pt x="47" y="92"/>
                      </a:cubicBezTo>
                      <a:cubicBezTo>
                        <a:pt x="48" y="91"/>
                        <a:pt x="48" y="89"/>
                        <a:pt x="48" y="87"/>
                      </a:cubicBezTo>
                      <a:cubicBezTo>
                        <a:pt x="48" y="57"/>
                        <a:pt x="10" y="48"/>
                        <a:pt x="10" y="48"/>
                      </a:cubicBezTo>
                      <a:cubicBezTo>
                        <a:pt x="10" y="48"/>
                        <a:pt x="10" y="48"/>
                        <a:pt x="10" y="48"/>
                      </a:cubicBezTo>
                      <a:cubicBezTo>
                        <a:pt x="10" y="48"/>
                        <a:pt x="10" y="48"/>
                        <a:pt x="10" y="48"/>
                      </a:cubicBezTo>
                      <a:cubicBezTo>
                        <a:pt x="10" y="48"/>
                        <a:pt x="10" y="48"/>
                        <a:pt x="10" y="48"/>
                      </a:cubicBezTo>
                      <a:cubicBezTo>
                        <a:pt x="10" y="48"/>
                        <a:pt x="10" y="48"/>
                        <a:pt x="10" y="48"/>
                      </a:cubicBezTo>
                      <a:cubicBezTo>
                        <a:pt x="15" y="43"/>
                        <a:pt x="39" y="26"/>
                        <a:pt x="31" y="0"/>
                      </a:cubicBezTo>
                    </a:path>
                  </a:pathLst>
                </a:custGeom>
                <a:solidFill>
                  <a:srgbClr val="FBB02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5733" name="Freeform 22">
                  <a:extLst>
                    <a:ext uri="{FF2B5EF4-FFF2-40B4-BE49-F238E27FC236}">
                      <a16:creationId xmlns:a16="http://schemas.microsoft.com/office/drawing/2014/main" id="{77B03FAE-FCB6-59BA-5AEB-C6FAE590F082}"/>
                    </a:ext>
                  </a:extLst>
                </p:cNvPr>
                <p:cNvSpPr>
                  <a:spLocks noEditPoints="1"/>
                </p:cNvSpPr>
                <p:nvPr/>
              </p:nvSpPr>
              <p:spPr bwMode="auto">
                <a:xfrm>
                  <a:off x="2800351" y="1660525"/>
                  <a:ext cx="449263" cy="128588"/>
                </a:xfrm>
                <a:custGeom>
                  <a:avLst/>
                  <a:gdLst>
                    <a:gd name="T0" fmla="*/ 89818693 w 106"/>
                    <a:gd name="T1" fmla="*/ 312327393 h 30"/>
                    <a:gd name="T2" fmla="*/ 0 w 106"/>
                    <a:gd name="T3" fmla="*/ 330698332 h 30"/>
                    <a:gd name="T4" fmla="*/ 359270535 w 106"/>
                    <a:gd name="T5" fmla="*/ 532791519 h 30"/>
                    <a:gd name="T6" fmla="*/ 485013315 w 106"/>
                    <a:gd name="T7" fmla="*/ 551162458 h 30"/>
                    <a:gd name="T8" fmla="*/ 269451842 w 106"/>
                    <a:gd name="T9" fmla="*/ 440928252 h 30"/>
                    <a:gd name="T10" fmla="*/ 89818693 w 106"/>
                    <a:gd name="T11" fmla="*/ 312327393 h 30"/>
                    <a:gd name="T12" fmla="*/ 1904124936 w 106"/>
                    <a:gd name="T13" fmla="*/ 0 h 30"/>
                    <a:gd name="T14" fmla="*/ 1904124936 w 106"/>
                    <a:gd name="T15" fmla="*/ 0 h 30"/>
                    <a:gd name="T16" fmla="*/ 1904124936 w 106"/>
                    <a:gd name="T17" fmla="*/ 0 h 3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06" h="30">
                      <a:moveTo>
                        <a:pt x="5" y="17"/>
                      </a:moveTo>
                      <a:cubicBezTo>
                        <a:pt x="3" y="17"/>
                        <a:pt x="2" y="18"/>
                        <a:pt x="0" y="18"/>
                      </a:cubicBezTo>
                      <a:cubicBezTo>
                        <a:pt x="6" y="23"/>
                        <a:pt x="13" y="26"/>
                        <a:pt x="20" y="29"/>
                      </a:cubicBezTo>
                      <a:cubicBezTo>
                        <a:pt x="22" y="29"/>
                        <a:pt x="25" y="30"/>
                        <a:pt x="27" y="30"/>
                      </a:cubicBezTo>
                      <a:cubicBezTo>
                        <a:pt x="23" y="28"/>
                        <a:pt x="19" y="26"/>
                        <a:pt x="15" y="24"/>
                      </a:cubicBezTo>
                      <a:cubicBezTo>
                        <a:pt x="11" y="22"/>
                        <a:pt x="8" y="19"/>
                        <a:pt x="5" y="17"/>
                      </a:cubicBezTo>
                      <a:moveTo>
                        <a:pt x="106" y="0"/>
                      </a:moveTo>
                      <a:cubicBezTo>
                        <a:pt x="106" y="0"/>
                        <a:pt x="106" y="0"/>
                        <a:pt x="106" y="0"/>
                      </a:cubicBezTo>
                      <a:cubicBezTo>
                        <a:pt x="106" y="0"/>
                        <a:pt x="106" y="0"/>
                        <a:pt x="106" y="0"/>
                      </a:cubicBezTo>
                    </a:path>
                  </a:pathLst>
                </a:custGeom>
                <a:solidFill>
                  <a:srgbClr val="FEE9B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5734" name="Freeform 23">
                  <a:extLst>
                    <a:ext uri="{FF2B5EF4-FFF2-40B4-BE49-F238E27FC236}">
                      <a16:creationId xmlns:a16="http://schemas.microsoft.com/office/drawing/2014/main" id="{D0D2372C-024D-3BF6-9E69-0BF5F033FE02}"/>
                    </a:ext>
                  </a:extLst>
                </p:cNvPr>
                <p:cNvSpPr>
                  <a:spLocks noEditPoints="1"/>
                </p:cNvSpPr>
                <p:nvPr/>
              </p:nvSpPr>
              <p:spPr bwMode="auto">
                <a:xfrm>
                  <a:off x="2820989" y="1095375"/>
                  <a:ext cx="1169988" cy="739775"/>
                </a:xfrm>
                <a:custGeom>
                  <a:avLst/>
                  <a:gdLst>
                    <a:gd name="T0" fmla="*/ 2147483646 w 276"/>
                    <a:gd name="T1" fmla="*/ 2147483646 h 174"/>
                    <a:gd name="T2" fmla="*/ 2147483646 w 276"/>
                    <a:gd name="T3" fmla="*/ 2147483646 h 174"/>
                    <a:gd name="T4" fmla="*/ 2147483646 w 276"/>
                    <a:gd name="T5" fmla="*/ 2147483646 h 174"/>
                    <a:gd name="T6" fmla="*/ 2147483646 w 276"/>
                    <a:gd name="T7" fmla="*/ 2147483646 h 174"/>
                    <a:gd name="T8" fmla="*/ 2012625227 w 276"/>
                    <a:gd name="T9" fmla="*/ 2147483646 h 174"/>
                    <a:gd name="T10" fmla="*/ 2147483646 w 276"/>
                    <a:gd name="T11" fmla="*/ 2147483646 h 174"/>
                    <a:gd name="T12" fmla="*/ 2147483646 w 276"/>
                    <a:gd name="T13" fmla="*/ 2006427108 h 174"/>
                    <a:gd name="T14" fmla="*/ 2147483646 w 276"/>
                    <a:gd name="T15" fmla="*/ 1156859295 h 174"/>
                    <a:gd name="T16" fmla="*/ 2147483646 w 276"/>
                    <a:gd name="T17" fmla="*/ 903796723 h 174"/>
                    <a:gd name="T18" fmla="*/ 2147483646 w 276"/>
                    <a:gd name="T19" fmla="*/ 1030328009 h 174"/>
                    <a:gd name="T20" fmla="*/ 2147483646 w 276"/>
                    <a:gd name="T21" fmla="*/ 2096807206 h 174"/>
                    <a:gd name="T22" fmla="*/ 2147483646 w 276"/>
                    <a:gd name="T23" fmla="*/ 0 h 174"/>
                    <a:gd name="T24" fmla="*/ 682853322 w 276"/>
                    <a:gd name="T25" fmla="*/ 2147483646 h 174"/>
                    <a:gd name="T26" fmla="*/ 898491437 w 276"/>
                    <a:gd name="T27" fmla="*/ 2147483646 h 174"/>
                    <a:gd name="T28" fmla="*/ 1006312614 w 276"/>
                    <a:gd name="T29" fmla="*/ 2147483646 h 174"/>
                    <a:gd name="T30" fmla="*/ 610975364 w 276"/>
                    <a:gd name="T31" fmla="*/ 2147483646 h 174"/>
                    <a:gd name="T32" fmla="*/ 107821177 w 276"/>
                    <a:gd name="T33" fmla="*/ 2147483646 h 174"/>
                    <a:gd name="T34" fmla="*/ 179699135 w 276"/>
                    <a:gd name="T35" fmla="*/ 2147483646 h 174"/>
                    <a:gd name="T36" fmla="*/ 503154187 w 276"/>
                    <a:gd name="T37" fmla="*/ 2147483646 h 174"/>
                    <a:gd name="T38" fmla="*/ 1509466801 w 276"/>
                    <a:gd name="T39" fmla="*/ 2147483646 h 174"/>
                    <a:gd name="T40" fmla="*/ 1671196446 w 276"/>
                    <a:gd name="T41" fmla="*/ 2147483646 h 174"/>
                    <a:gd name="T42" fmla="*/ 1725104915 w 276"/>
                    <a:gd name="T43" fmla="*/ 2147483646 h 174"/>
                    <a:gd name="T44" fmla="*/ 1814956602 w 276"/>
                    <a:gd name="T45" fmla="*/ 2147483646 h 174"/>
                    <a:gd name="T46" fmla="*/ 1814956602 w 276"/>
                    <a:gd name="T47" fmla="*/ 2147483646 h 174"/>
                    <a:gd name="T48" fmla="*/ 2147483646 w 276"/>
                    <a:gd name="T49" fmla="*/ 2147483646 h 174"/>
                    <a:gd name="T50" fmla="*/ 2147483646 w 276"/>
                    <a:gd name="T51" fmla="*/ 2078733737 h 174"/>
                    <a:gd name="T52" fmla="*/ 2147483646 w 276"/>
                    <a:gd name="T53" fmla="*/ 2042582549 h 174"/>
                    <a:gd name="T54" fmla="*/ 2147483646 w 276"/>
                    <a:gd name="T55" fmla="*/ 2060656017 h 174"/>
                    <a:gd name="T56" fmla="*/ 2147483646 w 276"/>
                    <a:gd name="T57" fmla="*/ 2060656017 h 174"/>
                    <a:gd name="T58" fmla="*/ 2147483646 w 276"/>
                    <a:gd name="T59" fmla="*/ 2147483646 h 174"/>
                    <a:gd name="T60" fmla="*/ 2147483646 w 276"/>
                    <a:gd name="T61" fmla="*/ 1084556917 h 174"/>
                    <a:gd name="T62" fmla="*/ 2147483646 w 276"/>
                    <a:gd name="T63" fmla="*/ 578431773 h 17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276" h="174">
                      <a:moveTo>
                        <a:pt x="140" y="149"/>
                      </a:moveTo>
                      <a:cubicBezTo>
                        <a:pt x="150" y="149"/>
                        <a:pt x="159" y="145"/>
                        <a:pt x="167" y="139"/>
                      </a:cubicBezTo>
                      <a:cubicBezTo>
                        <a:pt x="170" y="137"/>
                        <a:pt x="173" y="132"/>
                        <a:pt x="177" y="132"/>
                      </a:cubicBezTo>
                      <a:cubicBezTo>
                        <a:pt x="178" y="132"/>
                        <a:pt x="178" y="132"/>
                        <a:pt x="178" y="132"/>
                      </a:cubicBezTo>
                      <a:cubicBezTo>
                        <a:pt x="180" y="133"/>
                        <a:pt x="181" y="133"/>
                        <a:pt x="181" y="134"/>
                      </a:cubicBezTo>
                      <a:cubicBezTo>
                        <a:pt x="183" y="137"/>
                        <a:pt x="182" y="142"/>
                        <a:pt x="181" y="145"/>
                      </a:cubicBezTo>
                      <a:cubicBezTo>
                        <a:pt x="176" y="158"/>
                        <a:pt x="160" y="163"/>
                        <a:pt x="148" y="165"/>
                      </a:cubicBezTo>
                      <a:cubicBezTo>
                        <a:pt x="145" y="165"/>
                        <a:pt x="142" y="165"/>
                        <a:pt x="138" y="165"/>
                      </a:cubicBezTo>
                      <a:cubicBezTo>
                        <a:pt x="130" y="165"/>
                        <a:pt x="122" y="164"/>
                        <a:pt x="117" y="158"/>
                      </a:cubicBezTo>
                      <a:cubicBezTo>
                        <a:pt x="113" y="155"/>
                        <a:pt x="110" y="149"/>
                        <a:pt x="112" y="144"/>
                      </a:cubicBezTo>
                      <a:cubicBezTo>
                        <a:pt x="119" y="144"/>
                        <a:pt x="126" y="147"/>
                        <a:pt x="133" y="148"/>
                      </a:cubicBezTo>
                      <a:cubicBezTo>
                        <a:pt x="135" y="148"/>
                        <a:pt x="138" y="149"/>
                        <a:pt x="140" y="149"/>
                      </a:cubicBezTo>
                      <a:moveTo>
                        <a:pt x="234" y="116"/>
                      </a:moveTo>
                      <a:cubicBezTo>
                        <a:pt x="229" y="116"/>
                        <a:pt x="224" y="115"/>
                        <a:pt x="221" y="111"/>
                      </a:cubicBezTo>
                      <a:cubicBezTo>
                        <a:pt x="226" y="105"/>
                        <a:pt x="232" y="102"/>
                        <a:pt x="238" y="97"/>
                      </a:cubicBezTo>
                      <a:cubicBezTo>
                        <a:pt x="247" y="88"/>
                        <a:pt x="250" y="76"/>
                        <a:pt x="251" y="64"/>
                      </a:cubicBezTo>
                      <a:cubicBezTo>
                        <a:pt x="251" y="60"/>
                        <a:pt x="248" y="54"/>
                        <a:pt x="252" y="51"/>
                      </a:cubicBezTo>
                      <a:cubicBezTo>
                        <a:pt x="253" y="50"/>
                        <a:pt x="254" y="50"/>
                        <a:pt x="255" y="50"/>
                      </a:cubicBezTo>
                      <a:cubicBezTo>
                        <a:pt x="255" y="50"/>
                        <a:pt x="255" y="50"/>
                        <a:pt x="255" y="50"/>
                      </a:cubicBezTo>
                      <a:cubicBezTo>
                        <a:pt x="259" y="50"/>
                        <a:pt x="262" y="54"/>
                        <a:pt x="264" y="57"/>
                      </a:cubicBezTo>
                      <a:cubicBezTo>
                        <a:pt x="271" y="68"/>
                        <a:pt x="266" y="84"/>
                        <a:pt x="260" y="95"/>
                      </a:cubicBezTo>
                      <a:cubicBezTo>
                        <a:pt x="255" y="103"/>
                        <a:pt x="247" y="115"/>
                        <a:pt x="236" y="116"/>
                      </a:cubicBezTo>
                      <a:cubicBezTo>
                        <a:pt x="235" y="116"/>
                        <a:pt x="234" y="116"/>
                        <a:pt x="234" y="116"/>
                      </a:cubicBezTo>
                      <a:moveTo>
                        <a:pt x="257" y="0"/>
                      </a:moveTo>
                      <a:cubicBezTo>
                        <a:pt x="204" y="74"/>
                        <a:pt x="132" y="110"/>
                        <a:pt x="34" y="141"/>
                      </a:cubicBezTo>
                      <a:cubicBezTo>
                        <a:pt x="35" y="141"/>
                        <a:pt x="36" y="141"/>
                        <a:pt x="38" y="141"/>
                      </a:cubicBezTo>
                      <a:cubicBezTo>
                        <a:pt x="39" y="141"/>
                        <a:pt x="40" y="141"/>
                        <a:pt x="41" y="141"/>
                      </a:cubicBezTo>
                      <a:cubicBezTo>
                        <a:pt x="43" y="141"/>
                        <a:pt x="47" y="140"/>
                        <a:pt x="50" y="140"/>
                      </a:cubicBezTo>
                      <a:cubicBezTo>
                        <a:pt x="51" y="140"/>
                        <a:pt x="53" y="140"/>
                        <a:pt x="54" y="141"/>
                      </a:cubicBezTo>
                      <a:cubicBezTo>
                        <a:pt x="55" y="142"/>
                        <a:pt x="56" y="143"/>
                        <a:pt x="56" y="145"/>
                      </a:cubicBezTo>
                      <a:cubicBezTo>
                        <a:pt x="55" y="148"/>
                        <a:pt x="52" y="152"/>
                        <a:pt x="49" y="154"/>
                      </a:cubicBezTo>
                      <a:cubicBezTo>
                        <a:pt x="45" y="157"/>
                        <a:pt x="40" y="158"/>
                        <a:pt x="34" y="158"/>
                      </a:cubicBezTo>
                      <a:cubicBezTo>
                        <a:pt x="26" y="158"/>
                        <a:pt x="18" y="155"/>
                        <a:pt x="11" y="152"/>
                      </a:cubicBezTo>
                      <a:cubicBezTo>
                        <a:pt x="9" y="151"/>
                        <a:pt x="8" y="150"/>
                        <a:pt x="6" y="149"/>
                      </a:cubicBezTo>
                      <a:cubicBezTo>
                        <a:pt x="4" y="149"/>
                        <a:pt x="2" y="150"/>
                        <a:pt x="0" y="150"/>
                      </a:cubicBezTo>
                      <a:cubicBezTo>
                        <a:pt x="3" y="152"/>
                        <a:pt x="6" y="155"/>
                        <a:pt x="10" y="157"/>
                      </a:cubicBezTo>
                      <a:cubicBezTo>
                        <a:pt x="14" y="159"/>
                        <a:pt x="18" y="161"/>
                        <a:pt x="22" y="163"/>
                      </a:cubicBezTo>
                      <a:cubicBezTo>
                        <a:pt x="24" y="163"/>
                        <a:pt x="26" y="163"/>
                        <a:pt x="28" y="163"/>
                      </a:cubicBezTo>
                      <a:cubicBezTo>
                        <a:pt x="45" y="163"/>
                        <a:pt x="60" y="158"/>
                        <a:pt x="72" y="152"/>
                      </a:cubicBezTo>
                      <a:cubicBezTo>
                        <a:pt x="76" y="149"/>
                        <a:pt x="80" y="145"/>
                        <a:pt x="84" y="140"/>
                      </a:cubicBezTo>
                      <a:cubicBezTo>
                        <a:pt x="86" y="137"/>
                        <a:pt x="88" y="133"/>
                        <a:pt x="91" y="132"/>
                      </a:cubicBezTo>
                      <a:cubicBezTo>
                        <a:pt x="92" y="132"/>
                        <a:pt x="93" y="132"/>
                        <a:pt x="93" y="132"/>
                      </a:cubicBezTo>
                      <a:cubicBezTo>
                        <a:pt x="94" y="132"/>
                        <a:pt x="94" y="132"/>
                        <a:pt x="95" y="133"/>
                      </a:cubicBezTo>
                      <a:cubicBezTo>
                        <a:pt x="95" y="134"/>
                        <a:pt x="96" y="136"/>
                        <a:pt x="96" y="137"/>
                      </a:cubicBezTo>
                      <a:cubicBezTo>
                        <a:pt x="99" y="135"/>
                        <a:pt x="101" y="133"/>
                        <a:pt x="101" y="133"/>
                      </a:cubicBezTo>
                      <a:cubicBezTo>
                        <a:pt x="101" y="133"/>
                        <a:pt x="101" y="133"/>
                        <a:pt x="101" y="133"/>
                      </a:cubicBezTo>
                      <a:cubicBezTo>
                        <a:pt x="101" y="133"/>
                        <a:pt x="101" y="133"/>
                        <a:pt x="101" y="133"/>
                      </a:cubicBezTo>
                      <a:cubicBezTo>
                        <a:pt x="101" y="133"/>
                        <a:pt x="101" y="133"/>
                        <a:pt x="101" y="133"/>
                      </a:cubicBezTo>
                      <a:cubicBezTo>
                        <a:pt x="102" y="135"/>
                        <a:pt x="103" y="168"/>
                        <a:pt x="135" y="174"/>
                      </a:cubicBezTo>
                      <a:cubicBezTo>
                        <a:pt x="136" y="174"/>
                        <a:pt x="137" y="174"/>
                        <a:pt x="139" y="174"/>
                      </a:cubicBezTo>
                      <a:cubicBezTo>
                        <a:pt x="142" y="174"/>
                        <a:pt x="146" y="174"/>
                        <a:pt x="150" y="173"/>
                      </a:cubicBezTo>
                      <a:cubicBezTo>
                        <a:pt x="180" y="168"/>
                        <a:pt x="201" y="145"/>
                        <a:pt x="195" y="115"/>
                      </a:cubicBezTo>
                      <a:cubicBezTo>
                        <a:pt x="194" y="114"/>
                        <a:pt x="197" y="113"/>
                        <a:pt x="199" y="113"/>
                      </a:cubicBezTo>
                      <a:cubicBezTo>
                        <a:pt x="200" y="113"/>
                        <a:pt x="200" y="113"/>
                        <a:pt x="200" y="113"/>
                      </a:cubicBezTo>
                      <a:cubicBezTo>
                        <a:pt x="203" y="115"/>
                        <a:pt x="205" y="116"/>
                        <a:pt x="207" y="118"/>
                      </a:cubicBezTo>
                      <a:cubicBezTo>
                        <a:pt x="207" y="115"/>
                        <a:pt x="207" y="114"/>
                        <a:pt x="207" y="114"/>
                      </a:cubicBezTo>
                      <a:cubicBezTo>
                        <a:pt x="207" y="114"/>
                        <a:pt x="207" y="114"/>
                        <a:pt x="207" y="114"/>
                      </a:cubicBezTo>
                      <a:cubicBezTo>
                        <a:pt x="207" y="114"/>
                        <a:pt x="207" y="114"/>
                        <a:pt x="207" y="114"/>
                      </a:cubicBezTo>
                      <a:cubicBezTo>
                        <a:pt x="212" y="118"/>
                        <a:pt x="217" y="121"/>
                        <a:pt x="222" y="123"/>
                      </a:cubicBezTo>
                      <a:cubicBezTo>
                        <a:pt x="225" y="124"/>
                        <a:pt x="229" y="124"/>
                        <a:pt x="232" y="124"/>
                      </a:cubicBezTo>
                      <a:cubicBezTo>
                        <a:pt x="245" y="124"/>
                        <a:pt x="258" y="118"/>
                        <a:pt x="265" y="103"/>
                      </a:cubicBezTo>
                      <a:cubicBezTo>
                        <a:pt x="270" y="90"/>
                        <a:pt x="276" y="73"/>
                        <a:pt x="270" y="60"/>
                      </a:cubicBezTo>
                      <a:cubicBezTo>
                        <a:pt x="264" y="46"/>
                        <a:pt x="250" y="37"/>
                        <a:pt x="235" y="33"/>
                      </a:cubicBezTo>
                      <a:cubicBezTo>
                        <a:pt x="235" y="33"/>
                        <a:pt x="234" y="32"/>
                        <a:pt x="235" y="32"/>
                      </a:cubicBezTo>
                      <a:cubicBezTo>
                        <a:pt x="245" y="23"/>
                        <a:pt x="254" y="12"/>
                        <a:pt x="257" y="0"/>
                      </a:cubicBezTo>
                    </a:path>
                  </a:pathLst>
                </a:custGeom>
                <a:solidFill>
                  <a:srgbClr val="FBB02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5735" name="Freeform 24">
                  <a:extLst>
                    <a:ext uri="{FF2B5EF4-FFF2-40B4-BE49-F238E27FC236}">
                      <a16:creationId xmlns:a16="http://schemas.microsoft.com/office/drawing/2014/main" id="{CA85008C-296B-26B9-4BC8-FAF9D5075D66}"/>
                    </a:ext>
                  </a:extLst>
                </p:cNvPr>
                <p:cNvSpPr>
                  <a:spLocks/>
                </p:cNvSpPr>
                <p:nvPr/>
              </p:nvSpPr>
              <p:spPr bwMode="auto">
                <a:xfrm>
                  <a:off x="3462339" y="1839913"/>
                  <a:ext cx="33338" cy="0"/>
                </a:xfrm>
                <a:custGeom>
                  <a:avLst/>
                  <a:gdLst>
                    <a:gd name="T0" fmla="*/ 138927781 w 8"/>
                    <a:gd name="T1" fmla="*/ 0 w 8"/>
                    <a:gd name="T2" fmla="*/ 0 w 8"/>
                    <a:gd name="T3" fmla="*/ 138927781 w 8"/>
                    <a:gd name="T4" fmla="*/ 0 60000 65536"/>
                    <a:gd name="T5" fmla="*/ 0 60000 65536"/>
                    <a:gd name="T6" fmla="*/ 0 60000 65536"/>
                    <a:gd name="T7" fmla="*/ 0 60000 65536"/>
                  </a:gdLst>
                  <a:ahLst/>
                  <a:cxnLst>
                    <a:cxn ang="T4">
                      <a:pos x="T0" y="0"/>
                    </a:cxn>
                    <a:cxn ang="T5">
                      <a:pos x="T1" y="0"/>
                    </a:cxn>
                    <a:cxn ang="T6">
                      <a:pos x="T2" y="0"/>
                    </a:cxn>
                    <a:cxn ang="T7">
                      <a:pos x="T3" y="0"/>
                    </a:cxn>
                  </a:cxnLst>
                  <a:rect l="0" t="0" r="r" b="b"/>
                  <a:pathLst>
                    <a:path w="8">
                      <a:moveTo>
                        <a:pt x="8" y="0"/>
                      </a:moveTo>
                      <a:cubicBezTo>
                        <a:pt x="5" y="0"/>
                        <a:pt x="2" y="0"/>
                        <a:pt x="0" y="0"/>
                      </a:cubicBezTo>
                      <a:cubicBezTo>
                        <a:pt x="0" y="0"/>
                        <a:pt x="0" y="0"/>
                        <a:pt x="0" y="0"/>
                      </a:cubicBezTo>
                      <a:cubicBezTo>
                        <a:pt x="2" y="0"/>
                        <a:pt x="5" y="0"/>
                        <a:pt x="8" y="0"/>
                      </a:cubicBezTo>
                    </a:path>
                  </a:pathLst>
                </a:custGeom>
                <a:solidFill>
                  <a:srgbClr val="FEE9B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5736" name="Freeform 25">
                  <a:extLst>
                    <a:ext uri="{FF2B5EF4-FFF2-40B4-BE49-F238E27FC236}">
                      <a16:creationId xmlns:a16="http://schemas.microsoft.com/office/drawing/2014/main" id="{108B5A3A-EB9E-1BDC-5F26-2B14D149D9AE}"/>
                    </a:ext>
                  </a:extLst>
                </p:cNvPr>
                <p:cNvSpPr>
                  <a:spLocks noEditPoints="1"/>
                </p:cNvSpPr>
                <p:nvPr/>
              </p:nvSpPr>
              <p:spPr bwMode="auto">
                <a:xfrm>
                  <a:off x="3178176" y="1601788"/>
                  <a:ext cx="525463" cy="238125"/>
                </a:xfrm>
                <a:custGeom>
                  <a:avLst/>
                  <a:gdLst>
                    <a:gd name="T0" fmla="*/ 107745341 w 124"/>
                    <a:gd name="T1" fmla="*/ 361631083 h 56"/>
                    <a:gd name="T2" fmla="*/ 0 w 124"/>
                    <a:gd name="T3" fmla="*/ 470118281 h 56"/>
                    <a:gd name="T4" fmla="*/ 107745341 w 124"/>
                    <a:gd name="T5" fmla="*/ 397792065 h 56"/>
                    <a:gd name="T6" fmla="*/ 107745341 w 124"/>
                    <a:gd name="T7" fmla="*/ 361631083 h 56"/>
                    <a:gd name="T8" fmla="*/ 2101004479 w 124"/>
                    <a:gd name="T9" fmla="*/ 0 h 56"/>
                    <a:gd name="T10" fmla="*/ 2101004479 w 124"/>
                    <a:gd name="T11" fmla="*/ 108487199 h 56"/>
                    <a:gd name="T12" fmla="*/ 1382713508 w 124"/>
                    <a:gd name="T13" fmla="*/ 994482288 h 56"/>
                    <a:gd name="T14" fmla="*/ 1203140766 w 124"/>
                    <a:gd name="T15" fmla="*/ 1012562779 h 56"/>
                    <a:gd name="T16" fmla="*/ 1346795570 w 124"/>
                    <a:gd name="T17" fmla="*/ 1012562779 h 56"/>
                    <a:gd name="T18" fmla="*/ 1346795570 w 124"/>
                    <a:gd name="T19" fmla="*/ 1012562779 h 56"/>
                    <a:gd name="T20" fmla="*/ 2147483646 w 124"/>
                    <a:gd name="T21" fmla="*/ 72326217 h 56"/>
                    <a:gd name="T22" fmla="*/ 2147483646 w 124"/>
                    <a:gd name="T23" fmla="*/ 72326217 h 56"/>
                    <a:gd name="T24" fmla="*/ 2101004479 w 124"/>
                    <a:gd name="T25" fmla="*/ 0 h 5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24" h="56">
                      <a:moveTo>
                        <a:pt x="6" y="20"/>
                      </a:moveTo>
                      <a:cubicBezTo>
                        <a:pt x="4" y="22"/>
                        <a:pt x="2" y="24"/>
                        <a:pt x="0" y="26"/>
                      </a:cubicBezTo>
                      <a:cubicBezTo>
                        <a:pt x="3" y="25"/>
                        <a:pt x="4" y="23"/>
                        <a:pt x="6" y="22"/>
                      </a:cubicBezTo>
                      <a:cubicBezTo>
                        <a:pt x="6" y="21"/>
                        <a:pt x="6" y="21"/>
                        <a:pt x="6" y="20"/>
                      </a:cubicBezTo>
                      <a:moveTo>
                        <a:pt x="117" y="0"/>
                      </a:moveTo>
                      <a:cubicBezTo>
                        <a:pt x="117" y="2"/>
                        <a:pt x="117" y="4"/>
                        <a:pt x="117" y="6"/>
                      </a:cubicBezTo>
                      <a:cubicBezTo>
                        <a:pt x="116" y="30"/>
                        <a:pt x="101" y="49"/>
                        <a:pt x="77" y="55"/>
                      </a:cubicBezTo>
                      <a:cubicBezTo>
                        <a:pt x="74" y="55"/>
                        <a:pt x="70" y="56"/>
                        <a:pt x="67" y="56"/>
                      </a:cubicBezTo>
                      <a:cubicBezTo>
                        <a:pt x="69" y="56"/>
                        <a:pt x="72" y="56"/>
                        <a:pt x="75" y="56"/>
                      </a:cubicBezTo>
                      <a:cubicBezTo>
                        <a:pt x="75" y="56"/>
                        <a:pt x="75" y="56"/>
                        <a:pt x="75" y="56"/>
                      </a:cubicBezTo>
                      <a:cubicBezTo>
                        <a:pt x="118" y="50"/>
                        <a:pt x="124" y="20"/>
                        <a:pt x="124" y="4"/>
                      </a:cubicBezTo>
                      <a:cubicBezTo>
                        <a:pt x="124" y="4"/>
                        <a:pt x="124" y="4"/>
                        <a:pt x="124" y="4"/>
                      </a:cubicBezTo>
                      <a:cubicBezTo>
                        <a:pt x="122" y="3"/>
                        <a:pt x="119" y="1"/>
                        <a:pt x="117" y="0"/>
                      </a:cubicBezTo>
                    </a:path>
                  </a:pathLst>
                </a:custGeom>
                <a:solidFill>
                  <a:srgbClr val="FBB02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5737" name="Freeform 26">
                  <a:extLst>
                    <a:ext uri="{FF2B5EF4-FFF2-40B4-BE49-F238E27FC236}">
                      <a16:creationId xmlns:a16="http://schemas.microsoft.com/office/drawing/2014/main" id="{5BC5B2C1-572A-3495-71E3-1886A54404E0}"/>
                    </a:ext>
                  </a:extLst>
                </p:cNvPr>
                <p:cNvSpPr>
                  <a:spLocks/>
                </p:cNvSpPr>
                <p:nvPr/>
              </p:nvSpPr>
              <p:spPr bwMode="auto">
                <a:xfrm>
                  <a:off x="2770189" y="1741488"/>
                  <a:ext cx="17463" cy="7938"/>
                </a:xfrm>
                <a:custGeom>
                  <a:avLst/>
                  <a:gdLst>
                    <a:gd name="T0" fmla="*/ 19060865 w 4"/>
                    <a:gd name="T1" fmla="*/ 0 h 2"/>
                    <a:gd name="T2" fmla="*/ 19060865 w 4"/>
                    <a:gd name="T3" fmla="*/ 0 h 2"/>
                    <a:gd name="T4" fmla="*/ 76239092 w 4"/>
                    <a:gd name="T5" fmla="*/ 31505922 h 2"/>
                    <a:gd name="T6" fmla="*/ 19060865 w 4"/>
                    <a:gd name="T7" fmla="*/ 0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 h="2">
                      <a:moveTo>
                        <a:pt x="1" y="0"/>
                      </a:moveTo>
                      <a:cubicBezTo>
                        <a:pt x="1" y="0"/>
                        <a:pt x="0" y="0"/>
                        <a:pt x="1" y="0"/>
                      </a:cubicBezTo>
                      <a:cubicBezTo>
                        <a:pt x="2" y="1"/>
                        <a:pt x="3" y="1"/>
                        <a:pt x="4" y="2"/>
                      </a:cubicBezTo>
                      <a:cubicBezTo>
                        <a:pt x="3" y="1"/>
                        <a:pt x="2" y="1"/>
                        <a:pt x="1" y="0"/>
                      </a:cubicBezTo>
                    </a:path>
                  </a:pathLst>
                </a:custGeom>
                <a:solidFill>
                  <a:srgbClr val="FEE9B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5738" name="Freeform 27">
                  <a:extLst>
                    <a:ext uri="{FF2B5EF4-FFF2-40B4-BE49-F238E27FC236}">
                      <a16:creationId xmlns:a16="http://schemas.microsoft.com/office/drawing/2014/main" id="{512FD1CB-65A8-719A-3313-08287596E432}"/>
                    </a:ext>
                  </a:extLst>
                </p:cNvPr>
                <p:cNvSpPr>
                  <a:spLocks/>
                </p:cNvSpPr>
                <p:nvPr/>
              </p:nvSpPr>
              <p:spPr bwMode="auto">
                <a:xfrm>
                  <a:off x="2482851" y="622300"/>
                  <a:ext cx="1530350" cy="1233488"/>
                </a:xfrm>
                <a:custGeom>
                  <a:avLst/>
                  <a:gdLst>
                    <a:gd name="T0" fmla="*/ 2147483646 w 361"/>
                    <a:gd name="T1" fmla="*/ 1610139941 h 290"/>
                    <a:gd name="T2" fmla="*/ 2147483646 w 361"/>
                    <a:gd name="T3" fmla="*/ 814114840 h 290"/>
                    <a:gd name="T4" fmla="*/ 2147483646 w 361"/>
                    <a:gd name="T5" fmla="*/ 687473903 h 290"/>
                    <a:gd name="T6" fmla="*/ 2147483646 w 361"/>
                    <a:gd name="T7" fmla="*/ 1338768328 h 290"/>
                    <a:gd name="T8" fmla="*/ 2147483646 w 361"/>
                    <a:gd name="T9" fmla="*/ 1320678588 h 290"/>
                    <a:gd name="T10" fmla="*/ 2147483646 w 361"/>
                    <a:gd name="T11" fmla="*/ 1067396714 h 290"/>
                    <a:gd name="T12" fmla="*/ 2147483646 w 361"/>
                    <a:gd name="T13" fmla="*/ 1573956208 h 290"/>
                    <a:gd name="T14" fmla="*/ 2147483646 w 361"/>
                    <a:gd name="T15" fmla="*/ 2147483646 h 290"/>
                    <a:gd name="T16" fmla="*/ 2147483646 w 361"/>
                    <a:gd name="T17" fmla="*/ 2147483646 h 290"/>
                    <a:gd name="T18" fmla="*/ 2147483646 w 361"/>
                    <a:gd name="T19" fmla="*/ 2147483646 h 290"/>
                    <a:gd name="T20" fmla="*/ 2147483646 w 361"/>
                    <a:gd name="T21" fmla="*/ 2147483646 h 290"/>
                    <a:gd name="T22" fmla="*/ 2147483646 w 361"/>
                    <a:gd name="T23" fmla="*/ 2147483646 h 290"/>
                    <a:gd name="T24" fmla="*/ 2147483646 w 361"/>
                    <a:gd name="T25" fmla="*/ 2147483646 h 290"/>
                    <a:gd name="T26" fmla="*/ 2147483646 w 361"/>
                    <a:gd name="T27" fmla="*/ 2147483646 h 290"/>
                    <a:gd name="T28" fmla="*/ 2147483646 w 361"/>
                    <a:gd name="T29" fmla="*/ 2147483646 h 290"/>
                    <a:gd name="T30" fmla="*/ 2147483646 w 361"/>
                    <a:gd name="T31" fmla="*/ 2147483646 h 290"/>
                    <a:gd name="T32" fmla="*/ 2147483646 w 361"/>
                    <a:gd name="T33" fmla="*/ 2147483646 h 290"/>
                    <a:gd name="T34" fmla="*/ 1868960074 w 361"/>
                    <a:gd name="T35" fmla="*/ 2147483646 h 290"/>
                    <a:gd name="T36" fmla="*/ 1042304004 w 361"/>
                    <a:gd name="T37" fmla="*/ 2147483646 h 290"/>
                    <a:gd name="T38" fmla="*/ 1275926133 w 361"/>
                    <a:gd name="T39" fmla="*/ 2147483646 h 290"/>
                    <a:gd name="T40" fmla="*/ 1311866043 w 361"/>
                    <a:gd name="T41" fmla="*/ 2147483646 h 290"/>
                    <a:gd name="T42" fmla="*/ 593033941 w 361"/>
                    <a:gd name="T43" fmla="*/ 2147483646 h 290"/>
                    <a:gd name="T44" fmla="*/ 2147483646 w 361"/>
                    <a:gd name="T45" fmla="*/ 1646323673 h 290"/>
                    <a:gd name="T46" fmla="*/ 2147483646 w 361"/>
                    <a:gd name="T47" fmla="*/ 1610139941 h 290"/>
                    <a:gd name="T48" fmla="*/ 646948044 w 361"/>
                    <a:gd name="T49" fmla="*/ 2147483646 h 290"/>
                    <a:gd name="T50" fmla="*/ 1114188062 w 361"/>
                    <a:gd name="T51" fmla="*/ 2147483646 h 290"/>
                    <a:gd name="T52" fmla="*/ 1222012030 w 361"/>
                    <a:gd name="T53" fmla="*/ 2147483646 h 290"/>
                    <a:gd name="T54" fmla="*/ 1168102166 w 361"/>
                    <a:gd name="T55" fmla="*/ 2147483646 h 290"/>
                    <a:gd name="T56" fmla="*/ 1311866043 w 361"/>
                    <a:gd name="T57" fmla="*/ 2147483646 h 290"/>
                    <a:gd name="T58" fmla="*/ 2147483646 w 361"/>
                    <a:gd name="T59" fmla="*/ 2147483646 h 290"/>
                    <a:gd name="T60" fmla="*/ 2147483646 w 361"/>
                    <a:gd name="T61" fmla="*/ 2147483646 h 290"/>
                    <a:gd name="T62" fmla="*/ 2147483646 w 361"/>
                    <a:gd name="T63" fmla="*/ 2147483646 h 290"/>
                    <a:gd name="T64" fmla="*/ 2147483646 w 361"/>
                    <a:gd name="T65" fmla="*/ 2147483646 h 290"/>
                    <a:gd name="T66" fmla="*/ 2147483646 w 361"/>
                    <a:gd name="T67" fmla="*/ 2147483646 h 290"/>
                    <a:gd name="T68" fmla="*/ 2147483646 w 361"/>
                    <a:gd name="T69" fmla="*/ 2147483646 h 290"/>
                    <a:gd name="T70" fmla="*/ 2147483646 w 361"/>
                    <a:gd name="T71" fmla="*/ 2147483646 h 290"/>
                    <a:gd name="T72" fmla="*/ 2147483646 w 361"/>
                    <a:gd name="T73" fmla="*/ 2147483646 h 290"/>
                    <a:gd name="T74" fmla="*/ 2147483646 w 361"/>
                    <a:gd name="T75" fmla="*/ 2147483646 h 290"/>
                    <a:gd name="T76" fmla="*/ 2147483646 w 361"/>
                    <a:gd name="T77" fmla="*/ 2147483646 h 290"/>
                    <a:gd name="T78" fmla="*/ 2147483646 w 361"/>
                    <a:gd name="T79" fmla="*/ 2147483646 h 290"/>
                    <a:gd name="T80" fmla="*/ 2147483646 w 361"/>
                    <a:gd name="T81" fmla="*/ 2147483646 h 290"/>
                    <a:gd name="T82" fmla="*/ 2147483646 w 361"/>
                    <a:gd name="T83" fmla="*/ 976939510 h 290"/>
                    <a:gd name="T84" fmla="*/ 2147483646 w 361"/>
                    <a:gd name="T85" fmla="*/ 1320678588 h 290"/>
                    <a:gd name="T86" fmla="*/ 2147483646 w 361"/>
                    <a:gd name="T87" fmla="*/ 1302584595 h 290"/>
                    <a:gd name="T88" fmla="*/ 2147483646 w 361"/>
                    <a:gd name="T89" fmla="*/ 1646323673 h 290"/>
                    <a:gd name="T90" fmla="*/ 2147483646 w 361"/>
                    <a:gd name="T91" fmla="*/ 1610139941 h 290"/>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361" h="290">
                      <a:moveTo>
                        <a:pt x="126" y="89"/>
                      </a:moveTo>
                      <a:cubicBezTo>
                        <a:pt x="123" y="74"/>
                        <a:pt x="126" y="57"/>
                        <a:pt x="137" y="45"/>
                      </a:cubicBezTo>
                      <a:cubicBezTo>
                        <a:pt x="155" y="24"/>
                        <a:pt x="195" y="25"/>
                        <a:pt x="217" y="38"/>
                      </a:cubicBezTo>
                      <a:cubicBezTo>
                        <a:pt x="230" y="46"/>
                        <a:pt x="236" y="60"/>
                        <a:pt x="237" y="74"/>
                      </a:cubicBezTo>
                      <a:cubicBezTo>
                        <a:pt x="238" y="75"/>
                        <a:pt x="242" y="73"/>
                        <a:pt x="243" y="73"/>
                      </a:cubicBezTo>
                      <a:cubicBezTo>
                        <a:pt x="248" y="67"/>
                        <a:pt x="255" y="63"/>
                        <a:pt x="261" y="59"/>
                      </a:cubicBezTo>
                      <a:cubicBezTo>
                        <a:pt x="290" y="42"/>
                        <a:pt x="317" y="63"/>
                        <a:pt x="332" y="87"/>
                      </a:cubicBezTo>
                      <a:cubicBezTo>
                        <a:pt x="345" y="109"/>
                        <a:pt x="331" y="128"/>
                        <a:pt x="315" y="143"/>
                      </a:cubicBezTo>
                      <a:cubicBezTo>
                        <a:pt x="314" y="143"/>
                        <a:pt x="315" y="144"/>
                        <a:pt x="315" y="144"/>
                      </a:cubicBezTo>
                      <a:cubicBezTo>
                        <a:pt x="330" y="148"/>
                        <a:pt x="344" y="157"/>
                        <a:pt x="350" y="171"/>
                      </a:cubicBezTo>
                      <a:cubicBezTo>
                        <a:pt x="356" y="184"/>
                        <a:pt x="350" y="201"/>
                        <a:pt x="345" y="214"/>
                      </a:cubicBezTo>
                      <a:cubicBezTo>
                        <a:pt x="332" y="242"/>
                        <a:pt x="302" y="240"/>
                        <a:pt x="280" y="224"/>
                      </a:cubicBezTo>
                      <a:cubicBezTo>
                        <a:pt x="279" y="223"/>
                        <a:pt x="274" y="224"/>
                        <a:pt x="275" y="226"/>
                      </a:cubicBezTo>
                      <a:cubicBezTo>
                        <a:pt x="281" y="256"/>
                        <a:pt x="260" y="279"/>
                        <a:pt x="230" y="284"/>
                      </a:cubicBezTo>
                      <a:cubicBezTo>
                        <a:pt x="196" y="290"/>
                        <a:pt x="183" y="271"/>
                        <a:pt x="175" y="244"/>
                      </a:cubicBezTo>
                      <a:cubicBezTo>
                        <a:pt x="174" y="243"/>
                        <a:pt x="172" y="243"/>
                        <a:pt x="171" y="243"/>
                      </a:cubicBezTo>
                      <a:cubicBezTo>
                        <a:pt x="168" y="244"/>
                        <a:pt x="166" y="248"/>
                        <a:pt x="164" y="251"/>
                      </a:cubicBezTo>
                      <a:cubicBezTo>
                        <a:pt x="149" y="269"/>
                        <a:pt x="128" y="280"/>
                        <a:pt x="104" y="275"/>
                      </a:cubicBezTo>
                      <a:cubicBezTo>
                        <a:pt x="83" y="271"/>
                        <a:pt x="62" y="256"/>
                        <a:pt x="58" y="235"/>
                      </a:cubicBezTo>
                      <a:cubicBezTo>
                        <a:pt x="56" y="226"/>
                        <a:pt x="60" y="198"/>
                        <a:pt x="71" y="195"/>
                      </a:cubicBezTo>
                      <a:cubicBezTo>
                        <a:pt x="72" y="195"/>
                        <a:pt x="75" y="194"/>
                        <a:pt x="73" y="193"/>
                      </a:cubicBezTo>
                      <a:cubicBezTo>
                        <a:pt x="53" y="185"/>
                        <a:pt x="37" y="168"/>
                        <a:pt x="33" y="147"/>
                      </a:cubicBezTo>
                      <a:cubicBezTo>
                        <a:pt x="24" y="101"/>
                        <a:pt x="83" y="60"/>
                        <a:pt x="121" y="91"/>
                      </a:cubicBezTo>
                      <a:cubicBezTo>
                        <a:pt x="122" y="92"/>
                        <a:pt x="127" y="90"/>
                        <a:pt x="126" y="89"/>
                      </a:cubicBezTo>
                      <a:cubicBezTo>
                        <a:pt x="77" y="48"/>
                        <a:pt x="0" y="116"/>
                        <a:pt x="36" y="171"/>
                      </a:cubicBezTo>
                      <a:cubicBezTo>
                        <a:pt x="42" y="180"/>
                        <a:pt x="52" y="187"/>
                        <a:pt x="62" y="192"/>
                      </a:cubicBezTo>
                      <a:cubicBezTo>
                        <a:pt x="65" y="194"/>
                        <a:pt x="67" y="194"/>
                        <a:pt x="68" y="194"/>
                      </a:cubicBezTo>
                      <a:cubicBezTo>
                        <a:pt x="69" y="194"/>
                        <a:pt x="68" y="193"/>
                        <a:pt x="65" y="196"/>
                      </a:cubicBezTo>
                      <a:cubicBezTo>
                        <a:pt x="43" y="217"/>
                        <a:pt x="50" y="249"/>
                        <a:pt x="73" y="266"/>
                      </a:cubicBezTo>
                      <a:cubicBezTo>
                        <a:pt x="97" y="283"/>
                        <a:pt x="127" y="283"/>
                        <a:pt x="151" y="267"/>
                      </a:cubicBezTo>
                      <a:cubicBezTo>
                        <a:pt x="160" y="262"/>
                        <a:pt x="166" y="254"/>
                        <a:pt x="172" y="246"/>
                      </a:cubicBezTo>
                      <a:cubicBezTo>
                        <a:pt x="175" y="243"/>
                        <a:pt x="169" y="244"/>
                        <a:pt x="169" y="248"/>
                      </a:cubicBezTo>
                      <a:cubicBezTo>
                        <a:pt x="170" y="253"/>
                        <a:pt x="172" y="258"/>
                        <a:pt x="173" y="262"/>
                      </a:cubicBezTo>
                      <a:cubicBezTo>
                        <a:pt x="184" y="290"/>
                        <a:pt x="216" y="290"/>
                        <a:pt x="241" y="285"/>
                      </a:cubicBezTo>
                      <a:cubicBezTo>
                        <a:pt x="265" y="279"/>
                        <a:pt x="280" y="260"/>
                        <a:pt x="281" y="236"/>
                      </a:cubicBezTo>
                      <a:cubicBezTo>
                        <a:pt x="281" y="232"/>
                        <a:pt x="281" y="228"/>
                        <a:pt x="281" y="224"/>
                      </a:cubicBezTo>
                      <a:cubicBezTo>
                        <a:pt x="279" y="225"/>
                        <a:pt x="277" y="226"/>
                        <a:pt x="275" y="226"/>
                      </a:cubicBezTo>
                      <a:cubicBezTo>
                        <a:pt x="304" y="247"/>
                        <a:pt x="337" y="242"/>
                        <a:pt x="353" y="208"/>
                      </a:cubicBezTo>
                      <a:cubicBezTo>
                        <a:pt x="361" y="191"/>
                        <a:pt x="361" y="171"/>
                        <a:pt x="347" y="157"/>
                      </a:cubicBezTo>
                      <a:cubicBezTo>
                        <a:pt x="343" y="152"/>
                        <a:pt x="337" y="148"/>
                        <a:pt x="331" y="145"/>
                      </a:cubicBezTo>
                      <a:cubicBezTo>
                        <a:pt x="325" y="143"/>
                        <a:pt x="318" y="144"/>
                        <a:pt x="324" y="140"/>
                      </a:cubicBezTo>
                      <a:cubicBezTo>
                        <a:pt x="356" y="112"/>
                        <a:pt x="341" y="73"/>
                        <a:pt x="306" y="54"/>
                      </a:cubicBezTo>
                      <a:cubicBezTo>
                        <a:pt x="283" y="42"/>
                        <a:pt x="254" y="56"/>
                        <a:pt x="238" y="73"/>
                      </a:cubicBezTo>
                      <a:cubicBezTo>
                        <a:pt x="239" y="73"/>
                        <a:pt x="241" y="72"/>
                        <a:pt x="243" y="72"/>
                      </a:cubicBezTo>
                      <a:cubicBezTo>
                        <a:pt x="235" y="0"/>
                        <a:pt x="104" y="17"/>
                        <a:pt x="120" y="91"/>
                      </a:cubicBezTo>
                      <a:cubicBezTo>
                        <a:pt x="121" y="92"/>
                        <a:pt x="127" y="91"/>
                        <a:pt x="126" y="89"/>
                      </a:cubicBezTo>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5739" name="Freeform 28">
                  <a:extLst>
                    <a:ext uri="{FF2B5EF4-FFF2-40B4-BE49-F238E27FC236}">
                      <a16:creationId xmlns:a16="http://schemas.microsoft.com/office/drawing/2014/main" id="{1B155879-E56E-C46A-7DBA-587F9C9FE8A3}"/>
                    </a:ext>
                  </a:extLst>
                </p:cNvPr>
                <p:cNvSpPr>
                  <a:spLocks/>
                </p:cNvSpPr>
                <p:nvPr/>
              </p:nvSpPr>
              <p:spPr bwMode="auto">
                <a:xfrm>
                  <a:off x="2843214" y="1004888"/>
                  <a:ext cx="1008063" cy="655638"/>
                </a:xfrm>
                <a:custGeom>
                  <a:avLst/>
                  <a:gdLst>
                    <a:gd name="T0" fmla="*/ 1883697018 w 238"/>
                    <a:gd name="T1" fmla="*/ 54375380 h 154"/>
                    <a:gd name="T2" fmla="*/ 107638256 w 238"/>
                    <a:gd name="T3" fmla="*/ 1341277825 h 154"/>
                    <a:gd name="T4" fmla="*/ 2147483646 w 238"/>
                    <a:gd name="T5" fmla="*/ 2147483646 h 154"/>
                    <a:gd name="T6" fmla="*/ 2147483646 w 238"/>
                    <a:gd name="T7" fmla="*/ 1812536795 h 154"/>
                    <a:gd name="T8" fmla="*/ 2147483646 w 238"/>
                    <a:gd name="T9" fmla="*/ 163130398 h 154"/>
                    <a:gd name="T10" fmla="*/ 1883697018 w 238"/>
                    <a:gd name="T11" fmla="*/ 54375380 h 15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38" h="154">
                      <a:moveTo>
                        <a:pt x="105" y="3"/>
                      </a:moveTo>
                      <a:cubicBezTo>
                        <a:pt x="68" y="7"/>
                        <a:pt x="11" y="26"/>
                        <a:pt x="6" y="74"/>
                      </a:cubicBezTo>
                      <a:cubicBezTo>
                        <a:pt x="0" y="139"/>
                        <a:pt x="79" y="154"/>
                        <a:pt x="123" y="149"/>
                      </a:cubicBezTo>
                      <a:cubicBezTo>
                        <a:pt x="159" y="144"/>
                        <a:pt x="206" y="141"/>
                        <a:pt x="222" y="100"/>
                      </a:cubicBezTo>
                      <a:cubicBezTo>
                        <a:pt x="238" y="61"/>
                        <a:pt x="211" y="20"/>
                        <a:pt x="177" y="9"/>
                      </a:cubicBezTo>
                      <a:cubicBezTo>
                        <a:pt x="155" y="1"/>
                        <a:pt x="128" y="0"/>
                        <a:pt x="105"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5740" name="Freeform 29">
                  <a:extLst>
                    <a:ext uri="{FF2B5EF4-FFF2-40B4-BE49-F238E27FC236}">
                      <a16:creationId xmlns:a16="http://schemas.microsoft.com/office/drawing/2014/main" id="{33136DD4-EEBD-0AE6-D405-D5C0B4E59456}"/>
                    </a:ext>
                  </a:extLst>
                </p:cNvPr>
                <p:cNvSpPr>
                  <a:spLocks/>
                </p:cNvSpPr>
                <p:nvPr/>
              </p:nvSpPr>
              <p:spPr bwMode="auto">
                <a:xfrm>
                  <a:off x="2805114" y="958850"/>
                  <a:ext cx="1017588" cy="668338"/>
                </a:xfrm>
                <a:custGeom>
                  <a:avLst/>
                  <a:gdLst>
                    <a:gd name="T0" fmla="*/ 1941536704 w 240"/>
                    <a:gd name="T1" fmla="*/ 72487003 h 157"/>
                    <a:gd name="T2" fmla="*/ 89886940 w 240"/>
                    <a:gd name="T3" fmla="*/ 1485958019 h 157"/>
                    <a:gd name="T4" fmla="*/ 1905581928 w 240"/>
                    <a:gd name="T5" fmla="*/ 2147483646 h 157"/>
                    <a:gd name="T6" fmla="*/ 2147483646 w 240"/>
                    <a:gd name="T7" fmla="*/ 1848388777 h 157"/>
                    <a:gd name="T8" fmla="*/ 2147483646 w 240"/>
                    <a:gd name="T9" fmla="*/ 416791753 h 157"/>
                    <a:gd name="T10" fmla="*/ 1941536704 w 240"/>
                    <a:gd name="T11" fmla="*/ 72487003 h 157"/>
                    <a:gd name="T12" fmla="*/ 1905581928 w 240"/>
                    <a:gd name="T13" fmla="*/ 108730504 h 157"/>
                    <a:gd name="T14" fmla="*/ 2147483646 w 240"/>
                    <a:gd name="T15" fmla="*/ 1467836268 h 157"/>
                    <a:gd name="T16" fmla="*/ 1833672376 w 240"/>
                    <a:gd name="T17" fmla="*/ 2147483646 h 157"/>
                    <a:gd name="T18" fmla="*/ 215724416 w 240"/>
                    <a:gd name="T19" fmla="*/ 1703414771 h 157"/>
                    <a:gd name="T20" fmla="*/ 1923559316 w 240"/>
                    <a:gd name="T21" fmla="*/ 108730504 h 157"/>
                    <a:gd name="T22" fmla="*/ 1941536704 w 240"/>
                    <a:gd name="T23" fmla="*/ 72487003 h 15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40" h="157">
                      <a:moveTo>
                        <a:pt x="108" y="4"/>
                      </a:moveTo>
                      <a:cubicBezTo>
                        <a:pt x="63" y="10"/>
                        <a:pt x="9" y="31"/>
                        <a:pt x="5" y="82"/>
                      </a:cubicBezTo>
                      <a:cubicBezTo>
                        <a:pt x="2" y="135"/>
                        <a:pt x="64" y="155"/>
                        <a:pt x="106" y="156"/>
                      </a:cubicBezTo>
                      <a:cubicBezTo>
                        <a:pt x="150" y="157"/>
                        <a:pt x="208" y="146"/>
                        <a:pt x="228" y="102"/>
                      </a:cubicBezTo>
                      <a:cubicBezTo>
                        <a:pt x="240" y="74"/>
                        <a:pt x="226" y="42"/>
                        <a:pt x="205" y="23"/>
                      </a:cubicBezTo>
                      <a:cubicBezTo>
                        <a:pt x="180" y="0"/>
                        <a:pt x="140" y="1"/>
                        <a:pt x="108" y="4"/>
                      </a:cubicBezTo>
                      <a:cubicBezTo>
                        <a:pt x="107" y="4"/>
                        <a:pt x="102" y="7"/>
                        <a:pt x="106" y="6"/>
                      </a:cubicBezTo>
                      <a:cubicBezTo>
                        <a:pt x="159" y="1"/>
                        <a:pt x="225" y="16"/>
                        <a:pt x="226" y="81"/>
                      </a:cubicBezTo>
                      <a:cubicBezTo>
                        <a:pt x="228" y="142"/>
                        <a:pt x="148" y="156"/>
                        <a:pt x="102" y="153"/>
                      </a:cubicBezTo>
                      <a:cubicBezTo>
                        <a:pt x="64" y="151"/>
                        <a:pt x="21" y="134"/>
                        <a:pt x="12" y="94"/>
                      </a:cubicBezTo>
                      <a:cubicBezTo>
                        <a:pt x="0" y="39"/>
                        <a:pt x="63" y="12"/>
                        <a:pt x="107" y="6"/>
                      </a:cubicBezTo>
                      <a:cubicBezTo>
                        <a:pt x="109" y="6"/>
                        <a:pt x="112" y="3"/>
                        <a:pt x="108" y="4"/>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5741" name="Freeform 30">
                  <a:extLst>
                    <a:ext uri="{FF2B5EF4-FFF2-40B4-BE49-F238E27FC236}">
                      <a16:creationId xmlns:a16="http://schemas.microsoft.com/office/drawing/2014/main" id="{058C2D1E-E558-E596-F96B-B1D986DF0CEE}"/>
                    </a:ext>
                  </a:extLst>
                </p:cNvPr>
                <p:cNvSpPr>
                  <a:spLocks/>
                </p:cNvSpPr>
                <p:nvPr/>
              </p:nvSpPr>
              <p:spPr bwMode="auto">
                <a:xfrm>
                  <a:off x="2906714" y="1052513"/>
                  <a:ext cx="771525" cy="136525"/>
                </a:xfrm>
                <a:custGeom>
                  <a:avLst/>
                  <a:gdLst>
                    <a:gd name="T0" fmla="*/ 53909250 w 182"/>
                    <a:gd name="T1" fmla="*/ 309438179 h 32"/>
                    <a:gd name="T2" fmla="*/ 2147483646 w 182"/>
                    <a:gd name="T3" fmla="*/ 36405245 h 32"/>
                    <a:gd name="T4" fmla="*/ 2147483646 w 182"/>
                    <a:gd name="T5" fmla="*/ 18200489 h 32"/>
                    <a:gd name="T6" fmla="*/ 125792488 w 182"/>
                    <a:gd name="T7" fmla="*/ 254832445 h 32"/>
                    <a:gd name="T8" fmla="*/ 53909250 w 182"/>
                    <a:gd name="T9" fmla="*/ 309438179 h 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2" h="32">
                      <a:moveTo>
                        <a:pt x="3" y="17"/>
                      </a:moveTo>
                      <a:cubicBezTo>
                        <a:pt x="60" y="32"/>
                        <a:pt x="126" y="28"/>
                        <a:pt x="179" y="2"/>
                      </a:cubicBezTo>
                      <a:cubicBezTo>
                        <a:pt x="182" y="1"/>
                        <a:pt x="177" y="0"/>
                        <a:pt x="175" y="1"/>
                      </a:cubicBezTo>
                      <a:cubicBezTo>
                        <a:pt x="125" y="26"/>
                        <a:pt x="61" y="28"/>
                        <a:pt x="7" y="14"/>
                      </a:cubicBezTo>
                      <a:cubicBezTo>
                        <a:pt x="5" y="13"/>
                        <a:pt x="0" y="16"/>
                        <a:pt x="3" y="17"/>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5742" name="Freeform 31">
                  <a:extLst>
                    <a:ext uri="{FF2B5EF4-FFF2-40B4-BE49-F238E27FC236}">
                      <a16:creationId xmlns:a16="http://schemas.microsoft.com/office/drawing/2014/main" id="{FB98C902-E1E5-336B-3FA2-2B86E1A62A72}"/>
                    </a:ext>
                  </a:extLst>
                </p:cNvPr>
                <p:cNvSpPr>
                  <a:spLocks/>
                </p:cNvSpPr>
                <p:nvPr/>
              </p:nvSpPr>
              <p:spPr bwMode="auto">
                <a:xfrm>
                  <a:off x="2838451" y="1163638"/>
                  <a:ext cx="928688" cy="215900"/>
                </a:xfrm>
                <a:custGeom>
                  <a:avLst/>
                  <a:gdLst>
                    <a:gd name="T0" fmla="*/ 0 w 219"/>
                    <a:gd name="T1" fmla="*/ 465950300 h 51"/>
                    <a:gd name="T2" fmla="*/ 2147483646 w 219"/>
                    <a:gd name="T3" fmla="*/ 17919700 h 51"/>
                    <a:gd name="T4" fmla="*/ 2147483646 w 219"/>
                    <a:gd name="T5" fmla="*/ 17919700 h 51"/>
                    <a:gd name="T6" fmla="*/ 107897431 w 219"/>
                    <a:gd name="T7" fmla="*/ 430106667 h 51"/>
                    <a:gd name="T8" fmla="*/ 0 w 219"/>
                    <a:gd name="T9" fmla="*/ 465950300 h 5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9" h="51">
                      <a:moveTo>
                        <a:pt x="0" y="26"/>
                      </a:moveTo>
                      <a:cubicBezTo>
                        <a:pt x="70" y="51"/>
                        <a:pt x="155" y="44"/>
                        <a:pt x="216" y="1"/>
                      </a:cubicBezTo>
                      <a:cubicBezTo>
                        <a:pt x="219" y="0"/>
                        <a:pt x="213" y="0"/>
                        <a:pt x="212" y="1"/>
                      </a:cubicBezTo>
                      <a:cubicBezTo>
                        <a:pt x="153" y="42"/>
                        <a:pt x="72" y="48"/>
                        <a:pt x="6" y="24"/>
                      </a:cubicBezTo>
                      <a:cubicBezTo>
                        <a:pt x="4" y="23"/>
                        <a:pt x="0" y="26"/>
                        <a:pt x="0" y="26"/>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5743" name="Freeform 32">
                  <a:extLst>
                    <a:ext uri="{FF2B5EF4-FFF2-40B4-BE49-F238E27FC236}">
                      <a16:creationId xmlns:a16="http://schemas.microsoft.com/office/drawing/2014/main" id="{A5CFAED0-451F-D6F5-D367-D61E87E2D6ED}"/>
                    </a:ext>
                  </a:extLst>
                </p:cNvPr>
                <p:cNvSpPr>
                  <a:spLocks/>
                </p:cNvSpPr>
                <p:nvPr/>
              </p:nvSpPr>
              <p:spPr bwMode="auto">
                <a:xfrm>
                  <a:off x="2863851" y="1316038"/>
                  <a:ext cx="928688" cy="233363"/>
                </a:xfrm>
                <a:custGeom>
                  <a:avLst/>
                  <a:gdLst>
                    <a:gd name="T0" fmla="*/ 71928794 w 219"/>
                    <a:gd name="T1" fmla="*/ 612094177 h 55"/>
                    <a:gd name="T2" fmla="*/ 2147483646 w 219"/>
                    <a:gd name="T3" fmla="*/ 90014474 h 55"/>
                    <a:gd name="T4" fmla="*/ 2147483646 w 219"/>
                    <a:gd name="T5" fmla="*/ 36005789 h 55"/>
                    <a:gd name="T6" fmla="*/ 125877510 w 219"/>
                    <a:gd name="T7" fmla="*/ 540082598 h 55"/>
                    <a:gd name="T8" fmla="*/ 71928794 w 219"/>
                    <a:gd name="T9" fmla="*/ 612094177 h 5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9" h="55">
                      <a:moveTo>
                        <a:pt x="4" y="34"/>
                      </a:moveTo>
                      <a:cubicBezTo>
                        <a:pt x="74" y="55"/>
                        <a:pt x="156" y="45"/>
                        <a:pt x="216" y="5"/>
                      </a:cubicBezTo>
                      <a:cubicBezTo>
                        <a:pt x="219" y="2"/>
                        <a:pt x="215" y="0"/>
                        <a:pt x="212" y="2"/>
                      </a:cubicBezTo>
                      <a:cubicBezTo>
                        <a:pt x="154" y="41"/>
                        <a:pt x="74" y="50"/>
                        <a:pt x="7" y="30"/>
                      </a:cubicBezTo>
                      <a:cubicBezTo>
                        <a:pt x="5" y="29"/>
                        <a:pt x="0" y="33"/>
                        <a:pt x="4" y="34"/>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5744" name="Freeform 33">
                  <a:extLst>
                    <a:ext uri="{FF2B5EF4-FFF2-40B4-BE49-F238E27FC236}">
                      <a16:creationId xmlns:a16="http://schemas.microsoft.com/office/drawing/2014/main" id="{2824C3C9-C213-14F0-BA99-AE8296AB4615}"/>
                    </a:ext>
                  </a:extLst>
                </p:cNvPr>
                <p:cNvSpPr>
                  <a:spLocks/>
                </p:cNvSpPr>
                <p:nvPr/>
              </p:nvSpPr>
              <p:spPr bwMode="auto">
                <a:xfrm>
                  <a:off x="2947989" y="1019175"/>
                  <a:ext cx="230188" cy="595313"/>
                </a:xfrm>
                <a:custGeom>
                  <a:avLst/>
                  <a:gdLst>
                    <a:gd name="T0" fmla="*/ 490615883 w 54"/>
                    <a:gd name="T1" fmla="*/ 54245771 h 140"/>
                    <a:gd name="T2" fmla="*/ 854035845 w 54"/>
                    <a:gd name="T3" fmla="*/ 2147483646 h 140"/>
                    <a:gd name="T4" fmla="*/ 926719837 w 54"/>
                    <a:gd name="T5" fmla="*/ 2147483646 h 140"/>
                    <a:gd name="T6" fmla="*/ 581471939 w 54"/>
                    <a:gd name="T7" fmla="*/ 54245771 h 140"/>
                    <a:gd name="T8" fmla="*/ 490615883 w 54"/>
                    <a:gd name="T9" fmla="*/ 54245771 h 1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4" h="140">
                      <a:moveTo>
                        <a:pt x="27" y="3"/>
                      </a:moveTo>
                      <a:cubicBezTo>
                        <a:pt x="0" y="48"/>
                        <a:pt x="2" y="106"/>
                        <a:pt x="47" y="139"/>
                      </a:cubicBezTo>
                      <a:cubicBezTo>
                        <a:pt x="49" y="140"/>
                        <a:pt x="54" y="137"/>
                        <a:pt x="51" y="135"/>
                      </a:cubicBezTo>
                      <a:cubicBezTo>
                        <a:pt x="8" y="103"/>
                        <a:pt x="6" y="47"/>
                        <a:pt x="32" y="3"/>
                      </a:cubicBezTo>
                      <a:cubicBezTo>
                        <a:pt x="34" y="0"/>
                        <a:pt x="28" y="1"/>
                        <a:pt x="27" y="3"/>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5745" name="Freeform 34">
                  <a:extLst>
                    <a:ext uri="{FF2B5EF4-FFF2-40B4-BE49-F238E27FC236}">
                      <a16:creationId xmlns:a16="http://schemas.microsoft.com/office/drawing/2014/main" id="{12C7D4D7-0CD0-7452-2ED2-BE4CE0B08F11}"/>
                    </a:ext>
                  </a:extLst>
                </p:cNvPr>
                <p:cNvSpPr>
                  <a:spLocks/>
                </p:cNvSpPr>
                <p:nvPr/>
              </p:nvSpPr>
              <p:spPr bwMode="auto">
                <a:xfrm>
                  <a:off x="3181351" y="971550"/>
                  <a:ext cx="179388" cy="655638"/>
                </a:xfrm>
                <a:custGeom>
                  <a:avLst/>
                  <a:gdLst>
                    <a:gd name="T0" fmla="*/ 182424783 w 42"/>
                    <a:gd name="T1" fmla="*/ 72503345 h 154"/>
                    <a:gd name="T2" fmla="*/ 638493146 w 42"/>
                    <a:gd name="T3" fmla="*/ 2147483646 h 154"/>
                    <a:gd name="T4" fmla="*/ 729707673 w 42"/>
                    <a:gd name="T5" fmla="*/ 2147483646 h 154"/>
                    <a:gd name="T6" fmla="*/ 291881361 w 42"/>
                    <a:gd name="T7" fmla="*/ 54375380 h 154"/>
                    <a:gd name="T8" fmla="*/ 182424783 w 42"/>
                    <a:gd name="T9" fmla="*/ 72503345 h 15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2" h="154">
                      <a:moveTo>
                        <a:pt x="10" y="4"/>
                      </a:moveTo>
                      <a:cubicBezTo>
                        <a:pt x="0" y="52"/>
                        <a:pt x="0" y="114"/>
                        <a:pt x="35" y="152"/>
                      </a:cubicBezTo>
                      <a:cubicBezTo>
                        <a:pt x="36" y="154"/>
                        <a:pt x="42" y="152"/>
                        <a:pt x="40" y="149"/>
                      </a:cubicBezTo>
                      <a:cubicBezTo>
                        <a:pt x="6" y="112"/>
                        <a:pt x="6" y="50"/>
                        <a:pt x="16" y="3"/>
                      </a:cubicBezTo>
                      <a:cubicBezTo>
                        <a:pt x="16" y="0"/>
                        <a:pt x="10" y="1"/>
                        <a:pt x="10" y="4"/>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5746" name="Freeform 35">
                  <a:extLst>
                    <a:ext uri="{FF2B5EF4-FFF2-40B4-BE49-F238E27FC236}">
                      <a16:creationId xmlns:a16="http://schemas.microsoft.com/office/drawing/2014/main" id="{CB5FD6F1-7DA6-A26A-3559-40C536F051E6}"/>
                    </a:ext>
                  </a:extLst>
                </p:cNvPr>
                <p:cNvSpPr>
                  <a:spLocks/>
                </p:cNvSpPr>
                <p:nvPr/>
              </p:nvSpPr>
              <p:spPr bwMode="auto">
                <a:xfrm>
                  <a:off x="3373439" y="971550"/>
                  <a:ext cx="142875" cy="620713"/>
                </a:xfrm>
                <a:custGeom>
                  <a:avLst/>
                  <a:gdLst>
                    <a:gd name="T0" fmla="*/ 158927426 w 34"/>
                    <a:gd name="T1" fmla="*/ 54223107 h 146"/>
                    <a:gd name="T2" fmla="*/ 494439949 w 34"/>
                    <a:gd name="T3" fmla="*/ 2147483646 h 146"/>
                    <a:gd name="T4" fmla="*/ 600390165 w 34"/>
                    <a:gd name="T5" fmla="*/ 2147483646 h 146"/>
                    <a:gd name="T6" fmla="*/ 247219974 w 34"/>
                    <a:gd name="T7" fmla="*/ 36150155 h 146"/>
                    <a:gd name="T8" fmla="*/ 158927426 w 34"/>
                    <a:gd name="T9" fmla="*/ 54223107 h 14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4" h="146">
                      <a:moveTo>
                        <a:pt x="9" y="3"/>
                      </a:moveTo>
                      <a:cubicBezTo>
                        <a:pt x="0" y="50"/>
                        <a:pt x="7" y="102"/>
                        <a:pt x="28" y="145"/>
                      </a:cubicBezTo>
                      <a:cubicBezTo>
                        <a:pt x="29" y="146"/>
                        <a:pt x="34" y="145"/>
                        <a:pt x="34" y="143"/>
                      </a:cubicBezTo>
                      <a:cubicBezTo>
                        <a:pt x="13" y="101"/>
                        <a:pt x="6" y="49"/>
                        <a:pt x="14" y="2"/>
                      </a:cubicBezTo>
                      <a:cubicBezTo>
                        <a:pt x="15" y="0"/>
                        <a:pt x="9" y="1"/>
                        <a:pt x="9" y="3"/>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5747" name="Freeform 36">
                  <a:extLst>
                    <a:ext uri="{FF2B5EF4-FFF2-40B4-BE49-F238E27FC236}">
                      <a16:creationId xmlns:a16="http://schemas.microsoft.com/office/drawing/2014/main" id="{5E5065CF-4EC9-E781-DBCE-AA666BC2C7AB}"/>
                    </a:ext>
                  </a:extLst>
                </p:cNvPr>
                <p:cNvSpPr>
                  <a:spLocks/>
                </p:cNvSpPr>
                <p:nvPr/>
              </p:nvSpPr>
              <p:spPr bwMode="auto">
                <a:xfrm>
                  <a:off x="3546476" y="992188"/>
                  <a:ext cx="157163" cy="519113"/>
                </a:xfrm>
                <a:custGeom>
                  <a:avLst/>
                  <a:gdLst>
                    <a:gd name="T0" fmla="*/ 0 w 37"/>
                    <a:gd name="T1" fmla="*/ 54315389 h 122"/>
                    <a:gd name="T2" fmla="*/ 523233856 w 37"/>
                    <a:gd name="T3" fmla="*/ 2147483646 h 122"/>
                    <a:gd name="T4" fmla="*/ 631489429 w 37"/>
                    <a:gd name="T5" fmla="*/ 2118312932 h 122"/>
                    <a:gd name="T6" fmla="*/ 108255573 w 37"/>
                    <a:gd name="T7" fmla="*/ 54315389 h 122"/>
                    <a:gd name="T8" fmla="*/ 0 w 37"/>
                    <a:gd name="T9" fmla="*/ 54315389 h 1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7" h="122">
                      <a:moveTo>
                        <a:pt x="0" y="3"/>
                      </a:moveTo>
                      <a:cubicBezTo>
                        <a:pt x="1" y="40"/>
                        <a:pt x="3" y="92"/>
                        <a:pt x="29" y="120"/>
                      </a:cubicBezTo>
                      <a:cubicBezTo>
                        <a:pt x="31" y="122"/>
                        <a:pt x="37" y="119"/>
                        <a:pt x="35" y="117"/>
                      </a:cubicBezTo>
                      <a:cubicBezTo>
                        <a:pt x="9" y="90"/>
                        <a:pt x="7" y="38"/>
                        <a:pt x="6" y="3"/>
                      </a:cubicBezTo>
                      <a:cubicBezTo>
                        <a:pt x="6" y="0"/>
                        <a:pt x="0" y="1"/>
                        <a:pt x="0" y="3"/>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5748" name="Freeform 37">
                  <a:extLst>
                    <a:ext uri="{FF2B5EF4-FFF2-40B4-BE49-F238E27FC236}">
                      <a16:creationId xmlns:a16="http://schemas.microsoft.com/office/drawing/2014/main" id="{29EAF7A5-0CD7-441D-DEB8-02982C916AEA}"/>
                    </a:ext>
                  </a:extLst>
                </p:cNvPr>
                <p:cNvSpPr>
                  <a:spLocks/>
                </p:cNvSpPr>
                <p:nvPr/>
              </p:nvSpPr>
              <p:spPr bwMode="auto">
                <a:xfrm>
                  <a:off x="2863851" y="2303463"/>
                  <a:ext cx="966788" cy="565150"/>
                </a:xfrm>
                <a:custGeom>
                  <a:avLst/>
                  <a:gdLst>
                    <a:gd name="T0" fmla="*/ 0 w 609"/>
                    <a:gd name="T1" fmla="*/ 47883763 h 356"/>
                    <a:gd name="T2" fmla="*/ 148690089 w 609"/>
                    <a:gd name="T3" fmla="*/ 897175625 h 356"/>
                    <a:gd name="T4" fmla="*/ 1365925394 w 609"/>
                    <a:gd name="T5" fmla="*/ 897175625 h 356"/>
                    <a:gd name="T6" fmla="*/ 1534776744 w 609"/>
                    <a:gd name="T7" fmla="*/ 0 h 356"/>
                    <a:gd name="T8" fmla="*/ 0 w 609"/>
                    <a:gd name="T9" fmla="*/ 47883763 h 35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09" h="356">
                      <a:moveTo>
                        <a:pt x="0" y="19"/>
                      </a:moveTo>
                      <a:lnTo>
                        <a:pt x="59" y="356"/>
                      </a:lnTo>
                      <a:lnTo>
                        <a:pt x="542" y="356"/>
                      </a:lnTo>
                      <a:lnTo>
                        <a:pt x="609" y="0"/>
                      </a:lnTo>
                      <a:lnTo>
                        <a:pt x="0" y="19"/>
                      </a:lnTo>
                      <a:close/>
                    </a:path>
                  </a:pathLst>
                </a:custGeom>
                <a:solidFill>
                  <a:srgbClr val="E0A8E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5749" name="Freeform 38">
                  <a:extLst>
                    <a:ext uri="{FF2B5EF4-FFF2-40B4-BE49-F238E27FC236}">
                      <a16:creationId xmlns:a16="http://schemas.microsoft.com/office/drawing/2014/main" id="{DA81F9C2-9023-506E-3364-6905CD587639}"/>
                    </a:ext>
                  </a:extLst>
                </p:cNvPr>
                <p:cNvSpPr>
                  <a:spLocks/>
                </p:cNvSpPr>
                <p:nvPr/>
              </p:nvSpPr>
              <p:spPr bwMode="auto">
                <a:xfrm>
                  <a:off x="2863851" y="2303463"/>
                  <a:ext cx="966788" cy="565150"/>
                </a:xfrm>
                <a:custGeom>
                  <a:avLst/>
                  <a:gdLst>
                    <a:gd name="T0" fmla="*/ 0 w 609"/>
                    <a:gd name="T1" fmla="*/ 47883763 h 356"/>
                    <a:gd name="T2" fmla="*/ 148690089 w 609"/>
                    <a:gd name="T3" fmla="*/ 897175625 h 356"/>
                    <a:gd name="T4" fmla="*/ 1365925394 w 609"/>
                    <a:gd name="T5" fmla="*/ 897175625 h 356"/>
                    <a:gd name="T6" fmla="*/ 1534776744 w 609"/>
                    <a:gd name="T7" fmla="*/ 0 h 356"/>
                    <a:gd name="T8" fmla="*/ 0 w 609"/>
                    <a:gd name="T9" fmla="*/ 47883763 h 35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09" h="356">
                      <a:moveTo>
                        <a:pt x="0" y="19"/>
                      </a:moveTo>
                      <a:lnTo>
                        <a:pt x="59" y="356"/>
                      </a:lnTo>
                      <a:lnTo>
                        <a:pt x="542" y="356"/>
                      </a:lnTo>
                      <a:lnTo>
                        <a:pt x="609" y="0"/>
                      </a:lnTo>
                      <a:lnTo>
                        <a:pt x="0" y="1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5750" name="Freeform 39">
                  <a:extLst>
                    <a:ext uri="{FF2B5EF4-FFF2-40B4-BE49-F238E27FC236}">
                      <a16:creationId xmlns:a16="http://schemas.microsoft.com/office/drawing/2014/main" id="{A1EA5CF7-59A7-018D-3590-A2FB74D37716}"/>
                    </a:ext>
                  </a:extLst>
                </p:cNvPr>
                <p:cNvSpPr>
                  <a:spLocks/>
                </p:cNvSpPr>
                <p:nvPr/>
              </p:nvSpPr>
              <p:spPr bwMode="auto">
                <a:xfrm>
                  <a:off x="2944814" y="2303463"/>
                  <a:ext cx="885825" cy="565150"/>
                </a:xfrm>
                <a:custGeom>
                  <a:avLst/>
                  <a:gdLst>
                    <a:gd name="T0" fmla="*/ 2147483646 w 209"/>
                    <a:gd name="T1" fmla="*/ 0 h 133"/>
                    <a:gd name="T2" fmla="*/ 2147483646 w 209"/>
                    <a:gd name="T3" fmla="*/ 18055055 h 133"/>
                    <a:gd name="T4" fmla="*/ 0 w 209"/>
                    <a:gd name="T5" fmla="*/ 2058395279 h 133"/>
                    <a:gd name="T6" fmla="*/ 53891219 w 209"/>
                    <a:gd name="T7" fmla="*/ 2147483646 h 133"/>
                    <a:gd name="T8" fmla="*/ 2147483646 w 209"/>
                    <a:gd name="T9" fmla="*/ 2147483646 h 133"/>
                    <a:gd name="T10" fmla="*/ 2147483646 w 209"/>
                    <a:gd name="T11" fmla="*/ 0 h 13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09" h="133">
                      <a:moveTo>
                        <a:pt x="209" y="0"/>
                      </a:moveTo>
                      <a:cubicBezTo>
                        <a:pt x="188" y="1"/>
                        <a:pt x="188" y="1"/>
                        <a:pt x="188" y="1"/>
                      </a:cubicBezTo>
                      <a:cubicBezTo>
                        <a:pt x="132" y="47"/>
                        <a:pt x="68" y="93"/>
                        <a:pt x="0" y="114"/>
                      </a:cubicBezTo>
                      <a:cubicBezTo>
                        <a:pt x="3" y="133"/>
                        <a:pt x="3" y="133"/>
                        <a:pt x="3" y="133"/>
                      </a:cubicBezTo>
                      <a:cubicBezTo>
                        <a:pt x="184" y="133"/>
                        <a:pt x="184" y="133"/>
                        <a:pt x="184" y="133"/>
                      </a:cubicBezTo>
                      <a:cubicBezTo>
                        <a:pt x="209" y="0"/>
                        <a:pt x="209" y="0"/>
                        <a:pt x="209" y="0"/>
                      </a:cubicBezTo>
                    </a:path>
                  </a:pathLst>
                </a:custGeom>
                <a:solidFill>
                  <a:srgbClr val="D794D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5751" name="Freeform 40">
                  <a:extLst>
                    <a:ext uri="{FF2B5EF4-FFF2-40B4-BE49-F238E27FC236}">
                      <a16:creationId xmlns:a16="http://schemas.microsoft.com/office/drawing/2014/main" id="{A39CCFC0-6375-B9EC-782D-9C46BBFD0736}"/>
                    </a:ext>
                  </a:extLst>
                </p:cNvPr>
                <p:cNvSpPr>
                  <a:spLocks/>
                </p:cNvSpPr>
                <p:nvPr/>
              </p:nvSpPr>
              <p:spPr bwMode="auto">
                <a:xfrm>
                  <a:off x="2795589" y="2268538"/>
                  <a:ext cx="996950" cy="582613"/>
                </a:xfrm>
                <a:custGeom>
                  <a:avLst/>
                  <a:gdLst>
                    <a:gd name="T0" fmla="*/ 0 w 235"/>
                    <a:gd name="T1" fmla="*/ 162765912 h 137"/>
                    <a:gd name="T2" fmla="*/ 413942125 w 235"/>
                    <a:gd name="T3" fmla="*/ 2147483646 h 137"/>
                    <a:gd name="T4" fmla="*/ 449938383 w 235"/>
                    <a:gd name="T5" fmla="*/ 2147483646 h 137"/>
                    <a:gd name="T6" fmla="*/ 2147483646 w 235"/>
                    <a:gd name="T7" fmla="*/ 2147483646 h 137"/>
                    <a:gd name="T8" fmla="*/ 2147483646 w 235"/>
                    <a:gd name="T9" fmla="*/ 2147483646 h 137"/>
                    <a:gd name="T10" fmla="*/ 2147483646 w 235"/>
                    <a:gd name="T11" fmla="*/ 36168785 h 137"/>
                    <a:gd name="T12" fmla="*/ 2147483646 w 235"/>
                    <a:gd name="T13" fmla="*/ 54255304 h 137"/>
                    <a:gd name="T14" fmla="*/ 2147483646 w 235"/>
                    <a:gd name="T15" fmla="*/ 2147483646 h 137"/>
                    <a:gd name="T16" fmla="*/ 2147483646 w 235"/>
                    <a:gd name="T17" fmla="*/ 2147483646 h 137"/>
                    <a:gd name="T18" fmla="*/ 2147483646 w 235"/>
                    <a:gd name="T19" fmla="*/ 2147483646 h 137"/>
                    <a:gd name="T20" fmla="*/ 2147483646 w 235"/>
                    <a:gd name="T21" fmla="*/ 2147483646 h 137"/>
                    <a:gd name="T22" fmla="*/ 2147483646 w 235"/>
                    <a:gd name="T23" fmla="*/ 2147483646 h 137"/>
                    <a:gd name="T24" fmla="*/ 899872524 w 235"/>
                    <a:gd name="T25" fmla="*/ 2147483646 h 137"/>
                    <a:gd name="T26" fmla="*/ 539922666 w 235"/>
                    <a:gd name="T27" fmla="*/ 2147483646 h 137"/>
                    <a:gd name="T28" fmla="*/ 521926658 w 235"/>
                    <a:gd name="T29" fmla="*/ 2147483646 h 137"/>
                    <a:gd name="T30" fmla="*/ 485930399 w 235"/>
                    <a:gd name="T31" fmla="*/ 2147483646 h 137"/>
                    <a:gd name="T32" fmla="*/ 107984533 w 235"/>
                    <a:gd name="T33" fmla="*/ 144679393 h 137"/>
                    <a:gd name="T34" fmla="*/ 0 w 235"/>
                    <a:gd name="T35" fmla="*/ 162765912 h 13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35" h="137">
                      <a:moveTo>
                        <a:pt x="0" y="9"/>
                      </a:moveTo>
                      <a:cubicBezTo>
                        <a:pt x="8" y="52"/>
                        <a:pt x="15" y="94"/>
                        <a:pt x="23" y="136"/>
                      </a:cubicBezTo>
                      <a:cubicBezTo>
                        <a:pt x="23" y="137"/>
                        <a:pt x="24" y="137"/>
                        <a:pt x="25" y="137"/>
                      </a:cubicBezTo>
                      <a:cubicBezTo>
                        <a:pt x="85" y="137"/>
                        <a:pt x="145" y="137"/>
                        <a:pt x="206" y="137"/>
                      </a:cubicBezTo>
                      <a:cubicBezTo>
                        <a:pt x="207" y="137"/>
                        <a:pt x="210" y="136"/>
                        <a:pt x="210" y="135"/>
                      </a:cubicBezTo>
                      <a:cubicBezTo>
                        <a:pt x="218" y="91"/>
                        <a:pt x="226" y="46"/>
                        <a:pt x="235" y="2"/>
                      </a:cubicBezTo>
                      <a:cubicBezTo>
                        <a:pt x="235" y="0"/>
                        <a:pt x="229" y="1"/>
                        <a:pt x="229" y="3"/>
                      </a:cubicBezTo>
                      <a:cubicBezTo>
                        <a:pt x="221" y="43"/>
                        <a:pt x="214" y="83"/>
                        <a:pt x="207" y="123"/>
                      </a:cubicBezTo>
                      <a:cubicBezTo>
                        <a:pt x="206" y="126"/>
                        <a:pt x="205" y="129"/>
                        <a:pt x="205" y="132"/>
                      </a:cubicBezTo>
                      <a:cubicBezTo>
                        <a:pt x="204" y="137"/>
                        <a:pt x="204" y="134"/>
                        <a:pt x="208" y="134"/>
                      </a:cubicBezTo>
                      <a:cubicBezTo>
                        <a:pt x="203" y="134"/>
                        <a:pt x="198" y="134"/>
                        <a:pt x="193" y="134"/>
                      </a:cubicBezTo>
                      <a:cubicBezTo>
                        <a:pt x="169" y="134"/>
                        <a:pt x="145" y="134"/>
                        <a:pt x="122" y="134"/>
                      </a:cubicBezTo>
                      <a:cubicBezTo>
                        <a:pt x="98" y="134"/>
                        <a:pt x="74" y="134"/>
                        <a:pt x="50" y="134"/>
                      </a:cubicBezTo>
                      <a:cubicBezTo>
                        <a:pt x="43" y="134"/>
                        <a:pt x="36" y="134"/>
                        <a:pt x="30" y="134"/>
                      </a:cubicBezTo>
                      <a:cubicBezTo>
                        <a:pt x="26" y="134"/>
                        <a:pt x="28" y="134"/>
                        <a:pt x="29" y="134"/>
                      </a:cubicBezTo>
                      <a:cubicBezTo>
                        <a:pt x="28" y="132"/>
                        <a:pt x="28" y="130"/>
                        <a:pt x="27" y="127"/>
                      </a:cubicBezTo>
                      <a:cubicBezTo>
                        <a:pt x="20" y="88"/>
                        <a:pt x="13" y="48"/>
                        <a:pt x="6" y="8"/>
                      </a:cubicBezTo>
                      <a:cubicBezTo>
                        <a:pt x="6" y="6"/>
                        <a:pt x="0" y="8"/>
                        <a:pt x="0" y="9"/>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5752" name="Freeform 41">
                  <a:extLst>
                    <a:ext uri="{FF2B5EF4-FFF2-40B4-BE49-F238E27FC236}">
                      <a16:creationId xmlns:a16="http://schemas.microsoft.com/office/drawing/2014/main" id="{10C06C75-D9E5-E16F-A0BB-70F8673E02D0}"/>
                    </a:ext>
                  </a:extLst>
                </p:cNvPr>
                <p:cNvSpPr>
                  <a:spLocks/>
                </p:cNvSpPr>
                <p:nvPr/>
              </p:nvSpPr>
              <p:spPr bwMode="auto">
                <a:xfrm>
                  <a:off x="2744789" y="2055813"/>
                  <a:ext cx="1195388" cy="344488"/>
                </a:xfrm>
                <a:custGeom>
                  <a:avLst/>
                  <a:gdLst>
                    <a:gd name="T0" fmla="*/ 0 w 282"/>
                    <a:gd name="T1" fmla="*/ 271311944 h 81"/>
                    <a:gd name="T2" fmla="*/ 2147483646 w 282"/>
                    <a:gd name="T3" fmla="*/ 0 h 81"/>
                    <a:gd name="T4" fmla="*/ 2147483646 w 282"/>
                    <a:gd name="T5" fmla="*/ 976725551 h 81"/>
                    <a:gd name="T6" fmla="*/ 107813824 w 282"/>
                    <a:gd name="T7" fmla="*/ 1085247776 h 81"/>
                    <a:gd name="T8" fmla="*/ 0 w 282"/>
                    <a:gd name="T9" fmla="*/ 271311944 h 8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2" h="81">
                      <a:moveTo>
                        <a:pt x="0" y="15"/>
                      </a:moveTo>
                      <a:cubicBezTo>
                        <a:pt x="0" y="15"/>
                        <a:pt x="121" y="44"/>
                        <a:pt x="282" y="0"/>
                      </a:cubicBezTo>
                      <a:cubicBezTo>
                        <a:pt x="278" y="54"/>
                        <a:pt x="278" y="54"/>
                        <a:pt x="278" y="54"/>
                      </a:cubicBezTo>
                      <a:cubicBezTo>
                        <a:pt x="278" y="54"/>
                        <a:pt x="110" y="81"/>
                        <a:pt x="6" y="60"/>
                      </a:cubicBezTo>
                      <a:cubicBezTo>
                        <a:pt x="6" y="60"/>
                        <a:pt x="0" y="38"/>
                        <a:pt x="0" y="15"/>
                      </a:cubicBezTo>
                      <a:close/>
                    </a:path>
                  </a:pathLst>
                </a:custGeom>
                <a:solidFill>
                  <a:srgbClr val="B591D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5753" name="Freeform 42">
                  <a:extLst>
                    <a:ext uri="{FF2B5EF4-FFF2-40B4-BE49-F238E27FC236}">
                      <a16:creationId xmlns:a16="http://schemas.microsoft.com/office/drawing/2014/main" id="{A6141353-311C-5EE7-89D3-0872D04475BB}"/>
                    </a:ext>
                  </a:extLst>
                </p:cNvPr>
                <p:cNvSpPr>
                  <a:spLocks/>
                </p:cNvSpPr>
                <p:nvPr/>
              </p:nvSpPr>
              <p:spPr bwMode="auto">
                <a:xfrm>
                  <a:off x="2690814" y="2030413"/>
                  <a:ext cx="1220788" cy="336550"/>
                </a:xfrm>
                <a:custGeom>
                  <a:avLst/>
                  <a:gdLst>
                    <a:gd name="T0" fmla="*/ 17968473 w 288"/>
                    <a:gd name="T1" fmla="*/ 308526887 h 79"/>
                    <a:gd name="T2" fmla="*/ 2084266612 w 288"/>
                    <a:gd name="T3" fmla="*/ 490012540 h 79"/>
                    <a:gd name="T4" fmla="*/ 2147483646 w 288"/>
                    <a:gd name="T5" fmla="*/ 290378748 h 79"/>
                    <a:gd name="T6" fmla="*/ 2147483646 w 288"/>
                    <a:gd name="T7" fmla="*/ 54444418 h 79"/>
                    <a:gd name="T8" fmla="*/ 2147483646 w 288"/>
                    <a:gd name="T9" fmla="*/ 635201914 h 79"/>
                    <a:gd name="T10" fmla="*/ 2147483646 w 288"/>
                    <a:gd name="T11" fmla="*/ 871136244 h 79"/>
                    <a:gd name="T12" fmla="*/ 2147483646 w 288"/>
                    <a:gd name="T13" fmla="*/ 998177479 h 79"/>
                    <a:gd name="T14" fmla="*/ 2147483646 w 288"/>
                    <a:gd name="T15" fmla="*/ 1034473758 h 79"/>
                    <a:gd name="T16" fmla="*/ 2147483646 w 288"/>
                    <a:gd name="T17" fmla="*/ 1179663132 h 79"/>
                    <a:gd name="T18" fmla="*/ 1365553110 w 288"/>
                    <a:gd name="T19" fmla="*/ 1215959410 h 79"/>
                    <a:gd name="T20" fmla="*/ 305451331 w 288"/>
                    <a:gd name="T21" fmla="*/ 1107070575 h 79"/>
                    <a:gd name="T22" fmla="*/ 125775075 w 288"/>
                    <a:gd name="T23" fmla="*/ 272230609 h 79"/>
                    <a:gd name="T24" fmla="*/ 17968473 w 288"/>
                    <a:gd name="T25" fmla="*/ 308526887 h 79"/>
                    <a:gd name="T26" fmla="*/ 125775075 w 288"/>
                    <a:gd name="T27" fmla="*/ 1125218714 h 79"/>
                    <a:gd name="T28" fmla="*/ 143743548 w 288"/>
                    <a:gd name="T29" fmla="*/ 1143366853 h 79"/>
                    <a:gd name="T30" fmla="*/ 2147483646 w 288"/>
                    <a:gd name="T31" fmla="*/ 1016325618 h 79"/>
                    <a:gd name="T32" fmla="*/ 2147483646 w 288"/>
                    <a:gd name="T33" fmla="*/ 998177479 h 79"/>
                    <a:gd name="T34" fmla="*/ 2147483646 w 288"/>
                    <a:gd name="T35" fmla="*/ 0 h 79"/>
                    <a:gd name="T36" fmla="*/ 2147483646 w 288"/>
                    <a:gd name="T37" fmla="*/ 0 h 79"/>
                    <a:gd name="T38" fmla="*/ 107806601 w 288"/>
                    <a:gd name="T39" fmla="*/ 272230609 h 79"/>
                    <a:gd name="T40" fmla="*/ 17968473 w 288"/>
                    <a:gd name="T41" fmla="*/ 308526887 h 7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88" h="79">
                      <a:moveTo>
                        <a:pt x="1" y="17"/>
                      </a:moveTo>
                      <a:cubicBezTo>
                        <a:pt x="38" y="26"/>
                        <a:pt x="78" y="27"/>
                        <a:pt x="116" y="27"/>
                      </a:cubicBezTo>
                      <a:cubicBezTo>
                        <a:pt x="153" y="26"/>
                        <a:pt x="190" y="22"/>
                        <a:pt x="226" y="16"/>
                      </a:cubicBezTo>
                      <a:cubicBezTo>
                        <a:pt x="232" y="15"/>
                        <a:pt x="282" y="5"/>
                        <a:pt x="282" y="3"/>
                      </a:cubicBezTo>
                      <a:cubicBezTo>
                        <a:pt x="282" y="14"/>
                        <a:pt x="281" y="24"/>
                        <a:pt x="280" y="35"/>
                      </a:cubicBezTo>
                      <a:cubicBezTo>
                        <a:pt x="280" y="39"/>
                        <a:pt x="280" y="44"/>
                        <a:pt x="279" y="48"/>
                      </a:cubicBezTo>
                      <a:cubicBezTo>
                        <a:pt x="279" y="54"/>
                        <a:pt x="277" y="55"/>
                        <a:pt x="282" y="55"/>
                      </a:cubicBezTo>
                      <a:cubicBezTo>
                        <a:pt x="277" y="55"/>
                        <a:pt x="272" y="56"/>
                        <a:pt x="267" y="57"/>
                      </a:cubicBezTo>
                      <a:cubicBezTo>
                        <a:pt x="240" y="60"/>
                        <a:pt x="213" y="63"/>
                        <a:pt x="186" y="65"/>
                      </a:cubicBezTo>
                      <a:cubicBezTo>
                        <a:pt x="149" y="68"/>
                        <a:pt x="112" y="69"/>
                        <a:pt x="76" y="67"/>
                      </a:cubicBezTo>
                      <a:cubicBezTo>
                        <a:pt x="56" y="67"/>
                        <a:pt x="37" y="65"/>
                        <a:pt x="17" y="61"/>
                      </a:cubicBezTo>
                      <a:cubicBezTo>
                        <a:pt x="6" y="59"/>
                        <a:pt x="7" y="24"/>
                        <a:pt x="7" y="15"/>
                      </a:cubicBezTo>
                      <a:cubicBezTo>
                        <a:pt x="7" y="14"/>
                        <a:pt x="1" y="15"/>
                        <a:pt x="1" y="17"/>
                      </a:cubicBezTo>
                      <a:cubicBezTo>
                        <a:pt x="1" y="32"/>
                        <a:pt x="3" y="47"/>
                        <a:pt x="7" y="62"/>
                      </a:cubicBezTo>
                      <a:cubicBezTo>
                        <a:pt x="8" y="63"/>
                        <a:pt x="8" y="63"/>
                        <a:pt x="8" y="63"/>
                      </a:cubicBezTo>
                      <a:cubicBezTo>
                        <a:pt x="96" y="79"/>
                        <a:pt x="192" y="70"/>
                        <a:pt x="281" y="56"/>
                      </a:cubicBezTo>
                      <a:cubicBezTo>
                        <a:pt x="282" y="56"/>
                        <a:pt x="284" y="56"/>
                        <a:pt x="284" y="55"/>
                      </a:cubicBezTo>
                      <a:cubicBezTo>
                        <a:pt x="286" y="37"/>
                        <a:pt x="287" y="18"/>
                        <a:pt x="288" y="0"/>
                      </a:cubicBezTo>
                      <a:cubicBezTo>
                        <a:pt x="288" y="0"/>
                        <a:pt x="285" y="0"/>
                        <a:pt x="285" y="0"/>
                      </a:cubicBezTo>
                      <a:cubicBezTo>
                        <a:pt x="198" y="24"/>
                        <a:pt x="96" y="37"/>
                        <a:pt x="6" y="15"/>
                      </a:cubicBezTo>
                      <a:cubicBezTo>
                        <a:pt x="5" y="15"/>
                        <a:pt x="0" y="17"/>
                        <a:pt x="1" y="17"/>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5754" name="Freeform 43">
                  <a:extLst>
                    <a:ext uri="{FF2B5EF4-FFF2-40B4-BE49-F238E27FC236}">
                      <a16:creationId xmlns:a16="http://schemas.microsoft.com/office/drawing/2014/main" id="{EDF87874-AC7C-72F9-C46F-4C46B1FEB934}"/>
                    </a:ext>
                  </a:extLst>
                </p:cNvPr>
                <p:cNvSpPr>
                  <a:spLocks/>
                </p:cNvSpPr>
                <p:nvPr/>
              </p:nvSpPr>
              <p:spPr bwMode="auto">
                <a:xfrm>
                  <a:off x="2881314" y="1843088"/>
                  <a:ext cx="355600" cy="217488"/>
                </a:xfrm>
                <a:custGeom>
                  <a:avLst/>
                  <a:gdLst>
                    <a:gd name="T0" fmla="*/ 1397846667 w 84"/>
                    <a:gd name="T1" fmla="*/ 509199111 h 51"/>
                    <a:gd name="T2" fmla="*/ 448026367 w 84"/>
                    <a:gd name="T3" fmla="*/ 36371670 h 51"/>
                    <a:gd name="T4" fmla="*/ 17919700 w 84"/>
                    <a:gd name="T5" fmla="*/ 272785390 h 51"/>
                    <a:gd name="T6" fmla="*/ 430106667 w 84"/>
                    <a:gd name="T7" fmla="*/ 781984501 h 51"/>
                    <a:gd name="T8" fmla="*/ 1433690300 w 84"/>
                    <a:gd name="T9" fmla="*/ 727429128 h 51"/>
                    <a:gd name="T10" fmla="*/ 1397846667 w 84"/>
                    <a:gd name="T11" fmla="*/ 691057459 h 51"/>
                    <a:gd name="T12" fmla="*/ 125446367 w 84"/>
                    <a:gd name="T13" fmla="*/ 345528729 h 51"/>
                    <a:gd name="T14" fmla="*/ 716843033 w 84"/>
                    <a:gd name="T15" fmla="*/ 181858348 h 51"/>
                    <a:gd name="T16" fmla="*/ 1308239700 w 84"/>
                    <a:gd name="T17" fmla="*/ 545570780 h 51"/>
                    <a:gd name="T18" fmla="*/ 1397846667 w 84"/>
                    <a:gd name="T19" fmla="*/ 509199111 h 5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84" h="51">
                      <a:moveTo>
                        <a:pt x="78" y="28"/>
                      </a:moveTo>
                      <a:cubicBezTo>
                        <a:pt x="63" y="18"/>
                        <a:pt x="44" y="3"/>
                        <a:pt x="25" y="2"/>
                      </a:cubicBezTo>
                      <a:cubicBezTo>
                        <a:pt x="17" y="2"/>
                        <a:pt x="2" y="4"/>
                        <a:pt x="1" y="15"/>
                      </a:cubicBezTo>
                      <a:cubicBezTo>
                        <a:pt x="0" y="28"/>
                        <a:pt x="13" y="38"/>
                        <a:pt x="24" y="43"/>
                      </a:cubicBezTo>
                      <a:cubicBezTo>
                        <a:pt x="42" y="51"/>
                        <a:pt x="63" y="46"/>
                        <a:pt x="80" y="40"/>
                      </a:cubicBezTo>
                      <a:cubicBezTo>
                        <a:pt x="84" y="38"/>
                        <a:pt x="81" y="38"/>
                        <a:pt x="78" y="38"/>
                      </a:cubicBezTo>
                      <a:cubicBezTo>
                        <a:pt x="56" y="47"/>
                        <a:pt x="16" y="49"/>
                        <a:pt x="7" y="19"/>
                      </a:cubicBezTo>
                      <a:cubicBezTo>
                        <a:pt x="1" y="0"/>
                        <a:pt x="30" y="6"/>
                        <a:pt x="40" y="10"/>
                      </a:cubicBezTo>
                      <a:cubicBezTo>
                        <a:pt x="51" y="15"/>
                        <a:pt x="62" y="23"/>
                        <a:pt x="73" y="30"/>
                      </a:cubicBezTo>
                      <a:cubicBezTo>
                        <a:pt x="74" y="31"/>
                        <a:pt x="79" y="28"/>
                        <a:pt x="78" y="28"/>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5755" name="Freeform 44">
                  <a:extLst>
                    <a:ext uri="{FF2B5EF4-FFF2-40B4-BE49-F238E27FC236}">
                      <a16:creationId xmlns:a16="http://schemas.microsoft.com/office/drawing/2014/main" id="{9C32C8F2-B889-024C-762A-4B149B76BBAC}"/>
                    </a:ext>
                  </a:extLst>
                </p:cNvPr>
                <p:cNvSpPr>
                  <a:spLocks/>
                </p:cNvSpPr>
                <p:nvPr/>
              </p:nvSpPr>
              <p:spPr bwMode="auto">
                <a:xfrm>
                  <a:off x="3143251" y="2366963"/>
                  <a:ext cx="331788" cy="327025"/>
                </a:xfrm>
                <a:custGeom>
                  <a:avLst/>
                  <a:gdLst>
                    <a:gd name="T0" fmla="*/ 651380664 w 78"/>
                    <a:gd name="T1" fmla="*/ 541128692 h 77"/>
                    <a:gd name="T2" fmla="*/ 1158008179 w 78"/>
                    <a:gd name="T3" fmla="*/ 288601686 h 77"/>
                    <a:gd name="T4" fmla="*/ 597099297 w 78"/>
                    <a:gd name="T5" fmla="*/ 1388900657 h 77"/>
                    <a:gd name="T6" fmla="*/ 90467528 w 78"/>
                    <a:gd name="T7" fmla="*/ 414867313 h 77"/>
                    <a:gd name="T8" fmla="*/ 651380664 w 78"/>
                    <a:gd name="T9" fmla="*/ 541128692 h 7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8" h="77">
                      <a:moveTo>
                        <a:pt x="36" y="30"/>
                      </a:moveTo>
                      <a:cubicBezTo>
                        <a:pt x="36" y="30"/>
                        <a:pt x="49" y="0"/>
                        <a:pt x="64" y="16"/>
                      </a:cubicBezTo>
                      <a:cubicBezTo>
                        <a:pt x="78" y="31"/>
                        <a:pt x="47" y="50"/>
                        <a:pt x="33" y="77"/>
                      </a:cubicBezTo>
                      <a:cubicBezTo>
                        <a:pt x="33" y="77"/>
                        <a:pt x="0" y="39"/>
                        <a:pt x="5" y="23"/>
                      </a:cubicBezTo>
                      <a:cubicBezTo>
                        <a:pt x="11" y="6"/>
                        <a:pt x="29" y="7"/>
                        <a:pt x="36" y="3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5756" name="Freeform 45">
                  <a:extLst>
                    <a:ext uri="{FF2B5EF4-FFF2-40B4-BE49-F238E27FC236}">
                      <a16:creationId xmlns:a16="http://schemas.microsoft.com/office/drawing/2014/main" id="{C7408068-5741-0CD7-CD5D-F6A58BB80BED}"/>
                    </a:ext>
                  </a:extLst>
                </p:cNvPr>
                <p:cNvSpPr>
                  <a:spLocks/>
                </p:cNvSpPr>
                <p:nvPr/>
              </p:nvSpPr>
              <p:spPr bwMode="auto">
                <a:xfrm>
                  <a:off x="2498726" y="1903413"/>
                  <a:ext cx="238125" cy="204788"/>
                </a:xfrm>
                <a:custGeom>
                  <a:avLst/>
                  <a:gdLst>
                    <a:gd name="T0" fmla="*/ 578605480 w 56"/>
                    <a:gd name="T1" fmla="*/ 837305603 h 48"/>
                    <a:gd name="T2" fmla="*/ 289304866 w 56"/>
                    <a:gd name="T3" fmla="*/ 709889069 h 48"/>
                    <a:gd name="T4" fmla="*/ 325465848 w 56"/>
                    <a:gd name="T5" fmla="*/ 109216000 h 48"/>
                    <a:gd name="T6" fmla="*/ 687096931 w 56"/>
                    <a:gd name="T7" fmla="*/ 163821867 h 48"/>
                    <a:gd name="T8" fmla="*/ 741342656 w 56"/>
                    <a:gd name="T9" fmla="*/ 473260802 h 48"/>
                    <a:gd name="T10" fmla="*/ 542444498 w 56"/>
                    <a:gd name="T11" fmla="*/ 600677335 h 48"/>
                    <a:gd name="T12" fmla="*/ 433957299 w 56"/>
                    <a:gd name="T13" fmla="*/ 473260802 h 48"/>
                    <a:gd name="T14" fmla="*/ 433957299 w 56"/>
                    <a:gd name="T15" fmla="*/ 327643734 h 48"/>
                    <a:gd name="T16" fmla="*/ 560524989 w 56"/>
                    <a:gd name="T17" fmla="*/ 327643734 h 48"/>
                    <a:gd name="T18" fmla="*/ 596690223 w 56"/>
                    <a:gd name="T19" fmla="*/ 436855468 h 48"/>
                    <a:gd name="T20" fmla="*/ 524364007 w 56"/>
                    <a:gd name="T21" fmla="*/ 491461335 h 48"/>
                    <a:gd name="T22" fmla="*/ 578605480 w 56"/>
                    <a:gd name="T23" fmla="*/ 218427734 h 48"/>
                    <a:gd name="T24" fmla="*/ 325465848 w 56"/>
                    <a:gd name="T25" fmla="*/ 455056002 h 48"/>
                    <a:gd name="T26" fmla="*/ 831749364 w 56"/>
                    <a:gd name="T27" fmla="*/ 218427734 h 48"/>
                    <a:gd name="T28" fmla="*/ 452037790 w 56"/>
                    <a:gd name="T29" fmla="*/ 18200534 h 48"/>
                    <a:gd name="T30" fmla="*/ 72326217 w 56"/>
                    <a:gd name="T31" fmla="*/ 418654935 h 48"/>
                    <a:gd name="T32" fmla="*/ 488198772 w 56"/>
                    <a:gd name="T33" fmla="*/ 873710936 h 48"/>
                    <a:gd name="T34" fmla="*/ 578605480 w 56"/>
                    <a:gd name="T35" fmla="*/ 837305603 h 4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56" h="48">
                      <a:moveTo>
                        <a:pt x="32" y="46"/>
                      </a:moveTo>
                      <a:cubicBezTo>
                        <a:pt x="26" y="45"/>
                        <a:pt x="21" y="43"/>
                        <a:pt x="16" y="39"/>
                      </a:cubicBezTo>
                      <a:cubicBezTo>
                        <a:pt x="5" y="31"/>
                        <a:pt x="9" y="14"/>
                        <a:pt x="18" y="6"/>
                      </a:cubicBezTo>
                      <a:cubicBezTo>
                        <a:pt x="24" y="0"/>
                        <a:pt x="33" y="5"/>
                        <a:pt x="38" y="9"/>
                      </a:cubicBezTo>
                      <a:cubicBezTo>
                        <a:pt x="42" y="14"/>
                        <a:pt x="44" y="20"/>
                        <a:pt x="41" y="26"/>
                      </a:cubicBezTo>
                      <a:cubicBezTo>
                        <a:pt x="39" y="31"/>
                        <a:pt x="35" y="35"/>
                        <a:pt x="30" y="33"/>
                      </a:cubicBezTo>
                      <a:cubicBezTo>
                        <a:pt x="28" y="31"/>
                        <a:pt x="26" y="29"/>
                        <a:pt x="24" y="26"/>
                      </a:cubicBezTo>
                      <a:cubicBezTo>
                        <a:pt x="23" y="23"/>
                        <a:pt x="23" y="21"/>
                        <a:pt x="24" y="18"/>
                      </a:cubicBezTo>
                      <a:cubicBezTo>
                        <a:pt x="26" y="14"/>
                        <a:pt x="29" y="15"/>
                        <a:pt x="31" y="18"/>
                      </a:cubicBezTo>
                      <a:cubicBezTo>
                        <a:pt x="33" y="20"/>
                        <a:pt x="29" y="24"/>
                        <a:pt x="33" y="24"/>
                      </a:cubicBezTo>
                      <a:cubicBezTo>
                        <a:pt x="32" y="24"/>
                        <a:pt x="26" y="26"/>
                        <a:pt x="29" y="27"/>
                      </a:cubicBezTo>
                      <a:cubicBezTo>
                        <a:pt x="38" y="27"/>
                        <a:pt x="41" y="15"/>
                        <a:pt x="32" y="12"/>
                      </a:cubicBezTo>
                      <a:cubicBezTo>
                        <a:pt x="25" y="10"/>
                        <a:pt x="16" y="18"/>
                        <a:pt x="18" y="25"/>
                      </a:cubicBezTo>
                      <a:cubicBezTo>
                        <a:pt x="22" y="47"/>
                        <a:pt x="56" y="32"/>
                        <a:pt x="46" y="12"/>
                      </a:cubicBezTo>
                      <a:cubicBezTo>
                        <a:pt x="42" y="4"/>
                        <a:pt x="33" y="0"/>
                        <a:pt x="25" y="1"/>
                      </a:cubicBezTo>
                      <a:cubicBezTo>
                        <a:pt x="13" y="3"/>
                        <a:pt x="6" y="12"/>
                        <a:pt x="4" y="23"/>
                      </a:cubicBezTo>
                      <a:cubicBezTo>
                        <a:pt x="0" y="37"/>
                        <a:pt x="15" y="46"/>
                        <a:pt x="27" y="48"/>
                      </a:cubicBezTo>
                      <a:cubicBezTo>
                        <a:pt x="29" y="48"/>
                        <a:pt x="34" y="46"/>
                        <a:pt x="32" y="46"/>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5757" name="Freeform 46">
                  <a:extLst>
                    <a:ext uri="{FF2B5EF4-FFF2-40B4-BE49-F238E27FC236}">
                      <a16:creationId xmlns:a16="http://schemas.microsoft.com/office/drawing/2014/main" id="{670C7FC8-DA5F-D359-FF89-03D9B5D0BC2E}"/>
                    </a:ext>
                  </a:extLst>
                </p:cNvPr>
                <p:cNvSpPr>
                  <a:spLocks/>
                </p:cNvSpPr>
                <p:nvPr/>
              </p:nvSpPr>
              <p:spPr bwMode="auto">
                <a:xfrm>
                  <a:off x="3724276" y="1724025"/>
                  <a:ext cx="195263" cy="192088"/>
                </a:xfrm>
                <a:custGeom>
                  <a:avLst/>
                  <a:gdLst>
                    <a:gd name="T0" fmla="*/ 342355467 w 46"/>
                    <a:gd name="T1" fmla="*/ 72882456 h 45"/>
                    <a:gd name="T2" fmla="*/ 558579525 w 46"/>
                    <a:gd name="T3" fmla="*/ 255097133 h 45"/>
                    <a:gd name="T4" fmla="*/ 414432983 w 46"/>
                    <a:gd name="T5" fmla="*/ 728845901 h 45"/>
                    <a:gd name="T6" fmla="*/ 108112029 w 46"/>
                    <a:gd name="T7" fmla="*/ 455530289 h 45"/>
                    <a:gd name="T8" fmla="*/ 378394225 w 46"/>
                    <a:gd name="T9" fmla="*/ 382643565 h 45"/>
                    <a:gd name="T10" fmla="*/ 414432983 w 46"/>
                    <a:gd name="T11" fmla="*/ 510189997 h 45"/>
                    <a:gd name="T12" fmla="*/ 342355467 w 46"/>
                    <a:gd name="T13" fmla="*/ 546635493 h 45"/>
                    <a:gd name="T14" fmla="*/ 288301575 w 46"/>
                    <a:gd name="T15" fmla="*/ 473748769 h 45"/>
                    <a:gd name="T16" fmla="*/ 360374846 w 46"/>
                    <a:gd name="T17" fmla="*/ 400866313 h 45"/>
                    <a:gd name="T18" fmla="*/ 234243438 w 46"/>
                    <a:gd name="T19" fmla="*/ 601299469 h 45"/>
                    <a:gd name="T20" fmla="*/ 522545012 w 46"/>
                    <a:gd name="T21" fmla="*/ 491971517 h 45"/>
                    <a:gd name="T22" fmla="*/ 252262817 w 46"/>
                    <a:gd name="T23" fmla="*/ 255097133 h 45"/>
                    <a:gd name="T24" fmla="*/ 18019379 w 46"/>
                    <a:gd name="T25" fmla="*/ 528412745 h 45"/>
                    <a:gd name="T26" fmla="*/ 270282196 w 46"/>
                    <a:gd name="T27" fmla="*/ 783509878 h 45"/>
                    <a:gd name="T28" fmla="*/ 648676421 w 46"/>
                    <a:gd name="T29" fmla="*/ 637740697 h 45"/>
                    <a:gd name="T30" fmla="*/ 432448117 w 46"/>
                    <a:gd name="T31" fmla="*/ 18222748 h 45"/>
                    <a:gd name="T32" fmla="*/ 342355467 w 46"/>
                    <a:gd name="T33" fmla="*/ 72882456 h 4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6" h="45">
                      <a:moveTo>
                        <a:pt x="19" y="4"/>
                      </a:moveTo>
                      <a:cubicBezTo>
                        <a:pt x="24" y="7"/>
                        <a:pt x="28" y="10"/>
                        <a:pt x="31" y="14"/>
                      </a:cubicBezTo>
                      <a:cubicBezTo>
                        <a:pt x="37" y="23"/>
                        <a:pt x="35" y="38"/>
                        <a:pt x="23" y="40"/>
                      </a:cubicBezTo>
                      <a:cubicBezTo>
                        <a:pt x="15" y="42"/>
                        <a:pt x="6" y="33"/>
                        <a:pt x="6" y="25"/>
                      </a:cubicBezTo>
                      <a:cubicBezTo>
                        <a:pt x="7" y="17"/>
                        <a:pt x="16" y="16"/>
                        <a:pt x="21" y="21"/>
                      </a:cubicBezTo>
                      <a:cubicBezTo>
                        <a:pt x="23" y="23"/>
                        <a:pt x="24" y="25"/>
                        <a:pt x="23" y="28"/>
                      </a:cubicBezTo>
                      <a:cubicBezTo>
                        <a:pt x="23" y="30"/>
                        <a:pt x="21" y="31"/>
                        <a:pt x="19" y="30"/>
                      </a:cubicBezTo>
                      <a:cubicBezTo>
                        <a:pt x="16" y="29"/>
                        <a:pt x="19" y="26"/>
                        <a:pt x="16" y="26"/>
                      </a:cubicBezTo>
                      <a:cubicBezTo>
                        <a:pt x="18" y="26"/>
                        <a:pt x="23" y="23"/>
                        <a:pt x="20" y="22"/>
                      </a:cubicBezTo>
                      <a:cubicBezTo>
                        <a:pt x="14" y="21"/>
                        <a:pt x="8" y="29"/>
                        <a:pt x="13" y="33"/>
                      </a:cubicBezTo>
                      <a:cubicBezTo>
                        <a:pt x="19" y="37"/>
                        <a:pt x="27" y="33"/>
                        <a:pt x="29" y="27"/>
                      </a:cubicBezTo>
                      <a:cubicBezTo>
                        <a:pt x="32" y="19"/>
                        <a:pt x="20" y="13"/>
                        <a:pt x="14" y="14"/>
                      </a:cubicBezTo>
                      <a:cubicBezTo>
                        <a:pt x="6" y="14"/>
                        <a:pt x="0" y="22"/>
                        <a:pt x="1" y="29"/>
                      </a:cubicBezTo>
                      <a:cubicBezTo>
                        <a:pt x="2" y="36"/>
                        <a:pt x="9" y="41"/>
                        <a:pt x="15" y="43"/>
                      </a:cubicBezTo>
                      <a:cubicBezTo>
                        <a:pt x="23" y="45"/>
                        <a:pt x="31" y="42"/>
                        <a:pt x="36" y="35"/>
                      </a:cubicBezTo>
                      <a:cubicBezTo>
                        <a:pt x="46" y="22"/>
                        <a:pt x="37" y="8"/>
                        <a:pt x="24" y="1"/>
                      </a:cubicBezTo>
                      <a:cubicBezTo>
                        <a:pt x="22" y="0"/>
                        <a:pt x="17" y="3"/>
                        <a:pt x="19" y="4"/>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5758" name="Freeform 47">
                  <a:extLst>
                    <a:ext uri="{FF2B5EF4-FFF2-40B4-BE49-F238E27FC236}">
                      <a16:creationId xmlns:a16="http://schemas.microsoft.com/office/drawing/2014/main" id="{7123C2FA-FDDD-A8A7-0617-A51C5E3E7EAC}"/>
                    </a:ext>
                  </a:extLst>
                </p:cNvPr>
                <p:cNvSpPr>
                  <a:spLocks/>
                </p:cNvSpPr>
                <p:nvPr/>
              </p:nvSpPr>
              <p:spPr bwMode="auto">
                <a:xfrm>
                  <a:off x="2295526" y="469900"/>
                  <a:ext cx="446088" cy="425450"/>
                </a:xfrm>
                <a:custGeom>
                  <a:avLst/>
                  <a:gdLst>
                    <a:gd name="T0" fmla="*/ 1082961465 w 105"/>
                    <a:gd name="T1" fmla="*/ 126707519 h 100"/>
                    <a:gd name="T2" fmla="*/ 1534198595 w 105"/>
                    <a:gd name="T3" fmla="*/ 1303255458 h 100"/>
                    <a:gd name="T4" fmla="*/ 108297421 w 105"/>
                    <a:gd name="T5" fmla="*/ 995544491 h 100"/>
                    <a:gd name="T6" fmla="*/ 1082961465 w 105"/>
                    <a:gd name="T7" fmla="*/ 126707519 h 1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5" h="100">
                      <a:moveTo>
                        <a:pt x="60" y="7"/>
                      </a:moveTo>
                      <a:cubicBezTo>
                        <a:pt x="85" y="14"/>
                        <a:pt x="105" y="45"/>
                        <a:pt x="85" y="72"/>
                      </a:cubicBezTo>
                      <a:cubicBezTo>
                        <a:pt x="65" y="100"/>
                        <a:pt x="11" y="93"/>
                        <a:pt x="6" y="55"/>
                      </a:cubicBezTo>
                      <a:cubicBezTo>
                        <a:pt x="0" y="17"/>
                        <a:pt x="34" y="0"/>
                        <a:pt x="60" y="7"/>
                      </a:cubicBezTo>
                      <a:close/>
                    </a:path>
                  </a:pathLst>
                </a:custGeom>
                <a:solidFill>
                  <a:srgbClr val="FFCFF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5759" name="Freeform 48">
                  <a:extLst>
                    <a:ext uri="{FF2B5EF4-FFF2-40B4-BE49-F238E27FC236}">
                      <a16:creationId xmlns:a16="http://schemas.microsoft.com/office/drawing/2014/main" id="{20F5642F-2079-3800-0BD8-1F89766FC16A}"/>
                    </a:ext>
                  </a:extLst>
                </p:cNvPr>
                <p:cNvSpPr>
                  <a:spLocks/>
                </p:cNvSpPr>
                <p:nvPr/>
              </p:nvSpPr>
              <p:spPr bwMode="auto">
                <a:xfrm>
                  <a:off x="2257426" y="439738"/>
                  <a:ext cx="484188" cy="400050"/>
                </a:xfrm>
                <a:custGeom>
                  <a:avLst/>
                  <a:gdLst>
                    <a:gd name="T0" fmla="*/ 1154512308 w 114"/>
                    <a:gd name="T1" fmla="*/ 144898961 h 94"/>
                    <a:gd name="T2" fmla="*/ 1713728212 w 114"/>
                    <a:gd name="T3" fmla="*/ 1068622923 h 94"/>
                    <a:gd name="T4" fmla="*/ 721571785 w 114"/>
                    <a:gd name="T5" fmla="*/ 1521428453 h 94"/>
                    <a:gd name="T6" fmla="*/ 270588889 w 114"/>
                    <a:gd name="T7" fmla="*/ 742603452 h 94"/>
                    <a:gd name="T8" fmla="*/ 1172550435 w 114"/>
                    <a:gd name="T9" fmla="*/ 144898961 h 94"/>
                    <a:gd name="T10" fmla="*/ 1244707188 w 114"/>
                    <a:gd name="T11" fmla="*/ 90560255 h 94"/>
                    <a:gd name="T12" fmla="*/ 270588889 w 114"/>
                    <a:gd name="T13" fmla="*/ 434692628 h 94"/>
                    <a:gd name="T14" fmla="*/ 649410784 w 114"/>
                    <a:gd name="T15" fmla="*/ 1557654257 h 94"/>
                    <a:gd name="T16" fmla="*/ 1623533331 w 114"/>
                    <a:gd name="T17" fmla="*/ 1394646649 h 94"/>
                    <a:gd name="T18" fmla="*/ 1244707188 w 114"/>
                    <a:gd name="T19" fmla="*/ 90560255 h 94"/>
                    <a:gd name="T20" fmla="*/ 1154512308 w 114"/>
                    <a:gd name="T21" fmla="*/ 144898961 h 9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14" h="94">
                      <a:moveTo>
                        <a:pt x="64" y="8"/>
                      </a:moveTo>
                      <a:cubicBezTo>
                        <a:pt x="87" y="15"/>
                        <a:pt x="101" y="36"/>
                        <a:pt x="95" y="59"/>
                      </a:cubicBezTo>
                      <a:cubicBezTo>
                        <a:pt x="90" y="84"/>
                        <a:pt x="62" y="91"/>
                        <a:pt x="40" y="84"/>
                      </a:cubicBezTo>
                      <a:cubicBezTo>
                        <a:pt x="22" y="77"/>
                        <a:pt x="14" y="59"/>
                        <a:pt x="15" y="41"/>
                      </a:cubicBezTo>
                      <a:cubicBezTo>
                        <a:pt x="16" y="16"/>
                        <a:pt x="42" y="3"/>
                        <a:pt x="65" y="8"/>
                      </a:cubicBezTo>
                      <a:cubicBezTo>
                        <a:pt x="67" y="8"/>
                        <a:pt x="72" y="6"/>
                        <a:pt x="69" y="5"/>
                      </a:cubicBezTo>
                      <a:cubicBezTo>
                        <a:pt x="49" y="0"/>
                        <a:pt x="27" y="7"/>
                        <a:pt x="15" y="24"/>
                      </a:cubicBezTo>
                      <a:cubicBezTo>
                        <a:pt x="0" y="47"/>
                        <a:pt x="13" y="76"/>
                        <a:pt x="36" y="86"/>
                      </a:cubicBezTo>
                      <a:cubicBezTo>
                        <a:pt x="52" y="94"/>
                        <a:pt x="77" y="90"/>
                        <a:pt x="90" y="77"/>
                      </a:cubicBezTo>
                      <a:cubicBezTo>
                        <a:pt x="114" y="51"/>
                        <a:pt x="100" y="15"/>
                        <a:pt x="69" y="5"/>
                      </a:cubicBezTo>
                      <a:cubicBezTo>
                        <a:pt x="68" y="5"/>
                        <a:pt x="62" y="7"/>
                        <a:pt x="64" y="8"/>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5760" name="Freeform 49">
                  <a:extLst>
                    <a:ext uri="{FF2B5EF4-FFF2-40B4-BE49-F238E27FC236}">
                      <a16:creationId xmlns:a16="http://schemas.microsoft.com/office/drawing/2014/main" id="{539D27C2-EFE6-3503-948F-82BBF45B14BE}"/>
                    </a:ext>
                  </a:extLst>
                </p:cNvPr>
                <p:cNvSpPr>
                  <a:spLocks/>
                </p:cNvSpPr>
                <p:nvPr/>
              </p:nvSpPr>
              <p:spPr bwMode="auto">
                <a:xfrm>
                  <a:off x="2355851" y="627063"/>
                  <a:ext cx="66675" cy="33338"/>
                </a:xfrm>
                <a:custGeom>
                  <a:avLst/>
                  <a:gdLst>
                    <a:gd name="T0" fmla="*/ 0 w 16"/>
                    <a:gd name="T1" fmla="*/ 52098960 h 8"/>
                    <a:gd name="T2" fmla="*/ 121556859 w 16"/>
                    <a:gd name="T3" fmla="*/ 138927781 h 8"/>
                    <a:gd name="T4" fmla="*/ 260482556 w 16"/>
                    <a:gd name="T5" fmla="*/ 86828821 h 8"/>
                    <a:gd name="T6" fmla="*/ 138925697 w 16"/>
                    <a:gd name="T7" fmla="*/ 0 h 8"/>
                    <a:gd name="T8" fmla="*/ 0 w 16"/>
                    <a:gd name="T9" fmla="*/ 52098960 h 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 h="8">
                      <a:moveTo>
                        <a:pt x="0" y="3"/>
                      </a:moveTo>
                      <a:cubicBezTo>
                        <a:pt x="0" y="5"/>
                        <a:pt x="3" y="7"/>
                        <a:pt x="7" y="8"/>
                      </a:cubicBezTo>
                      <a:cubicBezTo>
                        <a:pt x="12" y="8"/>
                        <a:pt x="15" y="7"/>
                        <a:pt x="15" y="5"/>
                      </a:cubicBezTo>
                      <a:cubicBezTo>
                        <a:pt x="16" y="3"/>
                        <a:pt x="13" y="1"/>
                        <a:pt x="8" y="0"/>
                      </a:cubicBezTo>
                      <a:cubicBezTo>
                        <a:pt x="4" y="0"/>
                        <a:pt x="1" y="1"/>
                        <a:pt x="0"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5761" name="Freeform 50">
                  <a:extLst>
                    <a:ext uri="{FF2B5EF4-FFF2-40B4-BE49-F238E27FC236}">
                      <a16:creationId xmlns:a16="http://schemas.microsoft.com/office/drawing/2014/main" id="{45EF9FC8-6B70-CEA4-6DF5-DE2D7ABDC760}"/>
                    </a:ext>
                  </a:extLst>
                </p:cNvPr>
                <p:cNvSpPr>
                  <a:spLocks/>
                </p:cNvSpPr>
                <p:nvPr/>
              </p:nvSpPr>
              <p:spPr bwMode="auto">
                <a:xfrm>
                  <a:off x="2574926" y="657225"/>
                  <a:ext cx="68263" cy="38100"/>
                </a:xfrm>
                <a:custGeom>
                  <a:avLst/>
                  <a:gdLst>
                    <a:gd name="T0" fmla="*/ 0 w 16"/>
                    <a:gd name="T1" fmla="*/ 53763333 h 9"/>
                    <a:gd name="T2" fmla="*/ 127417156 w 16"/>
                    <a:gd name="T3" fmla="*/ 143370300 h 9"/>
                    <a:gd name="T4" fmla="*/ 273039201 w 16"/>
                    <a:gd name="T5" fmla="*/ 89606967 h 9"/>
                    <a:gd name="T6" fmla="*/ 145622045 w 16"/>
                    <a:gd name="T7" fmla="*/ 17919700 h 9"/>
                    <a:gd name="T8" fmla="*/ 0 w 16"/>
                    <a:gd name="T9" fmla="*/ 53763333 h 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 h="9">
                      <a:moveTo>
                        <a:pt x="0" y="3"/>
                      </a:moveTo>
                      <a:cubicBezTo>
                        <a:pt x="0" y="5"/>
                        <a:pt x="3" y="8"/>
                        <a:pt x="7" y="8"/>
                      </a:cubicBezTo>
                      <a:cubicBezTo>
                        <a:pt x="12" y="9"/>
                        <a:pt x="15" y="7"/>
                        <a:pt x="15" y="5"/>
                      </a:cubicBezTo>
                      <a:cubicBezTo>
                        <a:pt x="16" y="3"/>
                        <a:pt x="13" y="1"/>
                        <a:pt x="8" y="1"/>
                      </a:cubicBezTo>
                      <a:cubicBezTo>
                        <a:pt x="4" y="0"/>
                        <a:pt x="1" y="1"/>
                        <a:pt x="0"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5762" name="Freeform 51">
                  <a:extLst>
                    <a:ext uri="{FF2B5EF4-FFF2-40B4-BE49-F238E27FC236}">
                      <a16:creationId xmlns:a16="http://schemas.microsoft.com/office/drawing/2014/main" id="{4A810723-11A8-B666-53E1-29CEBC71DA59}"/>
                    </a:ext>
                  </a:extLst>
                </p:cNvPr>
                <p:cNvSpPr>
                  <a:spLocks/>
                </p:cNvSpPr>
                <p:nvPr/>
              </p:nvSpPr>
              <p:spPr bwMode="auto">
                <a:xfrm>
                  <a:off x="2363789" y="635000"/>
                  <a:ext cx="258763" cy="161925"/>
                </a:xfrm>
                <a:custGeom>
                  <a:avLst/>
                  <a:gdLst>
                    <a:gd name="T0" fmla="*/ 971714453 w 61"/>
                    <a:gd name="T1" fmla="*/ 199734488 h 38"/>
                    <a:gd name="T2" fmla="*/ 161951702 w 61"/>
                    <a:gd name="T3" fmla="*/ 54474979 h 38"/>
                    <a:gd name="T4" fmla="*/ 53983901 w 61"/>
                    <a:gd name="T5" fmla="*/ 72631885 h 38"/>
                    <a:gd name="T6" fmla="*/ 1079682254 w 61"/>
                    <a:gd name="T7" fmla="*/ 181577582 h 38"/>
                    <a:gd name="T8" fmla="*/ 971714453 w 61"/>
                    <a:gd name="T9" fmla="*/ 199734488 h 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1" h="38">
                      <a:moveTo>
                        <a:pt x="54" y="11"/>
                      </a:moveTo>
                      <a:cubicBezTo>
                        <a:pt x="52" y="34"/>
                        <a:pt x="7" y="26"/>
                        <a:pt x="9" y="3"/>
                      </a:cubicBezTo>
                      <a:cubicBezTo>
                        <a:pt x="9" y="0"/>
                        <a:pt x="3" y="1"/>
                        <a:pt x="3" y="4"/>
                      </a:cubicBezTo>
                      <a:cubicBezTo>
                        <a:pt x="0" y="33"/>
                        <a:pt x="57" y="38"/>
                        <a:pt x="60" y="10"/>
                      </a:cubicBezTo>
                      <a:cubicBezTo>
                        <a:pt x="61" y="7"/>
                        <a:pt x="55" y="8"/>
                        <a:pt x="54" y="11"/>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5763" name="Freeform 52">
                  <a:extLst>
                    <a:ext uri="{FF2B5EF4-FFF2-40B4-BE49-F238E27FC236}">
                      <a16:creationId xmlns:a16="http://schemas.microsoft.com/office/drawing/2014/main" id="{5378FD26-9052-A0A5-7D76-A5FC89D40901}"/>
                    </a:ext>
                  </a:extLst>
                </p:cNvPr>
                <p:cNvSpPr>
                  <a:spLocks/>
                </p:cNvSpPr>
                <p:nvPr/>
              </p:nvSpPr>
              <p:spPr bwMode="auto">
                <a:xfrm>
                  <a:off x="2584451" y="601663"/>
                  <a:ext cx="46038" cy="33338"/>
                </a:xfrm>
                <a:custGeom>
                  <a:avLst/>
                  <a:gdLst>
                    <a:gd name="T0" fmla="*/ 87581017 w 11"/>
                    <a:gd name="T1" fmla="*/ 17364931 h 8"/>
                    <a:gd name="T2" fmla="*/ 87581017 w 11"/>
                    <a:gd name="T3" fmla="*/ 138927781 h 8"/>
                    <a:gd name="T4" fmla="*/ 87581017 w 11"/>
                    <a:gd name="T5" fmla="*/ 17364931 h 8"/>
                    <a:gd name="T6" fmla="*/ 0 60000 65536"/>
                    <a:gd name="T7" fmla="*/ 0 60000 65536"/>
                    <a:gd name="T8" fmla="*/ 0 60000 65536"/>
                  </a:gdLst>
                  <a:ahLst/>
                  <a:cxnLst>
                    <a:cxn ang="T6">
                      <a:pos x="T0" y="T1"/>
                    </a:cxn>
                    <a:cxn ang="T7">
                      <a:pos x="T2" y="T3"/>
                    </a:cxn>
                    <a:cxn ang="T8">
                      <a:pos x="T4" y="T5"/>
                    </a:cxn>
                  </a:cxnLst>
                  <a:rect l="0" t="0" r="r" b="b"/>
                  <a:pathLst>
                    <a:path w="11" h="8">
                      <a:moveTo>
                        <a:pt x="5" y="1"/>
                      </a:moveTo>
                      <a:cubicBezTo>
                        <a:pt x="9" y="0"/>
                        <a:pt x="11" y="7"/>
                        <a:pt x="5" y="8"/>
                      </a:cubicBezTo>
                      <a:cubicBezTo>
                        <a:pt x="2" y="8"/>
                        <a:pt x="0" y="2"/>
                        <a:pt x="5" y="1"/>
                      </a:cubicBezTo>
                      <a:close/>
                    </a:path>
                  </a:pathLst>
                </a:custGeom>
                <a:solidFill>
                  <a:srgbClr val="6E270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5764" name="Freeform 53">
                  <a:extLst>
                    <a:ext uri="{FF2B5EF4-FFF2-40B4-BE49-F238E27FC236}">
                      <a16:creationId xmlns:a16="http://schemas.microsoft.com/office/drawing/2014/main" id="{EAE195E9-D95F-2483-92FD-88822EEAEC2C}"/>
                    </a:ext>
                  </a:extLst>
                </p:cNvPr>
                <p:cNvSpPr>
                  <a:spLocks/>
                </p:cNvSpPr>
                <p:nvPr/>
              </p:nvSpPr>
              <p:spPr bwMode="auto">
                <a:xfrm>
                  <a:off x="2393951" y="581025"/>
                  <a:ext cx="41275" cy="33338"/>
                </a:xfrm>
                <a:custGeom>
                  <a:avLst/>
                  <a:gdLst>
                    <a:gd name="T0" fmla="*/ 68145025 w 10"/>
                    <a:gd name="T1" fmla="*/ 17364931 h 8"/>
                    <a:gd name="T2" fmla="*/ 85183345 w 10"/>
                    <a:gd name="T3" fmla="*/ 121562850 h 8"/>
                    <a:gd name="T4" fmla="*/ 68145025 w 10"/>
                    <a:gd name="T5" fmla="*/ 17364931 h 8"/>
                    <a:gd name="T6" fmla="*/ 0 60000 65536"/>
                    <a:gd name="T7" fmla="*/ 0 60000 65536"/>
                    <a:gd name="T8" fmla="*/ 0 60000 65536"/>
                  </a:gdLst>
                  <a:ahLst/>
                  <a:cxnLst>
                    <a:cxn ang="T6">
                      <a:pos x="T0" y="T1"/>
                    </a:cxn>
                    <a:cxn ang="T7">
                      <a:pos x="T2" y="T3"/>
                    </a:cxn>
                    <a:cxn ang="T8">
                      <a:pos x="T4" y="T5"/>
                    </a:cxn>
                  </a:cxnLst>
                  <a:rect l="0" t="0" r="r" b="b"/>
                  <a:pathLst>
                    <a:path w="10" h="8">
                      <a:moveTo>
                        <a:pt x="4" y="1"/>
                      </a:moveTo>
                      <a:cubicBezTo>
                        <a:pt x="9" y="0"/>
                        <a:pt x="10" y="7"/>
                        <a:pt x="5" y="7"/>
                      </a:cubicBezTo>
                      <a:cubicBezTo>
                        <a:pt x="1" y="8"/>
                        <a:pt x="0" y="2"/>
                        <a:pt x="4" y="1"/>
                      </a:cubicBezTo>
                      <a:close/>
                    </a:path>
                  </a:pathLst>
                </a:custGeom>
                <a:solidFill>
                  <a:srgbClr val="6E270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5765" name="Freeform 54">
                  <a:extLst>
                    <a:ext uri="{FF2B5EF4-FFF2-40B4-BE49-F238E27FC236}">
                      <a16:creationId xmlns:a16="http://schemas.microsoft.com/office/drawing/2014/main" id="{B035D858-AACF-2B59-AE60-E6D07CB251AB}"/>
                    </a:ext>
                  </a:extLst>
                </p:cNvPr>
                <p:cNvSpPr>
                  <a:spLocks/>
                </p:cNvSpPr>
                <p:nvPr/>
              </p:nvSpPr>
              <p:spPr bwMode="auto">
                <a:xfrm>
                  <a:off x="2295526" y="831850"/>
                  <a:ext cx="76200" cy="114300"/>
                </a:xfrm>
                <a:custGeom>
                  <a:avLst/>
                  <a:gdLst>
                    <a:gd name="T0" fmla="*/ 197133633 w 18"/>
                    <a:gd name="T1" fmla="*/ 35843633 h 27"/>
                    <a:gd name="T2" fmla="*/ 17919700 w 18"/>
                    <a:gd name="T3" fmla="*/ 430106667 h 27"/>
                    <a:gd name="T4" fmla="*/ 125446367 w 18"/>
                    <a:gd name="T5" fmla="*/ 448026367 h 27"/>
                    <a:gd name="T6" fmla="*/ 304660300 w 18"/>
                    <a:gd name="T7" fmla="*/ 53763333 h 27"/>
                    <a:gd name="T8" fmla="*/ 197133633 w 18"/>
                    <a:gd name="T9" fmla="*/ 35843633 h 2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 h="27">
                      <a:moveTo>
                        <a:pt x="11" y="2"/>
                      </a:moveTo>
                      <a:cubicBezTo>
                        <a:pt x="8" y="10"/>
                        <a:pt x="5" y="17"/>
                        <a:pt x="1" y="24"/>
                      </a:cubicBezTo>
                      <a:cubicBezTo>
                        <a:pt x="0" y="27"/>
                        <a:pt x="6" y="26"/>
                        <a:pt x="7" y="25"/>
                      </a:cubicBezTo>
                      <a:cubicBezTo>
                        <a:pt x="10" y="17"/>
                        <a:pt x="13" y="10"/>
                        <a:pt x="17" y="3"/>
                      </a:cubicBezTo>
                      <a:cubicBezTo>
                        <a:pt x="18" y="0"/>
                        <a:pt x="12" y="1"/>
                        <a:pt x="11" y="2"/>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5766" name="Freeform 55">
                  <a:extLst>
                    <a:ext uri="{FF2B5EF4-FFF2-40B4-BE49-F238E27FC236}">
                      <a16:creationId xmlns:a16="http://schemas.microsoft.com/office/drawing/2014/main" id="{99ED7E2A-E496-69BD-1960-3F255A10AD8E}"/>
                    </a:ext>
                  </a:extLst>
                </p:cNvPr>
                <p:cNvSpPr>
                  <a:spLocks/>
                </p:cNvSpPr>
                <p:nvPr/>
              </p:nvSpPr>
              <p:spPr bwMode="auto">
                <a:xfrm>
                  <a:off x="2201864" y="754063"/>
                  <a:ext cx="119063" cy="47625"/>
                </a:xfrm>
                <a:custGeom>
                  <a:avLst/>
                  <a:gdLst>
                    <a:gd name="T0" fmla="*/ 397797988 w 28"/>
                    <a:gd name="T1" fmla="*/ 18746932 h 11"/>
                    <a:gd name="T2" fmla="*/ 36165386 w 28"/>
                    <a:gd name="T3" fmla="*/ 168705068 h 11"/>
                    <a:gd name="T4" fmla="*/ 18080567 w 28"/>
                    <a:gd name="T5" fmla="*/ 206194602 h 11"/>
                    <a:gd name="T6" fmla="*/ 90407087 w 28"/>
                    <a:gd name="T7" fmla="*/ 187447670 h 11"/>
                    <a:gd name="T8" fmla="*/ 470124508 w 28"/>
                    <a:gd name="T9" fmla="*/ 18746932 h 11"/>
                    <a:gd name="T10" fmla="*/ 470124508 w 28"/>
                    <a:gd name="T11" fmla="*/ 0 h 11"/>
                    <a:gd name="T12" fmla="*/ 397797988 w 28"/>
                    <a:gd name="T13" fmla="*/ 18746932 h 1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8" h="11">
                      <a:moveTo>
                        <a:pt x="22" y="1"/>
                      </a:moveTo>
                      <a:cubicBezTo>
                        <a:pt x="15" y="3"/>
                        <a:pt x="8" y="6"/>
                        <a:pt x="2" y="9"/>
                      </a:cubicBezTo>
                      <a:cubicBezTo>
                        <a:pt x="1" y="10"/>
                        <a:pt x="0" y="11"/>
                        <a:pt x="1" y="11"/>
                      </a:cubicBezTo>
                      <a:cubicBezTo>
                        <a:pt x="2" y="11"/>
                        <a:pt x="4" y="11"/>
                        <a:pt x="5" y="10"/>
                      </a:cubicBezTo>
                      <a:cubicBezTo>
                        <a:pt x="12" y="7"/>
                        <a:pt x="19" y="4"/>
                        <a:pt x="26" y="1"/>
                      </a:cubicBezTo>
                      <a:cubicBezTo>
                        <a:pt x="26" y="1"/>
                        <a:pt x="28" y="0"/>
                        <a:pt x="26" y="0"/>
                      </a:cubicBezTo>
                      <a:cubicBezTo>
                        <a:pt x="25" y="0"/>
                        <a:pt x="24" y="0"/>
                        <a:pt x="22" y="1"/>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5767" name="Freeform 56">
                  <a:extLst>
                    <a:ext uri="{FF2B5EF4-FFF2-40B4-BE49-F238E27FC236}">
                      <a16:creationId xmlns:a16="http://schemas.microsoft.com/office/drawing/2014/main" id="{0A359D59-A2D6-A90D-7417-676B66473B28}"/>
                    </a:ext>
                  </a:extLst>
                </p:cNvPr>
                <p:cNvSpPr>
                  <a:spLocks/>
                </p:cNvSpPr>
                <p:nvPr/>
              </p:nvSpPr>
              <p:spPr bwMode="auto">
                <a:xfrm>
                  <a:off x="2503489" y="857250"/>
                  <a:ext cx="42863" cy="119063"/>
                </a:xfrm>
                <a:custGeom>
                  <a:avLst/>
                  <a:gdLst>
                    <a:gd name="T0" fmla="*/ 18371082 w 10"/>
                    <a:gd name="T1" fmla="*/ 72326520 h 28"/>
                    <a:gd name="T2" fmla="*/ 73488614 w 10"/>
                    <a:gd name="T3" fmla="*/ 452039689 h 28"/>
                    <a:gd name="T4" fmla="*/ 183723677 w 10"/>
                    <a:gd name="T5" fmla="*/ 433959122 h 28"/>
                    <a:gd name="T6" fmla="*/ 128606145 w 10"/>
                    <a:gd name="T7" fmla="*/ 54245953 h 28"/>
                    <a:gd name="T8" fmla="*/ 18371082 w 10"/>
                    <a:gd name="T9" fmla="*/ 72326520 h 2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 h="28">
                      <a:moveTo>
                        <a:pt x="1" y="4"/>
                      </a:moveTo>
                      <a:cubicBezTo>
                        <a:pt x="2" y="11"/>
                        <a:pt x="3" y="18"/>
                        <a:pt x="4" y="25"/>
                      </a:cubicBezTo>
                      <a:cubicBezTo>
                        <a:pt x="4" y="28"/>
                        <a:pt x="10" y="26"/>
                        <a:pt x="10" y="24"/>
                      </a:cubicBezTo>
                      <a:cubicBezTo>
                        <a:pt x="9" y="17"/>
                        <a:pt x="8" y="10"/>
                        <a:pt x="7" y="3"/>
                      </a:cubicBezTo>
                      <a:cubicBezTo>
                        <a:pt x="6" y="0"/>
                        <a:pt x="0" y="2"/>
                        <a:pt x="1" y="4"/>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5768" name="Freeform 57">
                  <a:extLst>
                    <a:ext uri="{FF2B5EF4-FFF2-40B4-BE49-F238E27FC236}">
                      <a16:creationId xmlns:a16="http://schemas.microsoft.com/office/drawing/2014/main" id="{8C7E1CFF-B921-E339-A4AD-9ABF9F21100E}"/>
                    </a:ext>
                  </a:extLst>
                </p:cNvPr>
                <p:cNvSpPr>
                  <a:spLocks/>
                </p:cNvSpPr>
                <p:nvPr/>
              </p:nvSpPr>
              <p:spPr bwMode="auto">
                <a:xfrm>
                  <a:off x="2635251" y="801688"/>
                  <a:ext cx="93663" cy="96838"/>
                </a:xfrm>
                <a:custGeom>
                  <a:avLst/>
                  <a:gdLst>
                    <a:gd name="T0" fmla="*/ 18123791 w 22"/>
                    <a:gd name="T1" fmla="*/ 53180903 h 23"/>
                    <a:gd name="T2" fmla="*/ 271882402 w 22"/>
                    <a:gd name="T3" fmla="*/ 389996098 h 23"/>
                    <a:gd name="T4" fmla="*/ 380637917 w 22"/>
                    <a:gd name="T5" fmla="*/ 336815195 h 23"/>
                    <a:gd name="T6" fmla="*/ 126879306 w 22"/>
                    <a:gd name="T7" fmla="*/ 17725564 h 23"/>
                    <a:gd name="T8" fmla="*/ 18123791 w 22"/>
                    <a:gd name="T9" fmla="*/ 53180903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 h="23">
                      <a:moveTo>
                        <a:pt x="1" y="3"/>
                      </a:moveTo>
                      <a:cubicBezTo>
                        <a:pt x="6" y="9"/>
                        <a:pt x="11" y="16"/>
                        <a:pt x="15" y="22"/>
                      </a:cubicBezTo>
                      <a:cubicBezTo>
                        <a:pt x="16" y="23"/>
                        <a:pt x="22" y="21"/>
                        <a:pt x="21" y="19"/>
                      </a:cubicBezTo>
                      <a:cubicBezTo>
                        <a:pt x="16" y="13"/>
                        <a:pt x="11" y="7"/>
                        <a:pt x="7" y="1"/>
                      </a:cubicBezTo>
                      <a:cubicBezTo>
                        <a:pt x="6" y="0"/>
                        <a:pt x="0" y="2"/>
                        <a:pt x="1" y="3"/>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5769" name="Freeform 58">
                  <a:extLst>
                    <a:ext uri="{FF2B5EF4-FFF2-40B4-BE49-F238E27FC236}">
                      <a16:creationId xmlns:a16="http://schemas.microsoft.com/office/drawing/2014/main" id="{25144B10-D89F-AD1C-40F2-F5EA80F602FB}"/>
                    </a:ext>
                  </a:extLst>
                </p:cNvPr>
                <p:cNvSpPr>
                  <a:spLocks/>
                </p:cNvSpPr>
                <p:nvPr/>
              </p:nvSpPr>
              <p:spPr bwMode="auto">
                <a:xfrm>
                  <a:off x="2105026" y="631825"/>
                  <a:ext cx="169863" cy="28575"/>
                </a:xfrm>
                <a:custGeom>
                  <a:avLst/>
                  <a:gdLst>
                    <a:gd name="T0" fmla="*/ 649203646 w 40"/>
                    <a:gd name="T1" fmla="*/ 0 h 7"/>
                    <a:gd name="T2" fmla="*/ 90167527 w 40"/>
                    <a:gd name="T3" fmla="*/ 49989921 h 7"/>
                    <a:gd name="T4" fmla="*/ 72132323 w 40"/>
                    <a:gd name="T5" fmla="*/ 116647232 h 7"/>
                    <a:gd name="T6" fmla="*/ 649203646 w 40"/>
                    <a:gd name="T7" fmla="*/ 66657311 h 7"/>
                    <a:gd name="T8" fmla="*/ 649203646 w 40"/>
                    <a:gd name="T9" fmla="*/ 0 h 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 h="7">
                      <a:moveTo>
                        <a:pt x="36" y="0"/>
                      </a:moveTo>
                      <a:cubicBezTo>
                        <a:pt x="26" y="1"/>
                        <a:pt x="15" y="2"/>
                        <a:pt x="5" y="3"/>
                      </a:cubicBezTo>
                      <a:cubicBezTo>
                        <a:pt x="2" y="3"/>
                        <a:pt x="0" y="7"/>
                        <a:pt x="4" y="7"/>
                      </a:cubicBezTo>
                      <a:cubicBezTo>
                        <a:pt x="15" y="6"/>
                        <a:pt x="25" y="5"/>
                        <a:pt x="36" y="4"/>
                      </a:cubicBezTo>
                      <a:cubicBezTo>
                        <a:pt x="39" y="4"/>
                        <a:pt x="40" y="0"/>
                        <a:pt x="36" y="0"/>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5770" name="Freeform 59">
                  <a:extLst>
                    <a:ext uri="{FF2B5EF4-FFF2-40B4-BE49-F238E27FC236}">
                      <a16:creationId xmlns:a16="http://schemas.microsoft.com/office/drawing/2014/main" id="{CE33EA4A-19E4-55E9-4196-288E137105A1}"/>
                    </a:ext>
                  </a:extLst>
                </p:cNvPr>
                <p:cNvSpPr>
                  <a:spLocks/>
                </p:cNvSpPr>
                <p:nvPr/>
              </p:nvSpPr>
              <p:spPr bwMode="auto">
                <a:xfrm>
                  <a:off x="2236789" y="414338"/>
                  <a:ext cx="114300" cy="80963"/>
                </a:xfrm>
                <a:custGeom>
                  <a:avLst/>
                  <a:gdLst>
                    <a:gd name="T0" fmla="*/ 465950300 w 27"/>
                    <a:gd name="T1" fmla="*/ 272368054 h 19"/>
                    <a:gd name="T2" fmla="*/ 125446367 w 27"/>
                    <a:gd name="T3" fmla="*/ 18157018 h 19"/>
                    <a:gd name="T4" fmla="*/ 17919700 w 27"/>
                    <a:gd name="T5" fmla="*/ 72632333 h 19"/>
                    <a:gd name="T6" fmla="*/ 358423633 w 27"/>
                    <a:gd name="T7" fmla="*/ 308686352 h 19"/>
                    <a:gd name="T8" fmla="*/ 465950300 w 27"/>
                    <a:gd name="T9" fmla="*/ 272368054 h 1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7" h="19">
                      <a:moveTo>
                        <a:pt x="26" y="15"/>
                      </a:moveTo>
                      <a:cubicBezTo>
                        <a:pt x="19" y="11"/>
                        <a:pt x="13" y="6"/>
                        <a:pt x="7" y="1"/>
                      </a:cubicBezTo>
                      <a:cubicBezTo>
                        <a:pt x="5" y="0"/>
                        <a:pt x="0" y="3"/>
                        <a:pt x="1" y="4"/>
                      </a:cubicBezTo>
                      <a:cubicBezTo>
                        <a:pt x="8" y="8"/>
                        <a:pt x="14" y="13"/>
                        <a:pt x="20" y="17"/>
                      </a:cubicBezTo>
                      <a:cubicBezTo>
                        <a:pt x="22" y="19"/>
                        <a:pt x="27" y="16"/>
                        <a:pt x="26" y="15"/>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5771" name="Freeform 60">
                  <a:extLst>
                    <a:ext uri="{FF2B5EF4-FFF2-40B4-BE49-F238E27FC236}">
                      <a16:creationId xmlns:a16="http://schemas.microsoft.com/office/drawing/2014/main" id="{5FED3F97-F224-0313-F196-BB20B311C846}"/>
                    </a:ext>
                  </a:extLst>
                </p:cNvPr>
                <p:cNvSpPr>
                  <a:spLocks/>
                </p:cNvSpPr>
                <p:nvPr/>
              </p:nvSpPr>
              <p:spPr bwMode="auto">
                <a:xfrm>
                  <a:off x="2444751" y="333375"/>
                  <a:ext cx="28575" cy="101600"/>
                </a:xfrm>
                <a:custGeom>
                  <a:avLst/>
                  <a:gdLst>
                    <a:gd name="T0" fmla="*/ 116647232 w 7"/>
                    <a:gd name="T1" fmla="*/ 358423633 h 24"/>
                    <a:gd name="T2" fmla="*/ 99983925 w 7"/>
                    <a:gd name="T3" fmla="*/ 53763333 h 24"/>
                    <a:gd name="T4" fmla="*/ 0 w 7"/>
                    <a:gd name="T5" fmla="*/ 53763333 h 24"/>
                    <a:gd name="T6" fmla="*/ 16663307 w 7"/>
                    <a:gd name="T7" fmla="*/ 376343333 h 24"/>
                    <a:gd name="T8" fmla="*/ 116647232 w 7"/>
                    <a:gd name="T9" fmla="*/ 358423633 h 2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 h="24">
                      <a:moveTo>
                        <a:pt x="7" y="20"/>
                      </a:moveTo>
                      <a:cubicBezTo>
                        <a:pt x="6" y="15"/>
                        <a:pt x="6" y="9"/>
                        <a:pt x="6" y="3"/>
                      </a:cubicBezTo>
                      <a:cubicBezTo>
                        <a:pt x="6" y="0"/>
                        <a:pt x="0" y="1"/>
                        <a:pt x="0" y="3"/>
                      </a:cubicBezTo>
                      <a:cubicBezTo>
                        <a:pt x="0" y="9"/>
                        <a:pt x="1" y="15"/>
                        <a:pt x="1" y="21"/>
                      </a:cubicBezTo>
                      <a:cubicBezTo>
                        <a:pt x="1" y="24"/>
                        <a:pt x="7" y="23"/>
                        <a:pt x="7" y="20"/>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5772" name="Freeform 61">
                  <a:extLst>
                    <a:ext uri="{FF2B5EF4-FFF2-40B4-BE49-F238E27FC236}">
                      <a16:creationId xmlns:a16="http://schemas.microsoft.com/office/drawing/2014/main" id="{A884E92E-EB64-5EF2-A762-C5F610CA83AC}"/>
                    </a:ext>
                  </a:extLst>
                </p:cNvPr>
                <p:cNvSpPr>
                  <a:spLocks/>
                </p:cNvSpPr>
                <p:nvPr/>
              </p:nvSpPr>
              <p:spPr bwMode="auto">
                <a:xfrm>
                  <a:off x="2574926" y="338138"/>
                  <a:ext cx="85725" cy="119063"/>
                </a:xfrm>
                <a:custGeom>
                  <a:avLst/>
                  <a:gdLst>
                    <a:gd name="T0" fmla="*/ 110233778 w 20"/>
                    <a:gd name="T1" fmla="*/ 452039689 h 28"/>
                    <a:gd name="T2" fmla="*/ 349067914 w 20"/>
                    <a:gd name="T3" fmla="*/ 18080567 h 28"/>
                    <a:gd name="T4" fmla="*/ 257209290 w 20"/>
                    <a:gd name="T5" fmla="*/ 36165386 h 28"/>
                    <a:gd name="T6" fmla="*/ 0 w 20"/>
                    <a:gd name="T7" fmla="*/ 470124508 h 28"/>
                    <a:gd name="T8" fmla="*/ 110233778 w 20"/>
                    <a:gd name="T9" fmla="*/ 452039689 h 2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 h="28">
                      <a:moveTo>
                        <a:pt x="6" y="25"/>
                      </a:moveTo>
                      <a:cubicBezTo>
                        <a:pt x="10" y="17"/>
                        <a:pt x="15" y="9"/>
                        <a:pt x="19" y="1"/>
                      </a:cubicBezTo>
                      <a:cubicBezTo>
                        <a:pt x="20" y="0"/>
                        <a:pt x="14" y="0"/>
                        <a:pt x="14" y="2"/>
                      </a:cubicBezTo>
                      <a:cubicBezTo>
                        <a:pt x="9" y="10"/>
                        <a:pt x="5" y="18"/>
                        <a:pt x="0" y="26"/>
                      </a:cubicBezTo>
                      <a:cubicBezTo>
                        <a:pt x="0" y="28"/>
                        <a:pt x="5" y="27"/>
                        <a:pt x="6" y="25"/>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5773" name="Freeform 62">
                  <a:extLst>
                    <a:ext uri="{FF2B5EF4-FFF2-40B4-BE49-F238E27FC236}">
                      <a16:creationId xmlns:a16="http://schemas.microsoft.com/office/drawing/2014/main" id="{664BF997-6C45-1D8A-E52E-73C10F2A6EE9}"/>
                    </a:ext>
                  </a:extLst>
                </p:cNvPr>
                <p:cNvSpPr>
                  <a:spLocks/>
                </p:cNvSpPr>
                <p:nvPr/>
              </p:nvSpPr>
              <p:spPr bwMode="auto">
                <a:xfrm>
                  <a:off x="2673351" y="465138"/>
                  <a:ext cx="144463" cy="76200"/>
                </a:xfrm>
                <a:custGeom>
                  <a:avLst/>
                  <a:gdLst>
                    <a:gd name="T0" fmla="*/ 126371134 w 34"/>
                    <a:gd name="T1" fmla="*/ 304660300 h 18"/>
                    <a:gd name="T2" fmla="*/ 559649662 w 34"/>
                    <a:gd name="T3" fmla="*/ 53763333 h 18"/>
                    <a:gd name="T4" fmla="*/ 487439407 w 34"/>
                    <a:gd name="T5" fmla="*/ 17919700 h 18"/>
                    <a:gd name="T6" fmla="*/ 54160878 w 34"/>
                    <a:gd name="T7" fmla="*/ 250896967 h 18"/>
                    <a:gd name="T8" fmla="*/ 126371134 w 34"/>
                    <a:gd name="T9" fmla="*/ 304660300 h 1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4" h="18">
                      <a:moveTo>
                        <a:pt x="7" y="17"/>
                      </a:moveTo>
                      <a:cubicBezTo>
                        <a:pt x="15" y="12"/>
                        <a:pt x="23" y="8"/>
                        <a:pt x="31" y="3"/>
                      </a:cubicBezTo>
                      <a:cubicBezTo>
                        <a:pt x="34" y="1"/>
                        <a:pt x="29" y="0"/>
                        <a:pt x="27" y="1"/>
                      </a:cubicBezTo>
                      <a:cubicBezTo>
                        <a:pt x="19" y="5"/>
                        <a:pt x="11" y="10"/>
                        <a:pt x="3" y="14"/>
                      </a:cubicBezTo>
                      <a:cubicBezTo>
                        <a:pt x="0" y="16"/>
                        <a:pt x="5" y="18"/>
                        <a:pt x="7" y="17"/>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5774" name="Freeform 63">
                  <a:extLst>
                    <a:ext uri="{FF2B5EF4-FFF2-40B4-BE49-F238E27FC236}">
                      <a16:creationId xmlns:a16="http://schemas.microsoft.com/office/drawing/2014/main" id="{C248BF47-4F9A-B6FE-DBD4-B311D752FC74}"/>
                    </a:ext>
                  </a:extLst>
                </p:cNvPr>
                <p:cNvSpPr>
                  <a:spLocks/>
                </p:cNvSpPr>
                <p:nvPr/>
              </p:nvSpPr>
              <p:spPr bwMode="auto">
                <a:xfrm>
                  <a:off x="2716214" y="690563"/>
                  <a:ext cx="122238" cy="47625"/>
                </a:xfrm>
                <a:custGeom>
                  <a:avLst/>
                  <a:gdLst>
                    <a:gd name="T0" fmla="*/ 17766661 w 29"/>
                    <a:gd name="T1" fmla="*/ 37489534 h 11"/>
                    <a:gd name="T2" fmla="*/ 390874973 w 29"/>
                    <a:gd name="T3" fmla="*/ 187447670 h 11"/>
                    <a:gd name="T4" fmla="*/ 461945832 w 29"/>
                    <a:gd name="T5" fmla="*/ 187447670 h 11"/>
                    <a:gd name="T6" fmla="*/ 497479154 w 29"/>
                    <a:gd name="T7" fmla="*/ 149958136 h 11"/>
                    <a:gd name="T8" fmla="*/ 106604181 w 29"/>
                    <a:gd name="T9" fmla="*/ 0 h 11"/>
                    <a:gd name="T10" fmla="*/ 35533322 w 29"/>
                    <a:gd name="T11" fmla="*/ 18746932 h 11"/>
                    <a:gd name="T12" fmla="*/ 17766661 w 29"/>
                    <a:gd name="T13" fmla="*/ 37489534 h 1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9" h="11">
                      <a:moveTo>
                        <a:pt x="1" y="2"/>
                      </a:moveTo>
                      <a:cubicBezTo>
                        <a:pt x="8" y="5"/>
                        <a:pt x="15" y="8"/>
                        <a:pt x="22" y="10"/>
                      </a:cubicBezTo>
                      <a:cubicBezTo>
                        <a:pt x="23" y="11"/>
                        <a:pt x="25" y="10"/>
                        <a:pt x="26" y="10"/>
                      </a:cubicBezTo>
                      <a:cubicBezTo>
                        <a:pt x="26" y="10"/>
                        <a:pt x="29" y="9"/>
                        <a:pt x="28" y="8"/>
                      </a:cubicBezTo>
                      <a:cubicBezTo>
                        <a:pt x="20" y="6"/>
                        <a:pt x="13" y="3"/>
                        <a:pt x="6" y="0"/>
                      </a:cubicBezTo>
                      <a:cubicBezTo>
                        <a:pt x="5" y="0"/>
                        <a:pt x="3" y="0"/>
                        <a:pt x="2" y="1"/>
                      </a:cubicBezTo>
                      <a:cubicBezTo>
                        <a:pt x="2" y="1"/>
                        <a:pt x="0" y="2"/>
                        <a:pt x="1" y="2"/>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5775" name="Freeform 64">
                  <a:extLst>
                    <a:ext uri="{FF2B5EF4-FFF2-40B4-BE49-F238E27FC236}">
                      <a16:creationId xmlns:a16="http://schemas.microsoft.com/office/drawing/2014/main" id="{90FCFFF2-2CCE-2929-C39D-ADE18C208A98}"/>
                    </a:ext>
                  </a:extLst>
                </p:cNvPr>
                <p:cNvSpPr>
                  <a:spLocks/>
                </p:cNvSpPr>
                <p:nvPr/>
              </p:nvSpPr>
              <p:spPr bwMode="auto">
                <a:xfrm>
                  <a:off x="2665414" y="1019175"/>
                  <a:ext cx="198438" cy="284163"/>
                </a:xfrm>
                <a:custGeom>
                  <a:avLst/>
                  <a:gdLst>
                    <a:gd name="T0" fmla="*/ 641735826 w 47"/>
                    <a:gd name="T1" fmla="*/ 0 h 67"/>
                    <a:gd name="T2" fmla="*/ 570433252 w 47"/>
                    <a:gd name="T3" fmla="*/ 0 h 67"/>
                    <a:gd name="T4" fmla="*/ 160435012 w 47"/>
                    <a:gd name="T5" fmla="*/ 413724363 h 67"/>
                    <a:gd name="T6" fmla="*/ 124783725 w 47"/>
                    <a:gd name="T7" fmla="*/ 1079285004 h 67"/>
                    <a:gd name="T8" fmla="*/ 285214515 w 47"/>
                    <a:gd name="T9" fmla="*/ 1205203143 h 67"/>
                    <a:gd name="T10" fmla="*/ 285214515 w 47"/>
                    <a:gd name="T11" fmla="*/ 1205203143 h 67"/>
                    <a:gd name="T12" fmla="*/ 338695667 w 47"/>
                    <a:gd name="T13" fmla="*/ 1187216049 h 67"/>
                    <a:gd name="T14" fmla="*/ 356521311 w 47"/>
                    <a:gd name="T15" fmla="*/ 953371106 h 67"/>
                    <a:gd name="T16" fmla="*/ 570433252 w 47"/>
                    <a:gd name="T17" fmla="*/ 359763082 h 67"/>
                    <a:gd name="T18" fmla="*/ 837822124 w 47"/>
                    <a:gd name="T19" fmla="*/ 89939710 h 67"/>
                    <a:gd name="T20" fmla="*/ 641735826 w 47"/>
                    <a:gd name="T21" fmla="*/ 0 h 6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47" h="67">
                      <a:moveTo>
                        <a:pt x="36" y="0"/>
                      </a:moveTo>
                      <a:cubicBezTo>
                        <a:pt x="34" y="0"/>
                        <a:pt x="33" y="0"/>
                        <a:pt x="32" y="0"/>
                      </a:cubicBezTo>
                      <a:cubicBezTo>
                        <a:pt x="22" y="2"/>
                        <a:pt x="14" y="14"/>
                        <a:pt x="9" y="23"/>
                      </a:cubicBezTo>
                      <a:cubicBezTo>
                        <a:pt x="4" y="33"/>
                        <a:pt x="0" y="50"/>
                        <a:pt x="7" y="60"/>
                      </a:cubicBezTo>
                      <a:cubicBezTo>
                        <a:pt x="9" y="63"/>
                        <a:pt x="12" y="67"/>
                        <a:pt x="16" y="67"/>
                      </a:cubicBezTo>
                      <a:cubicBezTo>
                        <a:pt x="16" y="67"/>
                        <a:pt x="16" y="67"/>
                        <a:pt x="16" y="67"/>
                      </a:cubicBezTo>
                      <a:cubicBezTo>
                        <a:pt x="17" y="67"/>
                        <a:pt x="18" y="67"/>
                        <a:pt x="19" y="66"/>
                      </a:cubicBezTo>
                      <a:cubicBezTo>
                        <a:pt x="23" y="63"/>
                        <a:pt x="20" y="57"/>
                        <a:pt x="20" y="53"/>
                      </a:cubicBezTo>
                      <a:cubicBezTo>
                        <a:pt x="19" y="40"/>
                        <a:pt x="23" y="29"/>
                        <a:pt x="32" y="20"/>
                      </a:cubicBezTo>
                      <a:cubicBezTo>
                        <a:pt x="37" y="15"/>
                        <a:pt x="43" y="11"/>
                        <a:pt x="47" y="5"/>
                      </a:cubicBezTo>
                      <a:cubicBezTo>
                        <a:pt x="45" y="1"/>
                        <a:pt x="40" y="0"/>
                        <a:pt x="36" y="0"/>
                      </a:cubicBezTo>
                    </a:path>
                  </a:pathLst>
                </a:custGeom>
                <a:solidFill>
                  <a:srgbClr val="FEE9B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5776" name="Freeform 65">
                  <a:extLst>
                    <a:ext uri="{FF2B5EF4-FFF2-40B4-BE49-F238E27FC236}">
                      <a16:creationId xmlns:a16="http://schemas.microsoft.com/office/drawing/2014/main" id="{0FED9736-C8EF-BA8F-280E-33BA70B513CB}"/>
                    </a:ext>
                  </a:extLst>
                </p:cNvPr>
                <p:cNvSpPr>
                  <a:spLocks/>
                </p:cNvSpPr>
                <p:nvPr/>
              </p:nvSpPr>
              <p:spPr bwMode="auto">
                <a:xfrm>
                  <a:off x="2767014" y="1579563"/>
                  <a:ext cx="198438" cy="149225"/>
                </a:xfrm>
                <a:custGeom>
                  <a:avLst/>
                  <a:gdLst>
                    <a:gd name="T0" fmla="*/ 89128217 w 47"/>
                    <a:gd name="T1" fmla="*/ 0 h 35"/>
                    <a:gd name="T2" fmla="*/ 17825643 w 47"/>
                    <a:gd name="T3" fmla="*/ 272672447 h 35"/>
                    <a:gd name="T4" fmla="*/ 338695667 w 47"/>
                    <a:gd name="T5" fmla="*/ 636231446 h 35"/>
                    <a:gd name="T6" fmla="*/ 392172597 w 47"/>
                    <a:gd name="T7" fmla="*/ 618051578 h 35"/>
                    <a:gd name="T8" fmla="*/ 837822124 w 47"/>
                    <a:gd name="T9" fmla="*/ 490805289 h 35"/>
                    <a:gd name="T10" fmla="*/ 374346954 w 47"/>
                    <a:gd name="T11" fmla="*/ 290848052 h 35"/>
                    <a:gd name="T12" fmla="*/ 89128217 w 47"/>
                    <a:gd name="T13" fmla="*/ 0 h 3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7" h="35">
                      <a:moveTo>
                        <a:pt x="5" y="0"/>
                      </a:moveTo>
                      <a:cubicBezTo>
                        <a:pt x="1" y="4"/>
                        <a:pt x="0" y="10"/>
                        <a:pt x="1" y="15"/>
                      </a:cubicBezTo>
                      <a:cubicBezTo>
                        <a:pt x="3" y="24"/>
                        <a:pt x="11" y="30"/>
                        <a:pt x="19" y="35"/>
                      </a:cubicBezTo>
                      <a:cubicBezTo>
                        <a:pt x="21" y="35"/>
                        <a:pt x="22" y="34"/>
                        <a:pt x="22" y="34"/>
                      </a:cubicBezTo>
                      <a:cubicBezTo>
                        <a:pt x="31" y="32"/>
                        <a:pt x="39" y="29"/>
                        <a:pt x="47" y="27"/>
                      </a:cubicBezTo>
                      <a:cubicBezTo>
                        <a:pt x="37" y="26"/>
                        <a:pt x="28" y="23"/>
                        <a:pt x="21" y="16"/>
                      </a:cubicBezTo>
                      <a:cubicBezTo>
                        <a:pt x="15" y="11"/>
                        <a:pt x="11" y="4"/>
                        <a:pt x="5" y="0"/>
                      </a:cubicBezTo>
                    </a:path>
                  </a:pathLst>
                </a:custGeom>
                <a:solidFill>
                  <a:srgbClr val="FEE9B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5777" name="Freeform 66">
                  <a:extLst>
                    <a:ext uri="{FF2B5EF4-FFF2-40B4-BE49-F238E27FC236}">
                      <a16:creationId xmlns:a16="http://schemas.microsoft.com/office/drawing/2014/main" id="{FAD894B6-39AA-4559-1D14-B5BF9C9BA662}"/>
                    </a:ext>
                  </a:extLst>
                </p:cNvPr>
                <p:cNvSpPr>
                  <a:spLocks/>
                </p:cNvSpPr>
                <p:nvPr/>
              </p:nvSpPr>
              <p:spPr bwMode="auto">
                <a:xfrm>
                  <a:off x="2846389" y="1690688"/>
                  <a:ext cx="212725" cy="76200"/>
                </a:xfrm>
                <a:custGeom>
                  <a:avLst/>
                  <a:gdLst>
                    <a:gd name="T0" fmla="*/ 796433891 w 50"/>
                    <a:gd name="T1" fmla="*/ 0 h 18"/>
                    <a:gd name="T2" fmla="*/ 633529086 w 50"/>
                    <a:gd name="T3" fmla="*/ 17919700 h 18"/>
                    <a:gd name="T4" fmla="*/ 579224648 w 50"/>
                    <a:gd name="T5" fmla="*/ 17919700 h 18"/>
                    <a:gd name="T6" fmla="*/ 506821567 w 50"/>
                    <a:gd name="T7" fmla="*/ 17919700 h 18"/>
                    <a:gd name="T8" fmla="*/ 54304438 w 50"/>
                    <a:gd name="T9" fmla="*/ 143370300 h 18"/>
                    <a:gd name="T10" fmla="*/ 0 w 50"/>
                    <a:gd name="T11" fmla="*/ 161290000 h 18"/>
                    <a:gd name="T12" fmla="*/ 90505979 w 50"/>
                    <a:gd name="T13" fmla="*/ 215053333 h 18"/>
                    <a:gd name="T14" fmla="*/ 506821567 w 50"/>
                    <a:gd name="T15" fmla="*/ 322580000 h 18"/>
                    <a:gd name="T16" fmla="*/ 778335248 w 50"/>
                    <a:gd name="T17" fmla="*/ 250896967 h 18"/>
                    <a:gd name="T18" fmla="*/ 905038513 w 50"/>
                    <a:gd name="T19" fmla="*/ 89606967 h 18"/>
                    <a:gd name="T20" fmla="*/ 868836972 w 50"/>
                    <a:gd name="T21" fmla="*/ 17919700 h 18"/>
                    <a:gd name="T22" fmla="*/ 796433891 w 50"/>
                    <a:gd name="T23" fmla="*/ 0 h 1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0" h="18">
                      <a:moveTo>
                        <a:pt x="44" y="0"/>
                      </a:moveTo>
                      <a:cubicBezTo>
                        <a:pt x="41" y="0"/>
                        <a:pt x="37" y="1"/>
                        <a:pt x="35" y="1"/>
                      </a:cubicBezTo>
                      <a:cubicBezTo>
                        <a:pt x="34" y="1"/>
                        <a:pt x="33" y="1"/>
                        <a:pt x="32" y="1"/>
                      </a:cubicBezTo>
                      <a:cubicBezTo>
                        <a:pt x="30" y="1"/>
                        <a:pt x="29" y="1"/>
                        <a:pt x="28" y="1"/>
                      </a:cubicBezTo>
                      <a:cubicBezTo>
                        <a:pt x="20" y="3"/>
                        <a:pt x="12" y="6"/>
                        <a:pt x="3" y="8"/>
                      </a:cubicBezTo>
                      <a:cubicBezTo>
                        <a:pt x="3" y="8"/>
                        <a:pt x="2" y="9"/>
                        <a:pt x="0" y="9"/>
                      </a:cubicBezTo>
                      <a:cubicBezTo>
                        <a:pt x="2" y="10"/>
                        <a:pt x="3" y="11"/>
                        <a:pt x="5" y="12"/>
                      </a:cubicBezTo>
                      <a:cubicBezTo>
                        <a:pt x="12" y="15"/>
                        <a:pt x="20" y="18"/>
                        <a:pt x="28" y="18"/>
                      </a:cubicBezTo>
                      <a:cubicBezTo>
                        <a:pt x="34" y="18"/>
                        <a:pt x="39" y="17"/>
                        <a:pt x="43" y="14"/>
                      </a:cubicBezTo>
                      <a:cubicBezTo>
                        <a:pt x="46" y="12"/>
                        <a:pt x="49" y="8"/>
                        <a:pt x="50" y="5"/>
                      </a:cubicBezTo>
                      <a:cubicBezTo>
                        <a:pt x="50" y="3"/>
                        <a:pt x="49" y="2"/>
                        <a:pt x="48" y="1"/>
                      </a:cubicBezTo>
                      <a:cubicBezTo>
                        <a:pt x="47" y="0"/>
                        <a:pt x="45" y="0"/>
                        <a:pt x="44" y="0"/>
                      </a:cubicBezTo>
                    </a:path>
                  </a:pathLst>
                </a:custGeom>
                <a:solidFill>
                  <a:srgbClr val="FEE3B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5778" name="Freeform 67">
                  <a:extLst>
                    <a:ext uri="{FF2B5EF4-FFF2-40B4-BE49-F238E27FC236}">
                      <a16:creationId xmlns:a16="http://schemas.microsoft.com/office/drawing/2014/main" id="{6303FBD9-456D-350A-8014-043FFAB5BB7A}"/>
                    </a:ext>
                  </a:extLst>
                </p:cNvPr>
                <p:cNvSpPr>
                  <a:spLocks/>
                </p:cNvSpPr>
                <p:nvPr/>
              </p:nvSpPr>
              <p:spPr bwMode="auto">
                <a:xfrm>
                  <a:off x="3287714" y="1655763"/>
                  <a:ext cx="309563" cy="141288"/>
                </a:xfrm>
                <a:custGeom>
                  <a:avLst/>
                  <a:gdLst>
                    <a:gd name="T0" fmla="*/ 1204831918 w 73"/>
                    <a:gd name="T1" fmla="*/ 0 h 33"/>
                    <a:gd name="T2" fmla="*/ 1025009739 w 73"/>
                    <a:gd name="T3" fmla="*/ 128315193 h 33"/>
                    <a:gd name="T4" fmla="*/ 539479257 w 73"/>
                    <a:gd name="T5" fmla="*/ 311625669 h 33"/>
                    <a:gd name="T6" fmla="*/ 413601612 w 73"/>
                    <a:gd name="T7" fmla="*/ 293292481 h 33"/>
                    <a:gd name="T8" fmla="*/ 35964436 w 73"/>
                    <a:gd name="T9" fmla="*/ 219968290 h 33"/>
                    <a:gd name="T10" fmla="*/ 125877645 w 73"/>
                    <a:gd name="T11" fmla="*/ 476602957 h 33"/>
                    <a:gd name="T12" fmla="*/ 503510580 w 73"/>
                    <a:gd name="T13" fmla="*/ 604918150 h 33"/>
                    <a:gd name="T14" fmla="*/ 683336999 w 73"/>
                    <a:gd name="T15" fmla="*/ 604918150 h 33"/>
                    <a:gd name="T16" fmla="*/ 1276765030 w 73"/>
                    <a:gd name="T17" fmla="*/ 238301479 h 33"/>
                    <a:gd name="T18" fmla="*/ 1276765030 w 73"/>
                    <a:gd name="T19" fmla="*/ 36662095 h 33"/>
                    <a:gd name="T20" fmla="*/ 1222816256 w 73"/>
                    <a:gd name="T21" fmla="*/ 0 h 33"/>
                    <a:gd name="T22" fmla="*/ 1204831918 w 73"/>
                    <a:gd name="T23" fmla="*/ 0 h 3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3" h="33">
                      <a:moveTo>
                        <a:pt x="67" y="0"/>
                      </a:moveTo>
                      <a:cubicBezTo>
                        <a:pt x="63" y="0"/>
                        <a:pt x="60" y="5"/>
                        <a:pt x="57" y="7"/>
                      </a:cubicBezTo>
                      <a:cubicBezTo>
                        <a:pt x="49" y="13"/>
                        <a:pt x="40" y="17"/>
                        <a:pt x="30" y="17"/>
                      </a:cubicBezTo>
                      <a:cubicBezTo>
                        <a:pt x="28" y="17"/>
                        <a:pt x="25" y="16"/>
                        <a:pt x="23" y="16"/>
                      </a:cubicBezTo>
                      <a:cubicBezTo>
                        <a:pt x="16" y="15"/>
                        <a:pt x="9" y="12"/>
                        <a:pt x="2" y="12"/>
                      </a:cubicBezTo>
                      <a:cubicBezTo>
                        <a:pt x="0" y="17"/>
                        <a:pt x="3" y="23"/>
                        <a:pt x="7" y="26"/>
                      </a:cubicBezTo>
                      <a:cubicBezTo>
                        <a:pt x="12" y="32"/>
                        <a:pt x="20" y="33"/>
                        <a:pt x="28" y="33"/>
                      </a:cubicBezTo>
                      <a:cubicBezTo>
                        <a:pt x="32" y="33"/>
                        <a:pt x="35" y="33"/>
                        <a:pt x="38" y="33"/>
                      </a:cubicBezTo>
                      <a:cubicBezTo>
                        <a:pt x="50" y="31"/>
                        <a:pt x="66" y="26"/>
                        <a:pt x="71" y="13"/>
                      </a:cubicBezTo>
                      <a:cubicBezTo>
                        <a:pt x="72" y="10"/>
                        <a:pt x="73" y="5"/>
                        <a:pt x="71" y="2"/>
                      </a:cubicBezTo>
                      <a:cubicBezTo>
                        <a:pt x="71" y="1"/>
                        <a:pt x="70" y="1"/>
                        <a:pt x="68" y="0"/>
                      </a:cubicBezTo>
                      <a:cubicBezTo>
                        <a:pt x="68" y="0"/>
                        <a:pt x="68" y="0"/>
                        <a:pt x="67" y="0"/>
                      </a:cubicBezTo>
                    </a:path>
                  </a:pathLst>
                </a:custGeom>
                <a:solidFill>
                  <a:srgbClr val="FEE3B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5779" name="Freeform 68">
                  <a:extLst>
                    <a:ext uri="{FF2B5EF4-FFF2-40B4-BE49-F238E27FC236}">
                      <a16:creationId xmlns:a16="http://schemas.microsoft.com/office/drawing/2014/main" id="{5D8CC1A7-A600-092E-9705-AA8E4F24F8E4}"/>
                    </a:ext>
                  </a:extLst>
                </p:cNvPr>
                <p:cNvSpPr>
                  <a:spLocks/>
                </p:cNvSpPr>
                <p:nvPr/>
              </p:nvSpPr>
              <p:spPr bwMode="auto">
                <a:xfrm>
                  <a:off x="3759201" y="1308100"/>
                  <a:ext cx="211138" cy="280988"/>
                </a:xfrm>
                <a:custGeom>
                  <a:avLst/>
                  <a:gdLst>
                    <a:gd name="T0" fmla="*/ 606278544 w 50"/>
                    <a:gd name="T1" fmla="*/ 0 h 66"/>
                    <a:gd name="T2" fmla="*/ 552784621 w 50"/>
                    <a:gd name="T3" fmla="*/ 18123726 h 66"/>
                    <a:gd name="T4" fmla="*/ 534951905 w 50"/>
                    <a:gd name="T5" fmla="*/ 253757708 h 66"/>
                    <a:gd name="T6" fmla="*/ 303139272 w 50"/>
                    <a:gd name="T7" fmla="*/ 851896012 h 66"/>
                    <a:gd name="T8" fmla="*/ 0 w 50"/>
                    <a:gd name="T9" fmla="*/ 1105649463 h 66"/>
                    <a:gd name="T10" fmla="*/ 231812633 w 50"/>
                    <a:gd name="T11" fmla="*/ 1196276608 h 66"/>
                    <a:gd name="T12" fmla="*/ 267473841 w 50"/>
                    <a:gd name="T13" fmla="*/ 1196276608 h 66"/>
                    <a:gd name="T14" fmla="*/ 695437899 w 50"/>
                    <a:gd name="T15" fmla="*/ 815644303 h 66"/>
                    <a:gd name="T16" fmla="*/ 766764538 w 50"/>
                    <a:gd name="T17" fmla="*/ 126878854 h 66"/>
                    <a:gd name="T18" fmla="*/ 606278544 w 50"/>
                    <a:gd name="T19" fmla="*/ 0 h 66"/>
                    <a:gd name="T20" fmla="*/ 606278544 w 50"/>
                    <a:gd name="T21" fmla="*/ 0 h 6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0" h="66">
                      <a:moveTo>
                        <a:pt x="34" y="0"/>
                      </a:moveTo>
                      <a:cubicBezTo>
                        <a:pt x="33" y="0"/>
                        <a:pt x="32" y="0"/>
                        <a:pt x="31" y="1"/>
                      </a:cubicBezTo>
                      <a:cubicBezTo>
                        <a:pt x="27" y="4"/>
                        <a:pt x="30" y="10"/>
                        <a:pt x="30" y="14"/>
                      </a:cubicBezTo>
                      <a:cubicBezTo>
                        <a:pt x="29" y="26"/>
                        <a:pt x="26" y="38"/>
                        <a:pt x="17" y="47"/>
                      </a:cubicBezTo>
                      <a:cubicBezTo>
                        <a:pt x="11" y="52"/>
                        <a:pt x="5" y="55"/>
                        <a:pt x="0" y="61"/>
                      </a:cubicBezTo>
                      <a:cubicBezTo>
                        <a:pt x="3" y="65"/>
                        <a:pt x="8" y="66"/>
                        <a:pt x="13" y="66"/>
                      </a:cubicBezTo>
                      <a:cubicBezTo>
                        <a:pt x="13" y="66"/>
                        <a:pt x="14" y="66"/>
                        <a:pt x="15" y="66"/>
                      </a:cubicBezTo>
                      <a:cubicBezTo>
                        <a:pt x="26" y="65"/>
                        <a:pt x="34" y="53"/>
                        <a:pt x="39" y="45"/>
                      </a:cubicBezTo>
                      <a:cubicBezTo>
                        <a:pt x="45" y="34"/>
                        <a:pt x="50" y="18"/>
                        <a:pt x="43" y="7"/>
                      </a:cubicBezTo>
                      <a:cubicBezTo>
                        <a:pt x="41" y="4"/>
                        <a:pt x="38" y="0"/>
                        <a:pt x="34" y="0"/>
                      </a:cubicBezTo>
                      <a:cubicBezTo>
                        <a:pt x="34" y="0"/>
                        <a:pt x="34" y="0"/>
                        <a:pt x="34" y="0"/>
                      </a:cubicBezTo>
                    </a:path>
                  </a:pathLst>
                </a:custGeom>
                <a:solidFill>
                  <a:srgbClr val="FEE3B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5780" name="Freeform 69">
                  <a:extLst>
                    <a:ext uri="{FF2B5EF4-FFF2-40B4-BE49-F238E27FC236}">
                      <a16:creationId xmlns:a16="http://schemas.microsoft.com/office/drawing/2014/main" id="{83F37640-19F5-F23E-A425-7D5AD320BCDF}"/>
                    </a:ext>
                  </a:extLst>
                </p:cNvPr>
                <p:cNvSpPr>
                  <a:spLocks/>
                </p:cNvSpPr>
                <p:nvPr/>
              </p:nvSpPr>
              <p:spPr bwMode="auto">
                <a:xfrm>
                  <a:off x="3089276" y="784225"/>
                  <a:ext cx="309563" cy="141288"/>
                </a:xfrm>
                <a:custGeom>
                  <a:avLst/>
                  <a:gdLst>
                    <a:gd name="T0" fmla="*/ 791234547 w 73"/>
                    <a:gd name="T1" fmla="*/ 0 h 33"/>
                    <a:gd name="T2" fmla="*/ 647372564 w 73"/>
                    <a:gd name="T3" fmla="*/ 18328907 h 33"/>
                    <a:gd name="T4" fmla="*/ 53948774 w 73"/>
                    <a:gd name="T5" fmla="*/ 348287764 h 33"/>
                    <a:gd name="T6" fmla="*/ 35964436 w 73"/>
                    <a:gd name="T7" fmla="*/ 568256055 h 33"/>
                    <a:gd name="T8" fmla="*/ 89913209 w 73"/>
                    <a:gd name="T9" fmla="*/ 604918150 h 33"/>
                    <a:gd name="T10" fmla="*/ 107897548 w 73"/>
                    <a:gd name="T11" fmla="*/ 604918150 h 33"/>
                    <a:gd name="T12" fmla="*/ 287719726 w 73"/>
                    <a:gd name="T13" fmla="*/ 476602957 h 33"/>
                    <a:gd name="T14" fmla="*/ 773250209 w 73"/>
                    <a:gd name="T15" fmla="*/ 311625669 h 33"/>
                    <a:gd name="T16" fmla="*/ 899127854 w 73"/>
                    <a:gd name="T17" fmla="*/ 329954576 h 33"/>
                    <a:gd name="T18" fmla="*/ 1294745127 w 73"/>
                    <a:gd name="T19" fmla="*/ 403278767 h 33"/>
                    <a:gd name="T20" fmla="*/ 1204831918 w 73"/>
                    <a:gd name="T21" fmla="*/ 128315193 h 33"/>
                    <a:gd name="T22" fmla="*/ 791234547 w 73"/>
                    <a:gd name="T23" fmla="*/ 0 h 3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3" h="33">
                      <a:moveTo>
                        <a:pt x="44" y="0"/>
                      </a:moveTo>
                      <a:cubicBezTo>
                        <a:pt x="41" y="0"/>
                        <a:pt x="38" y="0"/>
                        <a:pt x="36" y="1"/>
                      </a:cubicBezTo>
                      <a:cubicBezTo>
                        <a:pt x="24" y="2"/>
                        <a:pt x="8" y="7"/>
                        <a:pt x="3" y="19"/>
                      </a:cubicBezTo>
                      <a:cubicBezTo>
                        <a:pt x="1" y="22"/>
                        <a:pt x="0" y="28"/>
                        <a:pt x="2" y="31"/>
                      </a:cubicBezTo>
                      <a:cubicBezTo>
                        <a:pt x="3" y="32"/>
                        <a:pt x="3" y="32"/>
                        <a:pt x="5" y="33"/>
                      </a:cubicBezTo>
                      <a:cubicBezTo>
                        <a:pt x="5" y="33"/>
                        <a:pt x="6" y="33"/>
                        <a:pt x="6" y="33"/>
                      </a:cubicBezTo>
                      <a:cubicBezTo>
                        <a:pt x="10" y="33"/>
                        <a:pt x="14" y="28"/>
                        <a:pt x="16" y="26"/>
                      </a:cubicBezTo>
                      <a:cubicBezTo>
                        <a:pt x="24" y="20"/>
                        <a:pt x="33" y="17"/>
                        <a:pt x="43" y="17"/>
                      </a:cubicBezTo>
                      <a:cubicBezTo>
                        <a:pt x="45" y="17"/>
                        <a:pt x="48" y="17"/>
                        <a:pt x="50" y="18"/>
                      </a:cubicBezTo>
                      <a:cubicBezTo>
                        <a:pt x="57" y="19"/>
                        <a:pt x="64" y="22"/>
                        <a:pt x="72" y="22"/>
                      </a:cubicBezTo>
                      <a:cubicBezTo>
                        <a:pt x="73" y="17"/>
                        <a:pt x="70" y="11"/>
                        <a:pt x="67" y="7"/>
                      </a:cubicBezTo>
                      <a:cubicBezTo>
                        <a:pt x="61" y="2"/>
                        <a:pt x="53" y="0"/>
                        <a:pt x="44" y="0"/>
                      </a:cubicBezTo>
                    </a:path>
                  </a:pathLst>
                </a:custGeom>
                <a:solidFill>
                  <a:srgbClr val="FEE9B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5781" name="Freeform 70">
                  <a:extLst>
                    <a:ext uri="{FF2B5EF4-FFF2-40B4-BE49-F238E27FC236}">
                      <a16:creationId xmlns:a16="http://schemas.microsoft.com/office/drawing/2014/main" id="{0B4B794C-D40B-0BBD-1802-82B7325BF3B4}"/>
                    </a:ext>
                  </a:extLst>
                </p:cNvPr>
                <p:cNvSpPr>
                  <a:spLocks/>
                </p:cNvSpPr>
                <p:nvPr/>
              </p:nvSpPr>
              <p:spPr bwMode="auto">
                <a:xfrm>
                  <a:off x="3630614" y="890588"/>
                  <a:ext cx="258763" cy="242888"/>
                </a:xfrm>
                <a:custGeom>
                  <a:avLst/>
                  <a:gdLst>
                    <a:gd name="T0" fmla="*/ 287914137 w 61"/>
                    <a:gd name="T1" fmla="*/ 0 h 57"/>
                    <a:gd name="T2" fmla="*/ 179946335 w 61"/>
                    <a:gd name="T3" fmla="*/ 18156943 h 57"/>
                    <a:gd name="T4" fmla="*/ 17994634 w 61"/>
                    <a:gd name="T5" fmla="*/ 127102864 h 57"/>
                    <a:gd name="T6" fmla="*/ 17994634 w 61"/>
                    <a:gd name="T7" fmla="*/ 199734899 h 57"/>
                    <a:gd name="T8" fmla="*/ 233930236 w 61"/>
                    <a:gd name="T9" fmla="*/ 290523876 h 57"/>
                    <a:gd name="T10" fmla="*/ 737784217 w 61"/>
                    <a:gd name="T11" fmla="*/ 671836730 h 57"/>
                    <a:gd name="T12" fmla="*/ 899735919 w 61"/>
                    <a:gd name="T13" fmla="*/ 1034992641 h 57"/>
                    <a:gd name="T14" fmla="*/ 1061687621 w 61"/>
                    <a:gd name="T15" fmla="*/ 798939595 h 57"/>
                    <a:gd name="T16" fmla="*/ 809762751 w 61"/>
                    <a:gd name="T17" fmla="*/ 272366933 h 57"/>
                    <a:gd name="T18" fmla="*/ 287914137 w 61"/>
                    <a:gd name="T19" fmla="*/ 0 h 5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61" h="57">
                      <a:moveTo>
                        <a:pt x="16" y="0"/>
                      </a:moveTo>
                      <a:cubicBezTo>
                        <a:pt x="14" y="0"/>
                        <a:pt x="12" y="0"/>
                        <a:pt x="10" y="1"/>
                      </a:cubicBezTo>
                      <a:cubicBezTo>
                        <a:pt x="7" y="2"/>
                        <a:pt x="2" y="4"/>
                        <a:pt x="1" y="7"/>
                      </a:cubicBezTo>
                      <a:cubicBezTo>
                        <a:pt x="0" y="8"/>
                        <a:pt x="0" y="9"/>
                        <a:pt x="1" y="11"/>
                      </a:cubicBezTo>
                      <a:cubicBezTo>
                        <a:pt x="2" y="15"/>
                        <a:pt x="9" y="15"/>
                        <a:pt x="13" y="16"/>
                      </a:cubicBezTo>
                      <a:cubicBezTo>
                        <a:pt x="25" y="19"/>
                        <a:pt x="35" y="26"/>
                        <a:pt x="41" y="37"/>
                      </a:cubicBezTo>
                      <a:cubicBezTo>
                        <a:pt x="44" y="44"/>
                        <a:pt x="46" y="51"/>
                        <a:pt x="50" y="57"/>
                      </a:cubicBezTo>
                      <a:cubicBezTo>
                        <a:pt x="55" y="55"/>
                        <a:pt x="58" y="49"/>
                        <a:pt x="59" y="44"/>
                      </a:cubicBezTo>
                      <a:cubicBezTo>
                        <a:pt x="61" y="33"/>
                        <a:pt x="52" y="23"/>
                        <a:pt x="45" y="15"/>
                      </a:cubicBezTo>
                      <a:cubicBezTo>
                        <a:pt x="38" y="8"/>
                        <a:pt x="27" y="0"/>
                        <a:pt x="16" y="0"/>
                      </a:cubicBezTo>
                    </a:path>
                  </a:pathLst>
                </a:custGeom>
                <a:solidFill>
                  <a:srgbClr val="FEE9B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sp>
          <p:nvSpPr>
            <p:cNvPr id="115722" name="Text Box 32">
              <a:extLst>
                <a:ext uri="{FF2B5EF4-FFF2-40B4-BE49-F238E27FC236}">
                  <a16:creationId xmlns:a16="http://schemas.microsoft.com/office/drawing/2014/main" id="{FCD271A9-D1D7-0510-A6A7-E75F9572471F}"/>
                </a:ext>
              </a:extLst>
            </p:cNvPr>
            <p:cNvSpPr txBox="1">
              <a:spLocks noChangeArrowheads="1"/>
            </p:cNvSpPr>
            <p:nvPr/>
          </p:nvSpPr>
          <p:spPr bwMode="auto">
            <a:xfrm>
              <a:off x="3415129" y="4632563"/>
              <a:ext cx="3352800" cy="4029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685800" indent="-22860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50000"/>
                </a:spcBef>
              </a:pPr>
              <a:r>
                <a:rPr lang="en-US" altLang="en-US" sz="3200" b="1">
                  <a:solidFill>
                    <a:srgbClr val="0070C0"/>
                  </a:solidFill>
                  <a:latin typeface="Times New Roman" panose="02020603050405020304" pitchFamily="18" charset="0"/>
                </a:rPr>
                <a:t>Chuẩn bị bài: </a:t>
              </a:r>
              <a:r>
                <a:rPr lang="en-US" altLang="en-US" sz="3200" b="1">
                  <a:solidFill>
                    <a:srgbClr val="FF0000"/>
                  </a:solidFill>
                  <a:latin typeface="Times New Roman" panose="02020603050405020304" pitchFamily="18" charset="0"/>
                </a:rPr>
                <a:t>Đất Nước</a:t>
              </a:r>
            </a:p>
          </p:txBody>
        </p:sp>
      </p:grpSp>
      <p:pic>
        <p:nvPicPr>
          <p:cNvPr id="115717" name="Picture 9">
            <a:extLst>
              <a:ext uri="{FF2B5EF4-FFF2-40B4-BE49-F238E27FC236}">
                <a16:creationId xmlns:a16="http://schemas.microsoft.com/office/drawing/2014/main" id="{8483D257-CFBA-81A9-7819-4759B73DCB0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11275" y="25400"/>
            <a:ext cx="7285038" cy="86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5718" name="Group 5">
            <a:extLst>
              <a:ext uri="{FF2B5EF4-FFF2-40B4-BE49-F238E27FC236}">
                <a16:creationId xmlns:a16="http://schemas.microsoft.com/office/drawing/2014/main" id="{FE01A8F5-7FA4-D92A-091D-8A1443CAD736}"/>
              </a:ext>
            </a:extLst>
          </p:cNvPr>
          <p:cNvGrpSpPr>
            <a:grpSpLocks/>
          </p:cNvGrpSpPr>
          <p:nvPr/>
        </p:nvGrpSpPr>
        <p:grpSpPr bwMode="auto">
          <a:xfrm>
            <a:off x="69850" y="923925"/>
            <a:ext cx="2813050" cy="3835400"/>
            <a:chOff x="70202" y="923545"/>
            <a:chExt cx="2812716" cy="3835895"/>
          </a:xfrm>
        </p:grpSpPr>
        <p:pic>
          <p:nvPicPr>
            <p:cNvPr id="115719" name="图片 1">
              <a:extLst>
                <a:ext uri="{FF2B5EF4-FFF2-40B4-BE49-F238E27FC236}">
                  <a16:creationId xmlns:a16="http://schemas.microsoft.com/office/drawing/2014/main" id="{44AE0C20-F583-8D95-42C2-9A32145C78B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0202" y="923545"/>
              <a:ext cx="2812716" cy="38358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A376CB4C-FAB2-066F-3BDE-9E409141BB63}"/>
                </a:ext>
              </a:extLst>
            </p:cNvPr>
            <p:cNvSpPr/>
            <p:nvPr/>
          </p:nvSpPr>
          <p:spPr>
            <a:xfrm>
              <a:off x="855421" y="2940664"/>
              <a:ext cx="1643204" cy="1631427"/>
            </a:xfrm>
            <a:prstGeom prst="rect">
              <a:avLst/>
            </a:prstGeom>
            <a:noFill/>
          </p:spPr>
          <p:txBody>
            <a:bodyPr wrap="none">
              <a:spAutoFit/>
              <a:scene3d>
                <a:camera prst="orthographicFront"/>
                <a:lightRig rig="harsh" dir="t"/>
              </a:scene3d>
              <a:sp3d extrusionH="57150" prstMaterial="matte">
                <a:bevelT w="63500" h="12700" prst="angle"/>
                <a:contourClr>
                  <a:schemeClr val="bg1">
                    <a:lumMod val="65000"/>
                  </a:schemeClr>
                </a:contourClr>
              </a:sp3d>
            </a:bodyPr>
            <a:lstStyle/>
            <a:p>
              <a:pPr algn="ctr">
                <a:defRPr/>
              </a:pPr>
              <a:r>
                <a:rPr lang="en-US" sz="5000" b="1" dirty="0" err="1">
                  <a:solidFill>
                    <a:srgbClr val="E53238"/>
                  </a:solidFill>
                  <a:latin typeface="UTM Azuki" panose="02040603050506020204" pitchFamily="18" charset="0"/>
                </a:rPr>
                <a:t>Nhận</a:t>
              </a:r>
              <a:r>
                <a:rPr lang="en-US" sz="5000" b="1" dirty="0">
                  <a:solidFill>
                    <a:srgbClr val="E53238"/>
                  </a:solidFill>
                  <a:latin typeface="UTM Azuki" panose="02040603050506020204" pitchFamily="18" charset="0"/>
                </a:rPr>
                <a:t> </a:t>
              </a:r>
            </a:p>
            <a:p>
              <a:pPr algn="ctr">
                <a:defRPr/>
              </a:pPr>
              <a:r>
                <a:rPr lang="en-US" sz="5000" b="1" dirty="0" err="1">
                  <a:solidFill>
                    <a:srgbClr val="E53238"/>
                  </a:solidFill>
                  <a:latin typeface="UTM Azuki" panose="02040603050506020204" pitchFamily="18" charset="0"/>
                </a:rPr>
                <a:t>xét</a:t>
              </a:r>
              <a:endParaRPr lang="en-US" sz="5000" b="1" dirty="0">
                <a:solidFill>
                  <a:srgbClr val="E53238"/>
                </a:solidFill>
                <a:latin typeface="UTM Azuki" panose="02040603050506020204" pitchFamily="18" charset="0"/>
              </a:endParaRPr>
            </a:p>
          </p:txBody>
        </p:sp>
      </p:gr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3"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
                                        <p:tgtEl>
                                          <p:spTgt spid="4"/>
                                        </p:tgtEl>
                                      </p:cBhvr>
                                    </p:animEffect>
                                    <p:anim calcmode="lin" valueType="num">
                                      <p:cBhvr>
                                        <p:cTn id="8" dur="400" fill="hold"/>
                                        <p:tgtEl>
                                          <p:spTgt spid="4"/>
                                        </p:tgtEl>
                                        <p:attrNameLst>
                                          <p:attrName>ppt_x</p:attrName>
                                        </p:attrNameLst>
                                      </p:cBhvr>
                                      <p:tavLst>
                                        <p:tav tm="0">
                                          <p:val>
                                            <p:strVal val="#ppt_x"/>
                                          </p:val>
                                        </p:tav>
                                        <p:tav tm="100000">
                                          <p:val>
                                            <p:strVal val="#ppt_x"/>
                                          </p:val>
                                        </p:tav>
                                      </p:tavLst>
                                    </p:anim>
                                    <p:anim calcmode="lin" valueType="num">
                                      <p:cBhvr>
                                        <p:cTn id="9" dur="400" fill="hold"/>
                                        <p:tgtEl>
                                          <p:spTgt spid="4"/>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4"/>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4"/>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12" fill="hold" nodeType="clickPar">
                      <p:stCondLst>
                        <p:cond delay="indefinite"/>
                      </p:stCondLst>
                      <p:childTnLst>
                        <p:par>
                          <p:cTn id="13" fill="hold" nodeType="withGroup">
                            <p:stCondLst>
                              <p:cond delay="0"/>
                            </p:stCondLst>
                            <p:childTnLst>
                              <p:par>
                                <p:cTn id="14" presetID="43" presetClass="entr" presetSubtype="0"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100"/>
                                        <p:tgtEl>
                                          <p:spTgt spid="3"/>
                                        </p:tgtEl>
                                      </p:cBhvr>
                                    </p:animEffect>
                                    <p:anim calcmode="lin" valueType="num">
                                      <p:cBhvr>
                                        <p:cTn id="17" dur="400" fill="hold"/>
                                        <p:tgtEl>
                                          <p:spTgt spid="3"/>
                                        </p:tgtEl>
                                        <p:attrNameLst>
                                          <p:attrName>ppt_x</p:attrName>
                                        </p:attrNameLst>
                                      </p:cBhvr>
                                      <p:tavLst>
                                        <p:tav tm="0">
                                          <p:val>
                                            <p:strVal val="#ppt_x"/>
                                          </p:val>
                                        </p:tav>
                                        <p:tav tm="100000">
                                          <p:val>
                                            <p:strVal val="#ppt_x"/>
                                          </p:val>
                                        </p:tav>
                                      </p:tavLst>
                                    </p:anim>
                                    <p:anim calcmode="lin" valueType="num">
                                      <p:cBhvr>
                                        <p:cTn id="18" dur="400" fill="hold"/>
                                        <p:tgtEl>
                                          <p:spTgt spid="3"/>
                                        </p:tgtEl>
                                        <p:attrNameLst>
                                          <p:attrName>ppt_y</p:attrName>
                                        </p:attrNameLst>
                                      </p:cBhvr>
                                      <p:tavLst>
                                        <p:tav tm="0">
                                          <p:val>
                                            <p:strVal val="#ppt_y+0.31"/>
                                          </p:val>
                                        </p:tav>
                                        <p:tav tm="100000">
                                          <p:val>
                                            <p:strVal val="#ppt_y+0.31"/>
                                          </p:val>
                                        </p:tav>
                                      </p:tavLst>
                                    </p:anim>
                                    <p:anim calcmode="lin" valueType="num">
                                      <p:cBhvr>
                                        <p:cTn id="19" dur="600" decel="50000" fill="hold">
                                          <p:stCondLst>
                                            <p:cond delay="400"/>
                                          </p:stCondLst>
                                        </p:cTn>
                                        <p:tgtEl>
                                          <p:spTgt spid="3"/>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0" dur="600" decel="50000" fill="hold">
                                          <p:stCondLst>
                                            <p:cond delay="400"/>
                                          </p:stCondLst>
                                        </p:cTn>
                                        <p:tgtEl>
                                          <p:spTgt spid="3"/>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43" presetClass="entr" presetSubtype="0"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100"/>
                                        <p:tgtEl>
                                          <p:spTgt spid="5"/>
                                        </p:tgtEl>
                                      </p:cBhvr>
                                    </p:animEffect>
                                    <p:anim calcmode="lin" valueType="num">
                                      <p:cBhvr>
                                        <p:cTn id="26" dur="400" fill="hold"/>
                                        <p:tgtEl>
                                          <p:spTgt spid="5"/>
                                        </p:tgtEl>
                                        <p:attrNameLst>
                                          <p:attrName>ppt_x</p:attrName>
                                        </p:attrNameLst>
                                      </p:cBhvr>
                                      <p:tavLst>
                                        <p:tav tm="0">
                                          <p:val>
                                            <p:strVal val="#ppt_x"/>
                                          </p:val>
                                        </p:tav>
                                        <p:tav tm="100000">
                                          <p:val>
                                            <p:strVal val="#ppt_x"/>
                                          </p:val>
                                        </p:tav>
                                      </p:tavLst>
                                    </p:anim>
                                    <p:anim calcmode="lin" valueType="num">
                                      <p:cBhvr>
                                        <p:cTn id="27" dur="400" fill="hold"/>
                                        <p:tgtEl>
                                          <p:spTgt spid="5"/>
                                        </p:tgtEl>
                                        <p:attrNameLst>
                                          <p:attrName>ppt_y</p:attrName>
                                        </p:attrNameLst>
                                      </p:cBhvr>
                                      <p:tavLst>
                                        <p:tav tm="0">
                                          <p:val>
                                            <p:strVal val="#ppt_y+0.31"/>
                                          </p:val>
                                        </p:tav>
                                        <p:tav tm="100000">
                                          <p:val>
                                            <p:strVal val="#ppt_y+0.31"/>
                                          </p:val>
                                        </p:tav>
                                      </p:tavLst>
                                    </p:anim>
                                    <p:anim calcmode="lin" valueType="num">
                                      <p:cBhvr>
                                        <p:cTn id="28" dur="600" decel="50000" fill="hold">
                                          <p:stCondLst>
                                            <p:cond delay="400"/>
                                          </p:stCondLst>
                                        </p:cTn>
                                        <p:tgtEl>
                                          <p:spTgt spid="5"/>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9" dur="600" decel="50000" fill="hold">
                                          <p:stCondLst>
                                            <p:cond delay="400"/>
                                          </p:stCondLst>
                                        </p:cTn>
                                        <p:tgtEl>
                                          <p:spTgt spid="5"/>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7762" name="组合 92">
            <a:extLst>
              <a:ext uri="{FF2B5EF4-FFF2-40B4-BE49-F238E27FC236}">
                <a16:creationId xmlns:a16="http://schemas.microsoft.com/office/drawing/2014/main" id="{C69C7A11-7C36-AB71-3237-E2BCC8755A95}"/>
              </a:ext>
            </a:extLst>
          </p:cNvPr>
          <p:cNvGrpSpPr>
            <a:grpSpLocks/>
          </p:cNvGrpSpPr>
          <p:nvPr/>
        </p:nvGrpSpPr>
        <p:grpSpPr bwMode="auto">
          <a:xfrm rot="-373397">
            <a:off x="3765664" y="4127838"/>
            <a:ext cx="4566717" cy="836115"/>
            <a:chOff x="3532280" y="5405788"/>
            <a:chExt cx="6131700" cy="470667"/>
          </a:xfrm>
        </p:grpSpPr>
        <p:sp>
          <p:nvSpPr>
            <p:cNvPr id="10" name="Freeform 34">
              <a:extLst>
                <a:ext uri="{FF2B5EF4-FFF2-40B4-BE49-F238E27FC236}">
                  <a16:creationId xmlns:a16="http://schemas.microsoft.com/office/drawing/2014/main" id="{9ADE13B4-3C28-68CA-9939-774EA443CF9C}"/>
                </a:ext>
              </a:extLst>
            </p:cNvPr>
            <p:cNvSpPr>
              <a:spLocks noEditPoints="1"/>
            </p:cNvSpPr>
            <p:nvPr/>
          </p:nvSpPr>
          <p:spPr bwMode="auto">
            <a:xfrm>
              <a:off x="8624034" y="5405229"/>
              <a:ext cx="1038883" cy="434368"/>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ysClr val="window" lastClr="FFFFFF"/>
            </a:solidFill>
            <a:ln>
              <a:solidFill>
                <a:sysClr val="windowText" lastClr="000000"/>
              </a:solidFill>
            </a:ln>
          </p:spPr>
          <p:txBody>
            <a:bodyPr/>
            <a:lstStyle/>
            <a:p>
              <a:pPr eaLnBrk="1" fontAlgn="auto" hangingPunct="1">
                <a:spcBef>
                  <a:spcPts val="0"/>
                </a:spcBef>
                <a:spcAft>
                  <a:spcPts val="0"/>
                </a:spcAft>
                <a:defRPr/>
              </a:pPr>
              <a:endParaRPr lang="zh-CN" altLang="en-US" kern="0">
                <a:solidFill>
                  <a:prstClr val="black"/>
                </a:solidFill>
                <a:latin typeface="Arial" panose="020B0604020202020204"/>
                <a:ea typeface="Microsoft YaHei" panose="020B0503020204020204" pitchFamily="34" charset="-122"/>
              </a:endParaRPr>
            </a:p>
          </p:txBody>
        </p:sp>
        <p:sp>
          <p:nvSpPr>
            <p:cNvPr id="11" name="任意多边形 95">
              <a:extLst>
                <a:ext uri="{FF2B5EF4-FFF2-40B4-BE49-F238E27FC236}">
                  <a16:creationId xmlns:a16="http://schemas.microsoft.com/office/drawing/2014/main" id="{1BD9F835-F3EB-D532-7256-CD8F0E0AFE1E}"/>
                </a:ext>
              </a:extLst>
            </p:cNvPr>
            <p:cNvSpPr/>
            <p:nvPr/>
          </p:nvSpPr>
          <p:spPr>
            <a:xfrm>
              <a:off x="3531738" y="5472945"/>
              <a:ext cx="5024235" cy="401700"/>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53" y="connsiteY0-154"/>
                </a:cxn>
                <a:cxn ang="0">
                  <a:pos x="connsiteX1-155" y="connsiteY1-156"/>
                </a:cxn>
                <a:cxn ang="0">
                  <a:pos x="connsiteX2-157" y="connsiteY2-158"/>
                </a:cxn>
              </a:cxnLst>
              <a:rect l="l" t="t" r="r" b="b"/>
              <a:pathLst>
                <a:path w="4904398" h="401116">
                  <a:moveTo>
                    <a:pt x="391353" y="0"/>
                  </a:moveTo>
                  <a:cubicBezTo>
                    <a:pt x="-226127" y="38897"/>
                    <a:pt x="-86259" y="411428"/>
                    <a:pt x="623492" y="400898"/>
                  </a:cubicBezTo>
                  <a:lnTo>
                    <a:pt x="4904398" y="322224"/>
                  </a:lnTo>
                </a:path>
              </a:pathLst>
            </a:custGeom>
            <a:noFill/>
            <a:ln w="25400" cap="rnd" cmpd="sng" algn="ctr">
              <a:solidFill>
                <a:sysClr val="windowText" lastClr="000000"/>
              </a:solidFill>
              <a:prstDash val="dash"/>
              <a:round/>
            </a:ln>
            <a:effectLst/>
          </p:spPr>
          <p:txBody>
            <a:bodyPr anchor="ctr"/>
            <a:lstStyle/>
            <a:p>
              <a:pPr algn="ctr" eaLnBrk="1" fontAlgn="auto" hangingPunct="1">
                <a:spcBef>
                  <a:spcPts val="0"/>
                </a:spcBef>
                <a:spcAft>
                  <a:spcPts val="0"/>
                </a:spcAft>
                <a:defRPr/>
              </a:pPr>
              <a:endParaRPr lang="zh-CN" altLang="en-US" kern="0">
                <a:solidFill>
                  <a:prstClr val="white"/>
                </a:solidFill>
                <a:latin typeface="Arial" panose="020B0604020202020204"/>
                <a:ea typeface="Microsoft YaHei" panose="020B0503020204020204" pitchFamily="34" charset="-122"/>
              </a:endParaRPr>
            </a:p>
          </p:txBody>
        </p:sp>
      </p:grpSp>
      <p:pic>
        <p:nvPicPr>
          <p:cNvPr id="117765" name="Picture 13">
            <a:extLst>
              <a:ext uri="{FF2B5EF4-FFF2-40B4-BE49-F238E27FC236}">
                <a16:creationId xmlns:a16="http://schemas.microsoft.com/office/drawing/2014/main" id="{EAEE418D-9F45-61B2-C526-9D8EEED7217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352800" y="3276600"/>
            <a:ext cx="5105400" cy="22938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push/>
  </p:transition>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689" name="Rectangle 71688">
            <a:extLst>
              <a:ext uri="{FF2B5EF4-FFF2-40B4-BE49-F238E27FC236}">
                <a16:creationId xmlns:a16="http://schemas.microsoft.com/office/drawing/2014/main" id="{E91DC736-0EF8-4F87-9146-EBF1D2EE4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1684" name="Picture 3" descr="A building with a sign on it&#10;&#10;Description automatically generated with low confidence">
            <a:extLst>
              <a:ext uri="{FF2B5EF4-FFF2-40B4-BE49-F238E27FC236}">
                <a16:creationId xmlns:a16="http://schemas.microsoft.com/office/drawing/2014/main" id="{3E7333D9-B2E4-D99F-97BA-64798CA0F34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5694" t="9091" r="23117"/>
          <a:stretch/>
        </p:blipFill>
        <p:spPr bwMode="auto">
          <a:xfrm>
            <a:off x="3523488" y="10"/>
            <a:ext cx="8668512" cy="685799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91" name="Rectangle 71690">
            <a:extLst>
              <a:ext uri="{FF2B5EF4-FFF2-40B4-BE49-F238E27FC236}">
                <a16:creationId xmlns:a16="http://schemas.microsoft.com/office/drawing/2014/main" id="{097CD68E-23E3-4007-8847-CD0944C4F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756601"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1693" name="Rectangle 71692">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71695" name="Rectangle 71694">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1683" name="Subtitle 2">
            <a:extLst>
              <a:ext uri="{FF2B5EF4-FFF2-40B4-BE49-F238E27FC236}">
                <a16:creationId xmlns:a16="http://schemas.microsoft.com/office/drawing/2014/main" id="{8DC5033C-1AA9-1199-30B1-9F1A6181C139}"/>
              </a:ext>
            </a:extLst>
          </p:cNvPr>
          <p:cNvSpPr>
            <a:spLocks noGrp="1"/>
          </p:cNvSpPr>
          <p:nvPr>
            <p:ph type="body" idx="4294967295"/>
          </p:nvPr>
        </p:nvSpPr>
        <p:spPr>
          <a:xfrm>
            <a:off x="228600" y="2897981"/>
            <a:ext cx="4760913" cy="2357437"/>
          </a:xfrm>
        </p:spPr>
        <p:txBody>
          <a:bodyPr/>
          <a:lstStyle/>
          <a:p>
            <a:pPr algn="l"/>
            <a:r>
              <a:rPr lang="en-US" altLang="en-US" sz="3600" dirty="0">
                <a:solidFill>
                  <a:schemeClr val="tx1"/>
                </a:solidFill>
                <a:latin typeface="UTM Azuki" panose="02040603050506020204" pitchFamily="18" charset="0"/>
              </a:rPr>
              <a:t>   </a:t>
            </a:r>
            <a:r>
              <a:rPr lang="en-US" altLang="en-US" sz="3600" b="1" dirty="0" err="1">
                <a:solidFill>
                  <a:schemeClr val="tx1"/>
                </a:solidFill>
                <a:latin typeface="UTM Azuki" panose="02040603050506020204" pitchFamily="18" charset="0"/>
              </a:rPr>
              <a:t>Làng</a:t>
            </a:r>
            <a:r>
              <a:rPr lang="en-US" altLang="en-US" sz="3600" b="1" dirty="0">
                <a:solidFill>
                  <a:schemeClr val="tx1"/>
                </a:solidFill>
                <a:latin typeface="UTM Azuki" panose="02040603050506020204" pitchFamily="18" charset="0"/>
              </a:rPr>
              <a:t> </a:t>
            </a:r>
            <a:r>
              <a:rPr lang="en-US" altLang="en-US" sz="3600" b="1" dirty="0" err="1">
                <a:solidFill>
                  <a:schemeClr val="tx1"/>
                </a:solidFill>
                <a:latin typeface="UTM Azuki" panose="02040603050506020204" pitchFamily="18" charset="0"/>
              </a:rPr>
              <a:t>Hồ</a:t>
            </a:r>
            <a:r>
              <a:rPr lang="en-US" altLang="en-US" sz="3600" dirty="0">
                <a:solidFill>
                  <a:schemeClr val="tx1"/>
                </a:solidFill>
                <a:latin typeface="UTM Azuki" panose="02040603050506020204" pitchFamily="18" charset="0"/>
              </a:rPr>
              <a:t>: </a:t>
            </a:r>
            <a:r>
              <a:rPr lang="en-US" altLang="en-US" sz="3600" dirty="0" err="1">
                <a:solidFill>
                  <a:schemeClr val="tx1"/>
                </a:solidFill>
                <a:latin typeface="UTM Azuki" panose="02040603050506020204" pitchFamily="18" charset="0"/>
              </a:rPr>
              <a:t>làng</a:t>
            </a:r>
            <a:r>
              <a:rPr lang="en-US" altLang="en-US" sz="3600" dirty="0">
                <a:solidFill>
                  <a:schemeClr val="tx1"/>
                </a:solidFill>
                <a:latin typeface="UTM Azuki" panose="02040603050506020204" pitchFamily="18" charset="0"/>
              </a:rPr>
              <a:t> </a:t>
            </a:r>
            <a:r>
              <a:rPr lang="en-US" altLang="en-US" sz="3600" dirty="0" err="1">
                <a:solidFill>
                  <a:schemeClr val="tx1"/>
                </a:solidFill>
                <a:latin typeface="UTM Azuki" panose="02040603050506020204" pitchFamily="18" charset="0"/>
              </a:rPr>
              <a:t>Đông</a:t>
            </a:r>
            <a:r>
              <a:rPr lang="en-US" altLang="en-US" sz="3600" dirty="0">
                <a:solidFill>
                  <a:schemeClr val="tx1"/>
                </a:solidFill>
                <a:latin typeface="UTM Azuki" panose="02040603050506020204" pitchFamily="18" charset="0"/>
              </a:rPr>
              <a:t> </a:t>
            </a:r>
            <a:r>
              <a:rPr lang="en-US" altLang="en-US" sz="3600" dirty="0" err="1">
                <a:solidFill>
                  <a:schemeClr val="tx1"/>
                </a:solidFill>
                <a:latin typeface="UTM Azuki" panose="02040603050506020204" pitchFamily="18" charset="0"/>
              </a:rPr>
              <a:t>Hồ</a:t>
            </a:r>
            <a:r>
              <a:rPr lang="en-US" altLang="en-US" sz="3600" dirty="0">
                <a:solidFill>
                  <a:schemeClr val="tx1"/>
                </a:solidFill>
                <a:latin typeface="UTM Azuki" panose="02040603050506020204" pitchFamily="18" charset="0"/>
              </a:rPr>
              <a:t> </a:t>
            </a:r>
            <a:r>
              <a:rPr lang="en-US" altLang="en-US" sz="3600" dirty="0" err="1">
                <a:solidFill>
                  <a:schemeClr val="tx1"/>
                </a:solidFill>
                <a:latin typeface="UTM Azuki" panose="02040603050506020204" pitchFamily="18" charset="0"/>
              </a:rPr>
              <a:t>thuộc</a:t>
            </a:r>
            <a:r>
              <a:rPr lang="en-US" altLang="en-US" sz="3600" dirty="0">
                <a:solidFill>
                  <a:schemeClr val="tx1"/>
                </a:solidFill>
                <a:latin typeface="UTM Azuki" panose="02040603050506020204" pitchFamily="18" charset="0"/>
              </a:rPr>
              <a:t> </a:t>
            </a:r>
            <a:r>
              <a:rPr lang="en-US" altLang="en-US" sz="3600" dirty="0" err="1">
                <a:solidFill>
                  <a:schemeClr val="tx1"/>
                </a:solidFill>
                <a:latin typeface="UTM Azuki" panose="02040603050506020204" pitchFamily="18" charset="0"/>
              </a:rPr>
              <a:t>huyện</a:t>
            </a:r>
            <a:r>
              <a:rPr lang="en-US" altLang="en-US" sz="3600" dirty="0">
                <a:solidFill>
                  <a:schemeClr val="tx1"/>
                </a:solidFill>
                <a:latin typeface="UTM Azuki" panose="02040603050506020204" pitchFamily="18" charset="0"/>
              </a:rPr>
              <a:t> </a:t>
            </a:r>
            <a:r>
              <a:rPr lang="en-US" altLang="en-US" sz="3600" dirty="0" err="1">
                <a:solidFill>
                  <a:schemeClr val="tx1"/>
                </a:solidFill>
                <a:latin typeface="UTM Azuki" panose="02040603050506020204" pitchFamily="18" charset="0"/>
              </a:rPr>
              <a:t>Thuận</a:t>
            </a:r>
            <a:r>
              <a:rPr lang="en-US" altLang="en-US" sz="3600" dirty="0">
                <a:solidFill>
                  <a:schemeClr val="tx1"/>
                </a:solidFill>
                <a:latin typeface="UTM Azuki" panose="02040603050506020204" pitchFamily="18" charset="0"/>
              </a:rPr>
              <a:t> </a:t>
            </a:r>
            <a:r>
              <a:rPr lang="en-US" altLang="en-US" sz="3600" dirty="0" err="1">
                <a:solidFill>
                  <a:schemeClr val="tx1"/>
                </a:solidFill>
                <a:latin typeface="UTM Azuki" panose="02040603050506020204" pitchFamily="18" charset="0"/>
              </a:rPr>
              <a:t>Thành</a:t>
            </a:r>
            <a:r>
              <a:rPr lang="en-US" altLang="en-US" sz="3600" dirty="0">
                <a:solidFill>
                  <a:schemeClr val="tx1"/>
                </a:solidFill>
                <a:latin typeface="UTM Azuki" panose="02040603050506020204" pitchFamily="18" charset="0"/>
              </a:rPr>
              <a:t>, </a:t>
            </a:r>
            <a:r>
              <a:rPr lang="en-US" altLang="en-US" sz="3600" dirty="0" err="1">
                <a:solidFill>
                  <a:schemeClr val="tx1"/>
                </a:solidFill>
                <a:latin typeface="UTM Azuki" panose="02040603050506020204" pitchFamily="18" charset="0"/>
              </a:rPr>
              <a:t>tỉnh</a:t>
            </a:r>
            <a:r>
              <a:rPr lang="en-US" altLang="en-US" sz="3600" dirty="0">
                <a:solidFill>
                  <a:schemeClr val="tx1"/>
                </a:solidFill>
                <a:latin typeface="UTM Azuki" panose="02040603050506020204" pitchFamily="18" charset="0"/>
              </a:rPr>
              <a:t> </a:t>
            </a:r>
            <a:r>
              <a:rPr lang="en-US" altLang="en-US" sz="3600" dirty="0" err="1">
                <a:solidFill>
                  <a:schemeClr val="tx1"/>
                </a:solidFill>
                <a:latin typeface="UTM Azuki" panose="02040603050506020204" pitchFamily="18" charset="0"/>
              </a:rPr>
              <a:t>Bắc</a:t>
            </a:r>
            <a:r>
              <a:rPr lang="en-US" altLang="en-US" sz="3600" dirty="0">
                <a:solidFill>
                  <a:schemeClr val="tx1"/>
                </a:solidFill>
                <a:latin typeface="UTM Azuki" panose="02040603050506020204" pitchFamily="18" charset="0"/>
              </a:rPr>
              <a:t> </a:t>
            </a:r>
            <a:r>
              <a:rPr lang="en-US" altLang="en-US" sz="3600" dirty="0" err="1">
                <a:solidFill>
                  <a:schemeClr val="tx1"/>
                </a:solidFill>
                <a:latin typeface="UTM Azuki" panose="02040603050506020204" pitchFamily="18" charset="0"/>
              </a:rPr>
              <a:t>Ninh</a:t>
            </a:r>
            <a:r>
              <a:rPr lang="en-US" altLang="en-US" sz="3600" dirty="0">
                <a:solidFill>
                  <a:schemeClr val="tx1"/>
                </a:solidFill>
                <a:latin typeface="UTM Azuki" panose="02040603050506020204" pitchFamily="18" charset="0"/>
              </a:rPr>
              <a:t>, </a:t>
            </a:r>
            <a:r>
              <a:rPr lang="en-US" altLang="en-US" sz="3600" dirty="0" err="1">
                <a:solidFill>
                  <a:schemeClr val="tx1"/>
                </a:solidFill>
                <a:latin typeface="UTM Azuki" panose="02040603050506020204" pitchFamily="18" charset="0"/>
              </a:rPr>
              <a:t>có</a:t>
            </a:r>
            <a:r>
              <a:rPr lang="en-US" altLang="en-US" sz="3600" dirty="0">
                <a:solidFill>
                  <a:schemeClr val="tx1"/>
                </a:solidFill>
                <a:latin typeface="UTM Azuki" panose="02040603050506020204" pitchFamily="18" charset="0"/>
              </a:rPr>
              <a:t> </a:t>
            </a:r>
            <a:r>
              <a:rPr lang="en-US" altLang="en-US" sz="3600" dirty="0" err="1">
                <a:solidFill>
                  <a:schemeClr val="tx1"/>
                </a:solidFill>
                <a:latin typeface="UTM Azuki" panose="02040603050506020204" pitchFamily="18" charset="0"/>
              </a:rPr>
              <a:t>nghề</a:t>
            </a:r>
            <a:r>
              <a:rPr lang="en-US" altLang="en-US" sz="3600" dirty="0">
                <a:solidFill>
                  <a:schemeClr val="tx1"/>
                </a:solidFill>
                <a:latin typeface="UTM Azuki" panose="02040603050506020204" pitchFamily="18" charset="0"/>
              </a:rPr>
              <a:t> làm </a:t>
            </a:r>
            <a:r>
              <a:rPr lang="en-US" altLang="en-US" sz="3600" dirty="0" err="1">
                <a:solidFill>
                  <a:schemeClr val="tx1"/>
                </a:solidFill>
                <a:latin typeface="UTM Azuki" panose="02040603050506020204" pitchFamily="18" charset="0"/>
              </a:rPr>
              <a:t>tranh</a:t>
            </a:r>
            <a:r>
              <a:rPr lang="en-US" altLang="en-US" sz="3600" dirty="0">
                <a:solidFill>
                  <a:schemeClr val="tx1"/>
                </a:solidFill>
                <a:latin typeface="UTM Azuki" panose="02040603050506020204" pitchFamily="18" charset="0"/>
              </a:rPr>
              <a:t> </a:t>
            </a:r>
            <a:r>
              <a:rPr lang="en-US" altLang="en-US" sz="3600" dirty="0" err="1">
                <a:solidFill>
                  <a:schemeClr val="tx1"/>
                </a:solidFill>
                <a:latin typeface="UTM Azuki" panose="02040603050506020204" pitchFamily="18" charset="0"/>
              </a:rPr>
              <a:t>từ</a:t>
            </a:r>
            <a:r>
              <a:rPr lang="en-US" altLang="en-US" sz="3600" dirty="0">
                <a:solidFill>
                  <a:schemeClr val="tx1"/>
                </a:solidFill>
                <a:latin typeface="UTM Azuki" panose="02040603050506020204" pitchFamily="18" charset="0"/>
              </a:rPr>
              <a:t> </a:t>
            </a:r>
            <a:r>
              <a:rPr lang="en-US" altLang="en-US" sz="3600" dirty="0" err="1">
                <a:solidFill>
                  <a:schemeClr val="tx1"/>
                </a:solidFill>
                <a:latin typeface="UTM Azuki" panose="02040603050506020204" pitchFamily="18" charset="0"/>
              </a:rPr>
              <a:t>lâu</a:t>
            </a:r>
            <a:r>
              <a:rPr lang="en-US" altLang="en-US" sz="3600" dirty="0">
                <a:solidFill>
                  <a:schemeClr val="tx1"/>
                </a:solidFill>
                <a:latin typeface="UTM Azuki" panose="02040603050506020204" pitchFamily="18" charset="0"/>
              </a:rPr>
              <a:t> </a:t>
            </a:r>
            <a:r>
              <a:rPr lang="en-US" altLang="en-US" sz="3600" dirty="0" err="1">
                <a:solidFill>
                  <a:schemeClr val="tx1"/>
                </a:solidFill>
                <a:latin typeface="UTM Azuki" panose="02040603050506020204" pitchFamily="18" charset="0"/>
              </a:rPr>
              <a:t>đời</a:t>
            </a:r>
            <a:r>
              <a:rPr lang="en-US" altLang="en-US" sz="3600" dirty="0">
                <a:solidFill>
                  <a:schemeClr val="tx1"/>
                </a:solidFill>
                <a:latin typeface="UTM Azuki" panose="02040603050506020204" pitchFamily="18" charset="0"/>
              </a:rPr>
              <a:t>.</a:t>
            </a:r>
          </a:p>
        </p:txBody>
      </p:sp>
    </p:spTree>
  </p:cSld>
  <p:clrMapOvr>
    <a:masterClrMapping/>
  </p:clrMapOvr>
  <p:transition>
    <p:cut/>
  </p:transition>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2716" name="Rectangle 72710">
            <a:extLst>
              <a:ext uri="{FF2B5EF4-FFF2-40B4-BE49-F238E27FC236}">
                <a16:creationId xmlns:a16="http://schemas.microsoft.com/office/drawing/2014/main" id="{22F15A2D-2324-487D-A02A-BF46C5C580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717" name="Right Triangle 72712">
            <a:extLst>
              <a:ext uri="{FF2B5EF4-FFF2-40B4-BE49-F238E27FC236}">
                <a16:creationId xmlns:a16="http://schemas.microsoft.com/office/drawing/2014/main" id="{2AEAFA59-923A-4F54-8B49-44C970BCC3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2715" name="Rectangle 72714">
            <a:extLst>
              <a:ext uri="{FF2B5EF4-FFF2-40B4-BE49-F238E27FC236}">
                <a16:creationId xmlns:a16="http://schemas.microsoft.com/office/drawing/2014/main" id="{C37E9D4B-7BFA-4D10-B666-547BAC4994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2706" name="Picture 4" descr="A group of people standing around a table with books on it&#10;&#10;Description automatically generated with low confidence">
            <a:extLst>
              <a:ext uri="{FF2B5EF4-FFF2-40B4-BE49-F238E27FC236}">
                <a16:creationId xmlns:a16="http://schemas.microsoft.com/office/drawing/2014/main" id="{36B6B51C-CF90-0ECD-1BBD-ECBC4547828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641775" y="623274"/>
            <a:ext cx="10905052" cy="560788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Isosceles Triangle 1">
            <a:extLst>
              <a:ext uri="{FF2B5EF4-FFF2-40B4-BE49-F238E27FC236}">
                <a16:creationId xmlns:a16="http://schemas.microsoft.com/office/drawing/2014/main" id="{2A7F8AC1-E476-4F1A-9185-832990CADE51}"/>
              </a:ext>
            </a:extLst>
          </p:cNvPr>
          <p:cNvSpPr/>
          <p:nvPr/>
        </p:nvSpPr>
        <p:spPr>
          <a:xfrm rot="16200000">
            <a:off x="8561722" y="3237741"/>
            <a:ext cx="3291840" cy="3321836"/>
          </a:xfrm>
          <a:prstGeom prst="triangle">
            <a:avLst>
              <a:gd name="adj" fmla="val 0"/>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spd="slow" advClick="0" advTm="1000">
    <p:push dir="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3730" name="Google Shape;1801;p61">
            <a:extLst>
              <a:ext uri="{FF2B5EF4-FFF2-40B4-BE49-F238E27FC236}">
                <a16:creationId xmlns:a16="http://schemas.microsoft.com/office/drawing/2014/main" id="{BA5DCDCE-AA4C-8E84-7BB5-CADE40825A75}"/>
              </a:ext>
            </a:extLst>
          </p:cNvPr>
          <p:cNvGrpSpPr>
            <a:grpSpLocks/>
          </p:cNvGrpSpPr>
          <p:nvPr/>
        </p:nvGrpSpPr>
        <p:grpSpPr bwMode="auto">
          <a:xfrm>
            <a:off x="152400" y="2286000"/>
            <a:ext cx="2971800" cy="4491038"/>
            <a:chOff x="5935827" y="724913"/>
            <a:chExt cx="2395220" cy="3697695"/>
          </a:xfrm>
        </p:grpSpPr>
        <p:sp>
          <p:nvSpPr>
            <p:cNvPr id="197" name="Google Shape;1802;p61">
              <a:extLst>
                <a:ext uri="{FF2B5EF4-FFF2-40B4-BE49-F238E27FC236}">
                  <a16:creationId xmlns:a16="http://schemas.microsoft.com/office/drawing/2014/main" id="{033A3BD1-23F5-3FBB-EF44-5FF7D29F83DD}"/>
                </a:ext>
              </a:extLst>
            </p:cNvPr>
            <p:cNvSpPr/>
            <p:nvPr/>
          </p:nvSpPr>
          <p:spPr>
            <a:xfrm>
              <a:off x="6717601" y="2212356"/>
              <a:ext cx="835512" cy="509756"/>
            </a:xfrm>
            <a:custGeom>
              <a:avLst/>
              <a:gdLst/>
              <a:ahLst/>
              <a:cxnLst/>
              <a:rect l="l" t="t" r="r" b="b"/>
              <a:pathLst>
                <a:path w="16628" h="10153" extrusionOk="0">
                  <a:moveTo>
                    <a:pt x="16627" y="0"/>
                  </a:moveTo>
                  <a:lnTo>
                    <a:pt x="1" y="61"/>
                  </a:lnTo>
                  <a:lnTo>
                    <a:pt x="1" y="10152"/>
                  </a:lnTo>
                  <a:lnTo>
                    <a:pt x="16019" y="10092"/>
                  </a:lnTo>
                  <a:lnTo>
                    <a:pt x="16627" y="0"/>
                  </a:lnTo>
                  <a:close/>
                </a:path>
              </a:pathLst>
            </a:custGeom>
            <a:solidFill>
              <a:srgbClr val="3B328C"/>
            </a:solidFill>
            <a:ln>
              <a:noFill/>
            </a:ln>
          </p:spPr>
          <p:txBody>
            <a:bodyPr spcFirstLastPara="1" lIns="121900" tIns="121900" rIns="121900" bIns="121900" anchor="ctr"/>
            <a:lstStyle/>
            <a:p>
              <a:pPr defTabSz="1219200" eaLnBrk="1" fontAlgn="auto" hangingPunct="1">
                <a:spcBef>
                  <a:spcPts val="0"/>
                </a:spcBef>
                <a:spcAft>
                  <a:spcPts val="0"/>
                </a:spcAft>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198" name="Google Shape;1803;p61">
              <a:extLst>
                <a:ext uri="{FF2B5EF4-FFF2-40B4-BE49-F238E27FC236}">
                  <a16:creationId xmlns:a16="http://schemas.microsoft.com/office/drawing/2014/main" id="{BD7E7201-5733-D4DE-DD3D-0B0C3120ADAE}"/>
                </a:ext>
              </a:extLst>
            </p:cNvPr>
            <p:cNvSpPr/>
            <p:nvPr/>
          </p:nvSpPr>
          <p:spPr>
            <a:xfrm>
              <a:off x="6565340" y="1966627"/>
              <a:ext cx="116435" cy="995986"/>
            </a:xfrm>
            <a:custGeom>
              <a:avLst/>
              <a:gdLst/>
              <a:ahLst/>
              <a:cxnLst/>
              <a:rect l="l" t="t" r="r" b="b"/>
              <a:pathLst>
                <a:path w="2341" h="19849" extrusionOk="0">
                  <a:moveTo>
                    <a:pt x="2189" y="1"/>
                  </a:moveTo>
                  <a:lnTo>
                    <a:pt x="304" y="61"/>
                  </a:lnTo>
                  <a:lnTo>
                    <a:pt x="0" y="19849"/>
                  </a:lnTo>
                  <a:lnTo>
                    <a:pt x="2341" y="19758"/>
                  </a:lnTo>
                  <a:lnTo>
                    <a:pt x="2189" y="1"/>
                  </a:lnTo>
                  <a:close/>
                </a:path>
              </a:pathLst>
            </a:custGeom>
            <a:solidFill>
              <a:srgbClr val="635BA7"/>
            </a:solidFill>
            <a:ln>
              <a:noFill/>
            </a:ln>
          </p:spPr>
          <p:txBody>
            <a:bodyPr spcFirstLastPara="1" lIns="121900" tIns="121900" rIns="121900" bIns="121900" anchor="ctr"/>
            <a:lstStyle/>
            <a:p>
              <a:pPr defTabSz="1219200" eaLnBrk="1" fontAlgn="auto" hangingPunct="1">
                <a:spcBef>
                  <a:spcPts val="0"/>
                </a:spcBef>
                <a:spcAft>
                  <a:spcPts val="0"/>
                </a:spcAft>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199" name="Google Shape;1804;p61">
              <a:extLst>
                <a:ext uri="{FF2B5EF4-FFF2-40B4-BE49-F238E27FC236}">
                  <a16:creationId xmlns:a16="http://schemas.microsoft.com/office/drawing/2014/main" id="{CB581CF7-5525-40B4-B33C-84B47F6FB7D2}"/>
                </a:ext>
              </a:extLst>
            </p:cNvPr>
            <p:cNvSpPr/>
            <p:nvPr/>
          </p:nvSpPr>
          <p:spPr>
            <a:xfrm>
              <a:off x="6674098" y="1966627"/>
              <a:ext cx="69093" cy="992065"/>
            </a:xfrm>
            <a:custGeom>
              <a:avLst/>
              <a:gdLst/>
              <a:ahLst/>
              <a:cxnLst/>
              <a:rect l="l" t="t" r="r" b="b"/>
              <a:pathLst>
                <a:path w="1369" h="19758" extrusionOk="0">
                  <a:moveTo>
                    <a:pt x="1" y="1"/>
                  </a:moveTo>
                  <a:lnTo>
                    <a:pt x="153" y="19758"/>
                  </a:lnTo>
                  <a:lnTo>
                    <a:pt x="1369" y="19697"/>
                  </a:lnTo>
                  <a:lnTo>
                    <a:pt x="1338" y="973"/>
                  </a:lnTo>
                  <a:lnTo>
                    <a:pt x="1" y="1"/>
                  </a:lnTo>
                  <a:close/>
                </a:path>
              </a:pathLst>
            </a:custGeom>
            <a:solidFill>
              <a:srgbClr val="3B328C"/>
            </a:solidFill>
            <a:ln>
              <a:noFill/>
            </a:ln>
          </p:spPr>
          <p:txBody>
            <a:bodyPr spcFirstLastPara="1" lIns="121900" tIns="121900" rIns="121900" bIns="121900" anchor="ctr"/>
            <a:lstStyle/>
            <a:p>
              <a:pPr defTabSz="1219200" eaLnBrk="1" fontAlgn="auto" hangingPunct="1">
                <a:spcBef>
                  <a:spcPts val="0"/>
                </a:spcBef>
                <a:spcAft>
                  <a:spcPts val="0"/>
                </a:spcAft>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200" name="Google Shape;1805;p61">
              <a:extLst>
                <a:ext uri="{FF2B5EF4-FFF2-40B4-BE49-F238E27FC236}">
                  <a16:creationId xmlns:a16="http://schemas.microsoft.com/office/drawing/2014/main" id="{749A0139-4CE5-93AD-2BF4-30B9613BF7BB}"/>
                </a:ext>
              </a:extLst>
            </p:cNvPr>
            <p:cNvSpPr/>
            <p:nvPr/>
          </p:nvSpPr>
          <p:spPr>
            <a:xfrm>
              <a:off x="7468665" y="1990155"/>
              <a:ext cx="142025" cy="993371"/>
            </a:xfrm>
            <a:custGeom>
              <a:avLst/>
              <a:gdLst/>
              <a:ahLst/>
              <a:cxnLst/>
              <a:rect l="l" t="t" r="r" b="b"/>
              <a:pathLst>
                <a:path w="2828" h="19758" extrusionOk="0">
                  <a:moveTo>
                    <a:pt x="973" y="1"/>
                  </a:moveTo>
                  <a:lnTo>
                    <a:pt x="1" y="19758"/>
                  </a:lnTo>
                  <a:lnTo>
                    <a:pt x="2311" y="19758"/>
                  </a:lnTo>
                  <a:lnTo>
                    <a:pt x="2827" y="1"/>
                  </a:lnTo>
                  <a:close/>
                </a:path>
              </a:pathLst>
            </a:custGeom>
            <a:solidFill>
              <a:srgbClr val="635BA7"/>
            </a:solidFill>
            <a:ln>
              <a:noFill/>
            </a:ln>
          </p:spPr>
          <p:txBody>
            <a:bodyPr spcFirstLastPara="1" lIns="121900" tIns="121900" rIns="121900" bIns="121900" anchor="ctr"/>
            <a:lstStyle/>
            <a:p>
              <a:pPr defTabSz="1219200" eaLnBrk="1" fontAlgn="auto" hangingPunct="1">
                <a:spcBef>
                  <a:spcPts val="0"/>
                </a:spcBef>
                <a:spcAft>
                  <a:spcPts val="0"/>
                </a:spcAft>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201" name="Google Shape;1806;p61">
              <a:extLst>
                <a:ext uri="{FF2B5EF4-FFF2-40B4-BE49-F238E27FC236}">
                  <a16:creationId xmlns:a16="http://schemas.microsoft.com/office/drawing/2014/main" id="{AE9D904E-5EA5-8C26-EAD7-75A23939BC9B}"/>
                </a:ext>
              </a:extLst>
            </p:cNvPr>
            <p:cNvSpPr/>
            <p:nvPr/>
          </p:nvSpPr>
          <p:spPr>
            <a:xfrm>
              <a:off x="7585100" y="1990155"/>
              <a:ext cx="90844" cy="993371"/>
            </a:xfrm>
            <a:custGeom>
              <a:avLst/>
              <a:gdLst/>
              <a:ahLst/>
              <a:cxnLst/>
              <a:rect l="l" t="t" r="r" b="b"/>
              <a:pathLst>
                <a:path w="1825" h="19758" extrusionOk="0">
                  <a:moveTo>
                    <a:pt x="517" y="1"/>
                  </a:moveTo>
                  <a:lnTo>
                    <a:pt x="1" y="19758"/>
                  </a:lnTo>
                  <a:lnTo>
                    <a:pt x="1247" y="19758"/>
                  </a:lnTo>
                  <a:lnTo>
                    <a:pt x="1824" y="1034"/>
                  </a:lnTo>
                  <a:lnTo>
                    <a:pt x="517" y="1"/>
                  </a:lnTo>
                  <a:close/>
                </a:path>
              </a:pathLst>
            </a:custGeom>
            <a:solidFill>
              <a:srgbClr val="3B328C"/>
            </a:solidFill>
            <a:ln>
              <a:noFill/>
            </a:ln>
          </p:spPr>
          <p:txBody>
            <a:bodyPr spcFirstLastPara="1" lIns="121900" tIns="121900" rIns="121900" bIns="121900" anchor="ctr"/>
            <a:lstStyle/>
            <a:p>
              <a:pPr defTabSz="1219200" eaLnBrk="1" fontAlgn="auto" hangingPunct="1">
                <a:spcBef>
                  <a:spcPts val="0"/>
                </a:spcBef>
                <a:spcAft>
                  <a:spcPts val="0"/>
                </a:spcAft>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202" name="Google Shape;1807;p61">
              <a:extLst>
                <a:ext uri="{FF2B5EF4-FFF2-40B4-BE49-F238E27FC236}">
                  <a16:creationId xmlns:a16="http://schemas.microsoft.com/office/drawing/2014/main" id="{A8077495-2C84-3E78-A63B-44FC35FB2B20}"/>
                </a:ext>
              </a:extLst>
            </p:cNvPr>
            <p:cNvSpPr/>
            <p:nvPr/>
          </p:nvSpPr>
          <p:spPr>
            <a:xfrm>
              <a:off x="6713762" y="3025352"/>
              <a:ext cx="116435" cy="972458"/>
            </a:xfrm>
            <a:custGeom>
              <a:avLst/>
              <a:gdLst/>
              <a:ahLst/>
              <a:cxnLst/>
              <a:rect l="l" t="t" r="r" b="b"/>
              <a:pathLst>
                <a:path w="2311" h="19363" extrusionOk="0">
                  <a:moveTo>
                    <a:pt x="0" y="0"/>
                  </a:moveTo>
                  <a:lnTo>
                    <a:pt x="517" y="19332"/>
                  </a:lnTo>
                  <a:lnTo>
                    <a:pt x="2310" y="19362"/>
                  </a:lnTo>
                  <a:lnTo>
                    <a:pt x="2249" y="61"/>
                  </a:lnTo>
                  <a:lnTo>
                    <a:pt x="0" y="0"/>
                  </a:lnTo>
                  <a:close/>
                </a:path>
              </a:pathLst>
            </a:custGeom>
            <a:solidFill>
              <a:srgbClr val="635BA7"/>
            </a:solidFill>
            <a:ln>
              <a:noFill/>
            </a:ln>
          </p:spPr>
          <p:txBody>
            <a:bodyPr spcFirstLastPara="1" lIns="121900" tIns="121900" rIns="121900" bIns="121900" anchor="ctr"/>
            <a:lstStyle/>
            <a:p>
              <a:pPr defTabSz="1219200" eaLnBrk="1" fontAlgn="auto" hangingPunct="1">
                <a:spcBef>
                  <a:spcPts val="0"/>
                </a:spcBef>
                <a:spcAft>
                  <a:spcPts val="0"/>
                </a:spcAft>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203" name="Google Shape;1808;p61">
              <a:extLst>
                <a:ext uri="{FF2B5EF4-FFF2-40B4-BE49-F238E27FC236}">
                  <a16:creationId xmlns:a16="http://schemas.microsoft.com/office/drawing/2014/main" id="{8330098F-8A71-01B3-42C1-3711AB65A578}"/>
                </a:ext>
              </a:extLst>
            </p:cNvPr>
            <p:cNvSpPr/>
            <p:nvPr/>
          </p:nvSpPr>
          <p:spPr>
            <a:xfrm>
              <a:off x="6827637" y="3029274"/>
              <a:ext cx="70372" cy="968537"/>
            </a:xfrm>
            <a:custGeom>
              <a:avLst/>
              <a:gdLst/>
              <a:ahLst/>
              <a:cxnLst/>
              <a:rect l="l" t="t" r="r" b="b"/>
              <a:pathLst>
                <a:path w="1399" h="19303" extrusionOk="0">
                  <a:moveTo>
                    <a:pt x="0" y="1"/>
                  </a:moveTo>
                  <a:lnTo>
                    <a:pt x="61" y="19302"/>
                  </a:lnTo>
                  <a:lnTo>
                    <a:pt x="1399" y="18329"/>
                  </a:lnTo>
                  <a:lnTo>
                    <a:pt x="1186" y="31"/>
                  </a:lnTo>
                  <a:lnTo>
                    <a:pt x="0" y="1"/>
                  </a:lnTo>
                  <a:close/>
                </a:path>
              </a:pathLst>
            </a:custGeom>
            <a:solidFill>
              <a:srgbClr val="3B328C"/>
            </a:solidFill>
            <a:ln>
              <a:noFill/>
            </a:ln>
          </p:spPr>
          <p:txBody>
            <a:bodyPr spcFirstLastPara="1" lIns="121900" tIns="121900" rIns="121900" bIns="121900" anchor="ctr"/>
            <a:lstStyle/>
            <a:p>
              <a:pPr defTabSz="1219200" eaLnBrk="1" fontAlgn="auto" hangingPunct="1">
                <a:spcBef>
                  <a:spcPts val="0"/>
                </a:spcBef>
                <a:spcAft>
                  <a:spcPts val="0"/>
                </a:spcAft>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204" name="Google Shape;1809;p61">
              <a:extLst>
                <a:ext uri="{FF2B5EF4-FFF2-40B4-BE49-F238E27FC236}">
                  <a16:creationId xmlns:a16="http://schemas.microsoft.com/office/drawing/2014/main" id="{FB855971-2D3B-431E-6018-8D00419DC5B3}"/>
                </a:ext>
              </a:extLst>
            </p:cNvPr>
            <p:cNvSpPr/>
            <p:nvPr/>
          </p:nvSpPr>
          <p:spPr>
            <a:xfrm>
              <a:off x="7503212" y="3073714"/>
              <a:ext cx="136906" cy="972458"/>
            </a:xfrm>
            <a:custGeom>
              <a:avLst/>
              <a:gdLst/>
              <a:ahLst/>
              <a:cxnLst/>
              <a:rect l="l" t="t" r="r" b="b"/>
              <a:pathLst>
                <a:path w="2706" h="19363" extrusionOk="0">
                  <a:moveTo>
                    <a:pt x="1" y="0"/>
                  </a:moveTo>
                  <a:lnTo>
                    <a:pt x="882" y="19332"/>
                  </a:lnTo>
                  <a:lnTo>
                    <a:pt x="2706" y="19362"/>
                  </a:lnTo>
                  <a:lnTo>
                    <a:pt x="2280" y="31"/>
                  </a:lnTo>
                  <a:lnTo>
                    <a:pt x="1" y="0"/>
                  </a:lnTo>
                  <a:close/>
                </a:path>
              </a:pathLst>
            </a:custGeom>
            <a:solidFill>
              <a:srgbClr val="635BA7"/>
            </a:solidFill>
            <a:ln>
              <a:noFill/>
            </a:ln>
          </p:spPr>
          <p:txBody>
            <a:bodyPr spcFirstLastPara="1" lIns="121900" tIns="121900" rIns="121900" bIns="121900" anchor="ctr"/>
            <a:lstStyle/>
            <a:p>
              <a:pPr defTabSz="1219200" eaLnBrk="1" fontAlgn="auto" hangingPunct="1">
                <a:spcBef>
                  <a:spcPts val="0"/>
                </a:spcBef>
                <a:spcAft>
                  <a:spcPts val="0"/>
                </a:spcAft>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205" name="Google Shape;1810;p61">
              <a:extLst>
                <a:ext uri="{FF2B5EF4-FFF2-40B4-BE49-F238E27FC236}">
                  <a16:creationId xmlns:a16="http://schemas.microsoft.com/office/drawing/2014/main" id="{DAA2C582-F7AA-1EDC-D470-079A71F0C0E7}"/>
                </a:ext>
              </a:extLst>
            </p:cNvPr>
            <p:cNvSpPr/>
            <p:nvPr/>
          </p:nvSpPr>
          <p:spPr>
            <a:xfrm>
              <a:off x="7618367" y="3075021"/>
              <a:ext cx="87006" cy="971152"/>
            </a:xfrm>
            <a:custGeom>
              <a:avLst/>
              <a:gdLst/>
              <a:ahLst/>
              <a:cxnLst/>
              <a:rect l="l" t="t" r="r" b="b"/>
              <a:pathLst>
                <a:path w="1733" h="19333" extrusionOk="0">
                  <a:moveTo>
                    <a:pt x="0" y="1"/>
                  </a:moveTo>
                  <a:lnTo>
                    <a:pt x="426" y="19332"/>
                  </a:lnTo>
                  <a:lnTo>
                    <a:pt x="1733" y="18299"/>
                  </a:lnTo>
                  <a:lnTo>
                    <a:pt x="1186" y="1"/>
                  </a:lnTo>
                  <a:close/>
                </a:path>
              </a:pathLst>
            </a:custGeom>
            <a:solidFill>
              <a:srgbClr val="3B328C"/>
            </a:solidFill>
            <a:ln>
              <a:noFill/>
            </a:ln>
          </p:spPr>
          <p:txBody>
            <a:bodyPr spcFirstLastPara="1" lIns="121900" tIns="121900" rIns="121900" bIns="121900" anchor="ctr"/>
            <a:lstStyle/>
            <a:p>
              <a:pPr defTabSz="1219200" eaLnBrk="1" fontAlgn="auto" hangingPunct="1">
                <a:spcBef>
                  <a:spcPts val="0"/>
                </a:spcBef>
                <a:spcAft>
                  <a:spcPts val="0"/>
                </a:spcAft>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206" name="Google Shape;1811;p61">
              <a:extLst>
                <a:ext uri="{FF2B5EF4-FFF2-40B4-BE49-F238E27FC236}">
                  <a16:creationId xmlns:a16="http://schemas.microsoft.com/office/drawing/2014/main" id="{21C645F3-06F3-1323-1C42-6FB219D456CA}"/>
                </a:ext>
              </a:extLst>
            </p:cNvPr>
            <p:cNvSpPr/>
            <p:nvPr/>
          </p:nvSpPr>
          <p:spPr>
            <a:xfrm>
              <a:off x="7207648" y="3078942"/>
              <a:ext cx="134348" cy="971151"/>
            </a:xfrm>
            <a:custGeom>
              <a:avLst/>
              <a:gdLst/>
              <a:ahLst/>
              <a:cxnLst/>
              <a:rect l="l" t="t" r="r" b="b"/>
              <a:pathLst>
                <a:path w="2676" h="19333" extrusionOk="0">
                  <a:moveTo>
                    <a:pt x="1" y="1"/>
                  </a:moveTo>
                  <a:lnTo>
                    <a:pt x="882" y="19332"/>
                  </a:lnTo>
                  <a:lnTo>
                    <a:pt x="2676" y="19332"/>
                  </a:lnTo>
                  <a:lnTo>
                    <a:pt x="2281" y="31"/>
                  </a:lnTo>
                  <a:lnTo>
                    <a:pt x="1" y="1"/>
                  </a:lnTo>
                  <a:close/>
                </a:path>
              </a:pathLst>
            </a:custGeom>
            <a:solidFill>
              <a:srgbClr val="635BA7"/>
            </a:solidFill>
            <a:ln>
              <a:noFill/>
            </a:ln>
          </p:spPr>
          <p:txBody>
            <a:bodyPr spcFirstLastPara="1" lIns="121900" tIns="121900" rIns="121900" bIns="121900" anchor="ctr"/>
            <a:lstStyle/>
            <a:p>
              <a:pPr defTabSz="1219200" eaLnBrk="1" fontAlgn="auto" hangingPunct="1">
                <a:spcBef>
                  <a:spcPts val="0"/>
                </a:spcBef>
                <a:spcAft>
                  <a:spcPts val="0"/>
                </a:spcAft>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207" name="Google Shape;1812;p61">
              <a:extLst>
                <a:ext uri="{FF2B5EF4-FFF2-40B4-BE49-F238E27FC236}">
                  <a16:creationId xmlns:a16="http://schemas.microsoft.com/office/drawing/2014/main" id="{68D51BE2-028B-2DC8-1A46-B2B63DA5E770}"/>
                </a:ext>
              </a:extLst>
            </p:cNvPr>
            <p:cNvSpPr/>
            <p:nvPr/>
          </p:nvSpPr>
          <p:spPr>
            <a:xfrm>
              <a:off x="7321524" y="3080249"/>
              <a:ext cx="85726" cy="969844"/>
            </a:xfrm>
            <a:custGeom>
              <a:avLst/>
              <a:gdLst/>
              <a:ahLst/>
              <a:cxnLst/>
              <a:rect l="l" t="t" r="r" b="b"/>
              <a:pathLst>
                <a:path w="1703" h="19302" extrusionOk="0">
                  <a:moveTo>
                    <a:pt x="1" y="0"/>
                  </a:moveTo>
                  <a:lnTo>
                    <a:pt x="396" y="19301"/>
                  </a:lnTo>
                  <a:lnTo>
                    <a:pt x="1703" y="18298"/>
                  </a:lnTo>
                  <a:lnTo>
                    <a:pt x="1186" y="0"/>
                  </a:lnTo>
                  <a:close/>
                </a:path>
              </a:pathLst>
            </a:custGeom>
            <a:solidFill>
              <a:srgbClr val="3B328C"/>
            </a:solidFill>
            <a:ln>
              <a:noFill/>
            </a:ln>
          </p:spPr>
          <p:txBody>
            <a:bodyPr spcFirstLastPara="1" lIns="121900" tIns="121900" rIns="121900" bIns="121900" anchor="ctr"/>
            <a:lstStyle/>
            <a:p>
              <a:pPr defTabSz="1219200" eaLnBrk="1" fontAlgn="auto" hangingPunct="1">
                <a:spcBef>
                  <a:spcPts val="0"/>
                </a:spcBef>
                <a:spcAft>
                  <a:spcPts val="0"/>
                </a:spcAft>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208" name="Google Shape;1813;p61">
              <a:extLst>
                <a:ext uri="{FF2B5EF4-FFF2-40B4-BE49-F238E27FC236}">
                  <a16:creationId xmlns:a16="http://schemas.microsoft.com/office/drawing/2014/main" id="{B3DE7B2D-4847-935D-2402-EF5A461B689F}"/>
                </a:ext>
              </a:extLst>
            </p:cNvPr>
            <p:cNvSpPr/>
            <p:nvPr/>
          </p:nvSpPr>
          <p:spPr>
            <a:xfrm>
              <a:off x="6656185" y="2126090"/>
              <a:ext cx="859823" cy="538512"/>
            </a:xfrm>
            <a:custGeom>
              <a:avLst/>
              <a:gdLst/>
              <a:ahLst/>
              <a:cxnLst/>
              <a:rect l="l" t="t" r="r" b="b"/>
              <a:pathLst>
                <a:path w="17113" h="10700" extrusionOk="0">
                  <a:moveTo>
                    <a:pt x="0" y="0"/>
                  </a:moveTo>
                  <a:lnTo>
                    <a:pt x="456" y="10699"/>
                  </a:lnTo>
                  <a:lnTo>
                    <a:pt x="16475" y="10669"/>
                  </a:lnTo>
                  <a:lnTo>
                    <a:pt x="17113" y="578"/>
                  </a:lnTo>
                  <a:lnTo>
                    <a:pt x="0" y="0"/>
                  </a:lnTo>
                  <a:close/>
                </a:path>
              </a:pathLst>
            </a:custGeom>
            <a:solidFill>
              <a:srgbClr val="635BA7"/>
            </a:solidFill>
            <a:ln>
              <a:noFill/>
            </a:ln>
          </p:spPr>
          <p:txBody>
            <a:bodyPr spcFirstLastPara="1" lIns="121900" tIns="121900" rIns="121900" bIns="121900" anchor="ctr"/>
            <a:lstStyle/>
            <a:p>
              <a:pPr defTabSz="1219200" eaLnBrk="1" fontAlgn="auto" hangingPunct="1">
                <a:spcBef>
                  <a:spcPts val="0"/>
                </a:spcBef>
                <a:spcAft>
                  <a:spcPts val="0"/>
                </a:spcAft>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209" name="Google Shape;1814;p61">
              <a:extLst>
                <a:ext uri="{FF2B5EF4-FFF2-40B4-BE49-F238E27FC236}">
                  <a16:creationId xmlns:a16="http://schemas.microsoft.com/office/drawing/2014/main" id="{597BF26B-6746-2212-CE4F-D44468481BCF}"/>
                </a:ext>
              </a:extLst>
            </p:cNvPr>
            <p:cNvSpPr/>
            <p:nvPr/>
          </p:nvSpPr>
          <p:spPr>
            <a:xfrm>
              <a:off x="7849956" y="1317015"/>
              <a:ext cx="1280" cy="3921"/>
            </a:xfrm>
            <a:custGeom>
              <a:avLst/>
              <a:gdLst/>
              <a:ahLst/>
              <a:cxnLst/>
              <a:rect l="l" t="t" r="r" b="b"/>
              <a:pathLst>
                <a:path w="31" h="62" extrusionOk="0">
                  <a:moveTo>
                    <a:pt x="31" y="0"/>
                  </a:moveTo>
                  <a:cubicBezTo>
                    <a:pt x="31" y="31"/>
                    <a:pt x="1" y="61"/>
                    <a:pt x="1" y="61"/>
                  </a:cubicBezTo>
                  <a:cubicBezTo>
                    <a:pt x="1" y="61"/>
                    <a:pt x="31" y="31"/>
                    <a:pt x="31" y="0"/>
                  </a:cubicBezTo>
                  <a:close/>
                </a:path>
              </a:pathLst>
            </a:custGeom>
            <a:solidFill>
              <a:srgbClr val="F9C1B9"/>
            </a:solidFill>
            <a:ln>
              <a:noFill/>
            </a:ln>
          </p:spPr>
          <p:txBody>
            <a:bodyPr spcFirstLastPara="1" lIns="121900" tIns="121900" rIns="121900" bIns="121900" anchor="ctr"/>
            <a:lstStyle/>
            <a:p>
              <a:pPr defTabSz="1219200" eaLnBrk="1" fontAlgn="auto" hangingPunct="1">
                <a:spcBef>
                  <a:spcPts val="0"/>
                </a:spcBef>
                <a:spcAft>
                  <a:spcPts val="0"/>
                </a:spcAft>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210" name="Google Shape;1815;p61">
              <a:extLst>
                <a:ext uri="{FF2B5EF4-FFF2-40B4-BE49-F238E27FC236}">
                  <a16:creationId xmlns:a16="http://schemas.microsoft.com/office/drawing/2014/main" id="{60DEAA75-E560-5A55-1183-8234292D3AAE}"/>
                </a:ext>
              </a:extLst>
            </p:cNvPr>
            <p:cNvSpPr/>
            <p:nvPr/>
          </p:nvSpPr>
          <p:spPr>
            <a:xfrm>
              <a:off x="6886494" y="2041131"/>
              <a:ext cx="0" cy="0"/>
            </a:xfrm>
            <a:custGeom>
              <a:avLst/>
              <a:gdLst/>
              <a:ahLst/>
              <a:cxnLst/>
              <a:rect l="l" t="t" r="r" b="b"/>
              <a:pathLst>
                <a:path w="1" h="1" extrusionOk="0">
                  <a:moveTo>
                    <a:pt x="1" y="1"/>
                  </a:moveTo>
                  <a:close/>
                </a:path>
              </a:pathLst>
            </a:custGeom>
            <a:solidFill>
              <a:srgbClr val="FFFFFF"/>
            </a:solidFill>
            <a:ln>
              <a:noFill/>
            </a:ln>
          </p:spPr>
          <p:txBody>
            <a:bodyPr spcFirstLastPara="1" lIns="121900" tIns="121900" rIns="121900" bIns="121900" anchor="ctr"/>
            <a:lstStyle/>
            <a:p>
              <a:pPr defTabSz="1219200" eaLnBrk="1" fontAlgn="auto" hangingPunct="1">
                <a:spcBef>
                  <a:spcPts val="0"/>
                </a:spcBef>
                <a:spcAft>
                  <a:spcPts val="0"/>
                </a:spcAft>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211" name="Google Shape;1816;p61">
              <a:extLst>
                <a:ext uri="{FF2B5EF4-FFF2-40B4-BE49-F238E27FC236}">
                  <a16:creationId xmlns:a16="http://schemas.microsoft.com/office/drawing/2014/main" id="{B621302A-80EA-7D94-58DA-B1FF72CFB49F}"/>
                </a:ext>
              </a:extLst>
            </p:cNvPr>
            <p:cNvSpPr/>
            <p:nvPr/>
          </p:nvSpPr>
          <p:spPr>
            <a:xfrm>
              <a:off x="6299204" y="1463407"/>
              <a:ext cx="216236" cy="138549"/>
            </a:xfrm>
            <a:custGeom>
              <a:avLst/>
              <a:gdLst/>
              <a:ahLst/>
              <a:cxnLst/>
              <a:rect l="l" t="t" r="r" b="b"/>
              <a:pathLst>
                <a:path w="4317" h="2743" extrusionOk="0">
                  <a:moveTo>
                    <a:pt x="2347" y="1"/>
                  </a:moveTo>
                  <a:cubicBezTo>
                    <a:pt x="1515" y="1"/>
                    <a:pt x="688" y="246"/>
                    <a:pt x="1" y="733"/>
                  </a:cubicBezTo>
                  <a:cubicBezTo>
                    <a:pt x="139" y="1746"/>
                    <a:pt x="975" y="2742"/>
                    <a:pt x="2562" y="2742"/>
                  </a:cubicBezTo>
                  <a:cubicBezTo>
                    <a:pt x="3070" y="2742"/>
                    <a:pt x="3654" y="2640"/>
                    <a:pt x="4317" y="2405"/>
                  </a:cubicBezTo>
                  <a:lnTo>
                    <a:pt x="4317" y="490"/>
                  </a:lnTo>
                  <a:cubicBezTo>
                    <a:pt x="3704" y="163"/>
                    <a:pt x="3024" y="1"/>
                    <a:pt x="2347" y="1"/>
                  </a:cubicBezTo>
                  <a:close/>
                </a:path>
              </a:pathLst>
            </a:custGeom>
            <a:solidFill>
              <a:srgbClr val="F9C1B9"/>
            </a:solidFill>
            <a:ln>
              <a:noFill/>
            </a:ln>
          </p:spPr>
          <p:txBody>
            <a:bodyPr spcFirstLastPara="1" lIns="121900" tIns="121900" rIns="121900" bIns="121900" anchor="ctr"/>
            <a:lstStyle/>
            <a:p>
              <a:pPr defTabSz="1219200" eaLnBrk="1" fontAlgn="auto" hangingPunct="1">
                <a:spcBef>
                  <a:spcPts val="0"/>
                </a:spcBef>
                <a:spcAft>
                  <a:spcPts val="0"/>
                </a:spcAft>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212" name="Google Shape;1817;p61">
              <a:extLst>
                <a:ext uri="{FF2B5EF4-FFF2-40B4-BE49-F238E27FC236}">
                  <a16:creationId xmlns:a16="http://schemas.microsoft.com/office/drawing/2014/main" id="{EA1B1813-87AF-86F9-9762-07D0E61F147D}"/>
                </a:ext>
              </a:extLst>
            </p:cNvPr>
            <p:cNvSpPr/>
            <p:nvPr/>
          </p:nvSpPr>
          <p:spPr>
            <a:xfrm>
              <a:off x="6292807" y="1386289"/>
              <a:ext cx="222633" cy="115022"/>
            </a:xfrm>
            <a:custGeom>
              <a:avLst/>
              <a:gdLst/>
              <a:ahLst/>
              <a:cxnLst/>
              <a:rect l="l" t="t" r="r" b="b"/>
              <a:pathLst>
                <a:path w="4439" h="2283" extrusionOk="0">
                  <a:moveTo>
                    <a:pt x="2298" y="0"/>
                  </a:moveTo>
                  <a:cubicBezTo>
                    <a:pt x="1859" y="0"/>
                    <a:pt x="1386" y="99"/>
                    <a:pt x="913" y="368"/>
                  </a:cubicBezTo>
                  <a:cubicBezTo>
                    <a:pt x="275" y="733"/>
                    <a:pt x="1" y="1523"/>
                    <a:pt x="123" y="2283"/>
                  </a:cubicBezTo>
                  <a:cubicBezTo>
                    <a:pt x="810" y="1796"/>
                    <a:pt x="1637" y="1551"/>
                    <a:pt x="2469" y="1551"/>
                  </a:cubicBezTo>
                  <a:cubicBezTo>
                    <a:pt x="3146" y="1551"/>
                    <a:pt x="3826" y="1713"/>
                    <a:pt x="4439" y="2040"/>
                  </a:cubicBezTo>
                  <a:lnTo>
                    <a:pt x="4439" y="733"/>
                  </a:lnTo>
                  <a:cubicBezTo>
                    <a:pt x="4439" y="733"/>
                    <a:pt x="3495" y="0"/>
                    <a:pt x="2298" y="0"/>
                  </a:cubicBezTo>
                  <a:close/>
                </a:path>
              </a:pathLst>
            </a:custGeom>
            <a:solidFill>
              <a:srgbClr val="ED9996"/>
            </a:solidFill>
            <a:ln>
              <a:noFill/>
            </a:ln>
          </p:spPr>
          <p:txBody>
            <a:bodyPr spcFirstLastPara="1" lIns="121900" tIns="121900" rIns="121900" bIns="121900" anchor="ctr"/>
            <a:lstStyle/>
            <a:p>
              <a:pPr defTabSz="1219200" eaLnBrk="1" fontAlgn="auto" hangingPunct="1">
                <a:spcBef>
                  <a:spcPts val="0"/>
                </a:spcBef>
                <a:spcAft>
                  <a:spcPts val="0"/>
                </a:spcAft>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213" name="Google Shape;1818;p61">
              <a:extLst>
                <a:ext uri="{FF2B5EF4-FFF2-40B4-BE49-F238E27FC236}">
                  <a16:creationId xmlns:a16="http://schemas.microsoft.com/office/drawing/2014/main" id="{982E8BF3-2222-695A-888C-3FB4F8A2428D}"/>
                </a:ext>
              </a:extLst>
            </p:cNvPr>
            <p:cNvSpPr/>
            <p:nvPr/>
          </p:nvSpPr>
          <p:spPr>
            <a:xfrm>
              <a:off x="6363179" y="1469942"/>
              <a:ext cx="134348" cy="115022"/>
            </a:xfrm>
            <a:custGeom>
              <a:avLst/>
              <a:gdLst/>
              <a:ahLst/>
              <a:cxnLst/>
              <a:rect l="l" t="t" r="r" b="b"/>
              <a:pathLst>
                <a:path w="2675" h="2284" extrusionOk="0">
                  <a:moveTo>
                    <a:pt x="1133" y="0"/>
                  </a:moveTo>
                  <a:cubicBezTo>
                    <a:pt x="750" y="0"/>
                    <a:pt x="358" y="82"/>
                    <a:pt x="31" y="156"/>
                  </a:cubicBezTo>
                  <a:cubicBezTo>
                    <a:pt x="0" y="186"/>
                    <a:pt x="0" y="217"/>
                    <a:pt x="31" y="217"/>
                  </a:cubicBezTo>
                  <a:cubicBezTo>
                    <a:pt x="387" y="217"/>
                    <a:pt x="795" y="137"/>
                    <a:pt x="1178" y="137"/>
                  </a:cubicBezTo>
                  <a:cubicBezTo>
                    <a:pt x="1580" y="137"/>
                    <a:pt x="1955" y="224"/>
                    <a:pt x="2219" y="581"/>
                  </a:cubicBezTo>
                  <a:cubicBezTo>
                    <a:pt x="2553" y="1037"/>
                    <a:pt x="2493" y="1676"/>
                    <a:pt x="2523" y="2192"/>
                  </a:cubicBezTo>
                  <a:cubicBezTo>
                    <a:pt x="2523" y="2253"/>
                    <a:pt x="2561" y="2284"/>
                    <a:pt x="2599" y="2284"/>
                  </a:cubicBezTo>
                  <a:cubicBezTo>
                    <a:pt x="2637" y="2284"/>
                    <a:pt x="2675" y="2253"/>
                    <a:pt x="2675" y="2192"/>
                  </a:cubicBezTo>
                  <a:cubicBezTo>
                    <a:pt x="2675" y="1585"/>
                    <a:pt x="2675" y="825"/>
                    <a:pt x="2219" y="369"/>
                  </a:cubicBezTo>
                  <a:cubicBezTo>
                    <a:pt x="1924" y="89"/>
                    <a:pt x="1534" y="0"/>
                    <a:pt x="1133" y="0"/>
                  </a:cubicBezTo>
                  <a:close/>
                </a:path>
              </a:pathLst>
            </a:custGeom>
            <a:solidFill>
              <a:srgbClr val="8E4F4F"/>
            </a:solidFill>
            <a:ln>
              <a:noFill/>
            </a:ln>
          </p:spPr>
          <p:txBody>
            <a:bodyPr spcFirstLastPara="1" lIns="121900" tIns="121900" rIns="121900" bIns="121900" anchor="ctr"/>
            <a:lstStyle/>
            <a:p>
              <a:pPr defTabSz="1219200" eaLnBrk="1" fontAlgn="auto" hangingPunct="1">
                <a:spcBef>
                  <a:spcPts val="0"/>
                </a:spcBef>
                <a:spcAft>
                  <a:spcPts val="0"/>
                </a:spcAft>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214" name="Google Shape;1819;p61">
              <a:extLst>
                <a:ext uri="{FF2B5EF4-FFF2-40B4-BE49-F238E27FC236}">
                  <a16:creationId xmlns:a16="http://schemas.microsoft.com/office/drawing/2014/main" id="{309CFFDE-A713-064A-ED7E-1C5DEA7D14DB}"/>
                </a:ext>
              </a:extLst>
            </p:cNvPr>
            <p:cNvSpPr/>
            <p:nvPr/>
          </p:nvSpPr>
          <p:spPr>
            <a:xfrm>
              <a:off x="6420757" y="1501311"/>
              <a:ext cx="78049" cy="48362"/>
            </a:xfrm>
            <a:custGeom>
              <a:avLst/>
              <a:gdLst/>
              <a:ahLst/>
              <a:cxnLst/>
              <a:rect l="l" t="t" r="r" b="b"/>
              <a:pathLst>
                <a:path w="1564" h="943" extrusionOk="0">
                  <a:moveTo>
                    <a:pt x="552" y="0"/>
                  </a:moveTo>
                  <a:cubicBezTo>
                    <a:pt x="390" y="0"/>
                    <a:pt x="220" y="58"/>
                    <a:pt x="51" y="194"/>
                  </a:cubicBezTo>
                  <a:cubicBezTo>
                    <a:pt x="1" y="243"/>
                    <a:pt x="32" y="293"/>
                    <a:pt x="79" y="293"/>
                  </a:cubicBezTo>
                  <a:cubicBezTo>
                    <a:pt x="89" y="293"/>
                    <a:pt x="100" y="290"/>
                    <a:pt x="111" y="285"/>
                  </a:cubicBezTo>
                  <a:cubicBezTo>
                    <a:pt x="250" y="229"/>
                    <a:pt x="383" y="193"/>
                    <a:pt x="512" y="193"/>
                  </a:cubicBezTo>
                  <a:cubicBezTo>
                    <a:pt x="666" y="193"/>
                    <a:pt x="814" y="244"/>
                    <a:pt x="962" y="376"/>
                  </a:cubicBezTo>
                  <a:cubicBezTo>
                    <a:pt x="1145" y="528"/>
                    <a:pt x="1236" y="741"/>
                    <a:pt x="1388" y="923"/>
                  </a:cubicBezTo>
                  <a:cubicBezTo>
                    <a:pt x="1402" y="937"/>
                    <a:pt x="1418" y="943"/>
                    <a:pt x="1436" y="943"/>
                  </a:cubicBezTo>
                  <a:cubicBezTo>
                    <a:pt x="1496" y="943"/>
                    <a:pt x="1564" y="872"/>
                    <a:pt x="1540" y="802"/>
                  </a:cubicBezTo>
                  <a:cubicBezTo>
                    <a:pt x="1343" y="385"/>
                    <a:pt x="972" y="0"/>
                    <a:pt x="552" y="0"/>
                  </a:cubicBezTo>
                  <a:close/>
                </a:path>
              </a:pathLst>
            </a:custGeom>
            <a:solidFill>
              <a:srgbClr val="8E4F4F"/>
            </a:solidFill>
            <a:ln>
              <a:noFill/>
            </a:ln>
          </p:spPr>
          <p:txBody>
            <a:bodyPr spcFirstLastPara="1" lIns="121900" tIns="121900" rIns="121900" bIns="121900" anchor="ctr"/>
            <a:lstStyle/>
            <a:p>
              <a:pPr defTabSz="1219200" eaLnBrk="1" fontAlgn="auto" hangingPunct="1">
                <a:spcBef>
                  <a:spcPts val="0"/>
                </a:spcBef>
                <a:spcAft>
                  <a:spcPts val="0"/>
                </a:spcAft>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215" name="Google Shape;1820;p61">
              <a:extLst>
                <a:ext uri="{FF2B5EF4-FFF2-40B4-BE49-F238E27FC236}">
                  <a16:creationId xmlns:a16="http://schemas.microsoft.com/office/drawing/2014/main" id="{7B27E805-0E66-E78E-FFA0-5412E1DCACA3}"/>
                </a:ext>
              </a:extLst>
            </p:cNvPr>
            <p:cNvSpPr/>
            <p:nvPr/>
          </p:nvSpPr>
          <p:spPr>
            <a:xfrm>
              <a:off x="7500653" y="1463407"/>
              <a:ext cx="216235" cy="138549"/>
            </a:xfrm>
            <a:custGeom>
              <a:avLst/>
              <a:gdLst/>
              <a:ahLst/>
              <a:cxnLst/>
              <a:rect l="l" t="t" r="r" b="b"/>
              <a:pathLst>
                <a:path w="4318" h="2743" extrusionOk="0">
                  <a:moveTo>
                    <a:pt x="1948" y="1"/>
                  </a:moveTo>
                  <a:cubicBezTo>
                    <a:pt x="1273" y="1"/>
                    <a:pt x="600" y="163"/>
                    <a:pt x="1" y="490"/>
                  </a:cubicBezTo>
                  <a:lnTo>
                    <a:pt x="1" y="2405"/>
                  </a:lnTo>
                  <a:cubicBezTo>
                    <a:pt x="656" y="2640"/>
                    <a:pt x="1235" y="2742"/>
                    <a:pt x="1739" y="2742"/>
                  </a:cubicBezTo>
                  <a:cubicBezTo>
                    <a:pt x="3314" y="2742"/>
                    <a:pt x="4156" y="1746"/>
                    <a:pt x="4317" y="733"/>
                  </a:cubicBezTo>
                  <a:cubicBezTo>
                    <a:pt x="3613" y="246"/>
                    <a:pt x="2779" y="1"/>
                    <a:pt x="1948" y="1"/>
                  </a:cubicBezTo>
                  <a:close/>
                </a:path>
              </a:pathLst>
            </a:custGeom>
            <a:solidFill>
              <a:srgbClr val="F9C1B9"/>
            </a:solidFill>
            <a:ln>
              <a:noFill/>
            </a:ln>
          </p:spPr>
          <p:txBody>
            <a:bodyPr spcFirstLastPara="1" lIns="121900" tIns="121900" rIns="121900" bIns="121900" anchor="ctr"/>
            <a:lstStyle/>
            <a:p>
              <a:pPr defTabSz="1219200" eaLnBrk="1" fontAlgn="auto" hangingPunct="1">
                <a:spcBef>
                  <a:spcPts val="0"/>
                </a:spcBef>
                <a:spcAft>
                  <a:spcPts val="0"/>
                </a:spcAft>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216" name="Google Shape;1821;p61">
              <a:extLst>
                <a:ext uri="{FF2B5EF4-FFF2-40B4-BE49-F238E27FC236}">
                  <a16:creationId xmlns:a16="http://schemas.microsoft.com/office/drawing/2014/main" id="{25E4338B-BE98-C34A-8C0D-28EBE8066ADA}"/>
                </a:ext>
              </a:extLst>
            </p:cNvPr>
            <p:cNvSpPr/>
            <p:nvPr/>
          </p:nvSpPr>
          <p:spPr>
            <a:xfrm>
              <a:off x="7500653" y="1386289"/>
              <a:ext cx="222633" cy="115022"/>
            </a:xfrm>
            <a:custGeom>
              <a:avLst/>
              <a:gdLst/>
              <a:ahLst/>
              <a:cxnLst/>
              <a:rect l="l" t="t" r="r" b="b"/>
              <a:pathLst>
                <a:path w="4439" h="2283" extrusionOk="0">
                  <a:moveTo>
                    <a:pt x="2142" y="0"/>
                  </a:moveTo>
                  <a:cubicBezTo>
                    <a:pt x="945" y="0"/>
                    <a:pt x="1" y="733"/>
                    <a:pt x="1" y="733"/>
                  </a:cubicBezTo>
                  <a:lnTo>
                    <a:pt x="1" y="2040"/>
                  </a:lnTo>
                  <a:cubicBezTo>
                    <a:pt x="600" y="1713"/>
                    <a:pt x="1273" y="1551"/>
                    <a:pt x="1948" y="1551"/>
                  </a:cubicBezTo>
                  <a:cubicBezTo>
                    <a:pt x="2779" y="1551"/>
                    <a:pt x="3613" y="1796"/>
                    <a:pt x="4317" y="2283"/>
                  </a:cubicBezTo>
                  <a:cubicBezTo>
                    <a:pt x="4439" y="1523"/>
                    <a:pt x="4165" y="733"/>
                    <a:pt x="3527" y="368"/>
                  </a:cubicBezTo>
                  <a:cubicBezTo>
                    <a:pt x="3054" y="99"/>
                    <a:pt x="2581" y="0"/>
                    <a:pt x="2142" y="0"/>
                  </a:cubicBezTo>
                  <a:close/>
                </a:path>
              </a:pathLst>
            </a:custGeom>
            <a:solidFill>
              <a:srgbClr val="ED9996"/>
            </a:solidFill>
            <a:ln>
              <a:noFill/>
            </a:ln>
          </p:spPr>
          <p:txBody>
            <a:bodyPr spcFirstLastPara="1" lIns="121900" tIns="121900" rIns="121900" bIns="121900" anchor="ctr"/>
            <a:lstStyle/>
            <a:p>
              <a:pPr defTabSz="1219200" eaLnBrk="1" fontAlgn="auto" hangingPunct="1">
                <a:spcBef>
                  <a:spcPts val="0"/>
                </a:spcBef>
                <a:spcAft>
                  <a:spcPts val="0"/>
                </a:spcAft>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217" name="Google Shape;1822;p61">
              <a:extLst>
                <a:ext uri="{FF2B5EF4-FFF2-40B4-BE49-F238E27FC236}">
                  <a16:creationId xmlns:a16="http://schemas.microsoft.com/office/drawing/2014/main" id="{ABE41BCE-058B-8EA3-E3CE-08ADF0C554ED}"/>
                </a:ext>
              </a:extLst>
            </p:cNvPr>
            <p:cNvSpPr/>
            <p:nvPr/>
          </p:nvSpPr>
          <p:spPr>
            <a:xfrm>
              <a:off x="7517286" y="1469942"/>
              <a:ext cx="134348" cy="115022"/>
            </a:xfrm>
            <a:custGeom>
              <a:avLst/>
              <a:gdLst/>
              <a:ahLst/>
              <a:cxnLst/>
              <a:rect l="l" t="t" r="r" b="b"/>
              <a:pathLst>
                <a:path w="2676" h="2284" extrusionOk="0">
                  <a:moveTo>
                    <a:pt x="1546" y="0"/>
                  </a:moveTo>
                  <a:cubicBezTo>
                    <a:pt x="1142" y="0"/>
                    <a:pt x="751" y="89"/>
                    <a:pt x="456" y="369"/>
                  </a:cubicBezTo>
                  <a:cubicBezTo>
                    <a:pt x="0" y="855"/>
                    <a:pt x="0" y="1585"/>
                    <a:pt x="31" y="2192"/>
                  </a:cubicBezTo>
                  <a:cubicBezTo>
                    <a:pt x="31" y="2253"/>
                    <a:pt x="69" y="2284"/>
                    <a:pt x="107" y="2284"/>
                  </a:cubicBezTo>
                  <a:cubicBezTo>
                    <a:pt x="145" y="2284"/>
                    <a:pt x="183" y="2253"/>
                    <a:pt x="183" y="2192"/>
                  </a:cubicBezTo>
                  <a:cubicBezTo>
                    <a:pt x="183" y="1676"/>
                    <a:pt x="152" y="1037"/>
                    <a:pt x="456" y="581"/>
                  </a:cubicBezTo>
                  <a:cubicBezTo>
                    <a:pt x="715" y="217"/>
                    <a:pt x="1087" y="126"/>
                    <a:pt x="1482" y="126"/>
                  </a:cubicBezTo>
                  <a:cubicBezTo>
                    <a:pt x="1877" y="126"/>
                    <a:pt x="2295" y="217"/>
                    <a:pt x="2645" y="217"/>
                  </a:cubicBezTo>
                  <a:cubicBezTo>
                    <a:pt x="2675" y="217"/>
                    <a:pt x="2675" y="186"/>
                    <a:pt x="2675" y="156"/>
                  </a:cubicBezTo>
                  <a:cubicBezTo>
                    <a:pt x="2333" y="82"/>
                    <a:pt x="1933" y="0"/>
                    <a:pt x="1546" y="0"/>
                  </a:cubicBezTo>
                  <a:close/>
                </a:path>
              </a:pathLst>
            </a:custGeom>
            <a:solidFill>
              <a:srgbClr val="8E4F4F"/>
            </a:solidFill>
            <a:ln>
              <a:noFill/>
            </a:ln>
          </p:spPr>
          <p:txBody>
            <a:bodyPr spcFirstLastPara="1" lIns="121900" tIns="121900" rIns="121900" bIns="121900" anchor="ctr"/>
            <a:lstStyle/>
            <a:p>
              <a:pPr defTabSz="1219200" eaLnBrk="1" fontAlgn="auto" hangingPunct="1">
                <a:spcBef>
                  <a:spcPts val="0"/>
                </a:spcBef>
                <a:spcAft>
                  <a:spcPts val="0"/>
                </a:spcAft>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218" name="Google Shape;1823;p61">
              <a:extLst>
                <a:ext uri="{FF2B5EF4-FFF2-40B4-BE49-F238E27FC236}">
                  <a16:creationId xmlns:a16="http://schemas.microsoft.com/office/drawing/2014/main" id="{F0326D43-F2E6-96B1-A635-52E9D657FB33}"/>
                </a:ext>
              </a:extLst>
            </p:cNvPr>
            <p:cNvSpPr/>
            <p:nvPr/>
          </p:nvSpPr>
          <p:spPr>
            <a:xfrm>
              <a:off x="7517286" y="1502619"/>
              <a:ext cx="78050" cy="47054"/>
            </a:xfrm>
            <a:custGeom>
              <a:avLst/>
              <a:gdLst/>
              <a:ahLst/>
              <a:cxnLst/>
              <a:rect l="l" t="t" r="r" b="b"/>
              <a:pathLst>
                <a:path w="1538" h="930" extrusionOk="0">
                  <a:moveTo>
                    <a:pt x="1016" y="1"/>
                  </a:moveTo>
                  <a:cubicBezTo>
                    <a:pt x="595" y="1"/>
                    <a:pt x="222" y="371"/>
                    <a:pt x="24" y="789"/>
                  </a:cubicBezTo>
                  <a:cubicBezTo>
                    <a:pt x="0" y="859"/>
                    <a:pt x="50" y="930"/>
                    <a:pt x="101" y="930"/>
                  </a:cubicBezTo>
                  <a:cubicBezTo>
                    <a:pt x="116" y="930"/>
                    <a:pt x="132" y="924"/>
                    <a:pt x="145" y="910"/>
                  </a:cubicBezTo>
                  <a:cubicBezTo>
                    <a:pt x="297" y="728"/>
                    <a:pt x="388" y="515"/>
                    <a:pt x="571" y="363"/>
                  </a:cubicBezTo>
                  <a:cubicBezTo>
                    <a:pt x="719" y="231"/>
                    <a:pt x="868" y="180"/>
                    <a:pt x="1021" y="180"/>
                  </a:cubicBezTo>
                  <a:cubicBezTo>
                    <a:pt x="1150" y="180"/>
                    <a:pt x="1283" y="216"/>
                    <a:pt x="1422" y="272"/>
                  </a:cubicBezTo>
                  <a:cubicBezTo>
                    <a:pt x="1433" y="277"/>
                    <a:pt x="1444" y="280"/>
                    <a:pt x="1455" y="280"/>
                  </a:cubicBezTo>
                  <a:cubicBezTo>
                    <a:pt x="1502" y="280"/>
                    <a:pt x="1538" y="230"/>
                    <a:pt x="1513" y="181"/>
                  </a:cubicBezTo>
                  <a:cubicBezTo>
                    <a:pt x="1345" y="55"/>
                    <a:pt x="1177" y="1"/>
                    <a:pt x="1016" y="1"/>
                  </a:cubicBezTo>
                  <a:close/>
                </a:path>
              </a:pathLst>
            </a:custGeom>
            <a:solidFill>
              <a:srgbClr val="8E4F4F"/>
            </a:solidFill>
            <a:ln>
              <a:noFill/>
            </a:ln>
          </p:spPr>
          <p:txBody>
            <a:bodyPr spcFirstLastPara="1" lIns="121900" tIns="121900" rIns="121900" bIns="121900" anchor="ctr"/>
            <a:lstStyle/>
            <a:p>
              <a:pPr defTabSz="1219200" eaLnBrk="1" fontAlgn="auto" hangingPunct="1">
                <a:spcBef>
                  <a:spcPts val="0"/>
                </a:spcBef>
                <a:spcAft>
                  <a:spcPts val="0"/>
                </a:spcAft>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219" name="Google Shape;1824;p61">
              <a:extLst>
                <a:ext uri="{FF2B5EF4-FFF2-40B4-BE49-F238E27FC236}">
                  <a16:creationId xmlns:a16="http://schemas.microsoft.com/office/drawing/2014/main" id="{3F6A24D6-EE16-AA56-1923-A17DE57435C0}"/>
                </a:ext>
              </a:extLst>
            </p:cNvPr>
            <p:cNvSpPr/>
            <p:nvPr/>
          </p:nvSpPr>
          <p:spPr>
            <a:xfrm>
              <a:off x="6905686" y="1950943"/>
              <a:ext cx="253341" cy="118944"/>
            </a:xfrm>
            <a:custGeom>
              <a:avLst/>
              <a:gdLst/>
              <a:ahLst/>
              <a:cxnLst/>
              <a:rect l="l" t="t" r="r" b="b"/>
              <a:pathLst>
                <a:path w="5047" h="2360" extrusionOk="0">
                  <a:moveTo>
                    <a:pt x="5046" y="1"/>
                  </a:moveTo>
                  <a:lnTo>
                    <a:pt x="5046" y="1"/>
                  </a:lnTo>
                  <a:cubicBezTo>
                    <a:pt x="3375" y="122"/>
                    <a:pt x="1764" y="396"/>
                    <a:pt x="183" y="943"/>
                  </a:cubicBezTo>
                  <a:cubicBezTo>
                    <a:pt x="122" y="1125"/>
                    <a:pt x="92" y="1277"/>
                    <a:pt x="1" y="1429"/>
                  </a:cubicBezTo>
                  <a:cubicBezTo>
                    <a:pt x="1" y="1429"/>
                    <a:pt x="792" y="2360"/>
                    <a:pt x="2506" y="2360"/>
                  </a:cubicBezTo>
                  <a:cubicBezTo>
                    <a:pt x="3192" y="2360"/>
                    <a:pt x="4026" y="2211"/>
                    <a:pt x="5016" y="1794"/>
                  </a:cubicBezTo>
                  <a:cubicBezTo>
                    <a:pt x="5016" y="1794"/>
                    <a:pt x="4955" y="973"/>
                    <a:pt x="5046" y="1"/>
                  </a:cubicBezTo>
                  <a:close/>
                </a:path>
              </a:pathLst>
            </a:custGeom>
            <a:solidFill>
              <a:srgbClr val="F9C1B9"/>
            </a:solidFill>
            <a:ln>
              <a:noFill/>
            </a:ln>
          </p:spPr>
          <p:txBody>
            <a:bodyPr spcFirstLastPara="1" lIns="121900" tIns="121900" rIns="121900" bIns="121900" anchor="ctr"/>
            <a:lstStyle/>
            <a:p>
              <a:pPr defTabSz="1219200" eaLnBrk="1" fontAlgn="auto" hangingPunct="1">
                <a:spcBef>
                  <a:spcPts val="0"/>
                </a:spcBef>
                <a:spcAft>
                  <a:spcPts val="0"/>
                </a:spcAft>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220" name="Google Shape;1825;p61">
              <a:extLst>
                <a:ext uri="{FF2B5EF4-FFF2-40B4-BE49-F238E27FC236}">
                  <a16:creationId xmlns:a16="http://schemas.microsoft.com/office/drawing/2014/main" id="{F5FEC30C-2834-B71A-D8F5-94DB5DCF8D78}"/>
                </a:ext>
              </a:extLst>
            </p:cNvPr>
            <p:cNvSpPr/>
            <p:nvPr/>
          </p:nvSpPr>
          <p:spPr>
            <a:xfrm>
              <a:off x="6905686" y="1856834"/>
              <a:ext cx="271254" cy="141163"/>
            </a:xfrm>
            <a:custGeom>
              <a:avLst/>
              <a:gdLst/>
              <a:ahLst/>
              <a:cxnLst/>
              <a:rect l="l" t="t" r="r" b="b"/>
              <a:pathLst>
                <a:path w="5412" h="2827" extrusionOk="0">
                  <a:moveTo>
                    <a:pt x="5411" y="0"/>
                  </a:moveTo>
                  <a:lnTo>
                    <a:pt x="1" y="426"/>
                  </a:lnTo>
                  <a:cubicBezTo>
                    <a:pt x="1" y="426"/>
                    <a:pt x="426" y="1763"/>
                    <a:pt x="183" y="2827"/>
                  </a:cubicBezTo>
                  <a:cubicBezTo>
                    <a:pt x="1764" y="2280"/>
                    <a:pt x="3375" y="2006"/>
                    <a:pt x="5046" y="1885"/>
                  </a:cubicBezTo>
                  <a:cubicBezTo>
                    <a:pt x="5077" y="1277"/>
                    <a:pt x="5198" y="578"/>
                    <a:pt x="5411" y="0"/>
                  </a:cubicBezTo>
                  <a:close/>
                </a:path>
              </a:pathLst>
            </a:custGeom>
            <a:solidFill>
              <a:srgbClr val="ED9996"/>
            </a:solidFill>
            <a:ln>
              <a:noFill/>
            </a:ln>
          </p:spPr>
          <p:txBody>
            <a:bodyPr spcFirstLastPara="1" lIns="121900" tIns="121900" rIns="121900" bIns="121900" anchor="ctr"/>
            <a:lstStyle/>
            <a:p>
              <a:pPr defTabSz="1219200" eaLnBrk="1" fontAlgn="auto" hangingPunct="1">
                <a:spcBef>
                  <a:spcPts val="0"/>
                </a:spcBef>
                <a:spcAft>
                  <a:spcPts val="0"/>
                </a:spcAft>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221" name="Google Shape;1826;p61">
              <a:extLst>
                <a:ext uri="{FF2B5EF4-FFF2-40B4-BE49-F238E27FC236}">
                  <a16:creationId xmlns:a16="http://schemas.microsoft.com/office/drawing/2014/main" id="{4F42C56A-A61C-2EDE-6F98-7C6DA0093B17}"/>
                </a:ext>
              </a:extLst>
            </p:cNvPr>
            <p:cNvSpPr/>
            <p:nvPr/>
          </p:nvSpPr>
          <p:spPr>
            <a:xfrm>
              <a:off x="6492409" y="890911"/>
              <a:ext cx="1050467" cy="989450"/>
            </a:xfrm>
            <a:custGeom>
              <a:avLst/>
              <a:gdLst/>
              <a:ahLst/>
              <a:cxnLst/>
              <a:rect l="l" t="t" r="r" b="b"/>
              <a:pathLst>
                <a:path w="20917" h="19709" extrusionOk="0">
                  <a:moveTo>
                    <a:pt x="7883" y="1"/>
                  </a:moveTo>
                  <a:cubicBezTo>
                    <a:pt x="3784" y="1"/>
                    <a:pt x="0" y="2091"/>
                    <a:pt x="187" y="9921"/>
                  </a:cubicBezTo>
                  <a:cubicBezTo>
                    <a:pt x="187" y="9921"/>
                    <a:pt x="66" y="13599"/>
                    <a:pt x="947" y="15423"/>
                  </a:cubicBezTo>
                  <a:cubicBezTo>
                    <a:pt x="1859" y="17246"/>
                    <a:pt x="4807" y="19283"/>
                    <a:pt x="8789" y="19648"/>
                  </a:cubicBezTo>
                  <a:cubicBezTo>
                    <a:pt x="9232" y="19688"/>
                    <a:pt x="9691" y="19708"/>
                    <a:pt x="10158" y="19708"/>
                  </a:cubicBezTo>
                  <a:cubicBezTo>
                    <a:pt x="13891" y="19708"/>
                    <a:pt x="18165" y="18415"/>
                    <a:pt x="19245" y="15848"/>
                  </a:cubicBezTo>
                  <a:cubicBezTo>
                    <a:pt x="20431" y="12991"/>
                    <a:pt x="20917" y="10985"/>
                    <a:pt x="20552" y="8067"/>
                  </a:cubicBezTo>
                  <a:cubicBezTo>
                    <a:pt x="20188" y="5149"/>
                    <a:pt x="20005" y="3842"/>
                    <a:pt x="17300" y="2535"/>
                  </a:cubicBezTo>
                  <a:cubicBezTo>
                    <a:pt x="15980" y="1897"/>
                    <a:pt x="11788" y="1"/>
                    <a:pt x="7883" y="1"/>
                  </a:cubicBezTo>
                  <a:close/>
                </a:path>
              </a:pathLst>
            </a:custGeom>
            <a:solidFill>
              <a:srgbClr val="F9C1B9"/>
            </a:solidFill>
            <a:ln>
              <a:noFill/>
            </a:ln>
          </p:spPr>
          <p:txBody>
            <a:bodyPr spcFirstLastPara="1" lIns="121900" tIns="121900" rIns="121900" bIns="121900" anchor="ctr"/>
            <a:lstStyle/>
            <a:p>
              <a:pPr defTabSz="1219200" eaLnBrk="1" fontAlgn="auto" hangingPunct="1">
                <a:spcBef>
                  <a:spcPts val="0"/>
                </a:spcBef>
                <a:spcAft>
                  <a:spcPts val="0"/>
                </a:spcAft>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222" name="Google Shape;1827;p61">
              <a:extLst>
                <a:ext uri="{FF2B5EF4-FFF2-40B4-BE49-F238E27FC236}">
                  <a16:creationId xmlns:a16="http://schemas.microsoft.com/office/drawing/2014/main" id="{39D23BBA-983F-6B95-0D8C-590B7F4202CC}"/>
                </a:ext>
              </a:extLst>
            </p:cNvPr>
            <p:cNvSpPr/>
            <p:nvPr/>
          </p:nvSpPr>
          <p:spPr>
            <a:xfrm>
              <a:off x="6972220" y="1387597"/>
              <a:ext cx="72932" cy="126785"/>
            </a:xfrm>
            <a:custGeom>
              <a:avLst/>
              <a:gdLst/>
              <a:ahLst/>
              <a:cxnLst/>
              <a:rect l="l" t="t" r="r" b="b"/>
              <a:pathLst>
                <a:path w="1459" h="2519" extrusionOk="0">
                  <a:moveTo>
                    <a:pt x="334" y="0"/>
                  </a:moveTo>
                  <a:cubicBezTo>
                    <a:pt x="319" y="0"/>
                    <a:pt x="304" y="8"/>
                    <a:pt x="304" y="23"/>
                  </a:cubicBezTo>
                  <a:cubicBezTo>
                    <a:pt x="213" y="327"/>
                    <a:pt x="182" y="692"/>
                    <a:pt x="91" y="1026"/>
                  </a:cubicBezTo>
                  <a:cubicBezTo>
                    <a:pt x="61" y="1239"/>
                    <a:pt x="0" y="1482"/>
                    <a:pt x="122" y="1695"/>
                  </a:cubicBezTo>
                  <a:cubicBezTo>
                    <a:pt x="176" y="1831"/>
                    <a:pt x="304" y="1943"/>
                    <a:pt x="439" y="1943"/>
                  </a:cubicBezTo>
                  <a:cubicBezTo>
                    <a:pt x="455" y="1943"/>
                    <a:pt x="471" y="1941"/>
                    <a:pt x="486" y="1938"/>
                  </a:cubicBezTo>
                  <a:cubicBezTo>
                    <a:pt x="578" y="1938"/>
                    <a:pt x="669" y="1877"/>
                    <a:pt x="730" y="1847"/>
                  </a:cubicBezTo>
                  <a:cubicBezTo>
                    <a:pt x="760" y="1816"/>
                    <a:pt x="821" y="1756"/>
                    <a:pt x="851" y="1756"/>
                  </a:cubicBezTo>
                  <a:cubicBezTo>
                    <a:pt x="902" y="1715"/>
                    <a:pt x="942" y="1695"/>
                    <a:pt x="974" y="1695"/>
                  </a:cubicBezTo>
                  <a:cubicBezTo>
                    <a:pt x="1037" y="1695"/>
                    <a:pt x="1064" y="1776"/>
                    <a:pt x="1064" y="1938"/>
                  </a:cubicBezTo>
                  <a:cubicBezTo>
                    <a:pt x="1216" y="2151"/>
                    <a:pt x="1185" y="2272"/>
                    <a:pt x="942" y="2333"/>
                  </a:cubicBezTo>
                  <a:cubicBezTo>
                    <a:pt x="830" y="2361"/>
                    <a:pt x="873" y="2519"/>
                    <a:pt x="952" y="2519"/>
                  </a:cubicBezTo>
                  <a:cubicBezTo>
                    <a:pt x="959" y="2519"/>
                    <a:pt x="966" y="2518"/>
                    <a:pt x="973" y="2515"/>
                  </a:cubicBezTo>
                  <a:cubicBezTo>
                    <a:pt x="1216" y="2424"/>
                    <a:pt x="1459" y="2181"/>
                    <a:pt x="1459" y="1908"/>
                  </a:cubicBezTo>
                  <a:cubicBezTo>
                    <a:pt x="1429" y="1664"/>
                    <a:pt x="1216" y="1512"/>
                    <a:pt x="1003" y="1512"/>
                  </a:cubicBezTo>
                  <a:cubicBezTo>
                    <a:pt x="851" y="1512"/>
                    <a:pt x="790" y="1634"/>
                    <a:pt x="638" y="1695"/>
                  </a:cubicBezTo>
                  <a:cubicBezTo>
                    <a:pt x="562" y="1724"/>
                    <a:pt x="499" y="1737"/>
                    <a:pt x="447" y="1737"/>
                  </a:cubicBezTo>
                  <a:cubicBezTo>
                    <a:pt x="124" y="1737"/>
                    <a:pt x="221" y="1231"/>
                    <a:pt x="274" y="996"/>
                  </a:cubicBezTo>
                  <a:cubicBezTo>
                    <a:pt x="304" y="722"/>
                    <a:pt x="517" y="297"/>
                    <a:pt x="365" y="23"/>
                  </a:cubicBezTo>
                  <a:cubicBezTo>
                    <a:pt x="365" y="8"/>
                    <a:pt x="350" y="0"/>
                    <a:pt x="334" y="0"/>
                  </a:cubicBezTo>
                  <a:close/>
                </a:path>
              </a:pathLst>
            </a:custGeom>
            <a:solidFill>
              <a:srgbClr val="8E4F4F"/>
            </a:solidFill>
            <a:ln>
              <a:noFill/>
            </a:ln>
          </p:spPr>
          <p:txBody>
            <a:bodyPr spcFirstLastPara="1" lIns="121900" tIns="121900" rIns="121900" bIns="121900" anchor="ctr"/>
            <a:lstStyle/>
            <a:p>
              <a:pPr defTabSz="1219200" eaLnBrk="1" fontAlgn="auto" hangingPunct="1">
                <a:spcBef>
                  <a:spcPts val="0"/>
                </a:spcBef>
                <a:spcAft>
                  <a:spcPts val="0"/>
                </a:spcAft>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223" name="Google Shape;1828;p61">
              <a:extLst>
                <a:ext uri="{FF2B5EF4-FFF2-40B4-BE49-F238E27FC236}">
                  <a16:creationId xmlns:a16="http://schemas.microsoft.com/office/drawing/2014/main" id="{47DC8A0C-2D37-17A2-C363-13D04A4774A8}"/>
                </a:ext>
              </a:extLst>
            </p:cNvPr>
            <p:cNvSpPr/>
            <p:nvPr/>
          </p:nvSpPr>
          <p:spPr>
            <a:xfrm>
              <a:off x="6961984" y="1590192"/>
              <a:ext cx="108758" cy="50976"/>
            </a:xfrm>
            <a:custGeom>
              <a:avLst/>
              <a:gdLst/>
              <a:ahLst/>
              <a:cxnLst/>
              <a:rect l="l" t="t" r="r" b="b"/>
              <a:pathLst>
                <a:path w="2159" h="1028" extrusionOk="0">
                  <a:moveTo>
                    <a:pt x="2048" y="0"/>
                  </a:moveTo>
                  <a:cubicBezTo>
                    <a:pt x="1991" y="0"/>
                    <a:pt x="1930" y="38"/>
                    <a:pt x="1915" y="114"/>
                  </a:cubicBezTo>
                  <a:cubicBezTo>
                    <a:pt x="1857" y="547"/>
                    <a:pt x="1581" y="816"/>
                    <a:pt x="1162" y="816"/>
                  </a:cubicBezTo>
                  <a:cubicBezTo>
                    <a:pt x="1140" y="816"/>
                    <a:pt x="1118" y="815"/>
                    <a:pt x="1095" y="814"/>
                  </a:cubicBezTo>
                  <a:cubicBezTo>
                    <a:pt x="882" y="814"/>
                    <a:pt x="669" y="753"/>
                    <a:pt x="517" y="601"/>
                  </a:cubicBezTo>
                  <a:cubicBezTo>
                    <a:pt x="365" y="479"/>
                    <a:pt x="335" y="297"/>
                    <a:pt x="213" y="175"/>
                  </a:cubicBezTo>
                  <a:cubicBezTo>
                    <a:pt x="213" y="160"/>
                    <a:pt x="205" y="152"/>
                    <a:pt x="194" y="152"/>
                  </a:cubicBezTo>
                  <a:cubicBezTo>
                    <a:pt x="183" y="152"/>
                    <a:pt x="167" y="160"/>
                    <a:pt x="152" y="175"/>
                  </a:cubicBezTo>
                  <a:cubicBezTo>
                    <a:pt x="0" y="662"/>
                    <a:pt x="730" y="1026"/>
                    <a:pt x="1125" y="1026"/>
                  </a:cubicBezTo>
                  <a:cubicBezTo>
                    <a:pt x="1145" y="1027"/>
                    <a:pt x="1164" y="1028"/>
                    <a:pt x="1184" y="1028"/>
                  </a:cubicBezTo>
                  <a:cubicBezTo>
                    <a:pt x="1707" y="1028"/>
                    <a:pt x="2158" y="642"/>
                    <a:pt x="2158" y="114"/>
                  </a:cubicBezTo>
                  <a:cubicBezTo>
                    <a:pt x="2158" y="38"/>
                    <a:pt x="2105" y="0"/>
                    <a:pt x="2048" y="0"/>
                  </a:cubicBezTo>
                  <a:close/>
                </a:path>
              </a:pathLst>
            </a:custGeom>
            <a:solidFill>
              <a:srgbClr val="8E4F4F"/>
            </a:solidFill>
            <a:ln>
              <a:noFill/>
            </a:ln>
          </p:spPr>
          <p:txBody>
            <a:bodyPr spcFirstLastPara="1" lIns="121900" tIns="121900" rIns="121900" bIns="121900" anchor="ctr"/>
            <a:lstStyle/>
            <a:p>
              <a:pPr defTabSz="1219200" eaLnBrk="1" fontAlgn="auto" hangingPunct="1">
                <a:spcBef>
                  <a:spcPts val="0"/>
                </a:spcBef>
                <a:spcAft>
                  <a:spcPts val="0"/>
                </a:spcAft>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224" name="Google Shape;1829;p61">
              <a:extLst>
                <a:ext uri="{FF2B5EF4-FFF2-40B4-BE49-F238E27FC236}">
                  <a16:creationId xmlns:a16="http://schemas.microsoft.com/office/drawing/2014/main" id="{F14FB282-F657-B2BB-40F1-890892DE6551}"/>
                </a:ext>
              </a:extLst>
            </p:cNvPr>
            <p:cNvSpPr/>
            <p:nvPr/>
          </p:nvSpPr>
          <p:spPr>
            <a:xfrm>
              <a:off x="6642110" y="1252968"/>
              <a:ext cx="98522" cy="69275"/>
            </a:xfrm>
            <a:custGeom>
              <a:avLst/>
              <a:gdLst/>
              <a:ahLst/>
              <a:cxnLst/>
              <a:rect l="l" t="t" r="r" b="b"/>
              <a:pathLst>
                <a:path w="1965" h="1376" extrusionOk="0">
                  <a:moveTo>
                    <a:pt x="1756" y="1"/>
                  </a:moveTo>
                  <a:cubicBezTo>
                    <a:pt x="1088" y="1"/>
                    <a:pt x="136" y="642"/>
                    <a:pt x="20" y="1312"/>
                  </a:cubicBezTo>
                  <a:cubicBezTo>
                    <a:pt x="1" y="1349"/>
                    <a:pt x="17" y="1375"/>
                    <a:pt x="39" y="1375"/>
                  </a:cubicBezTo>
                  <a:cubicBezTo>
                    <a:pt x="53" y="1375"/>
                    <a:pt x="69" y="1365"/>
                    <a:pt x="80" y="1342"/>
                  </a:cubicBezTo>
                  <a:cubicBezTo>
                    <a:pt x="567" y="704"/>
                    <a:pt x="1083" y="309"/>
                    <a:pt x="1874" y="157"/>
                  </a:cubicBezTo>
                  <a:cubicBezTo>
                    <a:pt x="1965" y="126"/>
                    <a:pt x="1934" y="5"/>
                    <a:pt x="1843" y="5"/>
                  </a:cubicBezTo>
                  <a:cubicBezTo>
                    <a:pt x="1815" y="2"/>
                    <a:pt x="1786" y="1"/>
                    <a:pt x="1756" y="1"/>
                  </a:cubicBezTo>
                  <a:close/>
                </a:path>
              </a:pathLst>
            </a:custGeom>
            <a:solidFill>
              <a:srgbClr val="8E4F4F"/>
            </a:solidFill>
            <a:ln>
              <a:noFill/>
            </a:ln>
          </p:spPr>
          <p:txBody>
            <a:bodyPr spcFirstLastPara="1" lIns="121900" tIns="121900" rIns="121900" bIns="121900" anchor="ctr"/>
            <a:lstStyle/>
            <a:p>
              <a:pPr defTabSz="1219200" eaLnBrk="1" fontAlgn="auto" hangingPunct="1">
                <a:spcBef>
                  <a:spcPts val="0"/>
                </a:spcBef>
                <a:spcAft>
                  <a:spcPts val="0"/>
                </a:spcAft>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225" name="Google Shape;1830;p61">
              <a:extLst>
                <a:ext uri="{FF2B5EF4-FFF2-40B4-BE49-F238E27FC236}">
                  <a16:creationId xmlns:a16="http://schemas.microsoft.com/office/drawing/2014/main" id="{399E62CC-4B62-17F9-E78C-AFF7DFBA6332}"/>
                </a:ext>
              </a:extLst>
            </p:cNvPr>
            <p:cNvSpPr/>
            <p:nvPr/>
          </p:nvSpPr>
          <p:spPr>
            <a:xfrm>
              <a:off x="7229400" y="1241205"/>
              <a:ext cx="104919" cy="48361"/>
            </a:xfrm>
            <a:custGeom>
              <a:avLst/>
              <a:gdLst/>
              <a:ahLst/>
              <a:cxnLst/>
              <a:rect l="l" t="t" r="r" b="b"/>
              <a:pathLst>
                <a:path w="2105" h="952" extrusionOk="0">
                  <a:moveTo>
                    <a:pt x="343" y="0"/>
                  </a:moveTo>
                  <a:cubicBezTo>
                    <a:pt x="245" y="0"/>
                    <a:pt x="150" y="8"/>
                    <a:pt x="61" y="25"/>
                  </a:cubicBezTo>
                  <a:cubicBezTo>
                    <a:pt x="1" y="25"/>
                    <a:pt x="1" y="116"/>
                    <a:pt x="61" y="116"/>
                  </a:cubicBezTo>
                  <a:cubicBezTo>
                    <a:pt x="730" y="299"/>
                    <a:pt x="1368" y="390"/>
                    <a:pt x="1885" y="907"/>
                  </a:cubicBezTo>
                  <a:cubicBezTo>
                    <a:pt x="1917" y="938"/>
                    <a:pt x="1948" y="951"/>
                    <a:pt x="1976" y="951"/>
                  </a:cubicBezTo>
                  <a:cubicBezTo>
                    <a:pt x="2055" y="951"/>
                    <a:pt x="2105" y="845"/>
                    <a:pt x="2037" y="755"/>
                  </a:cubicBezTo>
                  <a:cubicBezTo>
                    <a:pt x="1697" y="310"/>
                    <a:pt x="951" y="0"/>
                    <a:pt x="343" y="0"/>
                  </a:cubicBezTo>
                  <a:close/>
                </a:path>
              </a:pathLst>
            </a:custGeom>
            <a:solidFill>
              <a:srgbClr val="8E4F4F"/>
            </a:solidFill>
            <a:ln>
              <a:noFill/>
            </a:ln>
          </p:spPr>
          <p:txBody>
            <a:bodyPr spcFirstLastPara="1" lIns="121900" tIns="121900" rIns="121900" bIns="121900" anchor="ctr"/>
            <a:lstStyle/>
            <a:p>
              <a:pPr defTabSz="1219200" eaLnBrk="1" fontAlgn="auto" hangingPunct="1">
                <a:spcBef>
                  <a:spcPts val="0"/>
                </a:spcBef>
                <a:spcAft>
                  <a:spcPts val="0"/>
                </a:spcAft>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226" name="Google Shape;1831;p61">
              <a:extLst>
                <a:ext uri="{FF2B5EF4-FFF2-40B4-BE49-F238E27FC236}">
                  <a16:creationId xmlns:a16="http://schemas.microsoft.com/office/drawing/2014/main" id="{10C3947A-823A-B592-311B-C11E7344881B}"/>
                </a:ext>
              </a:extLst>
            </p:cNvPr>
            <p:cNvSpPr/>
            <p:nvPr/>
          </p:nvSpPr>
          <p:spPr>
            <a:xfrm>
              <a:off x="6644669" y="1544445"/>
              <a:ext cx="194484" cy="184296"/>
            </a:xfrm>
            <a:custGeom>
              <a:avLst/>
              <a:gdLst/>
              <a:ahLst/>
              <a:cxnLst/>
              <a:rect l="l" t="t" r="r" b="b"/>
              <a:pathLst>
                <a:path w="3892" h="3648" extrusionOk="0">
                  <a:moveTo>
                    <a:pt x="1946" y="0"/>
                  </a:moveTo>
                  <a:cubicBezTo>
                    <a:pt x="882" y="0"/>
                    <a:pt x="1" y="821"/>
                    <a:pt x="1" y="1824"/>
                  </a:cubicBezTo>
                  <a:cubicBezTo>
                    <a:pt x="1" y="2827"/>
                    <a:pt x="882" y="3648"/>
                    <a:pt x="1946" y="3648"/>
                  </a:cubicBezTo>
                  <a:cubicBezTo>
                    <a:pt x="3041" y="3648"/>
                    <a:pt x="3892" y="2827"/>
                    <a:pt x="3892" y="1824"/>
                  </a:cubicBezTo>
                  <a:cubicBezTo>
                    <a:pt x="3892" y="821"/>
                    <a:pt x="3041" y="0"/>
                    <a:pt x="1946" y="0"/>
                  </a:cubicBezTo>
                  <a:close/>
                </a:path>
              </a:pathLst>
            </a:custGeom>
            <a:solidFill>
              <a:srgbClr val="ED9996"/>
            </a:solidFill>
            <a:ln>
              <a:noFill/>
            </a:ln>
          </p:spPr>
          <p:txBody>
            <a:bodyPr spcFirstLastPara="1" lIns="121900" tIns="121900" rIns="121900" bIns="121900" anchor="ctr"/>
            <a:lstStyle/>
            <a:p>
              <a:pPr defTabSz="1219200" eaLnBrk="1" fontAlgn="auto" hangingPunct="1">
                <a:spcBef>
                  <a:spcPts val="0"/>
                </a:spcBef>
                <a:spcAft>
                  <a:spcPts val="0"/>
                </a:spcAft>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227" name="Google Shape;1832;p61">
              <a:extLst>
                <a:ext uri="{FF2B5EF4-FFF2-40B4-BE49-F238E27FC236}">
                  <a16:creationId xmlns:a16="http://schemas.microsoft.com/office/drawing/2014/main" id="{679FE40F-B5CD-6756-4E7D-45141B7E00B1}"/>
                </a:ext>
              </a:extLst>
            </p:cNvPr>
            <p:cNvSpPr/>
            <p:nvPr/>
          </p:nvSpPr>
          <p:spPr>
            <a:xfrm>
              <a:off x="7178220" y="1544445"/>
              <a:ext cx="195763" cy="184296"/>
            </a:xfrm>
            <a:custGeom>
              <a:avLst/>
              <a:gdLst/>
              <a:ahLst/>
              <a:cxnLst/>
              <a:rect l="l" t="t" r="r" b="b"/>
              <a:pathLst>
                <a:path w="3892" h="3648" extrusionOk="0">
                  <a:moveTo>
                    <a:pt x="1946" y="0"/>
                  </a:moveTo>
                  <a:cubicBezTo>
                    <a:pt x="882" y="0"/>
                    <a:pt x="0" y="821"/>
                    <a:pt x="0" y="1824"/>
                  </a:cubicBezTo>
                  <a:cubicBezTo>
                    <a:pt x="0" y="2827"/>
                    <a:pt x="882" y="3648"/>
                    <a:pt x="1946" y="3648"/>
                  </a:cubicBezTo>
                  <a:cubicBezTo>
                    <a:pt x="3040" y="3648"/>
                    <a:pt x="3891" y="2827"/>
                    <a:pt x="3891" y="1824"/>
                  </a:cubicBezTo>
                  <a:cubicBezTo>
                    <a:pt x="3891" y="821"/>
                    <a:pt x="3040" y="0"/>
                    <a:pt x="1946" y="0"/>
                  </a:cubicBezTo>
                  <a:close/>
                </a:path>
              </a:pathLst>
            </a:custGeom>
            <a:solidFill>
              <a:srgbClr val="ED9996"/>
            </a:solidFill>
            <a:ln>
              <a:noFill/>
            </a:ln>
          </p:spPr>
          <p:txBody>
            <a:bodyPr spcFirstLastPara="1" lIns="121900" tIns="121900" rIns="121900" bIns="121900" anchor="ctr"/>
            <a:lstStyle/>
            <a:p>
              <a:pPr defTabSz="1219200" eaLnBrk="1" fontAlgn="auto" hangingPunct="1">
                <a:spcBef>
                  <a:spcPts val="0"/>
                </a:spcBef>
                <a:spcAft>
                  <a:spcPts val="0"/>
                </a:spcAft>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228" name="Google Shape;1833;p61">
              <a:extLst>
                <a:ext uri="{FF2B5EF4-FFF2-40B4-BE49-F238E27FC236}">
                  <a16:creationId xmlns:a16="http://schemas.microsoft.com/office/drawing/2014/main" id="{BB0ECAD3-1D48-32B3-BEE2-CD327753C4F8}"/>
                </a:ext>
              </a:extLst>
            </p:cNvPr>
            <p:cNvSpPr/>
            <p:nvPr/>
          </p:nvSpPr>
          <p:spPr>
            <a:xfrm>
              <a:off x="6434831" y="948422"/>
              <a:ext cx="1215523" cy="474465"/>
            </a:xfrm>
            <a:custGeom>
              <a:avLst/>
              <a:gdLst/>
              <a:ahLst/>
              <a:cxnLst/>
              <a:rect l="l" t="t" r="r" b="b"/>
              <a:pathLst>
                <a:path w="24196" h="9454" extrusionOk="0">
                  <a:moveTo>
                    <a:pt x="17448" y="1"/>
                  </a:moveTo>
                  <a:cubicBezTo>
                    <a:pt x="17448" y="1369"/>
                    <a:pt x="16713" y="3235"/>
                    <a:pt x="15475" y="3235"/>
                  </a:cubicBezTo>
                  <a:cubicBezTo>
                    <a:pt x="15310" y="3235"/>
                    <a:pt x="15137" y="3203"/>
                    <a:pt x="14955" y="3131"/>
                  </a:cubicBezTo>
                  <a:cubicBezTo>
                    <a:pt x="14013" y="2493"/>
                    <a:pt x="13375" y="1247"/>
                    <a:pt x="12433" y="305"/>
                  </a:cubicBezTo>
                  <a:cubicBezTo>
                    <a:pt x="12062" y="2650"/>
                    <a:pt x="10866" y="3441"/>
                    <a:pt x="9380" y="3441"/>
                  </a:cubicBezTo>
                  <a:cubicBezTo>
                    <a:pt x="7092" y="3441"/>
                    <a:pt x="4116" y="1567"/>
                    <a:pt x="2402" y="609"/>
                  </a:cubicBezTo>
                  <a:cubicBezTo>
                    <a:pt x="1369" y="3223"/>
                    <a:pt x="1399" y="6262"/>
                    <a:pt x="1" y="8846"/>
                  </a:cubicBezTo>
                  <a:cubicBezTo>
                    <a:pt x="913" y="9028"/>
                    <a:pt x="1612" y="9454"/>
                    <a:pt x="1612" y="9454"/>
                  </a:cubicBezTo>
                  <a:cubicBezTo>
                    <a:pt x="3709" y="9028"/>
                    <a:pt x="3344" y="1825"/>
                    <a:pt x="3344" y="1824"/>
                  </a:cubicBezTo>
                  <a:lnTo>
                    <a:pt x="3344" y="1824"/>
                  </a:lnTo>
                  <a:cubicBezTo>
                    <a:pt x="3345" y="1825"/>
                    <a:pt x="7965" y="4834"/>
                    <a:pt x="10305" y="5046"/>
                  </a:cubicBezTo>
                  <a:cubicBezTo>
                    <a:pt x="10409" y="5056"/>
                    <a:pt x="10510" y="5060"/>
                    <a:pt x="10606" y="5060"/>
                  </a:cubicBezTo>
                  <a:cubicBezTo>
                    <a:pt x="12677" y="5060"/>
                    <a:pt x="13010" y="2979"/>
                    <a:pt x="13010" y="2979"/>
                  </a:cubicBezTo>
                  <a:cubicBezTo>
                    <a:pt x="13010" y="2979"/>
                    <a:pt x="13952" y="4530"/>
                    <a:pt x="15685" y="4682"/>
                  </a:cubicBezTo>
                  <a:cubicBezTo>
                    <a:pt x="15753" y="4688"/>
                    <a:pt x="15818" y="4690"/>
                    <a:pt x="15881" y="4690"/>
                  </a:cubicBezTo>
                  <a:cubicBezTo>
                    <a:pt x="17408" y="4690"/>
                    <a:pt x="17296" y="2980"/>
                    <a:pt x="17296" y="2979"/>
                  </a:cubicBezTo>
                  <a:lnTo>
                    <a:pt x="17296" y="2979"/>
                  </a:lnTo>
                  <a:cubicBezTo>
                    <a:pt x="18222" y="4147"/>
                    <a:pt x="18935" y="4473"/>
                    <a:pt x="19442" y="4473"/>
                  </a:cubicBezTo>
                  <a:cubicBezTo>
                    <a:pt x="20084" y="4473"/>
                    <a:pt x="20396" y="3952"/>
                    <a:pt x="20396" y="3952"/>
                  </a:cubicBezTo>
                  <a:cubicBezTo>
                    <a:pt x="20396" y="3952"/>
                    <a:pt x="20396" y="8815"/>
                    <a:pt x="22038" y="8998"/>
                  </a:cubicBezTo>
                  <a:cubicBezTo>
                    <a:pt x="22123" y="9007"/>
                    <a:pt x="22203" y="9012"/>
                    <a:pt x="22280" y="9012"/>
                  </a:cubicBezTo>
                  <a:cubicBezTo>
                    <a:pt x="23682" y="9012"/>
                    <a:pt x="23709" y="7508"/>
                    <a:pt x="23709" y="7508"/>
                  </a:cubicBezTo>
                  <a:cubicBezTo>
                    <a:pt x="23801" y="7539"/>
                    <a:pt x="23884" y="7554"/>
                    <a:pt x="23964" y="7554"/>
                  </a:cubicBezTo>
                  <a:cubicBezTo>
                    <a:pt x="24044" y="7554"/>
                    <a:pt x="24120" y="7539"/>
                    <a:pt x="24196" y="7508"/>
                  </a:cubicBezTo>
                  <a:cubicBezTo>
                    <a:pt x="22676" y="6353"/>
                    <a:pt x="22129" y="3831"/>
                    <a:pt x="21855" y="1551"/>
                  </a:cubicBezTo>
                  <a:cubicBezTo>
                    <a:pt x="21559" y="2284"/>
                    <a:pt x="21067" y="2540"/>
                    <a:pt x="20531" y="2540"/>
                  </a:cubicBezTo>
                  <a:cubicBezTo>
                    <a:pt x="19910" y="2540"/>
                    <a:pt x="19230" y="2197"/>
                    <a:pt x="18724" y="1855"/>
                  </a:cubicBezTo>
                  <a:cubicBezTo>
                    <a:pt x="18390" y="1247"/>
                    <a:pt x="17448" y="943"/>
                    <a:pt x="17448" y="1"/>
                  </a:cubicBezTo>
                  <a:close/>
                </a:path>
              </a:pathLst>
            </a:custGeom>
            <a:solidFill>
              <a:srgbClr val="FCB31D"/>
            </a:solidFill>
            <a:ln>
              <a:noFill/>
            </a:ln>
          </p:spPr>
          <p:txBody>
            <a:bodyPr spcFirstLastPara="1" lIns="121900" tIns="121900" rIns="121900" bIns="121900" anchor="ctr"/>
            <a:lstStyle/>
            <a:p>
              <a:pPr defTabSz="1219200" eaLnBrk="1" fontAlgn="auto" hangingPunct="1">
                <a:spcBef>
                  <a:spcPts val="0"/>
                </a:spcBef>
                <a:spcAft>
                  <a:spcPts val="0"/>
                </a:spcAft>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229" name="Google Shape;1834;p61">
              <a:extLst>
                <a:ext uri="{FF2B5EF4-FFF2-40B4-BE49-F238E27FC236}">
                  <a16:creationId xmlns:a16="http://schemas.microsoft.com/office/drawing/2014/main" id="{F916773D-F842-E9B9-126B-C3E6E51C3058}"/>
                </a:ext>
              </a:extLst>
            </p:cNvPr>
            <p:cNvSpPr/>
            <p:nvPr/>
          </p:nvSpPr>
          <p:spPr>
            <a:xfrm>
              <a:off x="6305602" y="724913"/>
              <a:ext cx="1458628" cy="667912"/>
            </a:xfrm>
            <a:custGeom>
              <a:avLst/>
              <a:gdLst/>
              <a:ahLst/>
              <a:cxnLst/>
              <a:rect l="l" t="t" r="r" b="b"/>
              <a:pathLst>
                <a:path w="29059" h="13291" extrusionOk="0">
                  <a:moveTo>
                    <a:pt x="14078" y="1"/>
                  </a:moveTo>
                  <a:cubicBezTo>
                    <a:pt x="9972" y="1"/>
                    <a:pt x="5532" y="3230"/>
                    <a:pt x="5532" y="3230"/>
                  </a:cubicBezTo>
                  <a:cubicBezTo>
                    <a:pt x="5532" y="3230"/>
                    <a:pt x="6262" y="616"/>
                    <a:pt x="4955" y="525"/>
                  </a:cubicBezTo>
                  <a:cubicBezTo>
                    <a:pt x="4930" y="522"/>
                    <a:pt x="4906" y="521"/>
                    <a:pt x="4883" y="521"/>
                  </a:cubicBezTo>
                  <a:cubicBezTo>
                    <a:pt x="3676" y="521"/>
                    <a:pt x="4407" y="3595"/>
                    <a:pt x="4407" y="3595"/>
                  </a:cubicBezTo>
                  <a:cubicBezTo>
                    <a:pt x="4407" y="3595"/>
                    <a:pt x="3460" y="2182"/>
                    <a:pt x="2675" y="2182"/>
                  </a:cubicBezTo>
                  <a:cubicBezTo>
                    <a:pt x="2437" y="2182"/>
                    <a:pt x="2214" y="2312"/>
                    <a:pt x="2037" y="2652"/>
                  </a:cubicBezTo>
                  <a:cubicBezTo>
                    <a:pt x="1246" y="4111"/>
                    <a:pt x="3739" y="5540"/>
                    <a:pt x="3739" y="5540"/>
                  </a:cubicBezTo>
                  <a:cubicBezTo>
                    <a:pt x="3459" y="5667"/>
                    <a:pt x="3276" y="5702"/>
                    <a:pt x="3136" y="5702"/>
                  </a:cubicBezTo>
                  <a:cubicBezTo>
                    <a:pt x="2968" y="5702"/>
                    <a:pt x="2863" y="5651"/>
                    <a:pt x="2727" y="5651"/>
                  </a:cubicBezTo>
                  <a:cubicBezTo>
                    <a:pt x="2573" y="5651"/>
                    <a:pt x="2379" y="5717"/>
                    <a:pt x="2006" y="5996"/>
                  </a:cubicBezTo>
                  <a:cubicBezTo>
                    <a:pt x="274" y="7607"/>
                    <a:pt x="1581" y="10008"/>
                    <a:pt x="1581" y="10008"/>
                  </a:cubicBezTo>
                  <a:cubicBezTo>
                    <a:pt x="0" y="11589"/>
                    <a:pt x="1581" y="13200"/>
                    <a:pt x="1581" y="13200"/>
                  </a:cubicBezTo>
                  <a:cubicBezTo>
                    <a:pt x="1648" y="13194"/>
                    <a:pt x="1714" y="13192"/>
                    <a:pt x="1778" y="13192"/>
                  </a:cubicBezTo>
                  <a:cubicBezTo>
                    <a:pt x="2067" y="13192"/>
                    <a:pt x="2336" y="13241"/>
                    <a:pt x="2584" y="13291"/>
                  </a:cubicBezTo>
                  <a:cubicBezTo>
                    <a:pt x="3982" y="10707"/>
                    <a:pt x="3952" y="7668"/>
                    <a:pt x="5015" y="5054"/>
                  </a:cubicBezTo>
                  <a:cubicBezTo>
                    <a:pt x="6711" y="6012"/>
                    <a:pt x="9680" y="7886"/>
                    <a:pt x="11965" y="7886"/>
                  </a:cubicBezTo>
                  <a:cubicBezTo>
                    <a:pt x="13449" y="7886"/>
                    <a:pt x="14645" y="7095"/>
                    <a:pt x="15016" y="4750"/>
                  </a:cubicBezTo>
                  <a:cubicBezTo>
                    <a:pt x="15958" y="5692"/>
                    <a:pt x="16596" y="6938"/>
                    <a:pt x="17538" y="7546"/>
                  </a:cubicBezTo>
                  <a:cubicBezTo>
                    <a:pt x="17727" y="7624"/>
                    <a:pt x="17907" y="7660"/>
                    <a:pt x="18078" y="7660"/>
                  </a:cubicBezTo>
                  <a:cubicBezTo>
                    <a:pt x="19304" y="7660"/>
                    <a:pt x="20031" y="5803"/>
                    <a:pt x="20031" y="4415"/>
                  </a:cubicBezTo>
                  <a:cubicBezTo>
                    <a:pt x="20031" y="5358"/>
                    <a:pt x="20973" y="5692"/>
                    <a:pt x="21307" y="6300"/>
                  </a:cubicBezTo>
                  <a:cubicBezTo>
                    <a:pt x="21810" y="6640"/>
                    <a:pt x="22486" y="6972"/>
                    <a:pt x="23104" y="6972"/>
                  </a:cubicBezTo>
                  <a:cubicBezTo>
                    <a:pt x="23645" y="6972"/>
                    <a:pt x="24141" y="6719"/>
                    <a:pt x="24438" y="5996"/>
                  </a:cubicBezTo>
                  <a:cubicBezTo>
                    <a:pt x="24712" y="8276"/>
                    <a:pt x="25259" y="10798"/>
                    <a:pt x="26779" y="11953"/>
                  </a:cubicBezTo>
                  <a:cubicBezTo>
                    <a:pt x="27265" y="11801"/>
                    <a:pt x="27630" y="11224"/>
                    <a:pt x="27630" y="11224"/>
                  </a:cubicBezTo>
                  <a:cubicBezTo>
                    <a:pt x="29058" y="8701"/>
                    <a:pt x="27143" y="8093"/>
                    <a:pt x="27143" y="8093"/>
                  </a:cubicBezTo>
                  <a:cubicBezTo>
                    <a:pt x="27287" y="5286"/>
                    <a:pt x="24974" y="5205"/>
                    <a:pt x="24706" y="5205"/>
                  </a:cubicBezTo>
                  <a:cubicBezTo>
                    <a:pt x="24690" y="5205"/>
                    <a:pt x="24681" y="5206"/>
                    <a:pt x="24681" y="5206"/>
                  </a:cubicBezTo>
                  <a:cubicBezTo>
                    <a:pt x="24129" y="2520"/>
                    <a:pt x="21571" y="2018"/>
                    <a:pt x="19738" y="2018"/>
                  </a:cubicBezTo>
                  <a:cubicBezTo>
                    <a:pt x="18647" y="2018"/>
                    <a:pt x="17812" y="2196"/>
                    <a:pt x="17812" y="2196"/>
                  </a:cubicBezTo>
                  <a:cubicBezTo>
                    <a:pt x="17812" y="2196"/>
                    <a:pt x="18572" y="160"/>
                    <a:pt x="14408" y="8"/>
                  </a:cubicBezTo>
                  <a:cubicBezTo>
                    <a:pt x="14298" y="3"/>
                    <a:pt x="14188" y="1"/>
                    <a:pt x="14078" y="1"/>
                  </a:cubicBezTo>
                  <a:close/>
                </a:path>
              </a:pathLst>
            </a:custGeom>
            <a:solidFill>
              <a:srgbClr val="FFBD48"/>
            </a:solidFill>
            <a:ln>
              <a:noFill/>
            </a:ln>
          </p:spPr>
          <p:txBody>
            <a:bodyPr spcFirstLastPara="1" lIns="121900" tIns="121900" rIns="121900" bIns="121900" anchor="ctr"/>
            <a:lstStyle/>
            <a:p>
              <a:pPr defTabSz="1219200" eaLnBrk="1" fontAlgn="auto" hangingPunct="1">
                <a:spcBef>
                  <a:spcPts val="0"/>
                </a:spcBef>
                <a:spcAft>
                  <a:spcPts val="0"/>
                </a:spcAft>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230" name="Google Shape;1835;p61">
              <a:extLst>
                <a:ext uri="{FF2B5EF4-FFF2-40B4-BE49-F238E27FC236}">
                  <a16:creationId xmlns:a16="http://schemas.microsoft.com/office/drawing/2014/main" id="{9C6B742C-F451-7DD7-0DE0-20E112ECE1DB}"/>
                </a:ext>
              </a:extLst>
            </p:cNvPr>
            <p:cNvSpPr/>
            <p:nvPr/>
          </p:nvSpPr>
          <p:spPr>
            <a:xfrm>
              <a:off x="6730396" y="790266"/>
              <a:ext cx="277651" cy="273178"/>
            </a:xfrm>
            <a:custGeom>
              <a:avLst/>
              <a:gdLst/>
              <a:ahLst/>
              <a:cxnLst/>
              <a:rect l="l" t="t" r="r" b="b"/>
              <a:pathLst>
                <a:path w="5521" h="5458" extrusionOk="0">
                  <a:moveTo>
                    <a:pt x="4065" y="1"/>
                  </a:moveTo>
                  <a:cubicBezTo>
                    <a:pt x="3982" y="1"/>
                    <a:pt x="3902" y="129"/>
                    <a:pt x="4000" y="178"/>
                  </a:cubicBezTo>
                  <a:cubicBezTo>
                    <a:pt x="4608" y="695"/>
                    <a:pt x="4851" y="1515"/>
                    <a:pt x="5034" y="2275"/>
                  </a:cubicBezTo>
                  <a:cubicBezTo>
                    <a:pt x="5201" y="3025"/>
                    <a:pt x="5062" y="4004"/>
                    <a:pt x="4155" y="4004"/>
                  </a:cubicBezTo>
                  <a:cubicBezTo>
                    <a:pt x="4070" y="4004"/>
                    <a:pt x="3978" y="3996"/>
                    <a:pt x="3879" y="3977"/>
                  </a:cubicBezTo>
                  <a:cubicBezTo>
                    <a:pt x="3301" y="3856"/>
                    <a:pt x="2785" y="3369"/>
                    <a:pt x="2481" y="2883"/>
                  </a:cubicBezTo>
                  <a:cubicBezTo>
                    <a:pt x="2463" y="2856"/>
                    <a:pt x="2437" y="2845"/>
                    <a:pt x="2411" y="2845"/>
                  </a:cubicBezTo>
                  <a:cubicBezTo>
                    <a:pt x="2346" y="2845"/>
                    <a:pt x="2277" y="2910"/>
                    <a:pt x="2298" y="2974"/>
                  </a:cubicBezTo>
                  <a:cubicBezTo>
                    <a:pt x="2541" y="3521"/>
                    <a:pt x="2663" y="4099"/>
                    <a:pt x="2572" y="4676"/>
                  </a:cubicBezTo>
                  <a:cubicBezTo>
                    <a:pt x="2504" y="5031"/>
                    <a:pt x="2249" y="5151"/>
                    <a:pt x="1967" y="5151"/>
                  </a:cubicBezTo>
                  <a:cubicBezTo>
                    <a:pt x="1742" y="5151"/>
                    <a:pt x="1501" y="5075"/>
                    <a:pt x="1326" y="4980"/>
                  </a:cubicBezTo>
                  <a:cubicBezTo>
                    <a:pt x="748" y="4676"/>
                    <a:pt x="383" y="4038"/>
                    <a:pt x="170" y="3491"/>
                  </a:cubicBezTo>
                  <a:cubicBezTo>
                    <a:pt x="158" y="3453"/>
                    <a:pt x="124" y="3436"/>
                    <a:pt x="91" y="3436"/>
                  </a:cubicBezTo>
                  <a:cubicBezTo>
                    <a:pt x="45" y="3436"/>
                    <a:pt x="1" y="3468"/>
                    <a:pt x="19" y="3521"/>
                  </a:cubicBezTo>
                  <a:cubicBezTo>
                    <a:pt x="169" y="4074"/>
                    <a:pt x="1109" y="5457"/>
                    <a:pt x="1945" y="5457"/>
                  </a:cubicBezTo>
                  <a:cubicBezTo>
                    <a:pt x="2121" y="5457"/>
                    <a:pt x="2292" y="5396"/>
                    <a:pt x="2450" y="5254"/>
                  </a:cubicBezTo>
                  <a:cubicBezTo>
                    <a:pt x="2754" y="4980"/>
                    <a:pt x="2785" y="4585"/>
                    <a:pt x="2785" y="4190"/>
                  </a:cubicBezTo>
                  <a:cubicBezTo>
                    <a:pt x="2785" y="3937"/>
                    <a:pt x="2732" y="3683"/>
                    <a:pt x="2676" y="3454"/>
                  </a:cubicBezTo>
                  <a:lnTo>
                    <a:pt x="2676" y="3454"/>
                  </a:lnTo>
                  <a:cubicBezTo>
                    <a:pt x="3046" y="3822"/>
                    <a:pt x="3768" y="4214"/>
                    <a:pt x="4356" y="4214"/>
                  </a:cubicBezTo>
                  <a:cubicBezTo>
                    <a:pt x="4753" y="4214"/>
                    <a:pt x="5089" y="4036"/>
                    <a:pt x="5216" y="3552"/>
                  </a:cubicBezTo>
                  <a:cubicBezTo>
                    <a:pt x="5520" y="2458"/>
                    <a:pt x="5064" y="725"/>
                    <a:pt x="4122" y="26"/>
                  </a:cubicBezTo>
                  <a:cubicBezTo>
                    <a:pt x="4104" y="8"/>
                    <a:pt x="4084" y="1"/>
                    <a:pt x="4065" y="1"/>
                  </a:cubicBezTo>
                  <a:close/>
                </a:path>
              </a:pathLst>
            </a:custGeom>
            <a:solidFill>
              <a:srgbClr val="FFC76C"/>
            </a:solidFill>
            <a:ln>
              <a:noFill/>
            </a:ln>
          </p:spPr>
          <p:txBody>
            <a:bodyPr spcFirstLastPara="1" lIns="121900" tIns="121900" rIns="121900" bIns="121900" anchor="ctr"/>
            <a:lstStyle/>
            <a:p>
              <a:pPr defTabSz="1219200" eaLnBrk="1" fontAlgn="auto" hangingPunct="1">
                <a:spcBef>
                  <a:spcPts val="0"/>
                </a:spcBef>
                <a:spcAft>
                  <a:spcPts val="0"/>
                </a:spcAft>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231" name="Google Shape;1836;p61">
              <a:extLst>
                <a:ext uri="{FF2B5EF4-FFF2-40B4-BE49-F238E27FC236}">
                  <a16:creationId xmlns:a16="http://schemas.microsoft.com/office/drawing/2014/main" id="{92C602D8-5578-5ADF-CD3C-9951391EA79F}"/>
                </a:ext>
              </a:extLst>
            </p:cNvPr>
            <p:cNvSpPr/>
            <p:nvPr/>
          </p:nvSpPr>
          <p:spPr>
            <a:xfrm>
              <a:off x="7394455" y="975870"/>
              <a:ext cx="156099" cy="142471"/>
            </a:xfrm>
            <a:custGeom>
              <a:avLst/>
              <a:gdLst/>
              <a:ahLst/>
              <a:cxnLst/>
              <a:rect l="l" t="t" r="r" b="b"/>
              <a:pathLst>
                <a:path w="3120" h="2833" extrusionOk="0">
                  <a:moveTo>
                    <a:pt x="85" y="1"/>
                  </a:moveTo>
                  <a:cubicBezTo>
                    <a:pt x="44" y="1"/>
                    <a:pt x="0" y="34"/>
                    <a:pt x="20" y="93"/>
                  </a:cubicBezTo>
                  <a:cubicBezTo>
                    <a:pt x="263" y="1035"/>
                    <a:pt x="628" y="2707"/>
                    <a:pt x="1813" y="2829"/>
                  </a:cubicBezTo>
                  <a:cubicBezTo>
                    <a:pt x="1838" y="2831"/>
                    <a:pt x="1862" y="2832"/>
                    <a:pt x="1886" y="2832"/>
                  </a:cubicBezTo>
                  <a:cubicBezTo>
                    <a:pt x="2774" y="2832"/>
                    <a:pt x="3120" y="1230"/>
                    <a:pt x="3120" y="579"/>
                  </a:cubicBezTo>
                  <a:cubicBezTo>
                    <a:pt x="3120" y="519"/>
                    <a:pt x="3074" y="488"/>
                    <a:pt x="3025" y="488"/>
                  </a:cubicBezTo>
                  <a:cubicBezTo>
                    <a:pt x="2976" y="488"/>
                    <a:pt x="2922" y="519"/>
                    <a:pt x="2907" y="579"/>
                  </a:cubicBezTo>
                  <a:cubicBezTo>
                    <a:pt x="2653" y="1173"/>
                    <a:pt x="2688" y="2580"/>
                    <a:pt x="1815" y="2580"/>
                  </a:cubicBezTo>
                  <a:cubicBezTo>
                    <a:pt x="1749" y="2580"/>
                    <a:pt x="1677" y="2572"/>
                    <a:pt x="1600" y="2555"/>
                  </a:cubicBezTo>
                  <a:cubicBezTo>
                    <a:pt x="658" y="2373"/>
                    <a:pt x="536" y="731"/>
                    <a:pt x="141" y="32"/>
                  </a:cubicBezTo>
                  <a:cubicBezTo>
                    <a:pt x="130" y="11"/>
                    <a:pt x="108" y="1"/>
                    <a:pt x="85" y="1"/>
                  </a:cubicBezTo>
                  <a:close/>
                </a:path>
              </a:pathLst>
            </a:custGeom>
            <a:solidFill>
              <a:srgbClr val="FFC76C"/>
            </a:solidFill>
            <a:ln>
              <a:noFill/>
            </a:ln>
          </p:spPr>
          <p:txBody>
            <a:bodyPr spcFirstLastPara="1" lIns="121900" tIns="121900" rIns="121900" bIns="121900" anchor="ctr"/>
            <a:lstStyle/>
            <a:p>
              <a:pPr defTabSz="1219200" eaLnBrk="1" fontAlgn="auto" hangingPunct="1">
                <a:spcBef>
                  <a:spcPts val="0"/>
                </a:spcBef>
                <a:spcAft>
                  <a:spcPts val="0"/>
                </a:spcAft>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232" name="Google Shape;1837;p61">
              <a:extLst>
                <a:ext uri="{FF2B5EF4-FFF2-40B4-BE49-F238E27FC236}">
                  <a16:creationId xmlns:a16="http://schemas.microsoft.com/office/drawing/2014/main" id="{3283C101-37DB-61D8-0F41-27B8DDF3FAE3}"/>
                </a:ext>
              </a:extLst>
            </p:cNvPr>
            <p:cNvSpPr/>
            <p:nvPr/>
          </p:nvSpPr>
          <p:spPr>
            <a:xfrm>
              <a:off x="6418198" y="1170624"/>
              <a:ext cx="129229" cy="156848"/>
            </a:xfrm>
            <a:custGeom>
              <a:avLst/>
              <a:gdLst/>
              <a:ahLst/>
              <a:cxnLst/>
              <a:rect l="l" t="t" r="r" b="b"/>
              <a:pathLst>
                <a:path w="2579" h="3137" extrusionOk="0">
                  <a:moveTo>
                    <a:pt x="1960" y="0"/>
                  </a:moveTo>
                  <a:cubicBezTo>
                    <a:pt x="1897" y="0"/>
                    <a:pt x="1832" y="47"/>
                    <a:pt x="1850" y="136"/>
                  </a:cubicBezTo>
                  <a:cubicBezTo>
                    <a:pt x="2062" y="744"/>
                    <a:pt x="2153" y="1413"/>
                    <a:pt x="2093" y="2051"/>
                  </a:cubicBezTo>
                  <a:cubicBezTo>
                    <a:pt x="2062" y="2476"/>
                    <a:pt x="1910" y="2872"/>
                    <a:pt x="1454" y="2932"/>
                  </a:cubicBezTo>
                  <a:cubicBezTo>
                    <a:pt x="1432" y="2935"/>
                    <a:pt x="1409" y="2936"/>
                    <a:pt x="1387" y="2936"/>
                  </a:cubicBezTo>
                  <a:cubicBezTo>
                    <a:pt x="870" y="2936"/>
                    <a:pt x="438" y="2282"/>
                    <a:pt x="117" y="1990"/>
                  </a:cubicBezTo>
                  <a:cubicBezTo>
                    <a:pt x="111" y="1985"/>
                    <a:pt x="104" y="1982"/>
                    <a:pt x="95" y="1982"/>
                  </a:cubicBezTo>
                  <a:cubicBezTo>
                    <a:pt x="57" y="1982"/>
                    <a:pt x="1" y="2032"/>
                    <a:pt x="26" y="2081"/>
                  </a:cubicBezTo>
                  <a:cubicBezTo>
                    <a:pt x="288" y="2475"/>
                    <a:pt x="944" y="3136"/>
                    <a:pt x="1507" y="3136"/>
                  </a:cubicBezTo>
                  <a:cubicBezTo>
                    <a:pt x="1726" y="3136"/>
                    <a:pt x="1931" y="3036"/>
                    <a:pt x="2093" y="2780"/>
                  </a:cubicBezTo>
                  <a:cubicBezTo>
                    <a:pt x="2579" y="2051"/>
                    <a:pt x="2366" y="866"/>
                    <a:pt x="2062" y="75"/>
                  </a:cubicBezTo>
                  <a:cubicBezTo>
                    <a:pt x="2050" y="24"/>
                    <a:pt x="2005" y="0"/>
                    <a:pt x="1960" y="0"/>
                  </a:cubicBezTo>
                  <a:close/>
                </a:path>
              </a:pathLst>
            </a:custGeom>
            <a:solidFill>
              <a:srgbClr val="FFC76C"/>
            </a:solidFill>
            <a:ln>
              <a:noFill/>
            </a:ln>
          </p:spPr>
          <p:txBody>
            <a:bodyPr spcFirstLastPara="1" lIns="121900" tIns="121900" rIns="121900" bIns="121900" anchor="ctr"/>
            <a:lstStyle/>
            <a:p>
              <a:pPr defTabSz="1219200" eaLnBrk="1" fontAlgn="auto" hangingPunct="1">
                <a:spcBef>
                  <a:spcPts val="0"/>
                </a:spcBef>
                <a:spcAft>
                  <a:spcPts val="0"/>
                </a:spcAft>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233" name="Google Shape;1838;p61">
              <a:extLst>
                <a:ext uri="{FF2B5EF4-FFF2-40B4-BE49-F238E27FC236}">
                  <a16:creationId xmlns:a16="http://schemas.microsoft.com/office/drawing/2014/main" id="{0685E530-C5F3-BF87-2730-E2F7C22D7567}"/>
                </a:ext>
              </a:extLst>
            </p:cNvPr>
            <p:cNvSpPr/>
            <p:nvPr/>
          </p:nvSpPr>
          <p:spPr>
            <a:xfrm>
              <a:off x="7156468" y="1382368"/>
              <a:ext cx="108758" cy="105872"/>
            </a:xfrm>
            <a:custGeom>
              <a:avLst/>
              <a:gdLst/>
              <a:ahLst/>
              <a:cxnLst/>
              <a:rect l="l" t="t" r="r" b="b"/>
              <a:pathLst>
                <a:path w="2144" h="2104" extrusionOk="0">
                  <a:moveTo>
                    <a:pt x="1024" y="1"/>
                  </a:moveTo>
                  <a:cubicBezTo>
                    <a:pt x="988" y="1"/>
                    <a:pt x="951" y="4"/>
                    <a:pt x="913" y="9"/>
                  </a:cubicBezTo>
                  <a:cubicBezTo>
                    <a:pt x="1" y="131"/>
                    <a:pt x="1" y="1347"/>
                    <a:pt x="62" y="2046"/>
                  </a:cubicBezTo>
                  <a:cubicBezTo>
                    <a:pt x="62" y="2079"/>
                    <a:pt x="89" y="2103"/>
                    <a:pt x="119" y="2103"/>
                  </a:cubicBezTo>
                  <a:cubicBezTo>
                    <a:pt x="143" y="2103"/>
                    <a:pt x="170" y="2087"/>
                    <a:pt x="183" y="2046"/>
                  </a:cubicBezTo>
                  <a:cubicBezTo>
                    <a:pt x="214" y="1438"/>
                    <a:pt x="62" y="465"/>
                    <a:pt x="791" y="192"/>
                  </a:cubicBezTo>
                  <a:cubicBezTo>
                    <a:pt x="874" y="165"/>
                    <a:pt x="950" y="153"/>
                    <a:pt x="1021" y="153"/>
                  </a:cubicBezTo>
                  <a:cubicBezTo>
                    <a:pt x="1678" y="153"/>
                    <a:pt x="1842" y="1215"/>
                    <a:pt x="2007" y="1681"/>
                  </a:cubicBezTo>
                  <a:cubicBezTo>
                    <a:pt x="2022" y="1727"/>
                    <a:pt x="2060" y="1750"/>
                    <a:pt x="2091" y="1750"/>
                  </a:cubicBezTo>
                  <a:cubicBezTo>
                    <a:pt x="2121" y="1750"/>
                    <a:pt x="2144" y="1727"/>
                    <a:pt x="2129" y="1681"/>
                  </a:cubicBezTo>
                  <a:cubicBezTo>
                    <a:pt x="2100" y="1103"/>
                    <a:pt x="1740" y="1"/>
                    <a:pt x="1024" y="1"/>
                  </a:cubicBezTo>
                  <a:close/>
                </a:path>
              </a:pathLst>
            </a:custGeom>
            <a:solidFill>
              <a:srgbClr val="8E4F4F"/>
            </a:solidFill>
            <a:ln>
              <a:noFill/>
            </a:ln>
          </p:spPr>
          <p:txBody>
            <a:bodyPr spcFirstLastPara="1" lIns="121900" tIns="121900" rIns="121900" bIns="121900" anchor="ctr"/>
            <a:lstStyle/>
            <a:p>
              <a:pPr defTabSz="1219200" eaLnBrk="1" fontAlgn="auto" hangingPunct="1">
                <a:spcBef>
                  <a:spcPts val="0"/>
                </a:spcBef>
                <a:spcAft>
                  <a:spcPts val="0"/>
                </a:spcAft>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234" name="Google Shape;1839;p61">
              <a:extLst>
                <a:ext uri="{FF2B5EF4-FFF2-40B4-BE49-F238E27FC236}">
                  <a16:creationId xmlns:a16="http://schemas.microsoft.com/office/drawing/2014/main" id="{269CB9EB-FAFD-D55C-D473-9834B4DB64C2}"/>
                </a:ext>
              </a:extLst>
            </p:cNvPr>
            <p:cNvSpPr/>
            <p:nvPr/>
          </p:nvSpPr>
          <p:spPr>
            <a:xfrm>
              <a:off x="6761104" y="1382368"/>
              <a:ext cx="108757" cy="105872"/>
            </a:xfrm>
            <a:custGeom>
              <a:avLst/>
              <a:gdLst/>
              <a:ahLst/>
              <a:cxnLst/>
              <a:rect l="l" t="t" r="r" b="b"/>
              <a:pathLst>
                <a:path w="2159" h="2092" extrusionOk="0">
                  <a:moveTo>
                    <a:pt x="1135" y="1"/>
                  </a:moveTo>
                  <a:cubicBezTo>
                    <a:pt x="419" y="1"/>
                    <a:pt x="58" y="1103"/>
                    <a:pt x="0" y="1681"/>
                  </a:cubicBezTo>
                  <a:cubicBezTo>
                    <a:pt x="0" y="1727"/>
                    <a:pt x="31" y="1750"/>
                    <a:pt x="65" y="1750"/>
                  </a:cubicBezTo>
                  <a:cubicBezTo>
                    <a:pt x="99" y="1750"/>
                    <a:pt x="137" y="1727"/>
                    <a:pt x="152" y="1681"/>
                  </a:cubicBezTo>
                  <a:cubicBezTo>
                    <a:pt x="317" y="1215"/>
                    <a:pt x="482" y="153"/>
                    <a:pt x="1117" y="153"/>
                  </a:cubicBezTo>
                  <a:cubicBezTo>
                    <a:pt x="1185" y="153"/>
                    <a:pt x="1258" y="165"/>
                    <a:pt x="1338" y="192"/>
                  </a:cubicBezTo>
                  <a:cubicBezTo>
                    <a:pt x="2067" y="435"/>
                    <a:pt x="1915" y="1438"/>
                    <a:pt x="1976" y="2046"/>
                  </a:cubicBezTo>
                  <a:cubicBezTo>
                    <a:pt x="1976" y="2076"/>
                    <a:pt x="1999" y="2092"/>
                    <a:pt x="2026" y="2092"/>
                  </a:cubicBezTo>
                  <a:cubicBezTo>
                    <a:pt x="2052" y="2092"/>
                    <a:pt x="2083" y="2076"/>
                    <a:pt x="2098" y="2046"/>
                  </a:cubicBezTo>
                  <a:cubicBezTo>
                    <a:pt x="2159" y="1347"/>
                    <a:pt x="2159" y="131"/>
                    <a:pt x="1247" y="9"/>
                  </a:cubicBezTo>
                  <a:cubicBezTo>
                    <a:pt x="1209" y="4"/>
                    <a:pt x="1171" y="1"/>
                    <a:pt x="1135" y="1"/>
                  </a:cubicBezTo>
                  <a:close/>
                </a:path>
              </a:pathLst>
            </a:custGeom>
            <a:solidFill>
              <a:srgbClr val="8E4F4F"/>
            </a:solidFill>
            <a:ln>
              <a:noFill/>
            </a:ln>
          </p:spPr>
          <p:txBody>
            <a:bodyPr spcFirstLastPara="1" lIns="121900" tIns="121900" rIns="121900" bIns="121900" anchor="ctr"/>
            <a:lstStyle/>
            <a:p>
              <a:pPr defTabSz="1219200" eaLnBrk="1" fontAlgn="auto" hangingPunct="1">
                <a:spcBef>
                  <a:spcPts val="0"/>
                </a:spcBef>
                <a:spcAft>
                  <a:spcPts val="0"/>
                </a:spcAft>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235" name="Google Shape;1840;p61">
              <a:extLst>
                <a:ext uri="{FF2B5EF4-FFF2-40B4-BE49-F238E27FC236}">
                  <a16:creationId xmlns:a16="http://schemas.microsoft.com/office/drawing/2014/main" id="{7CDE4778-8A3E-8A58-A303-F0A7C1D0A220}"/>
                </a:ext>
              </a:extLst>
            </p:cNvPr>
            <p:cNvSpPr/>
            <p:nvPr/>
          </p:nvSpPr>
          <p:spPr>
            <a:xfrm>
              <a:off x="6245465" y="1886897"/>
              <a:ext cx="332669" cy="407805"/>
            </a:xfrm>
            <a:custGeom>
              <a:avLst/>
              <a:gdLst/>
              <a:ahLst/>
              <a:cxnLst/>
              <a:rect l="l" t="t" r="r" b="b"/>
              <a:pathLst>
                <a:path w="6627" h="8117" extrusionOk="0">
                  <a:moveTo>
                    <a:pt x="1" y="1"/>
                  </a:moveTo>
                  <a:cubicBezTo>
                    <a:pt x="1794" y="3557"/>
                    <a:pt x="4134" y="6870"/>
                    <a:pt x="5745" y="8117"/>
                  </a:cubicBezTo>
                  <a:lnTo>
                    <a:pt x="6627" y="1217"/>
                  </a:lnTo>
                  <a:lnTo>
                    <a:pt x="6627" y="1217"/>
                  </a:lnTo>
                  <a:cubicBezTo>
                    <a:pt x="6081" y="1315"/>
                    <a:pt x="5543" y="1361"/>
                    <a:pt x="5013" y="1361"/>
                  </a:cubicBezTo>
                  <a:cubicBezTo>
                    <a:pt x="3243" y="1361"/>
                    <a:pt x="1568" y="843"/>
                    <a:pt x="1" y="1"/>
                  </a:cubicBezTo>
                  <a:close/>
                </a:path>
              </a:pathLst>
            </a:custGeom>
            <a:solidFill>
              <a:srgbClr val="ED9996"/>
            </a:solidFill>
            <a:ln>
              <a:noFill/>
            </a:ln>
          </p:spPr>
          <p:txBody>
            <a:bodyPr spcFirstLastPara="1" lIns="121900" tIns="121900" rIns="121900" bIns="121900" anchor="ctr"/>
            <a:lstStyle/>
            <a:p>
              <a:pPr defTabSz="1219200" eaLnBrk="1" fontAlgn="auto" hangingPunct="1">
                <a:spcBef>
                  <a:spcPts val="0"/>
                </a:spcBef>
                <a:spcAft>
                  <a:spcPts val="0"/>
                </a:spcAft>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236" name="Google Shape;1841;p61">
              <a:extLst>
                <a:ext uri="{FF2B5EF4-FFF2-40B4-BE49-F238E27FC236}">
                  <a16:creationId xmlns:a16="http://schemas.microsoft.com/office/drawing/2014/main" id="{B59B5849-D16A-F969-A4D5-FD8DF34081EE}"/>
                </a:ext>
              </a:extLst>
            </p:cNvPr>
            <p:cNvSpPr/>
            <p:nvPr/>
          </p:nvSpPr>
          <p:spPr>
            <a:xfrm>
              <a:off x="6076572" y="1204607"/>
              <a:ext cx="505402" cy="750257"/>
            </a:xfrm>
            <a:custGeom>
              <a:avLst/>
              <a:gdLst/>
              <a:ahLst/>
              <a:cxnLst/>
              <a:rect l="l" t="t" r="r" b="b"/>
              <a:pathLst>
                <a:path w="10062" h="14949" extrusionOk="0">
                  <a:moveTo>
                    <a:pt x="3548" y="0"/>
                  </a:moveTo>
                  <a:cubicBezTo>
                    <a:pt x="3541" y="0"/>
                    <a:pt x="3534" y="0"/>
                    <a:pt x="3527" y="1"/>
                  </a:cubicBezTo>
                  <a:cubicBezTo>
                    <a:pt x="2919" y="92"/>
                    <a:pt x="3405" y="2402"/>
                    <a:pt x="3405" y="2402"/>
                  </a:cubicBezTo>
                  <a:cubicBezTo>
                    <a:pt x="3405" y="2402"/>
                    <a:pt x="2862" y="86"/>
                    <a:pt x="2274" y="86"/>
                  </a:cubicBezTo>
                  <a:cubicBezTo>
                    <a:pt x="2256" y="86"/>
                    <a:pt x="2238" y="88"/>
                    <a:pt x="2220" y="92"/>
                  </a:cubicBezTo>
                  <a:cubicBezTo>
                    <a:pt x="1642" y="214"/>
                    <a:pt x="2068" y="2433"/>
                    <a:pt x="2159" y="2767"/>
                  </a:cubicBezTo>
                  <a:cubicBezTo>
                    <a:pt x="2070" y="2440"/>
                    <a:pt x="1661" y="545"/>
                    <a:pt x="1160" y="545"/>
                  </a:cubicBezTo>
                  <a:cubicBezTo>
                    <a:pt x="1149" y="545"/>
                    <a:pt x="1137" y="546"/>
                    <a:pt x="1125" y="548"/>
                  </a:cubicBezTo>
                  <a:cubicBezTo>
                    <a:pt x="578" y="609"/>
                    <a:pt x="1" y="4409"/>
                    <a:pt x="1612" y="9333"/>
                  </a:cubicBezTo>
                  <a:cubicBezTo>
                    <a:pt x="2068" y="10731"/>
                    <a:pt x="2676" y="12159"/>
                    <a:pt x="3375" y="13588"/>
                  </a:cubicBezTo>
                  <a:cubicBezTo>
                    <a:pt x="4942" y="14430"/>
                    <a:pt x="6635" y="14948"/>
                    <a:pt x="8400" y="14948"/>
                  </a:cubicBezTo>
                  <a:cubicBezTo>
                    <a:pt x="8927" y="14948"/>
                    <a:pt x="9462" y="14902"/>
                    <a:pt x="10001" y="14804"/>
                  </a:cubicBezTo>
                  <a:lnTo>
                    <a:pt x="10062" y="14257"/>
                  </a:lnTo>
                  <a:cubicBezTo>
                    <a:pt x="10062" y="14257"/>
                    <a:pt x="6201" y="9333"/>
                    <a:pt x="5442" y="7205"/>
                  </a:cubicBezTo>
                  <a:cubicBezTo>
                    <a:pt x="4712" y="5077"/>
                    <a:pt x="4712" y="4682"/>
                    <a:pt x="4712" y="4682"/>
                  </a:cubicBezTo>
                  <a:cubicBezTo>
                    <a:pt x="4712" y="4682"/>
                    <a:pt x="5928" y="2372"/>
                    <a:pt x="5229" y="1916"/>
                  </a:cubicBezTo>
                  <a:cubicBezTo>
                    <a:pt x="5118" y="1844"/>
                    <a:pt x="5023" y="1814"/>
                    <a:pt x="4941" y="1814"/>
                  </a:cubicBezTo>
                  <a:cubicBezTo>
                    <a:pt x="4503" y="1814"/>
                    <a:pt x="4439" y="2676"/>
                    <a:pt x="4439" y="2676"/>
                  </a:cubicBezTo>
                  <a:cubicBezTo>
                    <a:pt x="4439" y="2676"/>
                    <a:pt x="4171" y="0"/>
                    <a:pt x="3548" y="0"/>
                  </a:cubicBezTo>
                  <a:close/>
                </a:path>
              </a:pathLst>
            </a:custGeom>
            <a:solidFill>
              <a:srgbClr val="F9C1B9"/>
            </a:solidFill>
            <a:ln>
              <a:noFill/>
            </a:ln>
          </p:spPr>
          <p:txBody>
            <a:bodyPr spcFirstLastPara="1" lIns="121900" tIns="121900" rIns="121900" bIns="121900" anchor="ctr"/>
            <a:lstStyle/>
            <a:p>
              <a:pPr defTabSz="1219200" eaLnBrk="1" fontAlgn="auto" hangingPunct="1">
                <a:spcBef>
                  <a:spcPts val="0"/>
                </a:spcBef>
                <a:spcAft>
                  <a:spcPts val="0"/>
                </a:spcAft>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237" name="Google Shape;1842;p61">
              <a:extLst>
                <a:ext uri="{FF2B5EF4-FFF2-40B4-BE49-F238E27FC236}">
                  <a16:creationId xmlns:a16="http://schemas.microsoft.com/office/drawing/2014/main" id="{E3EA0643-0B9C-84EE-2C18-796AD99A6898}"/>
                </a:ext>
              </a:extLst>
            </p:cNvPr>
            <p:cNvSpPr/>
            <p:nvPr/>
          </p:nvSpPr>
          <p:spPr>
            <a:xfrm>
              <a:off x="6529514" y="2224120"/>
              <a:ext cx="907164" cy="831295"/>
            </a:xfrm>
            <a:custGeom>
              <a:avLst/>
              <a:gdLst/>
              <a:ahLst/>
              <a:cxnLst/>
              <a:rect l="l" t="t" r="r" b="b"/>
              <a:pathLst>
                <a:path w="18056" h="16542" extrusionOk="0">
                  <a:moveTo>
                    <a:pt x="61" y="0"/>
                  </a:moveTo>
                  <a:lnTo>
                    <a:pt x="61" y="0"/>
                  </a:lnTo>
                  <a:cubicBezTo>
                    <a:pt x="0" y="851"/>
                    <a:pt x="61" y="1520"/>
                    <a:pt x="243" y="1824"/>
                  </a:cubicBezTo>
                  <a:cubicBezTo>
                    <a:pt x="456" y="2158"/>
                    <a:pt x="730" y="2523"/>
                    <a:pt x="1034" y="2858"/>
                  </a:cubicBezTo>
                  <a:cubicBezTo>
                    <a:pt x="1794" y="3709"/>
                    <a:pt x="2645" y="4408"/>
                    <a:pt x="2645" y="4408"/>
                  </a:cubicBezTo>
                  <a:cubicBezTo>
                    <a:pt x="2645" y="4408"/>
                    <a:pt x="2493" y="5350"/>
                    <a:pt x="2250" y="6657"/>
                  </a:cubicBezTo>
                  <a:cubicBezTo>
                    <a:pt x="2067" y="7630"/>
                    <a:pt x="1885" y="8785"/>
                    <a:pt x="1672" y="9970"/>
                  </a:cubicBezTo>
                  <a:cubicBezTo>
                    <a:pt x="1490" y="11095"/>
                    <a:pt x="1277" y="12219"/>
                    <a:pt x="1125" y="13131"/>
                  </a:cubicBezTo>
                  <a:cubicBezTo>
                    <a:pt x="946" y="14327"/>
                    <a:pt x="796" y="15199"/>
                    <a:pt x="820" y="15199"/>
                  </a:cubicBezTo>
                  <a:cubicBezTo>
                    <a:pt x="820" y="15199"/>
                    <a:pt x="820" y="15199"/>
                    <a:pt x="821" y="15198"/>
                  </a:cubicBezTo>
                  <a:cubicBezTo>
                    <a:pt x="822" y="15198"/>
                    <a:pt x="825" y="15198"/>
                    <a:pt x="827" y="15198"/>
                  </a:cubicBezTo>
                  <a:cubicBezTo>
                    <a:pt x="1061" y="15198"/>
                    <a:pt x="6028" y="16445"/>
                    <a:pt x="9362" y="16536"/>
                  </a:cubicBezTo>
                  <a:cubicBezTo>
                    <a:pt x="9509" y="16540"/>
                    <a:pt x="9659" y="16542"/>
                    <a:pt x="9812" y="16542"/>
                  </a:cubicBezTo>
                  <a:cubicBezTo>
                    <a:pt x="13161" y="16542"/>
                    <a:pt x="17717" y="15600"/>
                    <a:pt x="17630" y="14408"/>
                  </a:cubicBezTo>
                  <a:cubicBezTo>
                    <a:pt x="17630" y="14195"/>
                    <a:pt x="18055" y="13891"/>
                    <a:pt x="18025" y="13405"/>
                  </a:cubicBezTo>
                  <a:cubicBezTo>
                    <a:pt x="17964" y="12615"/>
                    <a:pt x="17934" y="11946"/>
                    <a:pt x="17812" y="10760"/>
                  </a:cubicBezTo>
                  <a:cubicBezTo>
                    <a:pt x="17751" y="10396"/>
                    <a:pt x="17721" y="10001"/>
                    <a:pt x="17691" y="9605"/>
                  </a:cubicBezTo>
                  <a:cubicBezTo>
                    <a:pt x="11277" y="7599"/>
                    <a:pt x="5168" y="4134"/>
                    <a:pt x="61" y="0"/>
                  </a:cubicBezTo>
                  <a:close/>
                </a:path>
              </a:pathLst>
            </a:custGeom>
            <a:solidFill>
              <a:srgbClr val="009599"/>
            </a:solidFill>
            <a:ln>
              <a:noFill/>
            </a:ln>
          </p:spPr>
          <p:txBody>
            <a:bodyPr spcFirstLastPara="1" lIns="121900" tIns="121900" rIns="121900" bIns="121900" anchor="ctr"/>
            <a:lstStyle/>
            <a:p>
              <a:pPr defTabSz="1219200" eaLnBrk="1" fontAlgn="auto" hangingPunct="1">
                <a:spcBef>
                  <a:spcPts val="0"/>
                </a:spcBef>
                <a:spcAft>
                  <a:spcPts val="0"/>
                </a:spcAft>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238" name="Google Shape;1843;p61">
              <a:extLst>
                <a:ext uri="{FF2B5EF4-FFF2-40B4-BE49-F238E27FC236}">
                  <a16:creationId xmlns:a16="http://schemas.microsoft.com/office/drawing/2014/main" id="{93B7BEC0-8BDE-0F7B-0F24-CFF0B338BAD6}"/>
                </a:ext>
              </a:extLst>
            </p:cNvPr>
            <p:cNvSpPr/>
            <p:nvPr/>
          </p:nvSpPr>
          <p:spPr>
            <a:xfrm>
              <a:off x="6533353" y="1910424"/>
              <a:ext cx="1051747" cy="796004"/>
            </a:xfrm>
            <a:custGeom>
              <a:avLst/>
              <a:gdLst/>
              <a:ahLst/>
              <a:cxnLst/>
              <a:rect l="l" t="t" r="r" b="b"/>
              <a:pathLst>
                <a:path w="20943" h="15868" extrusionOk="0">
                  <a:moveTo>
                    <a:pt x="1003" y="1"/>
                  </a:moveTo>
                  <a:cubicBezTo>
                    <a:pt x="1003" y="1"/>
                    <a:pt x="790" y="974"/>
                    <a:pt x="547" y="2281"/>
                  </a:cubicBezTo>
                  <a:cubicBezTo>
                    <a:pt x="365" y="3223"/>
                    <a:pt x="182" y="4317"/>
                    <a:pt x="91" y="5320"/>
                  </a:cubicBezTo>
                  <a:cubicBezTo>
                    <a:pt x="30" y="5654"/>
                    <a:pt x="0" y="5958"/>
                    <a:pt x="0" y="6262"/>
                  </a:cubicBezTo>
                  <a:cubicBezTo>
                    <a:pt x="5107" y="10396"/>
                    <a:pt x="11216" y="13861"/>
                    <a:pt x="17630" y="15867"/>
                  </a:cubicBezTo>
                  <a:cubicBezTo>
                    <a:pt x="17508" y="14925"/>
                    <a:pt x="17417" y="13952"/>
                    <a:pt x="17356" y="13253"/>
                  </a:cubicBezTo>
                  <a:cubicBezTo>
                    <a:pt x="17204" y="11977"/>
                    <a:pt x="16961" y="10852"/>
                    <a:pt x="16961" y="10852"/>
                  </a:cubicBezTo>
                  <a:cubicBezTo>
                    <a:pt x="19332" y="10427"/>
                    <a:pt x="20943" y="8329"/>
                    <a:pt x="20943" y="8329"/>
                  </a:cubicBezTo>
                  <a:cubicBezTo>
                    <a:pt x="20791" y="8025"/>
                    <a:pt x="20608" y="7691"/>
                    <a:pt x="20426" y="7387"/>
                  </a:cubicBezTo>
                  <a:cubicBezTo>
                    <a:pt x="19940" y="6566"/>
                    <a:pt x="19393" y="5715"/>
                    <a:pt x="18785" y="4955"/>
                  </a:cubicBezTo>
                  <a:cubicBezTo>
                    <a:pt x="18359" y="4408"/>
                    <a:pt x="17934" y="3922"/>
                    <a:pt x="17508" y="3496"/>
                  </a:cubicBezTo>
                  <a:cubicBezTo>
                    <a:pt x="17174" y="3162"/>
                    <a:pt x="16839" y="2858"/>
                    <a:pt x="16505" y="2645"/>
                  </a:cubicBezTo>
                  <a:cubicBezTo>
                    <a:pt x="15259" y="1791"/>
                    <a:pt x="14149" y="1614"/>
                    <a:pt x="13443" y="1614"/>
                  </a:cubicBezTo>
                  <a:cubicBezTo>
                    <a:pt x="12943" y="1614"/>
                    <a:pt x="12645" y="1703"/>
                    <a:pt x="12645" y="1703"/>
                  </a:cubicBezTo>
                  <a:cubicBezTo>
                    <a:pt x="11806" y="2433"/>
                    <a:pt x="10840" y="2651"/>
                    <a:pt x="9984" y="2651"/>
                  </a:cubicBezTo>
                  <a:cubicBezTo>
                    <a:pt x="8699" y="2651"/>
                    <a:pt x="7660" y="2159"/>
                    <a:pt x="7660" y="2159"/>
                  </a:cubicBezTo>
                  <a:lnTo>
                    <a:pt x="5471" y="1855"/>
                  </a:lnTo>
                  <a:cubicBezTo>
                    <a:pt x="4955" y="1429"/>
                    <a:pt x="1003" y="1"/>
                    <a:pt x="1003" y="1"/>
                  </a:cubicBezTo>
                  <a:close/>
                </a:path>
              </a:pathLst>
            </a:custGeom>
            <a:solidFill>
              <a:srgbClr val="4FC1B2"/>
            </a:solidFill>
            <a:ln>
              <a:noFill/>
            </a:ln>
          </p:spPr>
          <p:txBody>
            <a:bodyPr spcFirstLastPara="1" lIns="121900" tIns="121900" rIns="121900" bIns="121900" anchor="ctr"/>
            <a:lstStyle/>
            <a:p>
              <a:pPr defTabSz="1219200" eaLnBrk="1" fontAlgn="auto" hangingPunct="1">
                <a:spcBef>
                  <a:spcPts val="0"/>
                </a:spcBef>
                <a:spcAft>
                  <a:spcPts val="0"/>
                </a:spcAft>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239" name="Google Shape;1844;p61">
              <a:extLst>
                <a:ext uri="{FF2B5EF4-FFF2-40B4-BE49-F238E27FC236}">
                  <a16:creationId xmlns:a16="http://schemas.microsoft.com/office/drawing/2014/main" id="{4A66DB5C-EDC6-DC3D-B367-7766A4849BBA}"/>
                </a:ext>
              </a:extLst>
            </p:cNvPr>
            <p:cNvSpPr/>
            <p:nvPr/>
          </p:nvSpPr>
          <p:spPr>
            <a:xfrm>
              <a:off x="6787973" y="2222813"/>
              <a:ext cx="482371" cy="461395"/>
            </a:xfrm>
            <a:custGeom>
              <a:avLst/>
              <a:gdLst/>
              <a:ahLst/>
              <a:cxnLst/>
              <a:rect l="l" t="t" r="r" b="b"/>
              <a:pathLst>
                <a:path w="9606" h="9192" extrusionOk="0">
                  <a:moveTo>
                    <a:pt x="4256" y="1"/>
                  </a:moveTo>
                  <a:cubicBezTo>
                    <a:pt x="3465" y="1"/>
                    <a:pt x="3070" y="3071"/>
                    <a:pt x="3070" y="3071"/>
                  </a:cubicBezTo>
                  <a:cubicBezTo>
                    <a:pt x="3070" y="3071"/>
                    <a:pt x="274" y="3588"/>
                    <a:pt x="152" y="4287"/>
                  </a:cubicBezTo>
                  <a:cubicBezTo>
                    <a:pt x="0" y="5016"/>
                    <a:pt x="2797" y="5898"/>
                    <a:pt x="2797" y="5898"/>
                  </a:cubicBezTo>
                  <a:cubicBezTo>
                    <a:pt x="2797" y="5898"/>
                    <a:pt x="1976" y="9059"/>
                    <a:pt x="2462" y="9180"/>
                  </a:cubicBezTo>
                  <a:cubicBezTo>
                    <a:pt x="2495" y="9188"/>
                    <a:pt x="2530" y="9191"/>
                    <a:pt x="2567" y="9191"/>
                  </a:cubicBezTo>
                  <a:cubicBezTo>
                    <a:pt x="3454" y="9191"/>
                    <a:pt x="5471" y="7174"/>
                    <a:pt x="5471" y="7174"/>
                  </a:cubicBezTo>
                  <a:cubicBezTo>
                    <a:pt x="5471" y="7174"/>
                    <a:pt x="7686" y="8362"/>
                    <a:pt x="8613" y="8362"/>
                  </a:cubicBezTo>
                  <a:cubicBezTo>
                    <a:pt x="8755" y="8362"/>
                    <a:pt x="8868" y="8333"/>
                    <a:pt x="8936" y="8269"/>
                  </a:cubicBezTo>
                  <a:cubicBezTo>
                    <a:pt x="9453" y="7813"/>
                    <a:pt x="7569" y="5107"/>
                    <a:pt x="7569" y="5107"/>
                  </a:cubicBezTo>
                  <a:cubicBezTo>
                    <a:pt x="7569" y="5107"/>
                    <a:pt x="9605" y="3709"/>
                    <a:pt x="9423" y="2980"/>
                  </a:cubicBezTo>
                  <a:cubicBezTo>
                    <a:pt x="9240" y="2281"/>
                    <a:pt x="6201" y="2220"/>
                    <a:pt x="6201" y="2220"/>
                  </a:cubicBezTo>
                  <a:cubicBezTo>
                    <a:pt x="6201" y="2220"/>
                    <a:pt x="5015" y="31"/>
                    <a:pt x="4256" y="1"/>
                  </a:cubicBezTo>
                  <a:close/>
                </a:path>
              </a:pathLst>
            </a:custGeom>
            <a:solidFill>
              <a:srgbClr val="635BA8"/>
            </a:solidFill>
            <a:ln>
              <a:noFill/>
            </a:ln>
          </p:spPr>
          <p:txBody>
            <a:bodyPr spcFirstLastPara="1" lIns="121900" tIns="121900" rIns="121900" bIns="121900" anchor="ctr"/>
            <a:lstStyle/>
            <a:p>
              <a:pPr defTabSz="1219200" eaLnBrk="1" fontAlgn="auto" hangingPunct="1">
                <a:spcBef>
                  <a:spcPts val="0"/>
                </a:spcBef>
                <a:spcAft>
                  <a:spcPts val="0"/>
                </a:spcAft>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240" name="Google Shape;1845;p61">
              <a:extLst>
                <a:ext uri="{FF2B5EF4-FFF2-40B4-BE49-F238E27FC236}">
                  <a16:creationId xmlns:a16="http://schemas.microsoft.com/office/drawing/2014/main" id="{C5623F7E-4547-5C31-0991-A7F0D8941F29}"/>
                </a:ext>
              </a:extLst>
            </p:cNvPr>
            <p:cNvSpPr/>
            <p:nvPr/>
          </p:nvSpPr>
          <p:spPr>
            <a:xfrm>
              <a:off x="6653626" y="3329899"/>
              <a:ext cx="355700" cy="321539"/>
            </a:xfrm>
            <a:custGeom>
              <a:avLst/>
              <a:gdLst/>
              <a:ahLst/>
              <a:cxnLst/>
              <a:rect l="l" t="t" r="r" b="b"/>
              <a:pathLst>
                <a:path w="7083" h="6415" extrusionOk="0">
                  <a:moveTo>
                    <a:pt x="6292" y="1"/>
                  </a:moveTo>
                  <a:lnTo>
                    <a:pt x="0" y="2159"/>
                  </a:lnTo>
                  <a:lnTo>
                    <a:pt x="2158" y="6414"/>
                  </a:lnTo>
                  <a:cubicBezTo>
                    <a:pt x="3557" y="4894"/>
                    <a:pt x="5228" y="3618"/>
                    <a:pt x="7083" y="2554"/>
                  </a:cubicBezTo>
                  <a:lnTo>
                    <a:pt x="6292" y="1"/>
                  </a:lnTo>
                  <a:close/>
                </a:path>
              </a:pathLst>
            </a:custGeom>
            <a:solidFill>
              <a:srgbClr val="B4AAD3"/>
            </a:solidFill>
            <a:ln>
              <a:noFill/>
            </a:ln>
          </p:spPr>
          <p:txBody>
            <a:bodyPr spcFirstLastPara="1" lIns="121900" tIns="121900" rIns="121900" bIns="121900" anchor="ctr"/>
            <a:lstStyle/>
            <a:p>
              <a:pPr defTabSz="1219200" eaLnBrk="1" fontAlgn="auto" hangingPunct="1">
                <a:spcBef>
                  <a:spcPts val="0"/>
                </a:spcBef>
                <a:spcAft>
                  <a:spcPts val="0"/>
                </a:spcAft>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241" name="Google Shape;1846;p61">
              <a:extLst>
                <a:ext uri="{FF2B5EF4-FFF2-40B4-BE49-F238E27FC236}">
                  <a16:creationId xmlns:a16="http://schemas.microsoft.com/office/drawing/2014/main" id="{A75E7791-C00B-7A91-63DD-00C44B8CA219}"/>
                </a:ext>
              </a:extLst>
            </p:cNvPr>
            <p:cNvSpPr/>
            <p:nvPr/>
          </p:nvSpPr>
          <p:spPr>
            <a:xfrm>
              <a:off x="6763663" y="3457992"/>
              <a:ext cx="368495" cy="471851"/>
            </a:xfrm>
            <a:custGeom>
              <a:avLst/>
              <a:gdLst/>
              <a:ahLst/>
              <a:cxnLst/>
              <a:rect l="l" t="t" r="r" b="b"/>
              <a:pathLst>
                <a:path w="7357" h="9393" extrusionOk="0">
                  <a:moveTo>
                    <a:pt x="4895" y="0"/>
                  </a:moveTo>
                  <a:cubicBezTo>
                    <a:pt x="3040" y="1064"/>
                    <a:pt x="1369" y="2340"/>
                    <a:pt x="1" y="3860"/>
                  </a:cubicBezTo>
                  <a:lnTo>
                    <a:pt x="2797" y="9392"/>
                  </a:lnTo>
                  <a:lnTo>
                    <a:pt x="7357" y="7903"/>
                  </a:lnTo>
                  <a:lnTo>
                    <a:pt x="4895" y="0"/>
                  </a:lnTo>
                  <a:close/>
                </a:path>
              </a:pathLst>
            </a:custGeom>
            <a:solidFill>
              <a:srgbClr val="C4BADC"/>
            </a:solidFill>
            <a:ln>
              <a:noFill/>
            </a:ln>
          </p:spPr>
          <p:txBody>
            <a:bodyPr spcFirstLastPara="1" lIns="121900" tIns="121900" rIns="121900" bIns="121900" anchor="ctr"/>
            <a:lstStyle/>
            <a:p>
              <a:pPr defTabSz="1219200" eaLnBrk="1" fontAlgn="auto" hangingPunct="1">
                <a:spcBef>
                  <a:spcPts val="0"/>
                </a:spcBef>
                <a:spcAft>
                  <a:spcPts val="0"/>
                </a:spcAft>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242" name="Google Shape;1847;p61">
              <a:extLst>
                <a:ext uri="{FF2B5EF4-FFF2-40B4-BE49-F238E27FC236}">
                  <a16:creationId xmlns:a16="http://schemas.microsoft.com/office/drawing/2014/main" id="{FD6659AD-B093-9225-C9E3-781733B63082}"/>
                </a:ext>
              </a:extLst>
            </p:cNvPr>
            <p:cNvSpPr/>
            <p:nvPr/>
          </p:nvSpPr>
          <p:spPr>
            <a:xfrm>
              <a:off x="6818681" y="3830506"/>
              <a:ext cx="326272" cy="392120"/>
            </a:xfrm>
            <a:custGeom>
              <a:avLst/>
              <a:gdLst/>
              <a:ahLst/>
              <a:cxnLst/>
              <a:rect l="l" t="t" r="r" b="b"/>
              <a:pathLst>
                <a:path w="6492" h="7809" extrusionOk="0">
                  <a:moveTo>
                    <a:pt x="6127" y="1"/>
                  </a:moveTo>
                  <a:cubicBezTo>
                    <a:pt x="6048" y="1"/>
                    <a:pt x="6492" y="1950"/>
                    <a:pt x="1757" y="2193"/>
                  </a:cubicBezTo>
                  <a:cubicBezTo>
                    <a:pt x="1757" y="2193"/>
                    <a:pt x="1" y="7808"/>
                    <a:pt x="2340" y="7808"/>
                  </a:cubicBezTo>
                  <a:cubicBezTo>
                    <a:pt x="2500" y="7808"/>
                    <a:pt x="2680" y="7782"/>
                    <a:pt x="2882" y="7725"/>
                  </a:cubicBezTo>
                  <a:cubicBezTo>
                    <a:pt x="6408" y="6692"/>
                    <a:pt x="6377" y="430"/>
                    <a:pt x="6377" y="430"/>
                  </a:cubicBezTo>
                  <a:cubicBezTo>
                    <a:pt x="6200" y="124"/>
                    <a:pt x="6147" y="1"/>
                    <a:pt x="6127" y="1"/>
                  </a:cubicBezTo>
                  <a:close/>
                </a:path>
              </a:pathLst>
            </a:custGeom>
            <a:solidFill>
              <a:srgbClr val="635BA8"/>
            </a:solidFill>
            <a:ln>
              <a:noFill/>
            </a:ln>
          </p:spPr>
          <p:txBody>
            <a:bodyPr spcFirstLastPara="1" lIns="121900" tIns="121900" rIns="121900" bIns="121900" anchor="ctr"/>
            <a:lstStyle/>
            <a:p>
              <a:pPr defTabSz="1219200" eaLnBrk="1" fontAlgn="auto" hangingPunct="1">
                <a:spcBef>
                  <a:spcPts val="0"/>
                </a:spcBef>
                <a:spcAft>
                  <a:spcPts val="0"/>
                </a:spcAft>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243" name="Google Shape;1848;p61">
              <a:extLst>
                <a:ext uri="{FF2B5EF4-FFF2-40B4-BE49-F238E27FC236}">
                  <a16:creationId xmlns:a16="http://schemas.microsoft.com/office/drawing/2014/main" id="{E70ECFB4-033E-2ED9-6FED-3B738EB45ED2}"/>
                </a:ext>
              </a:extLst>
            </p:cNvPr>
            <p:cNvSpPr/>
            <p:nvPr/>
          </p:nvSpPr>
          <p:spPr>
            <a:xfrm>
              <a:off x="6867301" y="3843577"/>
              <a:ext cx="263577" cy="262721"/>
            </a:xfrm>
            <a:custGeom>
              <a:avLst/>
              <a:gdLst/>
              <a:ahLst/>
              <a:cxnLst/>
              <a:rect l="l" t="t" r="r" b="b"/>
              <a:pathLst>
                <a:path w="5260" h="5229" extrusionOk="0">
                  <a:moveTo>
                    <a:pt x="5198" y="0"/>
                  </a:moveTo>
                  <a:lnTo>
                    <a:pt x="5198" y="0"/>
                  </a:lnTo>
                  <a:cubicBezTo>
                    <a:pt x="3739" y="851"/>
                    <a:pt x="669" y="1550"/>
                    <a:pt x="669" y="1550"/>
                  </a:cubicBezTo>
                  <a:cubicBezTo>
                    <a:pt x="669" y="1550"/>
                    <a:pt x="1" y="3617"/>
                    <a:pt x="31" y="5228"/>
                  </a:cubicBezTo>
                  <a:cubicBezTo>
                    <a:pt x="1399" y="4316"/>
                    <a:pt x="2980" y="3921"/>
                    <a:pt x="4621" y="3860"/>
                  </a:cubicBezTo>
                  <a:cubicBezTo>
                    <a:pt x="5259" y="1976"/>
                    <a:pt x="5198" y="0"/>
                    <a:pt x="5198" y="0"/>
                  </a:cubicBezTo>
                  <a:close/>
                </a:path>
              </a:pathLst>
            </a:custGeom>
            <a:solidFill>
              <a:srgbClr val="EBE9F4"/>
            </a:solidFill>
            <a:ln>
              <a:noFill/>
            </a:ln>
          </p:spPr>
          <p:txBody>
            <a:bodyPr spcFirstLastPara="1" lIns="121900" tIns="121900" rIns="121900" bIns="121900" anchor="ctr"/>
            <a:lstStyle/>
            <a:p>
              <a:pPr defTabSz="1219200" eaLnBrk="1" fontAlgn="auto" hangingPunct="1">
                <a:spcBef>
                  <a:spcPts val="0"/>
                </a:spcBef>
                <a:spcAft>
                  <a:spcPts val="0"/>
                </a:spcAft>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244" name="Google Shape;1849;p61">
              <a:extLst>
                <a:ext uri="{FF2B5EF4-FFF2-40B4-BE49-F238E27FC236}">
                  <a16:creationId xmlns:a16="http://schemas.microsoft.com/office/drawing/2014/main" id="{3F55ECC5-AF60-52A1-6A63-A2C6976D29B0}"/>
                </a:ext>
              </a:extLst>
            </p:cNvPr>
            <p:cNvSpPr/>
            <p:nvPr/>
          </p:nvSpPr>
          <p:spPr>
            <a:xfrm>
              <a:off x="6844270" y="3806979"/>
              <a:ext cx="226472" cy="146392"/>
            </a:xfrm>
            <a:custGeom>
              <a:avLst/>
              <a:gdLst/>
              <a:ahLst/>
              <a:cxnLst/>
              <a:rect l="l" t="t" r="r" b="b"/>
              <a:pathLst>
                <a:path w="4521" h="2913" extrusionOk="0">
                  <a:moveTo>
                    <a:pt x="1370" y="368"/>
                  </a:moveTo>
                  <a:cubicBezTo>
                    <a:pt x="1707" y="368"/>
                    <a:pt x="2202" y="1382"/>
                    <a:pt x="2250" y="1503"/>
                  </a:cubicBezTo>
                  <a:cubicBezTo>
                    <a:pt x="2327" y="1718"/>
                    <a:pt x="2388" y="1933"/>
                    <a:pt x="2446" y="2148"/>
                  </a:cubicBezTo>
                  <a:lnTo>
                    <a:pt x="2446" y="2148"/>
                  </a:lnTo>
                  <a:cubicBezTo>
                    <a:pt x="2448" y="2162"/>
                    <a:pt x="2451" y="2175"/>
                    <a:pt x="2454" y="2188"/>
                  </a:cubicBezTo>
                  <a:lnTo>
                    <a:pt x="2454" y="2188"/>
                  </a:lnTo>
                  <a:cubicBezTo>
                    <a:pt x="2285" y="2054"/>
                    <a:pt x="2115" y="1915"/>
                    <a:pt x="1946" y="1777"/>
                  </a:cubicBezTo>
                  <a:cubicBezTo>
                    <a:pt x="1703" y="1533"/>
                    <a:pt x="1004" y="986"/>
                    <a:pt x="1156" y="591"/>
                  </a:cubicBezTo>
                  <a:cubicBezTo>
                    <a:pt x="1211" y="432"/>
                    <a:pt x="1286" y="368"/>
                    <a:pt x="1370" y="368"/>
                  </a:cubicBezTo>
                  <a:close/>
                  <a:moveTo>
                    <a:pt x="3160" y="456"/>
                  </a:moveTo>
                  <a:cubicBezTo>
                    <a:pt x="3303" y="456"/>
                    <a:pt x="3431" y="554"/>
                    <a:pt x="3466" y="713"/>
                  </a:cubicBezTo>
                  <a:cubicBezTo>
                    <a:pt x="3567" y="1266"/>
                    <a:pt x="3250" y="1862"/>
                    <a:pt x="2914" y="2378"/>
                  </a:cubicBezTo>
                  <a:lnTo>
                    <a:pt x="2914" y="2378"/>
                  </a:lnTo>
                  <a:cubicBezTo>
                    <a:pt x="2831" y="2035"/>
                    <a:pt x="2743" y="1678"/>
                    <a:pt x="2767" y="1321"/>
                  </a:cubicBezTo>
                  <a:cubicBezTo>
                    <a:pt x="2767" y="1108"/>
                    <a:pt x="2736" y="834"/>
                    <a:pt x="2858" y="622"/>
                  </a:cubicBezTo>
                  <a:cubicBezTo>
                    <a:pt x="2947" y="507"/>
                    <a:pt x="3058" y="456"/>
                    <a:pt x="3160" y="456"/>
                  </a:cubicBezTo>
                  <a:close/>
                  <a:moveTo>
                    <a:pt x="1479" y="0"/>
                  </a:moveTo>
                  <a:cubicBezTo>
                    <a:pt x="1322" y="0"/>
                    <a:pt x="1154" y="68"/>
                    <a:pt x="973" y="226"/>
                  </a:cubicBezTo>
                  <a:cubicBezTo>
                    <a:pt x="1" y="1047"/>
                    <a:pt x="2068" y="2445"/>
                    <a:pt x="2615" y="2871"/>
                  </a:cubicBezTo>
                  <a:cubicBezTo>
                    <a:pt x="2655" y="2900"/>
                    <a:pt x="2702" y="2912"/>
                    <a:pt x="2748" y="2912"/>
                  </a:cubicBezTo>
                  <a:cubicBezTo>
                    <a:pt x="2920" y="2912"/>
                    <a:pt x="3096" y="2741"/>
                    <a:pt x="3005" y="2616"/>
                  </a:cubicBezTo>
                  <a:lnTo>
                    <a:pt x="3005" y="2616"/>
                  </a:lnTo>
                  <a:cubicBezTo>
                    <a:pt x="3607" y="1911"/>
                    <a:pt x="4520" y="438"/>
                    <a:pt x="3344" y="74"/>
                  </a:cubicBezTo>
                  <a:cubicBezTo>
                    <a:pt x="3297" y="60"/>
                    <a:pt x="3250" y="53"/>
                    <a:pt x="3203" y="53"/>
                  </a:cubicBezTo>
                  <a:cubicBezTo>
                    <a:pt x="2865" y="53"/>
                    <a:pt x="2573" y="411"/>
                    <a:pt x="2493" y="652"/>
                  </a:cubicBezTo>
                  <a:cubicBezTo>
                    <a:pt x="2463" y="744"/>
                    <a:pt x="2438" y="836"/>
                    <a:pt x="2419" y="928"/>
                  </a:cubicBezTo>
                  <a:lnTo>
                    <a:pt x="2419" y="928"/>
                  </a:lnTo>
                  <a:cubicBezTo>
                    <a:pt x="2180" y="419"/>
                    <a:pt x="1866" y="0"/>
                    <a:pt x="1479" y="0"/>
                  </a:cubicBezTo>
                  <a:close/>
                </a:path>
              </a:pathLst>
            </a:custGeom>
            <a:solidFill>
              <a:srgbClr val="635BA8"/>
            </a:solidFill>
            <a:ln>
              <a:noFill/>
            </a:ln>
          </p:spPr>
          <p:txBody>
            <a:bodyPr spcFirstLastPara="1" lIns="121900" tIns="121900" rIns="121900" bIns="121900" anchor="ctr"/>
            <a:lstStyle/>
            <a:p>
              <a:pPr defTabSz="1219200" eaLnBrk="1" fontAlgn="auto" hangingPunct="1">
                <a:spcBef>
                  <a:spcPts val="0"/>
                </a:spcBef>
                <a:spcAft>
                  <a:spcPts val="0"/>
                </a:spcAft>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245" name="Google Shape;1850;p61">
              <a:extLst>
                <a:ext uri="{FF2B5EF4-FFF2-40B4-BE49-F238E27FC236}">
                  <a16:creationId xmlns:a16="http://schemas.microsoft.com/office/drawing/2014/main" id="{668DFF7E-87BD-A700-EC70-8F8EB2A7AB49}"/>
                </a:ext>
              </a:extLst>
            </p:cNvPr>
            <p:cNvSpPr/>
            <p:nvPr/>
          </p:nvSpPr>
          <p:spPr>
            <a:xfrm>
              <a:off x="6868581" y="4038330"/>
              <a:ext cx="230310" cy="164691"/>
            </a:xfrm>
            <a:custGeom>
              <a:avLst/>
              <a:gdLst/>
              <a:ahLst/>
              <a:cxnLst/>
              <a:rect l="l" t="t" r="r" b="b"/>
              <a:pathLst>
                <a:path w="4590" h="3300" extrusionOk="0">
                  <a:moveTo>
                    <a:pt x="4590" y="0"/>
                  </a:moveTo>
                  <a:lnTo>
                    <a:pt x="4590" y="0"/>
                  </a:lnTo>
                  <a:cubicBezTo>
                    <a:pt x="2949" y="61"/>
                    <a:pt x="1368" y="456"/>
                    <a:pt x="0" y="1399"/>
                  </a:cubicBezTo>
                  <a:cubicBezTo>
                    <a:pt x="26" y="2438"/>
                    <a:pt x="319" y="3300"/>
                    <a:pt x="1239" y="3300"/>
                  </a:cubicBezTo>
                  <a:cubicBezTo>
                    <a:pt x="1395" y="3300"/>
                    <a:pt x="1569" y="3275"/>
                    <a:pt x="1763" y="3222"/>
                  </a:cubicBezTo>
                  <a:cubicBezTo>
                    <a:pt x="3283" y="2766"/>
                    <a:pt x="4134" y="1429"/>
                    <a:pt x="4590" y="0"/>
                  </a:cubicBezTo>
                  <a:close/>
                </a:path>
              </a:pathLst>
            </a:custGeom>
            <a:solidFill>
              <a:srgbClr val="635BA8"/>
            </a:solidFill>
            <a:ln>
              <a:noFill/>
            </a:ln>
          </p:spPr>
          <p:txBody>
            <a:bodyPr spcFirstLastPara="1" lIns="121900" tIns="121900" rIns="121900" bIns="121900" anchor="ctr"/>
            <a:lstStyle/>
            <a:p>
              <a:pPr defTabSz="1219200" eaLnBrk="1" fontAlgn="auto" hangingPunct="1">
                <a:spcBef>
                  <a:spcPts val="0"/>
                </a:spcBef>
                <a:spcAft>
                  <a:spcPts val="0"/>
                </a:spcAft>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246" name="Google Shape;1851;p61">
              <a:extLst>
                <a:ext uri="{FF2B5EF4-FFF2-40B4-BE49-F238E27FC236}">
                  <a16:creationId xmlns:a16="http://schemas.microsoft.com/office/drawing/2014/main" id="{FE8B92F0-8B69-F3FD-821A-7293FD68E92D}"/>
                </a:ext>
              </a:extLst>
            </p:cNvPr>
            <p:cNvSpPr/>
            <p:nvPr/>
          </p:nvSpPr>
          <p:spPr>
            <a:xfrm>
              <a:off x="6900568" y="3925922"/>
              <a:ext cx="191925" cy="65353"/>
            </a:xfrm>
            <a:custGeom>
              <a:avLst/>
              <a:gdLst/>
              <a:ahLst/>
              <a:cxnLst/>
              <a:rect l="l" t="t" r="r" b="b"/>
              <a:pathLst>
                <a:path w="3822" h="1285" extrusionOk="0">
                  <a:moveTo>
                    <a:pt x="3647" y="0"/>
                  </a:moveTo>
                  <a:cubicBezTo>
                    <a:pt x="2372" y="0"/>
                    <a:pt x="1183" y="682"/>
                    <a:pt x="52" y="1217"/>
                  </a:cubicBezTo>
                  <a:cubicBezTo>
                    <a:pt x="0" y="1217"/>
                    <a:pt x="15" y="1284"/>
                    <a:pt x="59" y="1284"/>
                  </a:cubicBezTo>
                  <a:cubicBezTo>
                    <a:pt x="66" y="1284"/>
                    <a:pt x="74" y="1282"/>
                    <a:pt x="83" y="1278"/>
                  </a:cubicBezTo>
                  <a:cubicBezTo>
                    <a:pt x="1298" y="792"/>
                    <a:pt x="2393" y="214"/>
                    <a:pt x="3730" y="123"/>
                  </a:cubicBezTo>
                  <a:cubicBezTo>
                    <a:pt x="3791" y="123"/>
                    <a:pt x="3821" y="1"/>
                    <a:pt x="3730" y="1"/>
                  </a:cubicBezTo>
                  <a:cubicBezTo>
                    <a:pt x="3703" y="1"/>
                    <a:pt x="3675" y="0"/>
                    <a:pt x="3647" y="0"/>
                  </a:cubicBezTo>
                  <a:close/>
                </a:path>
              </a:pathLst>
            </a:custGeom>
            <a:solidFill>
              <a:srgbClr val="635BA8"/>
            </a:solidFill>
            <a:ln>
              <a:noFill/>
            </a:ln>
          </p:spPr>
          <p:txBody>
            <a:bodyPr spcFirstLastPara="1" lIns="121900" tIns="121900" rIns="121900" bIns="121900" anchor="ctr"/>
            <a:lstStyle/>
            <a:p>
              <a:pPr defTabSz="1219200" eaLnBrk="1" fontAlgn="auto" hangingPunct="1">
                <a:spcBef>
                  <a:spcPts val="0"/>
                </a:spcBef>
                <a:spcAft>
                  <a:spcPts val="0"/>
                </a:spcAft>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247" name="Google Shape;1852;p61">
              <a:extLst>
                <a:ext uri="{FF2B5EF4-FFF2-40B4-BE49-F238E27FC236}">
                  <a16:creationId xmlns:a16="http://schemas.microsoft.com/office/drawing/2014/main" id="{B47E4C0B-44C6-7FEC-3DDC-FB235C11E71E}"/>
                </a:ext>
              </a:extLst>
            </p:cNvPr>
            <p:cNvSpPr/>
            <p:nvPr/>
          </p:nvSpPr>
          <p:spPr>
            <a:xfrm>
              <a:off x="6896730" y="3972977"/>
              <a:ext cx="191925" cy="65353"/>
            </a:xfrm>
            <a:custGeom>
              <a:avLst/>
              <a:gdLst/>
              <a:ahLst/>
              <a:cxnLst/>
              <a:rect l="l" t="t" r="r" b="b"/>
              <a:pathLst>
                <a:path w="3823" h="1287" extrusionOk="0">
                  <a:moveTo>
                    <a:pt x="3571" y="0"/>
                  </a:moveTo>
                  <a:cubicBezTo>
                    <a:pt x="2324" y="0"/>
                    <a:pt x="1161" y="664"/>
                    <a:pt x="53" y="1189"/>
                  </a:cubicBezTo>
                  <a:cubicBezTo>
                    <a:pt x="1" y="1215"/>
                    <a:pt x="16" y="1286"/>
                    <a:pt x="60" y="1286"/>
                  </a:cubicBezTo>
                  <a:cubicBezTo>
                    <a:pt x="67" y="1286"/>
                    <a:pt x="75" y="1285"/>
                    <a:pt x="83" y="1280"/>
                  </a:cubicBezTo>
                  <a:cubicBezTo>
                    <a:pt x="1299" y="764"/>
                    <a:pt x="2394" y="186"/>
                    <a:pt x="3731" y="125"/>
                  </a:cubicBezTo>
                  <a:cubicBezTo>
                    <a:pt x="3792" y="125"/>
                    <a:pt x="3822" y="4"/>
                    <a:pt x="3731" y="4"/>
                  </a:cubicBezTo>
                  <a:cubicBezTo>
                    <a:pt x="3677" y="1"/>
                    <a:pt x="3624" y="0"/>
                    <a:pt x="3571" y="0"/>
                  </a:cubicBezTo>
                  <a:close/>
                </a:path>
              </a:pathLst>
            </a:custGeom>
            <a:solidFill>
              <a:srgbClr val="635BA8"/>
            </a:solidFill>
            <a:ln>
              <a:noFill/>
            </a:ln>
          </p:spPr>
          <p:txBody>
            <a:bodyPr spcFirstLastPara="1" lIns="121900" tIns="121900" rIns="121900" bIns="121900" anchor="ctr"/>
            <a:lstStyle/>
            <a:p>
              <a:pPr defTabSz="1219200" eaLnBrk="1" fontAlgn="auto" hangingPunct="1">
                <a:spcBef>
                  <a:spcPts val="0"/>
                </a:spcBef>
                <a:spcAft>
                  <a:spcPts val="0"/>
                </a:spcAft>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248" name="Google Shape;1853;p61">
              <a:extLst>
                <a:ext uri="{FF2B5EF4-FFF2-40B4-BE49-F238E27FC236}">
                  <a16:creationId xmlns:a16="http://schemas.microsoft.com/office/drawing/2014/main" id="{3F0FCD19-C005-E590-2D36-C3335354C044}"/>
                </a:ext>
              </a:extLst>
            </p:cNvPr>
            <p:cNvSpPr/>
            <p:nvPr/>
          </p:nvSpPr>
          <p:spPr>
            <a:xfrm>
              <a:off x="6961984" y="3430543"/>
              <a:ext cx="332669" cy="237886"/>
            </a:xfrm>
            <a:custGeom>
              <a:avLst/>
              <a:gdLst/>
              <a:ahLst/>
              <a:cxnLst/>
              <a:rect l="l" t="t" r="r" b="b"/>
              <a:pathLst>
                <a:path w="6627" h="4743" extrusionOk="0">
                  <a:moveTo>
                    <a:pt x="0" y="1"/>
                  </a:moveTo>
                  <a:lnTo>
                    <a:pt x="669" y="4743"/>
                  </a:lnTo>
                  <a:cubicBezTo>
                    <a:pt x="2462" y="3770"/>
                    <a:pt x="4468" y="3071"/>
                    <a:pt x="6566" y="2676"/>
                  </a:cubicBezTo>
                  <a:lnTo>
                    <a:pt x="6627" y="1"/>
                  </a:lnTo>
                  <a:close/>
                </a:path>
              </a:pathLst>
            </a:custGeom>
            <a:solidFill>
              <a:srgbClr val="B4AAD3"/>
            </a:solidFill>
            <a:ln>
              <a:noFill/>
            </a:ln>
          </p:spPr>
          <p:txBody>
            <a:bodyPr spcFirstLastPara="1" lIns="121900" tIns="121900" rIns="121900" bIns="121900" anchor="ctr"/>
            <a:lstStyle/>
            <a:p>
              <a:pPr defTabSz="1219200" eaLnBrk="1" fontAlgn="auto" hangingPunct="1">
                <a:spcBef>
                  <a:spcPts val="0"/>
                </a:spcBef>
                <a:spcAft>
                  <a:spcPts val="0"/>
                </a:spcAft>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249" name="Google Shape;1854;p61">
              <a:extLst>
                <a:ext uri="{FF2B5EF4-FFF2-40B4-BE49-F238E27FC236}">
                  <a16:creationId xmlns:a16="http://schemas.microsoft.com/office/drawing/2014/main" id="{21ADBEB6-E693-DAAA-4AB5-872D11736CF6}"/>
                </a:ext>
              </a:extLst>
            </p:cNvPr>
            <p:cNvSpPr/>
            <p:nvPr/>
          </p:nvSpPr>
          <p:spPr>
            <a:xfrm>
              <a:off x="6995251" y="3565172"/>
              <a:ext cx="295564" cy="414340"/>
            </a:xfrm>
            <a:custGeom>
              <a:avLst/>
              <a:gdLst/>
              <a:ahLst/>
              <a:cxnLst/>
              <a:rect l="l" t="t" r="r" b="b"/>
              <a:pathLst>
                <a:path w="5898" h="8269" extrusionOk="0">
                  <a:moveTo>
                    <a:pt x="5898" y="1"/>
                  </a:moveTo>
                  <a:cubicBezTo>
                    <a:pt x="3800" y="426"/>
                    <a:pt x="1794" y="1095"/>
                    <a:pt x="1" y="2098"/>
                  </a:cubicBezTo>
                  <a:lnTo>
                    <a:pt x="882" y="8208"/>
                  </a:lnTo>
                  <a:lnTo>
                    <a:pt x="5655" y="8268"/>
                  </a:lnTo>
                  <a:lnTo>
                    <a:pt x="5898" y="1"/>
                  </a:lnTo>
                  <a:close/>
                </a:path>
              </a:pathLst>
            </a:custGeom>
            <a:solidFill>
              <a:srgbClr val="C4BADC"/>
            </a:solidFill>
            <a:ln>
              <a:noFill/>
            </a:ln>
          </p:spPr>
          <p:txBody>
            <a:bodyPr spcFirstLastPara="1" lIns="121900" tIns="121900" rIns="121900" bIns="121900" anchor="ctr"/>
            <a:lstStyle/>
            <a:p>
              <a:pPr defTabSz="1219200" eaLnBrk="1" fontAlgn="auto" hangingPunct="1">
                <a:spcBef>
                  <a:spcPts val="0"/>
                </a:spcBef>
                <a:spcAft>
                  <a:spcPts val="0"/>
                </a:spcAft>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250" name="Google Shape;1855;p61">
              <a:extLst>
                <a:ext uri="{FF2B5EF4-FFF2-40B4-BE49-F238E27FC236}">
                  <a16:creationId xmlns:a16="http://schemas.microsoft.com/office/drawing/2014/main" id="{DAC3E511-1D45-0115-AD45-B4CC101C978B}"/>
                </a:ext>
              </a:extLst>
            </p:cNvPr>
            <p:cNvSpPr/>
            <p:nvPr/>
          </p:nvSpPr>
          <p:spPr>
            <a:xfrm>
              <a:off x="6839152" y="3954678"/>
              <a:ext cx="447824" cy="313696"/>
            </a:xfrm>
            <a:custGeom>
              <a:avLst/>
              <a:gdLst/>
              <a:ahLst/>
              <a:cxnLst/>
              <a:rect l="l" t="t" r="r" b="b"/>
              <a:pathLst>
                <a:path w="8907" h="6244" extrusionOk="0">
                  <a:moveTo>
                    <a:pt x="8798" y="1"/>
                  </a:moveTo>
                  <a:cubicBezTo>
                    <a:pt x="8735" y="1"/>
                    <a:pt x="8589" y="1093"/>
                    <a:pt x="6613" y="1093"/>
                  </a:cubicBezTo>
                  <a:cubicBezTo>
                    <a:pt x="5952" y="1093"/>
                    <a:pt x="5087" y="971"/>
                    <a:pt x="3952" y="645"/>
                  </a:cubicBezTo>
                  <a:cubicBezTo>
                    <a:pt x="3952" y="645"/>
                    <a:pt x="1" y="6086"/>
                    <a:pt x="3253" y="6238"/>
                  </a:cubicBezTo>
                  <a:cubicBezTo>
                    <a:pt x="3317" y="6242"/>
                    <a:pt x="3380" y="6244"/>
                    <a:pt x="3443" y="6244"/>
                  </a:cubicBezTo>
                  <a:cubicBezTo>
                    <a:pt x="6970" y="6244"/>
                    <a:pt x="8907" y="493"/>
                    <a:pt x="8907" y="493"/>
                  </a:cubicBezTo>
                  <a:cubicBezTo>
                    <a:pt x="8831" y="134"/>
                    <a:pt x="8819" y="1"/>
                    <a:pt x="8798" y="1"/>
                  </a:cubicBezTo>
                  <a:close/>
                </a:path>
              </a:pathLst>
            </a:custGeom>
            <a:solidFill>
              <a:srgbClr val="635BA8"/>
            </a:solidFill>
            <a:ln>
              <a:noFill/>
            </a:ln>
          </p:spPr>
          <p:txBody>
            <a:bodyPr spcFirstLastPara="1" lIns="121900" tIns="121900" rIns="121900" bIns="121900" anchor="ctr"/>
            <a:lstStyle/>
            <a:p>
              <a:pPr defTabSz="1219200" eaLnBrk="1" fontAlgn="auto" hangingPunct="1">
                <a:spcBef>
                  <a:spcPts val="0"/>
                </a:spcBef>
                <a:spcAft>
                  <a:spcPts val="0"/>
                </a:spcAft>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251" name="Google Shape;1856;p61">
              <a:extLst>
                <a:ext uri="{FF2B5EF4-FFF2-40B4-BE49-F238E27FC236}">
                  <a16:creationId xmlns:a16="http://schemas.microsoft.com/office/drawing/2014/main" id="{CECF84E2-FFA1-1D19-2666-2665E5782F20}"/>
                </a:ext>
              </a:extLst>
            </p:cNvPr>
            <p:cNvSpPr/>
            <p:nvPr/>
          </p:nvSpPr>
          <p:spPr>
            <a:xfrm>
              <a:off x="6949189" y="3967748"/>
              <a:ext cx="330110" cy="175147"/>
            </a:xfrm>
            <a:custGeom>
              <a:avLst/>
              <a:gdLst/>
              <a:ahLst/>
              <a:cxnLst/>
              <a:rect l="l" t="t" r="r" b="b"/>
              <a:pathLst>
                <a:path w="6566" h="3496" extrusionOk="0">
                  <a:moveTo>
                    <a:pt x="1763" y="0"/>
                  </a:moveTo>
                  <a:cubicBezTo>
                    <a:pt x="1763" y="0"/>
                    <a:pt x="486" y="1763"/>
                    <a:pt x="0" y="3313"/>
                  </a:cubicBezTo>
                  <a:cubicBezTo>
                    <a:pt x="661" y="3135"/>
                    <a:pt x="1332" y="3053"/>
                    <a:pt x="2003" y="3053"/>
                  </a:cubicBezTo>
                  <a:cubicBezTo>
                    <a:pt x="2937" y="3053"/>
                    <a:pt x="3870" y="3213"/>
                    <a:pt x="4772" y="3496"/>
                  </a:cubicBezTo>
                  <a:cubicBezTo>
                    <a:pt x="5958" y="1885"/>
                    <a:pt x="6566" y="0"/>
                    <a:pt x="6566" y="0"/>
                  </a:cubicBezTo>
                  <a:lnTo>
                    <a:pt x="6566" y="0"/>
                  </a:lnTo>
                  <a:cubicBezTo>
                    <a:pt x="6018" y="122"/>
                    <a:pt x="5302" y="162"/>
                    <a:pt x="4591" y="162"/>
                  </a:cubicBezTo>
                  <a:cubicBezTo>
                    <a:pt x="3168" y="162"/>
                    <a:pt x="1763" y="0"/>
                    <a:pt x="1763" y="0"/>
                  </a:cubicBezTo>
                  <a:close/>
                </a:path>
              </a:pathLst>
            </a:custGeom>
            <a:solidFill>
              <a:srgbClr val="EBE9F4"/>
            </a:solidFill>
            <a:ln>
              <a:noFill/>
            </a:ln>
          </p:spPr>
          <p:txBody>
            <a:bodyPr spcFirstLastPara="1" lIns="121900" tIns="121900" rIns="121900" bIns="121900" anchor="ctr"/>
            <a:lstStyle/>
            <a:p>
              <a:pPr defTabSz="1219200" eaLnBrk="1" fontAlgn="auto" hangingPunct="1">
                <a:spcBef>
                  <a:spcPts val="0"/>
                </a:spcBef>
                <a:spcAft>
                  <a:spcPts val="0"/>
                </a:spcAft>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252" name="Google Shape;1857;p61">
              <a:extLst>
                <a:ext uri="{FF2B5EF4-FFF2-40B4-BE49-F238E27FC236}">
                  <a16:creationId xmlns:a16="http://schemas.microsoft.com/office/drawing/2014/main" id="{8D3959E6-0AC2-9899-26AB-B2857C9262FA}"/>
                </a:ext>
              </a:extLst>
            </p:cNvPr>
            <p:cNvSpPr/>
            <p:nvPr/>
          </p:nvSpPr>
          <p:spPr>
            <a:xfrm>
              <a:off x="7005487" y="3864490"/>
              <a:ext cx="225192" cy="160770"/>
            </a:xfrm>
            <a:custGeom>
              <a:avLst/>
              <a:gdLst/>
              <a:ahLst/>
              <a:cxnLst/>
              <a:rect l="l" t="t" r="r" b="b"/>
              <a:pathLst>
                <a:path w="4478" h="3215" extrusionOk="0">
                  <a:moveTo>
                    <a:pt x="1455" y="323"/>
                  </a:moveTo>
                  <a:cubicBezTo>
                    <a:pt x="1827" y="323"/>
                    <a:pt x="1976" y="1564"/>
                    <a:pt x="1976" y="1691"/>
                  </a:cubicBezTo>
                  <a:cubicBezTo>
                    <a:pt x="1976" y="1934"/>
                    <a:pt x="1968" y="2169"/>
                    <a:pt x="1955" y="2399"/>
                  </a:cubicBezTo>
                  <a:lnTo>
                    <a:pt x="1955" y="2399"/>
                  </a:lnTo>
                  <a:cubicBezTo>
                    <a:pt x="1836" y="2214"/>
                    <a:pt x="1720" y="2028"/>
                    <a:pt x="1612" y="1843"/>
                  </a:cubicBezTo>
                  <a:cubicBezTo>
                    <a:pt x="1460" y="1539"/>
                    <a:pt x="973" y="810"/>
                    <a:pt x="1217" y="476"/>
                  </a:cubicBezTo>
                  <a:cubicBezTo>
                    <a:pt x="1304" y="368"/>
                    <a:pt x="1384" y="323"/>
                    <a:pt x="1455" y="323"/>
                  </a:cubicBezTo>
                  <a:close/>
                  <a:moveTo>
                    <a:pt x="3072" y="991"/>
                  </a:moveTo>
                  <a:cubicBezTo>
                    <a:pt x="3254" y="991"/>
                    <a:pt x="3396" y="1144"/>
                    <a:pt x="3375" y="1357"/>
                  </a:cubicBezTo>
                  <a:cubicBezTo>
                    <a:pt x="3299" y="1910"/>
                    <a:pt x="2809" y="2359"/>
                    <a:pt x="2332" y="2738"/>
                  </a:cubicBezTo>
                  <a:lnTo>
                    <a:pt x="2332" y="2738"/>
                  </a:lnTo>
                  <a:cubicBezTo>
                    <a:pt x="2338" y="2653"/>
                    <a:pt x="2344" y="2557"/>
                    <a:pt x="2349" y="2453"/>
                  </a:cubicBezTo>
                  <a:lnTo>
                    <a:pt x="2349" y="2453"/>
                  </a:lnTo>
                  <a:cubicBezTo>
                    <a:pt x="2374" y="2193"/>
                    <a:pt x="2418" y="1937"/>
                    <a:pt x="2524" y="1691"/>
                  </a:cubicBezTo>
                  <a:cubicBezTo>
                    <a:pt x="2584" y="1509"/>
                    <a:pt x="2645" y="1205"/>
                    <a:pt x="2828" y="1083"/>
                  </a:cubicBezTo>
                  <a:cubicBezTo>
                    <a:pt x="2910" y="1020"/>
                    <a:pt x="2995" y="991"/>
                    <a:pt x="3072" y="991"/>
                  </a:cubicBezTo>
                  <a:close/>
                  <a:moveTo>
                    <a:pt x="1546" y="0"/>
                  </a:moveTo>
                  <a:cubicBezTo>
                    <a:pt x="1440" y="0"/>
                    <a:pt x="1321" y="26"/>
                    <a:pt x="1186" y="80"/>
                  </a:cubicBezTo>
                  <a:cubicBezTo>
                    <a:pt x="1" y="536"/>
                    <a:pt x="1490" y="2542"/>
                    <a:pt x="1885" y="3120"/>
                  </a:cubicBezTo>
                  <a:cubicBezTo>
                    <a:pt x="1933" y="3187"/>
                    <a:pt x="2008" y="3215"/>
                    <a:pt x="2084" y="3215"/>
                  </a:cubicBezTo>
                  <a:cubicBezTo>
                    <a:pt x="2227" y="3215"/>
                    <a:pt x="2372" y="3115"/>
                    <a:pt x="2338" y="2993"/>
                  </a:cubicBezTo>
                  <a:lnTo>
                    <a:pt x="2338" y="2993"/>
                  </a:lnTo>
                  <a:cubicBezTo>
                    <a:pt x="3124" y="2540"/>
                    <a:pt x="4478" y="1419"/>
                    <a:pt x="3466" y="688"/>
                  </a:cubicBezTo>
                  <a:cubicBezTo>
                    <a:pt x="3384" y="631"/>
                    <a:pt x="3286" y="607"/>
                    <a:pt x="3184" y="607"/>
                  </a:cubicBezTo>
                  <a:cubicBezTo>
                    <a:pt x="2907" y="607"/>
                    <a:pt x="2596" y="784"/>
                    <a:pt x="2463" y="962"/>
                  </a:cubicBezTo>
                  <a:cubicBezTo>
                    <a:pt x="2412" y="1034"/>
                    <a:pt x="2366" y="1108"/>
                    <a:pt x="2325" y="1184"/>
                  </a:cubicBezTo>
                  <a:lnTo>
                    <a:pt x="2325" y="1184"/>
                  </a:lnTo>
                  <a:cubicBezTo>
                    <a:pt x="2249" y="549"/>
                    <a:pt x="2042" y="0"/>
                    <a:pt x="1546" y="0"/>
                  </a:cubicBezTo>
                  <a:close/>
                </a:path>
              </a:pathLst>
            </a:custGeom>
            <a:solidFill>
              <a:srgbClr val="635BA8"/>
            </a:solidFill>
            <a:ln>
              <a:noFill/>
            </a:ln>
          </p:spPr>
          <p:txBody>
            <a:bodyPr spcFirstLastPara="1" lIns="121900" tIns="121900" rIns="121900" bIns="121900" anchor="ctr"/>
            <a:lstStyle/>
            <a:p>
              <a:pPr defTabSz="1219200" eaLnBrk="1" fontAlgn="auto" hangingPunct="1">
                <a:spcBef>
                  <a:spcPts val="0"/>
                </a:spcBef>
                <a:spcAft>
                  <a:spcPts val="0"/>
                </a:spcAft>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253" name="Google Shape;1858;p61">
              <a:extLst>
                <a:ext uri="{FF2B5EF4-FFF2-40B4-BE49-F238E27FC236}">
                  <a16:creationId xmlns:a16="http://schemas.microsoft.com/office/drawing/2014/main" id="{58AC31AB-B455-EC2A-DF32-F1EEAECC8DCF}"/>
                </a:ext>
              </a:extLst>
            </p:cNvPr>
            <p:cNvSpPr/>
            <p:nvPr/>
          </p:nvSpPr>
          <p:spPr>
            <a:xfrm>
              <a:off x="6929997" y="4120675"/>
              <a:ext cx="259738" cy="129400"/>
            </a:xfrm>
            <a:custGeom>
              <a:avLst/>
              <a:gdLst/>
              <a:ahLst/>
              <a:cxnLst/>
              <a:rect l="l" t="t" r="r" b="b"/>
              <a:pathLst>
                <a:path w="5169" h="2573" extrusionOk="0">
                  <a:moveTo>
                    <a:pt x="2399" y="0"/>
                  </a:moveTo>
                  <a:cubicBezTo>
                    <a:pt x="1728" y="0"/>
                    <a:pt x="1057" y="82"/>
                    <a:pt x="396" y="260"/>
                  </a:cubicBezTo>
                  <a:cubicBezTo>
                    <a:pt x="1" y="1446"/>
                    <a:pt x="62" y="2479"/>
                    <a:pt x="1460" y="2570"/>
                  </a:cubicBezTo>
                  <a:cubicBezTo>
                    <a:pt x="1506" y="2572"/>
                    <a:pt x="1551" y="2573"/>
                    <a:pt x="1596" y="2573"/>
                  </a:cubicBezTo>
                  <a:cubicBezTo>
                    <a:pt x="3112" y="2573"/>
                    <a:pt x="4312" y="1594"/>
                    <a:pt x="5168" y="443"/>
                  </a:cubicBezTo>
                  <a:cubicBezTo>
                    <a:pt x="4266" y="160"/>
                    <a:pt x="3333" y="0"/>
                    <a:pt x="2399" y="0"/>
                  </a:cubicBezTo>
                  <a:close/>
                </a:path>
              </a:pathLst>
            </a:custGeom>
            <a:solidFill>
              <a:srgbClr val="635BA8"/>
            </a:solidFill>
            <a:ln>
              <a:noFill/>
            </a:ln>
          </p:spPr>
          <p:txBody>
            <a:bodyPr spcFirstLastPara="1" lIns="121900" tIns="121900" rIns="121900" bIns="121900" anchor="ctr"/>
            <a:lstStyle/>
            <a:p>
              <a:pPr defTabSz="1219200" eaLnBrk="1" fontAlgn="auto" hangingPunct="1">
                <a:spcBef>
                  <a:spcPts val="0"/>
                </a:spcBef>
                <a:spcAft>
                  <a:spcPts val="0"/>
                </a:spcAft>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254" name="Google Shape;1859;p61">
              <a:extLst>
                <a:ext uri="{FF2B5EF4-FFF2-40B4-BE49-F238E27FC236}">
                  <a16:creationId xmlns:a16="http://schemas.microsoft.com/office/drawing/2014/main" id="{861F1BE9-FFE4-D36A-B178-B140775CEC7A}"/>
                </a:ext>
              </a:extLst>
            </p:cNvPr>
            <p:cNvSpPr/>
            <p:nvPr/>
          </p:nvSpPr>
          <p:spPr>
            <a:xfrm>
              <a:off x="7017003" y="4020031"/>
              <a:ext cx="202161" cy="19606"/>
            </a:xfrm>
            <a:custGeom>
              <a:avLst/>
              <a:gdLst/>
              <a:ahLst/>
              <a:cxnLst/>
              <a:rect l="l" t="t" r="r" b="b"/>
              <a:pathLst>
                <a:path w="4033" h="379" extrusionOk="0">
                  <a:moveTo>
                    <a:pt x="2380" y="1"/>
                  </a:moveTo>
                  <a:cubicBezTo>
                    <a:pt x="1606" y="1"/>
                    <a:pt x="812" y="132"/>
                    <a:pt x="60" y="222"/>
                  </a:cubicBezTo>
                  <a:cubicBezTo>
                    <a:pt x="8" y="222"/>
                    <a:pt x="1" y="289"/>
                    <a:pt x="57" y="289"/>
                  </a:cubicBezTo>
                  <a:cubicBezTo>
                    <a:pt x="67" y="289"/>
                    <a:pt x="78" y="287"/>
                    <a:pt x="91" y="283"/>
                  </a:cubicBezTo>
                  <a:cubicBezTo>
                    <a:pt x="828" y="248"/>
                    <a:pt x="1537" y="166"/>
                    <a:pt x="2244" y="166"/>
                  </a:cubicBezTo>
                  <a:cubicBezTo>
                    <a:pt x="2789" y="166"/>
                    <a:pt x="3334" y="215"/>
                    <a:pt x="3890" y="374"/>
                  </a:cubicBezTo>
                  <a:cubicBezTo>
                    <a:pt x="3900" y="377"/>
                    <a:pt x="3910" y="379"/>
                    <a:pt x="3919" y="379"/>
                  </a:cubicBezTo>
                  <a:cubicBezTo>
                    <a:pt x="3993" y="379"/>
                    <a:pt x="4032" y="279"/>
                    <a:pt x="3951" y="252"/>
                  </a:cubicBezTo>
                  <a:cubicBezTo>
                    <a:pt x="3451" y="65"/>
                    <a:pt x="2921" y="1"/>
                    <a:pt x="2380" y="1"/>
                  </a:cubicBezTo>
                  <a:close/>
                </a:path>
              </a:pathLst>
            </a:custGeom>
            <a:solidFill>
              <a:srgbClr val="635BA8"/>
            </a:solidFill>
            <a:ln>
              <a:noFill/>
            </a:ln>
          </p:spPr>
          <p:txBody>
            <a:bodyPr spcFirstLastPara="1" lIns="121900" tIns="121900" rIns="121900" bIns="121900" anchor="ctr"/>
            <a:lstStyle/>
            <a:p>
              <a:pPr defTabSz="1219200" eaLnBrk="1" fontAlgn="auto" hangingPunct="1">
                <a:spcBef>
                  <a:spcPts val="0"/>
                </a:spcBef>
                <a:spcAft>
                  <a:spcPts val="0"/>
                </a:spcAft>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255" name="Google Shape;1860;p61">
              <a:extLst>
                <a:ext uri="{FF2B5EF4-FFF2-40B4-BE49-F238E27FC236}">
                  <a16:creationId xmlns:a16="http://schemas.microsoft.com/office/drawing/2014/main" id="{84BF3C6D-9336-4E63-E8EC-4B6EA15CBF0F}"/>
                </a:ext>
              </a:extLst>
            </p:cNvPr>
            <p:cNvSpPr/>
            <p:nvPr/>
          </p:nvSpPr>
          <p:spPr>
            <a:xfrm>
              <a:off x="6997810" y="4064471"/>
              <a:ext cx="200882" cy="18299"/>
            </a:xfrm>
            <a:custGeom>
              <a:avLst/>
              <a:gdLst/>
              <a:ahLst/>
              <a:cxnLst/>
              <a:rect l="l" t="t" r="r" b="b"/>
              <a:pathLst>
                <a:path w="4001" h="361" extrusionOk="0">
                  <a:moveTo>
                    <a:pt x="2284" y="0"/>
                  </a:moveTo>
                  <a:cubicBezTo>
                    <a:pt x="1543" y="0"/>
                    <a:pt x="788" y="116"/>
                    <a:pt x="62" y="203"/>
                  </a:cubicBezTo>
                  <a:cubicBezTo>
                    <a:pt x="1" y="203"/>
                    <a:pt x="1" y="294"/>
                    <a:pt x="62" y="294"/>
                  </a:cubicBezTo>
                  <a:cubicBezTo>
                    <a:pt x="800" y="242"/>
                    <a:pt x="1510" y="162"/>
                    <a:pt x="2224" y="162"/>
                  </a:cubicBezTo>
                  <a:cubicBezTo>
                    <a:pt x="2772" y="162"/>
                    <a:pt x="3323" y="209"/>
                    <a:pt x="3891" y="355"/>
                  </a:cubicBezTo>
                  <a:cubicBezTo>
                    <a:pt x="3900" y="359"/>
                    <a:pt x="3908" y="361"/>
                    <a:pt x="3916" y="361"/>
                  </a:cubicBezTo>
                  <a:cubicBezTo>
                    <a:pt x="3966" y="361"/>
                    <a:pt x="4000" y="290"/>
                    <a:pt x="3922" y="264"/>
                  </a:cubicBezTo>
                  <a:cubicBezTo>
                    <a:pt x="3398" y="67"/>
                    <a:pt x="2845" y="0"/>
                    <a:pt x="2284" y="0"/>
                  </a:cubicBezTo>
                  <a:close/>
                </a:path>
              </a:pathLst>
            </a:custGeom>
            <a:solidFill>
              <a:srgbClr val="635BA8"/>
            </a:solidFill>
            <a:ln>
              <a:noFill/>
            </a:ln>
          </p:spPr>
          <p:txBody>
            <a:bodyPr spcFirstLastPara="1" lIns="121900" tIns="121900" rIns="121900" bIns="121900" anchor="ctr"/>
            <a:lstStyle/>
            <a:p>
              <a:pPr defTabSz="1219200" eaLnBrk="1" fontAlgn="auto" hangingPunct="1">
                <a:spcBef>
                  <a:spcPts val="0"/>
                </a:spcBef>
                <a:spcAft>
                  <a:spcPts val="0"/>
                </a:spcAft>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256" name="Google Shape;1861;p61">
              <a:extLst>
                <a:ext uri="{FF2B5EF4-FFF2-40B4-BE49-F238E27FC236}">
                  <a16:creationId xmlns:a16="http://schemas.microsoft.com/office/drawing/2014/main" id="{5FBE05F1-736A-33E3-2535-C930EFE55C58}"/>
                </a:ext>
              </a:extLst>
            </p:cNvPr>
            <p:cNvSpPr/>
            <p:nvPr/>
          </p:nvSpPr>
          <p:spPr>
            <a:xfrm>
              <a:off x="7627323" y="2716884"/>
              <a:ext cx="269974" cy="548968"/>
            </a:xfrm>
            <a:custGeom>
              <a:avLst/>
              <a:gdLst/>
              <a:ahLst/>
              <a:cxnLst/>
              <a:rect l="l" t="t" r="r" b="b"/>
              <a:pathLst>
                <a:path w="5381" h="10913" extrusionOk="0">
                  <a:moveTo>
                    <a:pt x="5381" y="0"/>
                  </a:moveTo>
                  <a:lnTo>
                    <a:pt x="426" y="7751"/>
                  </a:lnTo>
                  <a:lnTo>
                    <a:pt x="1" y="10912"/>
                  </a:lnTo>
                  <a:lnTo>
                    <a:pt x="5381" y="2797"/>
                  </a:lnTo>
                  <a:lnTo>
                    <a:pt x="5381" y="0"/>
                  </a:lnTo>
                  <a:close/>
                </a:path>
              </a:pathLst>
            </a:custGeom>
            <a:solidFill>
              <a:srgbClr val="FAB21B"/>
            </a:solidFill>
            <a:ln>
              <a:noFill/>
            </a:ln>
          </p:spPr>
          <p:txBody>
            <a:bodyPr spcFirstLastPara="1" lIns="121900" tIns="121900" rIns="121900" bIns="121900" anchor="ctr"/>
            <a:lstStyle/>
            <a:p>
              <a:pPr defTabSz="1219200" eaLnBrk="1" fontAlgn="auto" hangingPunct="1">
                <a:spcBef>
                  <a:spcPts val="0"/>
                </a:spcBef>
                <a:spcAft>
                  <a:spcPts val="0"/>
                </a:spcAft>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257" name="Google Shape;1862;p61">
              <a:extLst>
                <a:ext uri="{FF2B5EF4-FFF2-40B4-BE49-F238E27FC236}">
                  <a16:creationId xmlns:a16="http://schemas.microsoft.com/office/drawing/2014/main" id="{E9D45325-A30C-1882-7BE7-8CA05541F7D0}"/>
                </a:ext>
              </a:extLst>
            </p:cNvPr>
            <p:cNvSpPr/>
            <p:nvPr/>
          </p:nvSpPr>
          <p:spPr>
            <a:xfrm>
              <a:off x="6514160" y="3186122"/>
              <a:ext cx="148422" cy="992064"/>
            </a:xfrm>
            <a:custGeom>
              <a:avLst/>
              <a:gdLst/>
              <a:ahLst/>
              <a:cxnLst/>
              <a:rect l="l" t="t" r="r" b="b"/>
              <a:pathLst>
                <a:path w="2949" h="19758" extrusionOk="0">
                  <a:moveTo>
                    <a:pt x="0" y="1"/>
                  </a:moveTo>
                  <a:lnTo>
                    <a:pt x="1064" y="19758"/>
                  </a:lnTo>
                  <a:lnTo>
                    <a:pt x="2949" y="19758"/>
                  </a:lnTo>
                  <a:lnTo>
                    <a:pt x="2371" y="1"/>
                  </a:lnTo>
                  <a:close/>
                </a:path>
              </a:pathLst>
            </a:custGeom>
            <a:solidFill>
              <a:srgbClr val="FAB21B"/>
            </a:solidFill>
            <a:ln>
              <a:noFill/>
            </a:ln>
          </p:spPr>
          <p:txBody>
            <a:bodyPr spcFirstLastPara="1" lIns="121900" tIns="121900" rIns="121900" bIns="121900" anchor="ctr"/>
            <a:lstStyle/>
            <a:p>
              <a:pPr defTabSz="1219200" eaLnBrk="1" fontAlgn="auto" hangingPunct="1">
                <a:spcBef>
                  <a:spcPts val="0"/>
                </a:spcBef>
                <a:spcAft>
                  <a:spcPts val="0"/>
                </a:spcAft>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258" name="Google Shape;1863;p61">
              <a:extLst>
                <a:ext uri="{FF2B5EF4-FFF2-40B4-BE49-F238E27FC236}">
                  <a16:creationId xmlns:a16="http://schemas.microsoft.com/office/drawing/2014/main" id="{6A2B6C15-E9F1-07C4-A91B-FE42D45600F9}"/>
                </a:ext>
              </a:extLst>
            </p:cNvPr>
            <p:cNvSpPr/>
            <p:nvPr/>
          </p:nvSpPr>
          <p:spPr>
            <a:xfrm>
              <a:off x="6633154" y="3186122"/>
              <a:ext cx="95962" cy="992064"/>
            </a:xfrm>
            <a:custGeom>
              <a:avLst/>
              <a:gdLst/>
              <a:ahLst/>
              <a:cxnLst/>
              <a:rect l="l" t="t" r="r" b="b"/>
              <a:pathLst>
                <a:path w="1916" h="19758" extrusionOk="0">
                  <a:moveTo>
                    <a:pt x="0" y="1"/>
                  </a:moveTo>
                  <a:lnTo>
                    <a:pt x="578" y="19758"/>
                  </a:lnTo>
                  <a:lnTo>
                    <a:pt x="1915" y="18694"/>
                  </a:lnTo>
                  <a:lnTo>
                    <a:pt x="1246" y="1"/>
                  </a:lnTo>
                  <a:close/>
                </a:path>
              </a:pathLst>
            </a:custGeom>
            <a:solidFill>
              <a:srgbClr val="F79828"/>
            </a:solidFill>
            <a:ln>
              <a:noFill/>
            </a:ln>
          </p:spPr>
          <p:txBody>
            <a:bodyPr spcFirstLastPara="1" lIns="121900" tIns="121900" rIns="121900" bIns="121900" anchor="ctr"/>
            <a:lstStyle/>
            <a:p>
              <a:pPr defTabSz="1219200" eaLnBrk="1" fontAlgn="auto" hangingPunct="1">
                <a:spcBef>
                  <a:spcPts val="0"/>
                </a:spcBef>
                <a:spcAft>
                  <a:spcPts val="0"/>
                </a:spcAft>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259" name="Google Shape;1864;p61">
              <a:extLst>
                <a:ext uri="{FF2B5EF4-FFF2-40B4-BE49-F238E27FC236}">
                  <a16:creationId xmlns:a16="http://schemas.microsoft.com/office/drawing/2014/main" id="{F1B6CB9F-8A08-38D8-9F25-1FDA7C5A411F}"/>
                </a:ext>
              </a:extLst>
            </p:cNvPr>
            <p:cNvSpPr/>
            <p:nvPr/>
          </p:nvSpPr>
          <p:spPr>
            <a:xfrm>
              <a:off x="7664429" y="3171744"/>
              <a:ext cx="121552" cy="1006442"/>
            </a:xfrm>
            <a:custGeom>
              <a:avLst/>
              <a:gdLst/>
              <a:ahLst/>
              <a:cxnLst/>
              <a:rect l="l" t="t" r="r" b="b"/>
              <a:pathLst>
                <a:path w="2432" h="20031" extrusionOk="0">
                  <a:moveTo>
                    <a:pt x="0" y="0"/>
                  </a:moveTo>
                  <a:lnTo>
                    <a:pt x="547" y="20031"/>
                  </a:lnTo>
                  <a:lnTo>
                    <a:pt x="2432" y="20031"/>
                  </a:lnTo>
                  <a:lnTo>
                    <a:pt x="1885" y="274"/>
                  </a:lnTo>
                  <a:lnTo>
                    <a:pt x="0" y="0"/>
                  </a:lnTo>
                  <a:close/>
                </a:path>
              </a:pathLst>
            </a:custGeom>
            <a:solidFill>
              <a:srgbClr val="FAB21B"/>
            </a:solidFill>
            <a:ln>
              <a:noFill/>
            </a:ln>
          </p:spPr>
          <p:txBody>
            <a:bodyPr spcFirstLastPara="1" lIns="121900" tIns="121900" rIns="121900" bIns="121900" anchor="ctr"/>
            <a:lstStyle/>
            <a:p>
              <a:pPr defTabSz="1219200" eaLnBrk="1" fontAlgn="auto" hangingPunct="1">
                <a:spcBef>
                  <a:spcPts val="0"/>
                </a:spcBef>
                <a:spcAft>
                  <a:spcPts val="0"/>
                </a:spcAft>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260" name="Google Shape;1865;p61">
              <a:extLst>
                <a:ext uri="{FF2B5EF4-FFF2-40B4-BE49-F238E27FC236}">
                  <a16:creationId xmlns:a16="http://schemas.microsoft.com/office/drawing/2014/main" id="{3292501C-5EF4-1245-EF05-63E5690EEAB1}"/>
                </a:ext>
              </a:extLst>
            </p:cNvPr>
            <p:cNvSpPr/>
            <p:nvPr/>
          </p:nvSpPr>
          <p:spPr>
            <a:xfrm>
              <a:off x="7759112" y="3085477"/>
              <a:ext cx="95962" cy="1092709"/>
            </a:xfrm>
            <a:custGeom>
              <a:avLst/>
              <a:gdLst/>
              <a:ahLst/>
              <a:cxnLst/>
              <a:rect l="l" t="t" r="r" b="b"/>
              <a:pathLst>
                <a:path w="1916" h="21764" extrusionOk="0">
                  <a:moveTo>
                    <a:pt x="1338" y="0"/>
                  </a:moveTo>
                  <a:lnTo>
                    <a:pt x="1" y="2007"/>
                  </a:lnTo>
                  <a:lnTo>
                    <a:pt x="548" y="21764"/>
                  </a:lnTo>
                  <a:lnTo>
                    <a:pt x="1916" y="20700"/>
                  </a:lnTo>
                  <a:lnTo>
                    <a:pt x="1338" y="0"/>
                  </a:lnTo>
                  <a:close/>
                </a:path>
              </a:pathLst>
            </a:custGeom>
            <a:solidFill>
              <a:srgbClr val="F79828"/>
            </a:solidFill>
            <a:ln>
              <a:noFill/>
            </a:ln>
          </p:spPr>
          <p:txBody>
            <a:bodyPr spcFirstLastPara="1" lIns="121900" tIns="121900" rIns="121900" bIns="121900" anchor="ctr"/>
            <a:lstStyle/>
            <a:p>
              <a:pPr defTabSz="1219200" eaLnBrk="1" fontAlgn="auto" hangingPunct="1">
                <a:spcBef>
                  <a:spcPts val="0"/>
                </a:spcBef>
                <a:spcAft>
                  <a:spcPts val="0"/>
                </a:spcAft>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261" name="Google Shape;1866;p61">
              <a:extLst>
                <a:ext uri="{FF2B5EF4-FFF2-40B4-BE49-F238E27FC236}">
                  <a16:creationId xmlns:a16="http://schemas.microsoft.com/office/drawing/2014/main" id="{53AB8C4D-6F3C-2566-D91B-E4B6A3353D2A}"/>
                </a:ext>
              </a:extLst>
            </p:cNvPr>
            <p:cNvSpPr/>
            <p:nvPr/>
          </p:nvSpPr>
          <p:spPr>
            <a:xfrm>
              <a:off x="7751435" y="3163901"/>
              <a:ext cx="310918" cy="139857"/>
            </a:xfrm>
            <a:custGeom>
              <a:avLst/>
              <a:gdLst/>
              <a:ahLst/>
              <a:cxnLst/>
              <a:rect l="l" t="t" r="r" b="b"/>
              <a:pathLst>
                <a:path w="6202" h="2795" extrusionOk="0">
                  <a:moveTo>
                    <a:pt x="3766" y="0"/>
                  </a:moveTo>
                  <a:cubicBezTo>
                    <a:pt x="3505" y="0"/>
                    <a:pt x="3223" y="36"/>
                    <a:pt x="2919" y="119"/>
                  </a:cubicBezTo>
                  <a:cubicBezTo>
                    <a:pt x="730" y="758"/>
                    <a:pt x="1" y="2794"/>
                    <a:pt x="1" y="2794"/>
                  </a:cubicBezTo>
                  <a:lnTo>
                    <a:pt x="1095" y="2399"/>
                  </a:lnTo>
                  <a:cubicBezTo>
                    <a:pt x="1095" y="2399"/>
                    <a:pt x="1490" y="1396"/>
                    <a:pt x="3253" y="1001"/>
                  </a:cubicBezTo>
                  <a:cubicBezTo>
                    <a:pt x="3521" y="944"/>
                    <a:pt x="3763" y="921"/>
                    <a:pt x="3981" y="921"/>
                  </a:cubicBezTo>
                  <a:cubicBezTo>
                    <a:pt x="5050" y="921"/>
                    <a:pt x="5533" y="1487"/>
                    <a:pt x="5533" y="1487"/>
                  </a:cubicBezTo>
                  <a:lnTo>
                    <a:pt x="6202" y="1426"/>
                  </a:lnTo>
                  <a:cubicBezTo>
                    <a:pt x="6202" y="1426"/>
                    <a:pt x="5409" y="0"/>
                    <a:pt x="3766" y="0"/>
                  </a:cubicBezTo>
                  <a:close/>
                </a:path>
              </a:pathLst>
            </a:custGeom>
            <a:solidFill>
              <a:srgbClr val="F26952"/>
            </a:solidFill>
            <a:ln>
              <a:noFill/>
            </a:ln>
          </p:spPr>
          <p:txBody>
            <a:bodyPr spcFirstLastPara="1" lIns="121900" tIns="121900" rIns="121900" bIns="121900" anchor="ctr"/>
            <a:lstStyle/>
            <a:p>
              <a:pPr defTabSz="1219200" eaLnBrk="1" fontAlgn="auto" hangingPunct="1">
                <a:spcBef>
                  <a:spcPts val="0"/>
                </a:spcBef>
                <a:spcAft>
                  <a:spcPts val="0"/>
                </a:spcAft>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262" name="Google Shape;1867;p61">
              <a:extLst>
                <a:ext uri="{FF2B5EF4-FFF2-40B4-BE49-F238E27FC236}">
                  <a16:creationId xmlns:a16="http://schemas.microsoft.com/office/drawing/2014/main" id="{C7E92013-5F55-8EC9-6BE6-11B3BCF8C3F3}"/>
                </a:ext>
              </a:extLst>
            </p:cNvPr>
            <p:cNvSpPr/>
            <p:nvPr/>
          </p:nvSpPr>
          <p:spPr>
            <a:xfrm>
              <a:off x="7551833" y="3229255"/>
              <a:ext cx="702444" cy="1086174"/>
            </a:xfrm>
            <a:custGeom>
              <a:avLst/>
              <a:gdLst/>
              <a:ahLst/>
              <a:cxnLst/>
              <a:rect l="l" t="t" r="r" b="b"/>
              <a:pathLst>
                <a:path w="13983" h="21633" extrusionOk="0">
                  <a:moveTo>
                    <a:pt x="8538" y="0"/>
                  </a:moveTo>
                  <a:cubicBezTo>
                    <a:pt x="7778" y="0"/>
                    <a:pt x="6843" y="95"/>
                    <a:pt x="5684" y="303"/>
                  </a:cubicBezTo>
                  <a:cubicBezTo>
                    <a:pt x="5684" y="303"/>
                    <a:pt x="0" y="1275"/>
                    <a:pt x="274" y="5136"/>
                  </a:cubicBezTo>
                  <a:cubicBezTo>
                    <a:pt x="548" y="9026"/>
                    <a:pt x="152" y="17902"/>
                    <a:pt x="1946" y="21032"/>
                  </a:cubicBezTo>
                  <a:cubicBezTo>
                    <a:pt x="2196" y="21462"/>
                    <a:pt x="3041" y="21633"/>
                    <a:pt x="4151" y="21633"/>
                  </a:cubicBezTo>
                  <a:cubicBezTo>
                    <a:pt x="6415" y="21633"/>
                    <a:pt x="9777" y="20925"/>
                    <a:pt x="11429" y="20273"/>
                  </a:cubicBezTo>
                  <a:cubicBezTo>
                    <a:pt x="13891" y="19300"/>
                    <a:pt x="13982" y="16716"/>
                    <a:pt x="13739" y="14102"/>
                  </a:cubicBezTo>
                  <a:cubicBezTo>
                    <a:pt x="13496" y="11458"/>
                    <a:pt x="12827" y="5257"/>
                    <a:pt x="12037" y="2461"/>
                  </a:cubicBezTo>
                  <a:cubicBezTo>
                    <a:pt x="11662" y="1077"/>
                    <a:pt x="11105" y="0"/>
                    <a:pt x="8538" y="0"/>
                  </a:cubicBezTo>
                  <a:close/>
                </a:path>
              </a:pathLst>
            </a:custGeom>
            <a:solidFill>
              <a:srgbClr val="3B328C"/>
            </a:solidFill>
            <a:ln>
              <a:noFill/>
            </a:ln>
          </p:spPr>
          <p:txBody>
            <a:bodyPr spcFirstLastPara="1" lIns="121900" tIns="121900" rIns="121900" bIns="121900" anchor="ctr"/>
            <a:lstStyle/>
            <a:p>
              <a:pPr defTabSz="1219200" eaLnBrk="1" fontAlgn="auto" hangingPunct="1">
                <a:spcBef>
                  <a:spcPts val="0"/>
                </a:spcBef>
                <a:spcAft>
                  <a:spcPts val="0"/>
                </a:spcAft>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263" name="Google Shape;1868;p61">
              <a:extLst>
                <a:ext uri="{FF2B5EF4-FFF2-40B4-BE49-F238E27FC236}">
                  <a16:creationId xmlns:a16="http://schemas.microsoft.com/office/drawing/2014/main" id="{AEAD354A-EB83-3BF4-A387-F7806BE022FF}"/>
                </a:ext>
              </a:extLst>
            </p:cNvPr>
            <p:cNvSpPr/>
            <p:nvPr/>
          </p:nvSpPr>
          <p:spPr>
            <a:xfrm>
              <a:off x="7618367" y="3233176"/>
              <a:ext cx="703724" cy="1084866"/>
            </a:xfrm>
            <a:custGeom>
              <a:avLst/>
              <a:gdLst/>
              <a:ahLst/>
              <a:cxnLst/>
              <a:rect l="l" t="t" r="r" b="b"/>
              <a:pathLst>
                <a:path w="14013" h="21616" extrusionOk="0">
                  <a:moveTo>
                    <a:pt x="8589" y="1"/>
                  </a:moveTo>
                  <a:cubicBezTo>
                    <a:pt x="7827" y="1"/>
                    <a:pt x="6886" y="98"/>
                    <a:pt x="5715" y="316"/>
                  </a:cubicBezTo>
                  <a:cubicBezTo>
                    <a:pt x="5715" y="316"/>
                    <a:pt x="0" y="1258"/>
                    <a:pt x="274" y="5149"/>
                  </a:cubicBezTo>
                  <a:cubicBezTo>
                    <a:pt x="578" y="9009"/>
                    <a:pt x="152" y="17884"/>
                    <a:pt x="1976" y="21015"/>
                  </a:cubicBezTo>
                  <a:cubicBezTo>
                    <a:pt x="2216" y="21445"/>
                    <a:pt x="3058" y="21615"/>
                    <a:pt x="4168" y="21615"/>
                  </a:cubicBezTo>
                  <a:cubicBezTo>
                    <a:pt x="6431" y="21615"/>
                    <a:pt x="9808" y="20908"/>
                    <a:pt x="11460" y="20255"/>
                  </a:cubicBezTo>
                  <a:cubicBezTo>
                    <a:pt x="13922" y="19283"/>
                    <a:pt x="14013" y="16729"/>
                    <a:pt x="13770" y="14085"/>
                  </a:cubicBezTo>
                  <a:cubicBezTo>
                    <a:pt x="13527" y="11471"/>
                    <a:pt x="12858" y="5240"/>
                    <a:pt x="12068" y="2444"/>
                  </a:cubicBezTo>
                  <a:cubicBezTo>
                    <a:pt x="11670" y="1087"/>
                    <a:pt x="11129" y="1"/>
                    <a:pt x="8589" y="1"/>
                  </a:cubicBezTo>
                  <a:close/>
                </a:path>
              </a:pathLst>
            </a:custGeom>
            <a:solidFill>
              <a:srgbClr val="635BA8"/>
            </a:solidFill>
            <a:ln>
              <a:noFill/>
            </a:ln>
          </p:spPr>
          <p:txBody>
            <a:bodyPr spcFirstLastPara="1" lIns="121900" tIns="121900" rIns="121900" bIns="121900" anchor="ctr"/>
            <a:lstStyle/>
            <a:p>
              <a:pPr defTabSz="1219200" eaLnBrk="1" fontAlgn="auto" hangingPunct="1">
                <a:spcBef>
                  <a:spcPts val="0"/>
                </a:spcBef>
                <a:spcAft>
                  <a:spcPts val="0"/>
                </a:spcAft>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264" name="Google Shape;1869;p61">
              <a:extLst>
                <a:ext uri="{FF2B5EF4-FFF2-40B4-BE49-F238E27FC236}">
                  <a16:creationId xmlns:a16="http://schemas.microsoft.com/office/drawing/2014/main" id="{9F640B43-2501-461B-CC85-76848D9C1F65}"/>
                </a:ext>
              </a:extLst>
            </p:cNvPr>
            <p:cNvSpPr/>
            <p:nvPr/>
          </p:nvSpPr>
          <p:spPr>
            <a:xfrm>
              <a:off x="7682342" y="3752082"/>
              <a:ext cx="607761" cy="189525"/>
            </a:xfrm>
            <a:custGeom>
              <a:avLst/>
              <a:gdLst/>
              <a:ahLst/>
              <a:cxnLst/>
              <a:rect l="l" t="t" r="r" b="b"/>
              <a:pathLst>
                <a:path w="12098" h="3781" extrusionOk="0">
                  <a:moveTo>
                    <a:pt x="9093" y="0"/>
                  </a:moveTo>
                  <a:cubicBezTo>
                    <a:pt x="8136" y="0"/>
                    <a:pt x="6812" y="123"/>
                    <a:pt x="4955" y="402"/>
                  </a:cubicBezTo>
                  <a:cubicBezTo>
                    <a:pt x="4955" y="402"/>
                    <a:pt x="608" y="1374"/>
                    <a:pt x="0" y="3259"/>
                  </a:cubicBezTo>
                  <a:cubicBezTo>
                    <a:pt x="1431" y="3616"/>
                    <a:pt x="2878" y="3781"/>
                    <a:pt x="4326" y="3781"/>
                  </a:cubicBezTo>
                  <a:cubicBezTo>
                    <a:pt x="6938" y="3781"/>
                    <a:pt x="9556" y="3246"/>
                    <a:pt x="12098" y="2347"/>
                  </a:cubicBezTo>
                  <a:cubicBezTo>
                    <a:pt x="11946" y="1800"/>
                    <a:pt x="11794" y="1313"/>
                    <a:pt x="11611" y="949"/>
                  </a:cubicBezTo>
                  <a:cubicBezTo>
                    <a:pt x="11303" y="370"/>
                    <a:pt x="10750" y="0"/>
                    <a:pt x="9093" y="0"/>
                  </a:cubicBezTo>
                  <a:close/>
                </a:path>
              </a:pathLst>
            </a:custGeom>
            <a:solidFill>
              <a:srgbClr val="FFCC72"/>
            </a:solidFill>
            <a:ln>
              <a:noFill/>
            </a:ln>
          </p:spPr>
          <p:txBody>
            <a:bodyPr spcFirstLastPara="1" lIns="121900" tIns="121900" rIns="121900" bIns="121900" anchor="ctr"/>
            <a:lstStyle/>
            <a:p>
              <a:pPr defTabSz="1219200" eaLnBrk="1" fontAlgn="auto" hangingPunct="1">
                <a:spcBef>
                  <a:spcPts val="0"/>
                </a:spcBef>
                <a:spcAft>
                  <a:spcPts val="0"/>
                </a:spcAft>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265" name="Google Shape;1870;p61">
              <a:extLst>
                <a:ext uri="{FF2B5EF4-FFF2-40B4-BE49-F238E27FC236}">
                  <a16:creationId xmlns:a16="http://schemas.microsoft.com/office/drawing/2014/main" id="{7F83CC4A-BF75-8188-1734-358FC441B1CC}"/>
                </a:ext>
              </a:extLst>
            </p:cNvPr>
            <p:cNvSpPr/>
            <p:nvPr/>
          </p:nvSpPr>
          <p:spPr>
            <a:xfrm>
              <a:off x="7672106" y="3869718"/>
              <a:ext cx="625674" cy="137243"/>
            </a:xfrm>
            <a:custGeom>
              <a:avLst/>
              <a:gdLst/>
              <a:ahLst/>
              <a:cxnLst/>
              <a:rect l="l" t="t" r="r" b="b"/>
              <a:pathLst>
                <a:path w="12463" h="2728" extrusionOk="0">
                  <a:moveTo>
                    <a:pt x="12311" y="1"/>
                  </a:moveTo>
                  <a:cubicBezTo>
                    <a:pt x="9769" y="900"/>
                    <a:pt x="7151" y="1435"/>
                    <a:pt x="4539" y="1435"/>
                  </a:cubicBezTo>
                  <a:cubicBezTo>
                    <a:pt x="3091" y="1435"/>
                    <a:pt x="1644" y="1270"/>
                    <a:pt x="213" y="913"/>
                  </a:cubicBezTo>
                  <a:cubicBezTo>
                    <a:pt x="213" y="1004"/>
                    <a:pt x="183" y="1095"/>
                    <a:pt x="152" y="1186"/>
                  </a:cubicBezTo>
                  <a:cubicBezTo>
                    <a:pt x="122" y="1581"/>
                    <a:pt x="61" y="2037"/>
                    <a:pt x="0" y="2554"/>
                  </a:cubicBezTo>
                  <a:cubicBezTo>
                    <a:pt x="943" y="2668"/>
                    <a:pt x="1907" y="2727"/>
                    <a:pt x="2883" y="2727"/>
                  </a:cubicBezTo>
                  <a:cubicBezTo>
                    <a:pt x="6063" y="2727"/>
                    <a:pt x="9369" y="2102"/>
                    <a:pt x="12463" y="730"/>
                  </a:cubicBezTo>
                  <a:cubicBezTo>
                    <a:pt x="12402" y="487"/>
                    <a:pt x="12371" y="244"/>
                    <a:pt x="12311" y="1"/>
                  </a:cubicBezTo>
                  <a:close/>
                </a:path>
              </a:pathLst>
            </a:custGeom>
            <a:solidFill>
              <a:srgbClr val="FCB31D"/>
            </a:solidFill>
            <a:ln>
              <a:noFill/>
            </a:ln>
          </p:spPr>
          <p:txBody>
            <a:bodyPr spcFirstLastPara="1" lIns="121900" tIns="121900" rIns="121900" bIns="121900" anchor="ctr"/>
            <a:lstStyle/>
            <a:p>
              <a:pPr defTabSz="1219200" eaLnBrk="1" fontAlgn="auto" hangingPunct="1">
                <a:spcBef>
                  <a:spcPts val="0"/>
                </a:spcBef>
                <a:spcAft>
                  <a:spcPts val="0"/>
                </a:spcAft>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266" name="Google Shape;1871;p61">
              <a:extLst>
                <a:ext uri="{FF2B5EF4-FFF2-40B4-BE49-F238E27FC236}">
                  <a16:creationId xmlns:a16="http://schemas.microsoft.com/office/drawing/2014/main" id="{50857E06-8D89-7DA1-A7C9-88463C28000E}"/>
                </a:ext>
              </a:extLst>
            </p:cNvPr>
            <p:cNvSpPr/>
            <p:nvPr/>
          </p:nvSpPr>
          <p:spPr>
            <a:xfrm>
              <a:off x="7668267" y="3906316"/>
              <a:ext cx="662780" cy="316310"/>
            </a:xfrm>
            <a:custGeom>
              <a:avLst/>
              <a:gdLst/>
              <a:ahLst/>
              <a:cxnLst/>
              <a:rect l="l" t="t" r="r" b="b"/>
              <a:pathLst>
                <a:path w="13193" h="6305" extrusionOk="0">
                  <a:moveTo>
                    <a:pt x="12524" y="0"/>
                  </a:moveTo>
                  <a:cubicBezTo>
                    <a:pt x="9430" y="1372"/>
                    <a:pt x="6124" y="1997"/>
                    <a:pt x="2944" y="1997"/>
                  </a:cubicBezTo>
                  <a:cubicBezTo>
                    <a:pt x="1968" y="1997"/>
                    <a:pt x="1004" y="1938"/>
                    <a:pt x="61" y="1824"/>
                  </a:cubicBezTo>
                  <a:cubicBezTo>
                    <a:pt x="61" y="2037"/>
                    <a:pt x="31" y="2250"/>
                    <a:pt x="0" y="2462"/>
                  </a:cubicBezTo>
                  <a:cubicBezTo>
                    <a:pt x="2841" y="5278"/>
                    <a:pt x="6695" y="6304"/>
                    <a:pt x="10546" y="6304"/>
                  </a:cubicBezTo>
                  <a:cubicBezTo>
                    <a:pt x="11268" y="6304"/>
                    <a:pt x="11991" y="6268"/>
                    <a:pt x="12706" y="6201"/>
                  </a:cubicBezTo>
                  <a:cubicBezTo>
                    <a:pt x="13192" y="5563"/>
                    <a:pt x="13192" y="4803"/>
                    <a:pt x="13071" y="4043"/>
                  </a:cubicBezTo>
                  <a:cubicBezTo>
                    <a:pt x="12949" y="3192"/>
                    <a:pt x="12797" y="1490"/>
                    <a:pt x="12524" y="0"/>
                  </a:cubicBezTo>
                  <a:close/>
                </a:path>
              </a:pathLst>
            </a:custGeom>
            <a:solidFill>
              <a:srgbClr val="F26952"/>
            </a:solidFill>
            <a:ln>
              <a:noFill/>
            </a:ln>
          </p:spPr>
          <p:txBody>
            <a:bodyPr spcFirstLastPara="1" lIns="121900" tIns="121900" rIns="121900" bIns="121900" anchor="ctr"/>
            <a:lstStyle/>
            <a:p>
              <a:pPr defTabSz="1219200" eaLnBrk="1" fontAlgn="auto" hangingPunct="1">
                <a:spcBef>
                  <a:spcPts val="0"/>
                </a:spcBef>
                <a:spcAft>
                  <a:spcPts val="0"/>
                </a:spcAft>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267" name="Google Shape;1872;p61">
              <a:extLst>
                <a:ext uri="{FF2B5EF4-FFF2-40B4-BE49-F238E27FC236}">
                  <a16:creationId xmlns:a16="http://schemas.microsoft.com/office/drawing/2014/main" id="{F52D80DF-42B9-8869-4C1A-8ED52FEB7A99}"/>
                </a:ext>
              </a:extLst>
            </p:cNvPr>
            <p:cNvSpPr/>
            <p:nvPr/>
          </p:nvSpPr>
          <p:spPr>
            <a:xfrm>
              <a:off x="7660590" y="4030488"/>
              <a:ext cx="646147" cy="303240"/>
            </a:xfrm>
            <a:custGeom>
              <a:avLst/>
              <a:gdLst/>
              <a:ahLst/>
              <a:cxnLst/>
              <a:rect l="l" t="t" r="r" b="b"/>
              <a:pathLst>
                <a:path w="12858" h="6054" extrusionOk="0">
                  <a:moveTo>
                    <a:pt x="152" y="0"/>
                  </a:moveTo>
                  <a:lnTo>
                    <a:pt x="152" y="0"/>
                  </a:lnTo>
                  <a:cubicBezTo>
                    <a:pt x="0" y="2098"/>
                    <a:pt x="61" y="4712"/>
                    <a:pt x="1338" y="5836"/>
                  </a:cubicBezTo>
                  <a:cubicBezTo>
                    <a:pt x="1513" y="5989"/>
                    <a:pt x="2005" y="6053"/>
                    <a:pt x="2688" y="6053"/>
                  </a:cubicBezTo>
                  <a:cubicBezTo>
                    <a:pt x="4852" y="6053"/>
                    <a:pt x="8926" y="5410"/>
                    <a:pt x="10821" y="4924"/>
                  </a:cubicBezTo>
                  <a:cubicBezTo>
                    <a:pt x="11885" y="4620"/>
                    <a:pt x="12524" y="4225"/>
                    <a:pt x="12858" y="3739"/>
                  </a:cubicBezTo>
                  <a:lnTo>
                    <a:pt x="12858" y="3739"/>
                  </a:lnTo>
                  <a:cubicBezTo>
                    <a:pt x="12143" y="3806"/>
                    <a:pt x="11420" y="3842"/>
                    <a:pt x="10698" y="3842"/>
                  </a:cubicBezTo>
                  <a:cubicBezTo>
                    <a:pt x="6847" y="3842"/>
                    <a:pt x="2993" y="2816"/>
                    <a:pt x="152" y="0"/>
                  </a:cubicBezTo>
                  <a:close/>
                </a:path>
              </a:pathLst>
            </a:custGeom>
            <a:solidFill>
              <a:srgbClr val="F1583A"/>
            </a:solidFill>
            <a:ln>
              <a:noFill/>
            </a:ln>
          </p:spPr>
          <p:txBody>
            <a:bodyPr spcFirstLastPara="1" lIns="121900" tIns="121900" rIns="121900" bIns="121900" anchor="ctr"/>
            <a:lstStyle/>
            <a:p>
              <a:pPr defTabSz="1219200" eaLnBrk="1" fontAlgn="auto" hangingPunct="1">
                <a:spcBef>
                  <a:spcPts val="0"/>
                </a:spcBef>
                <a:spcAft>
                  <a:spcPts val="0"/>
                </a:spcAft>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268" name="Google Shape;1873;p61">
              <a:extLst>
                <a:ext uri="{FF2B5EF4-FFF2-40B4-BE49-F238E27FC236}">
                  <a16:creationId xmlns:a16="http://schemas.microsoft.com/office/drawing/2014/main" id="{EB2C10F7-E4B0-8F28-92BA-9666D565AA7D}"/>
                </a:ext>
              </a:extLst>
            </p:cNvPr>
            <p:cNvSpPr/>
            <p:nvPr/>
          </p:nvSpPr>
          <p:spPr>
            <a:xfrm>
              <a:off x="7855074" y="3424008"/>
              <a:ext cx="176571" cy="198674"/>
            </a:xfrm>
            <a:custGeom>
              <a:avLst/>
              <a:gdLst/>
              <a:ahLst/>
              <a:cxnLst/>
              <a:rect l="l" t="t" r="r" b="b"/>
              <a:pathLst>
                <a:path w="3527" h="3936" extrusionOk="0">
                  <a:moveTo>
                    <a:pt x="2143" y="1115"/>
                  </a:moveTo>
                  <a:cubicBezTo>
                    <a:pt x="2257" y="1115"/>
                    <a:pt x="2342" y="1469"/>
                    <a:pt x="2372" y="1907"/>
                  </a:cubicBezTo>
                  <a:cubicBezTo>
                    <a:pt x="2372" y="2363"/>
                    <a:pt x="2311" y="2758"/>
                    <a:pt x="2189" y="2758"/>
                  </a:cubicBezTo>
                  <a:cubicBezTo>
                    <a:pt x="2098" y="2758"/>
                    <a:pt x="1976" y="2394"/>
                    <a:pt x="1976" y="1938"/>
                  </a:cubicBezTo>
                  <a:cubicBezTo>
                    <a:pt x="1946" y="1482"/>
                    <a:pt x="2037" y="1117"/>
                    <a:pt x="2128" y="1117"/>
                  </a:cubicBezTo>
                  <a:cubicBezTo>
                    <a:pt x="2133" y="1116"/>
                    <a:pt x="2138" y="1115"/>
                    <a:pt x="2143" y="1115"/>
                  </a:cubicBezTo>
                  <a:close/>
                  <a:moveTo>
                    <a:pt x="1247" y="1360"/>
                  </a:moveTo>
                  <a:cubicBezTo>
                    <a:pt x="1369" y="1360"/>
                    <a:pt x="1460" y="1694"/>
                    <a:pt x="1490" y="2150"/>
                  </a:cubicBezTo>
                  <a:cubicBezTo>
                    <a:pt x="1490" y="2606"/>
                    <a:pt x="1429" y="3001"/>
                    <a:pt x="1308" y="3001"/>
                  </a:cubicBezTo>
                  <a:cubicBezTo>
                    <a:pt x="1304" y="3003"/>
                    <a:pt x="1301" y="3003"/>
                    <a:pt x="1297" y="3003"/>
                  </a:cubicBezTo>
                  <a:cubicBezTo>
                    <a:pt x="1207" y="3003"/>
                    <a:pt x="1095" y="2649"/>
                    <a:pt x="1095" y="2211"/>
                  </a:cubicBezTo>
                  <a:cubicBezTo>
                    <a:pt x="1065" y="1755"/>
                    <a:pt x="1156" y="1360"/>
                    <a:pt x="1247" y="1360"/>
                  </a:cubicBezTo>
                  <a:close/>
                  <a:moveTo>
                    <a:pt x="1645" y="0"/>
                  </a:moveTo>
                  <a:cubicBezTo>
                    <a:pt x="1581" y="0"/>
                    <a:pt x="1515" y="40"/>
                    <a:pt x="1460" y="114"/>
                  </a:cubicBezTo>
                  <a:lnTo>
                    <a:pt x="62" y="2120"/>
                  </a:lnTo>
                  <a:cubicBezTo>
                    <a:pt x="1" y="2211"/>
                    <a:pt x="1" y="2394"/>
                    <a:pt x="92" y="2454"/>
                  </a:cubicBezTo>
                  <a:lnTo>
                    <a:pt x="1764" y="3883"/>
                  </a:lnTo>
                  <a:cubicBezTo>
                    <a:pt x="1800" y="3919"/>
                    <a:pt x="1845" y="3936"/>
                    <a:pt x="1891" y="3936"/>
                  </a:cubicBezTo>
                  <a:cubicBezTo>
                    <a:pt x="1961" y="3936"/>
                    <a:pt x="2031" y="3896"/>
                    <a:pt x="2068" y="3822"/>
                  </a:cubicBezTo>
                  <a:lnTo>
                    <a:pt x="3466" y="1846"/>
                  </a:lnTo>
                  <a:cubicBezTo>
                    <a:pt x="3527" y="1725"/>
                    <a:pt x="3527" y="1573"/>
                    <a:pt x="3435" y="1482"/>
                  </a:cubicBezTo>
                  <a:lnTo>
                    <a:pt x="1764" y="53"/>
                  </a:lnTo>
                  <a:cubicBezTo>
                    <a:pt x="1728" y="17"/>
                    <a:pt x="1687" y="0"/>
                    <a:pt x="1645" y="0"/>
                  </a:cubicBezTo>
                  <a:close/>
                </a:path>
              </a:pathLst>
            </a:custGeom>
            <a:solidFill>
              <a:srgbClr val="3B328C"/>
            </a:solidFill>
            <a:ln>
              <a:noFill/>
            </a:ln>
          </p:spPr>
          <p:txBody>
            <a:bodyPr spcFirstLastPara="1" lIns="121900" tIns="121900" rIns="121900" bIns="121900" anchor="ctr"/>
            <a:lstStyle/>
            <a:p>
              <a:pPr defTabSz="1219200" eaLnBrk="1" fontAlgn="auto" hangingPunct="1">
                <a:spcBef>
                  <a:spcPts val="0"/>
                </a:spcBef>
                <a:spcAft>
                  <a:spcPts val="0"/>
                </a:spcAft>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269" name="Google Shape;1874;p61">
              <a:extLst>
                <a:ext uri="{FF2B5EF4-FFF2-40B4-BE49-F238E27FC236}">
                  <a16:creationId xmlns:a16="http://schemas.microsoft.com/office/drawing/2014/main" id="{F22495F5-FB09-37FD-BEC9-AEE49E76D8B4}"/>
                </a:ext>
              </a:extLst>
            </p:cNvPr>
            <p:cNvSpPr/>
            <p:nvPr/>
          </p:nvSpPr>
          <p:spPr>
            <a:xfrm>
              <a:off x="7858913" y="3417473"/>
              <a:ext cx="179130" cy="197368"/>
            </a:xfrm>
            <a:custGeom>
              <a:avLst/>
              <a:gdLst/>
              <a:ahLst/>
              <a:cxnLst/>
              <a:rect l="l" t="t" r="r" b="b"/>
              <a:pathLst>
                <a:path w="3558" h="3936" extrusionOk="0">
                  <a:moveTo>
                    <a:pt x="2159" y="1087"/>
                  </a:moveTo>
                  <a:cubicBezTo>
                    <a:pt x="2250" y="1087"/>
                    <a:pt x="2341" y="1451"/>
                    <a:pt x="2372" y="1907"/>
                  </a:cubicBezTo>
                  <a:cubicBezTo>
                    <a:pt x="2372" y="2363"/>
                    <a:pt x="2311" y="2728"/>
                    <a:pt x="2189" y="2758"/>
                  </a:cubicBezTo>
                  <a:cubicBezTo>
                    <a:pt x="2098" y="2758"/>
                    <a:pt x="2007" y="2394"/>
                    <a:pt x="1977" y="1938"/>
                  </a:cubicBezTo>
                  <a:cubicBezTo>
                    <a:pt x="1977" y="1482"/>
                    <a:pt x="2037" y="1117"/>
                    <a:pt x="2159" y="1087"/>
                  </a:cubicBezTo>
                  <a:close/>
                  <a:moveTo>
                    <a:pt x="1288" y="1358"/>
                  </a:moveTo>
                  <a:cubicBezTo>
                    <a:pt x="1378" y="1358"/>
                    <a:pt x="1490" y="1712"/>
                    <a:pt x="1490" y="2150"/>
                  </a:cubicBezTo>
                  <a:cubicBezTo>
                    <a:pt x="1521" y="2606"/>
                    <a:pt x="1430" y="3001"/>
                    <a:pt x="1338" y="3001"/>
                  </a:cubicBezTo>
                  <a:cubicBezTo>
                    <a:pt x="1217" y="3001"/>
                    <a:pt x="1126" y="2667"/>
                    <a:pt x="1095" y="2211"/>
                  </a:cubicBezTo>
                  <a:cubicBezTo>
                    <a:pt x="1095" y="1755"/>
                    <a:pt x="1156" y="1360"/>
                    <a:pt x="1278" y="1360"/>
                  </a:cubicBezTo>
                  <a:cubicBezTo>
                    <a:pt x="1281" y="1359"/>
                    <a:pt x="1285" y="1358"/>
                    <a:pt x="1288" y="1358"/>
                  </a:cubicBezTo>
                  <a:close/>
                  <a:moveTo>
                    <a:pt x="1667" y="0"/>
                  </a:moveTo>
                  <a:cubicBezTo>
                    <a:pt x="1597" y="0"/>
                    <a:pt x="1527" y="40"/>
                    <a:pt x="1490" y="114"/>
                  </a:cubicBezTo>
                  <a:lnTo>
                    <a:pt x="92" y="2120"/>
                  </a:lnTo>
                  <a:cubicBezTo>
                    <a:pt x="1" y="2211"/>
                    <a:pt x="31" y="2363"/>
                    <a:pt x="123" y="2454"/>
                  </a:cubicBezTo>
                  <a:lnTo>
                    <a:pt x="1764" y="3883"/>
                  </a:lnTo>
                  <a:cubicBezTo>
                    <a:pt x="1800" y="3919"/>
                    <a:pt x="1845" y="3936"/>
                    <a:pt x="1891" y="3936"/>
                  </a:cubicBezTo>
                  <a:cubicBezTo>
                    <a:pt x="1961" y="3936"/>
                    <a:pt x="2031" y="3896"/>
                    <a:pt x="2068" y="3822"/>
                  </a:cubicBezTo>
                  <a:lnTo>
                    <a:pt x="3466" y="1816"/>
                  </a:lnTo>
                  <a:cubicBezTo>
                    <a:pt x="3557" y="1725"/>
                    <a:pt x="3527" y="1573"/>
                    <a:pt x="3436" y="1482"/>
                  </a:cubicBezTo>
                  <a:lnTo>
                    <a:pt x="1794" y="53"/>
                  </a:lnTo>
                  <a:cubicBezTo>
                    <a:pt x="1758" y="17"/>
                    <a:pt x="1713" y="0"/>
                    <a:pt x="1667" y="0"/>
                  </a:cubicBezTo>
                  <a:close/>
                </a:path>
              </a:pathLst>
            </a:custGeom>
            <a:solidFill>
              <a:srgbClr val="FFCC72"/>
            </a:solidFill>
            <a:ln>
              <a:noFill/>
            </a:ln>
          </p:spPr>
          <p:txBody>
            <a:bodyPr spcFirstLastPara="1" lIns="121900" tIns="121900" rIns="121900" bIns="121900" anchor="ctr"/>
            <a:lstStyle/>
            <a:p>
              <a:pPr defTabSz="1219200" eaLnBrk="1" fontAlgn="auto" hangingPunct="1">
                <a:spcBef>
                  <a:spcPts val="0"/>
                </a:spcBef>
                <a:spcAft>
                  <a:spcPts val="0"/>
                </a:spcAft>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270" name="Google Shape;1875;p61">
              <a:extLst>
                <a:ext uri="{FF2B5EF4-FFF2-40B4-BE49-F238E27FC236}">
                  <a16:creationId xmlns:a16="http://schemas.microsoft.com/office/drawing/2014/main" id="{6BFB04E3-85E7-EF03-82CC-ACA1BB29D06F}"/>
                </a:ext>
              </a:extLst>
            </p:cNvPr>
            <p:cNvSpPr/>
            <p:nvPr/>
          </p:nvSpPr>
          <p:spPr>
            <a:xfrm>
              <a:off x="6056100" y="3265853"/>
              <a:ext cx="1586577" cy="164691"/>
            </a:xfrm>
            <a:custGeom>
              <a:avLst/>
              <a:gdLst/>
              <a:ahLst/>
              <a:cxnLst/>
              <a:rect l="l" t="t" r="r" b="b"/>
              <a:pathLst>
                <a:path w="31582" h="3283" extrusionOk="0">
                  <a:moveTo>
                    <a:pt x="1" y="0"/>
                  </a:moveTo>
                  <a:lnTo>
                    <a:pt x="1" y="3283"/>
                  </a:lnTo>
                  <a:lnTo>
                    <a:pt x="31582" y="3283"/>
                  </a:lnTo>
                  <a:lnTo>
                    <a:pt x="31278" y="0"/>
                  </a:lnTo>
                  <a:close/>
                </a:path>
              </a:pathLst>
            </a:custGeom>
            <a:solidFill>
              <a:srgbClr val="F79828"/>
            </a:solidFill>
            <a:ln>
              <a:noFill/>
            </a:ln>
          </p:spPr>
          <p:txBody>
            <a:bodyPr spcFirstLastPara="1" lIns="121900" tIns="121900" rIns="121900" bIns="121900" anchor="ctr"/>
            <a:lstStyle/>
            <a:p>
              <a:pPr defTabSz="1219200" eaLnBrk="1" fontAlgn="auto" hangingPunct="1">
                <a:spcBef>
                  <a:spcPts val="0"/>
                </a:spcBef>
                <a:spcAft>
                  <a:spcPts val="0"/>
                </a:spcAft>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271" name="Google Shape;1876;p61">
              <a:extLst>
                <a:ext uri="{FF2B5EF4-FFF2-40B4-BE49-F238E27FC236}">
                  <a16:creationId xmlns:a16="http://schemas.microsoft.com/office/drawing/2014/main" id="{7945AA5B-C8B9-5D13-E7B5-39C6F57823BE}"/>
                </a:ext>
              </a:extLst>
            </p:cNvPr>
            <p:cNvSpPr/>
            <p:nvPr/>
          </p:nvSpPr>
          <p:spPr>
            <a:xfrm>
              <a:off x="7627323" y="2901181"/>
              <a:ext cx="237987" cy="529362"/>
            </a:xfrm>
            <a:custGeom>
              <a:avLst/>
              <a:gdLst/>
              <a:ahLst/>
              <a:cxnLst/>
              <a:rect l="l" t="t" r="r" b="b"/>
              <a:pathLst>
                <a:path w="4743" h="10548" extrusionOk="0">
                  <a:moveTo>
                    <a:pt x="4743" y="1"/>
                  </a:moveTo>
                  <a:lnTo>
                    <a:pt x="1" y="7265"/>
                  </a:lnTo>
                  <a:lnTo>
                    <a:pt x="305" y="10548"/>
                  </a:lnTo>
                  <a:lnTo>
                    <a:pt x="4743" y="2858"/>
                  </a:lnTo>
                  <a:lnTo>
                    <a:pt x="4743" y="1"/>
                  </a:lnTo>
                  <a:close/>
                </a:path>
              </a:pathLst>
            </a:custGeom>
            <a:solidFill>
              <a:srgbClr val="F79828"/>
            </a:solidFill>
            <a:ln>
              <a:noFill/>
            </a:ln>
          </p:spPr>
          <p:txBody>
            <a:bodyPr spcFirstLastPara="1" lIns="121900" tIns="121900" rIns="121900" bIns="121900" anchor="ctr"/>
            <a:lstStyle/>
            <a:p>
              <a:pPr defTabSz="1219200" eaLnBrk="1" fontAlgn="auto" hangingPunct="1">
                <a:spcBef>
                  <a:spcPts val="0"/>
                </a:spcBef>
                <a:spcAft>
                  <a:spcPts val="0"/>
                </a:spcAft>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272" name="Google Shape;1877;p61">
              <a:extLst>
                <a:ext uri="{FF2B5EF4-FFF2-40B4-BE49-F238E27FC236}">
                  <a16:creationId xmlns:a16="http://schemas.microsoft.com/office/drawing/2014/main" id="{F78E114F-2BFC-6ABA-6671-05A116DA0F8E}"/>
                </a:ext>
              </a:extLst>
            </p:cNvPr>
            <p:cNvSpPr/>
            <p:nvPr/>
          </p:nvSpPr>
          <p:spPr>
            <a:xfrm>
              <a:off x="6118796" y="3430543"/>
              <a:ext cx="148422" cy="992065"/>
            </a:xfrm>
            <a:custGeom>
              <a:avLst/>
              <a:gdLst/>
              <a:ahLst/>
              <a:cxnLst/>
              <a:rect l="l" t="t" r="r" b="b"/>
              <a:pathLst>
                <a:path w="2950" h="19758" extrusionOk="0">
                  <a:moveTo>
                    <a:pt x="1" y="1"/>
                  </a:moveTo>
                  <a:lnTo>
                    <a:pt x="1065" y="19758"/>
                  </a:lnTo>
                  <a:lnTo>
                    <a:pt x="2949" y="19758"/>
                  </a:lnTo>
                  <a:lnTo>
                    <a:pt x="2372" y="1"/>
                  </a:lnTo>
                  <a:close/>
                </a:path>
              </a:pathLst>
            </a:custGeom>
            <a:solidFill>
              <a:srgbClr val="FAB21B"/>
            </a:solidFill>
            <a:ln>
              <a:noFill/>
            </a:ln>
          </p:spPr>
          <p:txBody>
            <a:bodyPr spcFirstLastPara="1" lIns="121900" tIns="121900" rIns="121900" bIns="121900" anchor="ctr"/>
            <a:lstStyle/>
            <a:p>
              <a:pPr defTabSz="1219200" eaLnBrk="1" fontAlgn="auto" hangingPunct="1">
                <a:spcBef>
                  <a:spcPts val="0"/>
                </a:spcBef>
                <a:spcAft>
                  <a:spcPts val="0"/>
                </a:spcAft>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273" name="Google Shape;1878;p61">
              <a:extLst>
                <a:ext uri="{FF2B5EF4-FFF2-40B4-BE49-F238E27FC236}">
                  <a16:creationId xmlns:a16="http://schemas.microsoft.com/office/drawing/2014/main" id="{499DDC85-5F94-381A-3042-245BF68BA4A3}"/>
                </a:ext>
              </a:extLst>
            </p:cNvPr>
            <p:cNvSpPr/>
            <p:nvPr/>
          </p:nvSpPr>
          <p:spPr>
            <a:xfrm>
              <a:off x="6237788" y="3430543"/>
              <a:ext cx="95963" cy="992065"/>
            </a:xfrm>
            <a:custGeom>
              <a:avLst/>
              <a:gdLst/>
              <a:ahLst/>
              <a:cxnLst/>
              <a:rect l="l" t="t" r="r" b="b"/>
              <a:pathLst>
                <a:path w="1916" h="19758" extrusionOk="0">
                  <a:moveTo>
                    <a:pt x="1" y="1"/>
                  </a:moveTo>
                  <a:lnTo>
                    <a:pt x="578" y="19758"/>
                  </a:lnTo>
                  <a:lnTo>
                    <a:pt x="1916" y="18725"/>
                  </a:lnTo>
                  <a:lnTo>
                    <a:pt x="1247" y="1"/>
                  </a:lnTo>
                  <a:close/>
                </a:path>
              </a:pathLst>
            </a:custGeom>
            <a:solidFill>
              <a:srgbClr val="F79828"/>
            </a:solidFill>
            <a:ln>
              <a:noFill/>
            </a:ln>
          </p:spPr>
          <p:txBody>
            <a:bodyPr spcFirstLastPara="1" lIns="121900" tIns="121900" rIns="121900" bIns="121900" anchor="ctr"/>
            <a:lstStyle/>
            <a:p>
              <a:pPr defTabSz="1219200" eaLnBrk="1" fontAlgn="auto" hangingPunct="1">
                <a:spcBef>
                  <a:spcPts val="0"/>
                </a:spcBef>
                <a:spcAft>
                  <a:spcPts val="0"/>
                </a:spcAft>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274" name="Google Shape;1879;p61">
              <a:extLst>
                <a:ext uri="{FF2B5EF4-FFF2-40B4-BE49-F238E27FC236}">
                  <a16:creationId xmlns:a16="http://schemas.microsoft.com/office/drawing/2014/main" id="{4CEB6F5C-688B-F276-E22C-84F1B7EABBCD}"/>
                </a:ext>
              </a:extLst>
            </p:cNvPr>
            <p:cNvSpPr/>
            <p:nvPr/>
          </p:nvSpPr>
          <p:spPr>
            <a:xfrm>
              <a:off x="7412368" y="3430543"/>
              <a:ext cx="147143" cy="992065"/>
            </a:xfrm>
            <a:custGeom>
              <a:avLst/>
              <a:gdLst/>
              <a:ahLst/>
              <a:cxnLst/>
              <a:rect l="l" t="t" r="r" b="b"/>
              <a:pathLst>
                <a:path w="2950" h="19758" extrusionOk="0">
                  <a:moveTo>
                    <a:pt x="1" y="1"/>
                  </a:moveTo>
                  <a:lnTo>
                    <a:pt x="1065" y="19758"/>
                  </a:lnTo>
                  <a:lnTo>
                    <a:pt x="2949" y="19758"/>
                  </a:lnTo>
                  <a:lnTo>
                    <a:pt x="2372" y="1"/>
                  </a:lnTo>
                  <a:close/>
                </a:path>
              </a:pathLst>
            </a:custGeom>
            <a:solidFill>
              <a:srgbClr val="FAB21B"/>
            </a:solidFill>
            <a:ln>
              <a:noFill/>
            </a:ln>
          </p:spPr>
          <p:txBody>
            <a:bodyPr spcFirstLastPara="1" lIns="121900" tIns="121900" rIns="121900" bIns="121900" anchor="ctr"/>
            <a:lstStyle/>
            <a:p>
              <a:pPr defTabSz="1219200" eaLnBrk="1" fontAlgn="auto" hangingPunct="1">
                <a:spcBef>
                  <a:spcPts val="0"/>
                </a:spcBef>
                <a:spcAft>
                  <a:spcPts val="0"/>
                </a:spcAft>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275" name="Google Shape;1880;p61">
              <a:extLst>
                <a:ext uri="{FF2B5EF4-FFF2-40B4-BE49-F238E27FC236}">
                  <a16:creationId xmlns:a16="http://schemas.microsoft.com/office/drawing/2014/main" id="{C2DEF221-225E-DB48-066D-4D5F3F168BF9}"/>
                </a:ext>
              </a:extLst>
            </p:cNvPr>
            <p:cNvSpPr/>
            <p:nvPr/>
          </p:nvSpPr>
          <p:spPr>
            <a:xfrm>
              <a:off x="7531361" y="3430543"/>
              <a:ext cx="95962" cy="992065"/>
            </a:xfrm>
            <a:custGeom>
              <a:avLst/>
              <a:gdLst/>
              <a:ahLst/>
              <a:cxnLst/>
              <a:rect l="l" t="t" r="r" b="b"/>
              <a:pathLst>
                <a:path w="1916" h="19758" extrusionOk="0">
                  <a:moveTo>
                    <a:pt x="1" y="1"/>
                  </a:moveTo>
                  <a:lnTo>
                    <a:pt x="578" y="19758"/>
                  </a:lnTo>
                  <a:lnTo>
                    <a:pt x="1916" y="18725"/>
                  </a:lnTo>
                  <a:lnTo>
                    <a:pt x="1247" y="1"/>
                  </a:lnTo>
                  <a:close/>
                </a:path>
              </a:pathLst>
            </a:custGeom>
            <a:solidFill>
              <a:srgbClr val="F79828"/>
            </a:solidFill>
            <a:ln>
              <a:noFill/>
            </a:ln>
          </p:spPr>
          <p:txBody>
            <a:bodyPr spcFirstLastPara="1" lIns="121900" tIns="121900" rIns="121900" bIns="121900" anchor="ctr"/>
            <a:lstStyle/>
            <a:p>
              <a:pPr defTabSz="1219200" eaLnBrk="1" fontAlgn="auto" hangingPunct="1">
                <a:spcBef>
                  <a:spcPts val="0"/>
                </a:spcBef>
                <a:spcAft>
                  <a:spcPts val="0"/>
                </a:spcAft>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276" name="Google Shape;1881;p61">
              <a:extLst>
                <a:ext uri="{FF2B5EF4-FFF2-40B4-BE49-F238E27FC236}">
                  <a16:creationId xmlns:a16="http://schemas.microsoft.com/office/drawing/2014/main" id="{43FB261C-3FCB-23DA-1777-C9B5D5B898AF}"/>
                </a:ext>
              </a:extLst>
            </p:cNvPr>
            <p:cNvSpPr/>
            <p:nvPr/>
          </p:nvSpPr>
          <p:spPr>
            <a:xfrm>
              <a:off x="5935827" y="3106390"/>
              <a:ext cx="441427" cy="159462"/>
            </a:xfrm>
            <a:custGeom>
              <a:avLst/>
              <a:gdLst/>
              <a:ahLst/>
              <a:cxnLst/>
              <a:rect l="l" t="t" r="r" b="b"/>
              <a:pathLst>
                <a:path w="8785" h="3162" extrusionOk="0">
                  <a:moveTo>
                    <a:pt x="0" y="0"/>
                  </a:moveTo>
                  <a:lnTo>
                    <a:pt x="578" y="3161"/>
                  </a:lnTo>
                  <a:lnTo>
                    <a:pt x="8785" y="3161"/>
                  </a:lnTo>
                  <a:cubicBezTo>
                    <a:pt x="8055" y="2310"/>
                    <a:pt x="7295" y="912"/>
                    <a:pt x="6596" y="0"/>
                  </a:cubicBezTo>
                  <a:close/>
                </a:path>
              </a:pathLst>
            </a:custGeom>
            <a:solidFill>
              <a:srgbClr val="FAB21B"/>
            </a:solidFill>
            <a:ln>
              <a:noFill/>
            </a:ln>
          </p:spPr>
          <p:txBody>
            <a:bodyPr spcFirstLastPara="1" lIns="121900" tIns="121900" rIns="121900" bIns="121900" anchor="ctr"/>
            <a:lstStyle/>
            <a:p>
              <a:pPr defTabSz="1219200" eaLnBrk="1" fontAlgn="auto" hangingPunct="1">
                <a:spcBef>
                  <a:spcPts val="0"/>
                </a:spcBef>
                <a:spcAft>
                  <a:spcPts val="0"/>
                </a:spcAft>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277" name="Google Shape;1882;p61">
              <a:extLst>
                <a:ext uri="{FF2B5EF4-FFF2-40B4-BE49-F238E27FC236}">
                  <a16:creationId xmlns:a16="http://schemas.microsoft.com/office/drawing/2014/main" id="{263C4249-6ABE-FC30-03BB-6E5535F4827D}"/>
                </a:ext>
              </a:extLst>
            </p:cNvPr>
            <p:cNvSpPr/>
            <p:nvPr/>
          </p:nvSpPr>
          <p:spPr>
            <a:xfrm>
              <a:off x="6267217" y="3106390"/>
              <a:ext cx="235428" cy="159462"/>
            </a:xfrm>
            <a:custGeom>
              <a:avLst/>
              <a:gdLst/>
              <a:ahLst/>
              <a:cxnLst/>
              <a:rect l="l" t="t" r="r" b="b"/>
              <a:pathLst>
                <a:path w="4682" h="3162" extrusionOk="0">
                  <a:moveTo>
                    <a:pt x="0" y="0"/>
                  </a:moveTo>
                  <a:cubicBezTo>
                    <a:pt x="699" y="912"/>
                    <a:pt x="1459" y="2310"/>
                    <a:pt x="2189" y="3161"/>
                  </a:cubicBezTo>
                  <a:lnTo>
                    <a:pt x="4681" y="3161"/>
                  </a:lnTo>
                  <a:cubicBezTo>
                    <a:pt x="3982" y="2249"/>
                    <a:pt x="3070" y="882"/>
                    <a:pt x="2341" y="0"/>
                  </a:cubicBezTo>
                  <a:close/>
                </a:path>
              </a:pathLst>
            </a:custGeom>
            <a:solidFill>
              <a:srgbClr val="FFBB43"/>
            </a:solidFill>
            <a:ln>
              <a:noFill/>
            </a:ln>
          </p:spPr>
          <p:txBody>
            <a:bodyPr spcFirstLastPara="1" lIns="121900" tIns="121900" rIns="121900" bIns="121900" anchor="ctr"/>
            <a:lstStyle/>
            <a:p>
              <a:pPr defTabSz="1219200" eaLnBrk="1" fontAlgn="auto" hangingPunct="1">
                <a:spcBef>
                  <a:spcPts val="0"/>
                </a:spcBef>
                <a:spcAft>
                  <a:spcPts val="0"/>
                </a:spcAft>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278" name="Google Shape;1883;p61">
              <a:extLst>
                <a:ext uri="{FF2B5EF4-FFF2-40B4-BE49-F238E27FC236}">
                  <a16:creationId xmlns:a16="http://schemas.microsoft.com/office/drawing/2014/main" id="{D366B9BD-5770-9138-417A-DCAC321B757D}"/>
                </a:ext>
              </a:extLst>
            </p:cNvPr>
            <p:cNvSpPr/>
            <p:nvPr/>
          </p:nvSpPr>
          <p:spPr>
            <a:xfrm>
              <a:off x="6384931" y="3106390"/>
              <a:ext cx="259738" cy="159462"/>
            </a:xfrm>
            <a:custGeom>
              <a:avLst/>
              <a:gdLst/>
              <a:ahLst/>
              <a:cxnLst/>
              <a:rect l="l" t="t" r="r" b="b"/>
              <a:pathLst>
                <a:path w="5168" h="3162" extrusionOk="0">
                  <a:moveTo>
                    <a:pt x="1" y="0"/>
                  </a:moveTo>
                  <a:cubicBezTo>
                    <a:pt x="730" y="882"/>
                    <a:pt x="1672" y="2249"/>
                    <a:pt x="2341" y="3161"/>
                  </a:cubicBezTo>
                  <a:lnTo>
                    <a:pt x="5168" y="3161"/>
                  </a:lnTo>
                  <a:cubicBezTo>
                    <a:pt x="4682" y="2249"/>
                    <a:pt x="3861" y="882"/>
                    <a:pt x="3375" y="0"/>
                  </a:cubicBezTo>
                  <a:close/>
                </a:path>
              </a:pathLst>
            </a:custGeom>
            <a:solidFill>
              <a:srgbClr val="FAB21B"/>
            </a:solidFill>
            <a:ln>
              <a:noFill/>
            </a:ln>
          </p:spPr>
          <p:txBody>
            <a:bodyPr spcFirstLastPara="1" lIns="121900" tIns="121900" rIns="121900" bIns="121900" anchor="ctr"/>
            <a:lstStyle/>
            <a:p>
              <a:pPr defTabSz="1219200" eaLnBrk="1" fontAlgn="auto" hangingPunct="1">
                <a:spcBef>
                  <a:spcPts val="0"/>
                </a:spcBef>
                <a:spcAft>
                  <a:spcPts val="0"/>
                </a:spcAft>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279" name="Google Shape;1884;p61">
              <a:extLst>
                <a:ext uri="{FF2B5EF4-FFF2-40B4-BE49-F238E27FC236}">
                  <a16:creationId xmlns:a16="http://schemas.microsoft.com/office/drawing/2014/main" id="{3BDEF555-2D5B-8805-A870-B280ABEEB070}"/>
                </a:ext>
              </a:extLst>
            </p:cNvPr>
            <p:cNvSpPr/>
            <p:nvPr/>
          </p:nvSpPr>
          <p:spPr>
            <a:xfrm>
              <a:off x="6773899" y="3106390"/>
              <a:ext cx="875177" cy="159462"/>
            </a:xfrm>
            <a:custGeom>
              <a:avLst/>
              <a:gdLst/>
              <a:ahLst/>
              <a:cxnLst/>
              <a:rect l="l" t="t" r="r" b="b"/>
              <a:pathLst>
                <a:path w="17418" h="3162" extrusionOk="0">
                  <a:moveTo>
                    <a:pt x="1" y="0"/>
                  </a:moveTo>
                  <a:cubicBezTo>
                    <a:pt x="487" y="942"/>
                    <a:pt x="1308" y="2219"/>
                    <a:pt x="1885" y="3161"/>
                  </a:cubicBezTo>
                  <a:lnTo>
                    <a:pt x="16992" y="3161"/>
                  </a:lnTo>
                  <a:lnTo>
                    <a:pt x="17417" y="0"/>
                  </a:lnTo>
                  <a:close/>
                </a:path>
              </a:pathLst>
            </a:custGeom>
            <a:solidFill>
              <a:srgbClr val="FAB21B"/>
            </a:solidFill>
            <a:ln>
              <a:noFill/>
            </a:ln>
          </p:spPr>
          <p:txBody>
            <a:bodyPr spcFirstLastPara="1" lIns="121900" tIns="121900" rIns="121900" bIns="121900" anchor="ctr"/>
            <a:lstStyle/>
            <a:p>
              <a:pPr defTabSz="1219200" eaLnBrk="1" fontAlgn="auto" hangingPunct="1">
                <a:spcBef>
                  <a:spcPts val="0"/>
                </a:spcBef>
                <a:spcAft>
                  <a:spcPts val="0"/>
                </a:spcAft>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280" name="Google Shape;1885;p61">
              <a:extLst>
                <a:ext uri="{FF2B5EF4-FFF2-40B4-BE49-F238E27FC236}">
                  <a16:creationId xmlns:a16="http://schemas.microsoft.com/office/drawing/2014/main" id="{5BF42EDC-D091-0FD4-5D5B-59DCC7002726}"/>
                </a:ext>
              </a:extLst>
            </p:cNvPr>
            <p:cNvSpPr/>
            <p:nvPr/>
          </p:nvSpPr>
          <p:spPr>
            <a:xfrm>
              <a:off x="6553825" y="3106390"/>
              <a:ext cx="314756" cy="159462"/>
            </a:xfrm>
            <a:custGeom>
              <a:avLst/>
              <a:gdLst/>
              <a:ahLst/>
              <a:cxnLst/>
              <a:rect l="l" t="t" r="r" b="b"/>
              <a:pathLst>
                <a:path w="6263" h="3162" extrusionOk="0">
                  <a:moveTo>
                    <a:pt x="1" y="0"/>
                  </a:moveTo>
                  <a:cubicBezTo>
                    <a:pt x="487" y="912"/>
                    <a:pt x="1308" y="2249"/>
                    <a:pt x="1794" y="3161"/>
                  </a:cubicBezTo>
                  <a:lnTo>
                    <a:pt x="6262" y="3161"/>
                  </a:lnTo>
                  <a:cubicBezTo>
                    <a:pt x="5685" y="2219"/>
                    <a:pt x="4864" y="942"/>
                    <a:pt x="4378" y="0"/>
                  </a:cubicBezTo>
                  <a:close/>
                </a:path>
              </a:pathLst>
            </a:custGeom>
            <a:solidFill>
              <a:srgbClr val="FFBB43"/>
            </a:solidFill>
            <a:ln>
              <a:noFill/>
            </a:ln>
          </p:spPr>
          <p:txBody>
            <a:bodyPr spcFirstLastPara="1" lIns="121900" tIns="121900" rIns="121900" bIns="121900" anchor="ctr"/>
            <a:lstStyle/>
            <a:p>
              <a:pPr defTabSz="1219200" eaLnBrk="1" fontAlgn="auto" hangingPunct="1">
                <a:spcBef>
                  <a:spcPts val="0"/>
                </a:spcBef>
                <a:spcAft>
                  <a:spcPts val="0"/>
                </a:spcAft>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281" name="Google Shape;1886;p61">
              <a:extLst>
                <a:ext uri="{FF2B5EF4-FFF2-40B4-BE49-F238E27FC236}">
                  <a16:creationId xmlns:a16="http://schemas.microsoft.com/office/drawing/2014/main" id="{8301E0A4-A23E-6404-3F25-C410A57581F5}"/>
                </a:ext>
              </a:extLst>
            </p:cNvPr>
            <p:cNvSpPr/>
            <p:nvPr/>
          </p:nvSpPr>
          <p:spPr>
            <a:xfrm>
              <a:off x="5940945" y="2686822"/>
              <a:ext cx="1961471" cy="419568"/>
            </a:xfrm>
            <a:custGeom>
              <a:avLst/>
              <a:gdLst/>
              <a:ahLst/>
              <a:cxnLst/>
              <a:rect l="l" t="t" r="r" b="b"/>
              <a:pathLst>
                <a:path w="39059" h="8360" extrusionOk="0">
                  <a:moveTo>
                    <a:pt x="8511" y="0"/>
                  </a:moveTo>
                  <a:lnTo>
                    <a:pt x="1" y="8359"/>
                  </a:lnTo>
                  <a:lnTo>
                    <a:pt x="34105" y="8359"/>
                  </a:lnTo>
                  <a:lnTo>
                    <a:pt x="39059" y="608"/>
                  </a:lnTo>
                  <a:lnTo>
                    <a:pt x="8511" y="0"/>
                  </a:lnTo>
                  <a:close/>
                </a:path>
              </a:pathLst>
            </a:custGeom>
            <a:solidFill>
              <a:srgbClr val="FFCB73"/>
            </a:solidFill>
            <a:ln>
              <a:noFill/>
            </a:ln>
          </p:spPr>
          <p:txBody>
            <a:bodyPr spcFirstLastPara="1" lIns="121900" tIns="121900" rIns="121900" bIns="121900" anchor="ctr"/>
            <a:lstStyle/>
            <a:p>
              <a:pPr defTabSz="1219200" eaLnBrk="1" fontAlgn="auto" hangingPunct="1">
                <a:spcBef>
                  <a:spcPts val="0"/>
                </a:spcBef>
                <a:spcAft>
                  <a:spcPts val="0"/>
                </a:spcAft>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282" name="Google Shape;1887;p61">
              <a:extLst>
                <a:ext uri="{FF2B5EF4-FFF2-40B4-BE49-F238E27FC236}">
                  <a16:creationId xmlns:a16="http://schemas.microsoft.com/office/drawing/2014/main" id="{922DC9DE-5C25-6D56-24F1-441B85C7AE8E}"/>
                </a:ext>
              </a:extLst>
            </p:cNvPr>
            <p:cNvSpPr/>
            <p:nvPr/>
          </p:nvSpPr>
          <p:spPr>
            <a:xfrm>
              <a:off x="6622918" y="2719498"/>
              <a:ext cx="596246" cy="350294"/>
            </a:xfrm>
            <a:custGeom>
              <a:avLst/>
              <a:gdLst/>
              <a:ahLst/>
              <a:cxnLst/>
              <a:rect l="l" t="t" r="r" b="b"/>
              <a:pathLst>
                <a:path w="11886" h="6992" extrusionOk="0">
                  <a:moveTo>
                    <a:pt x="10730" y="578"/>
                  </a:moveTo>
                  <a:cubicBezTo>
                    <a:pt x="10912" y="578"/>
                    <a:pt x="11064" y="700"/>
                    <a:pt x="11064" y="852"/>
                  </a:cubicBezTo>
                  <a:cubicBezTo>
                    <a:pt x="11095" y="1004"/>
                    <a:pt x="10943" y="1125"/>
                    <a:pt x="10760" y="1156"/>
                  </a:cubicBezTo>
                  <a:cubicBezTo>
                    <a:pt x="10578" y="1156"/>
                    <a:pt x="10426" y="1034"/>
                    <a:pt x="10426" y="882"/>
                  </a:cubicBezTo>
                  <a:cubicBezTo>
                    <a:pt x="10396" y="730"/>
                    <a:pt x="10548" y="608"/>
                    <a:pt x="10730" y="578"/>
                  </a:cubicBezTo>
                  <a:close/>
                  <a:moveTo>
                    <a:pt x="10122" y="2888"/>
                  </a:moveTo>
                  <a:cubicBezTo>
                    <a:pt x="10305" y="2888"/>
                    <a:pt x="10457" y="2979"/>
                    <a:pt x="10457" y="3162"/>
                  </a:cubicBezTo>
                  <a:cubicBezTo>
                    <a:pt x="10457" y="3314"/>
                    <a:pt x="10305" y="3435"/>
                    <a:pt x="10122" y="3435"/>
                  </a:cubicBezTo>
                  <a:cubicBezTo>
                    <a:pt x="9940" y="3435"/>
                    <a:pt x="9788" y="3314"/>
                    <a:pt x="9788" y="3162"/>
                  </a:cubicBezTo>
                  <a:cubicBezTo>
                    <a:pt x="9788" y="3010"/>
                    <a:pt x="9940" y="2888"/>
                    <a:pt x="10122" y="2888"/>
                  </a:cubicBezTo>
                  <a:close/>
                  <a:moveTo>
                    <a:pt x="9180" y="5624"/>
                  </a:moveTo>
                  <a:cubicBezTo>
                    <a:pt x="9362" y="5624"/>
                    <a:pt x="9514" y="5745"/>
                    <a:pt x="9514" y="5897"/>
                  </a:cubicBezTo>
                  <a:cubicBezTo>
                    <a:pt x="9514" y="6049"/>
                    <a:pt x="9362" y="6171"/>
                    <a:pt x="9180" y="6171"/>
                  </a:cubicBezTo>
                  <a:cubicBezTo>
                    <a:pt x="8998" y="6171"/>
                    <a:pt x="8846" y="6049"/>
                    <a:pt x="8846" y="5897"/>
                  </a:cubicBezTo>
                  <a:cubicBezTo>
                    <a:pt x="8846" y="5745"/>
                    <a:pt x="8998" y="5624"/>
                    <a:pt x="9180" y="5624"/>
                  </a:cubicBezTo>
                  <a:close/>
                  <a:moveTo>
                    <a:pt x="11885" y="1"/>
                  </a:moveTo>
                  <a:lnTo>
                    <a:pt x="3010" y="153"/>
                  </a:lnTo>
                  <a:lnTo>
                    <a:pt x="0" y="6992"/>
                  </a:lnTo>
                  <a:lnTo>
                    <a:pt x="9849" y="6840"/>
                  </a:lnTo>
                  <a:lnTo>
                    <a:pt x="11885" y="1"/>
                  </a:lnTo>
                  <a:close/>
                </a:path>
              </a:pathLst>
            </a:custGeom>
            <a:solidFill>
              <a:srgbClr val="EBE9F4"/>
            </a:solidFill>
            <a:ln>
              <a:noFill/>
            </a:ln>
          </p:spPr>
          <p:txBody>
            <a:bodyPr spcFirstLastPara="1" lIns="121900" tIns="121900" rIns="121900" bIns="121900" anchor="ctr"/>
            <a:lstStyle/>
            <a:p>
              <a:pPr defTabSz="1219200" eaLnBrk="1" fontAlgn="auto" hangingPunct="1">
                <a:spcBef>
                  <a:spcPts val="0"/>
                </a:spcBef>
                <a:spcAft>
                  <a:spcPts val="0"/>
                </a:spcAft>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283" name="Google Shape;1888;p61">
              <a:extLst>
                <a:ext uri="{FF2B5EF4-FFF2-40B4-BE49-F238E27FC236}">
                  <a16:creationId xmlns:a16="http://schemas.microsoft.com/office/drawing/2014/main" id="{A75DAF86-3C36-0D5D-0C76-A839716E9B43}"/>
                </a:ext>
              </a:extLst>
            </p:cNvPr>
            <p:cNvSpPr/>
            <p:nvPr/>
          </p:nvSpPr>
          <p:spPr>
            <a:xfrm>
              <a:off x="7027239" y="2731262"/>
              <a:ext cx="99801" cy="312389"/>
            </a:xfrm>
            <a:custGeom>
              <a:avLst/>
              <a:gdLst/>
              <a:ahLst/>
              <a:cxnLst/>
              <a:rect l="l" t="t" r="r" b="b"/>
              <a:pathLst>
                <a:path w="1965" h="6226" extrusionOk="0">
                  <a:moveTo>
                    <a:pt x="1878" y="0"/>
                  </a:moveTo>
                  <a:cubicBezTo>
                    <a:pt x="1851" y="0"/>
                    <a:pt x="1825" y="18"/>
                    <a:pt x="1813" y="54"/>
                  </a:cubicBezTo>
                  <a:cubicBezTo>
                    <a:pt x="1084" y="2029"/>
                    <a:pt x="506" y="4127"/>
                    <a:pt x="20" y="6133"/>
                  </a:cubicBezTo>
                  <a:cubicBezTo>
                    <a:pt x="0" y="6192"/>
                    <a:pt x="44" y="6225"/>
                    <a:pt x="85" y="6225"/>
                  </a:cubicBezTo>
                  <a:cubicBezTo>
                    <a:pt x="108" y="6225"/>
                    <a:pt x="130" y="6215"/>
                    <a:pt x="141" y="6193"/>
                  </a:cubicBezTo>
                  <a:cubicBezTo>
                    <a:pt x="871" y="4248"/>
                    <a:pt x="1509" y="2151"/>
                    <a:pt x="1965" y="114"/>
                  </a:cubicBezTo>
                  <a:cubicBezTo>
                    <a:pt x="1965" y="41"/>
                    <a:pt x="1920" y="0"/>
                    <a:pt x="1878" y="0"/>
                  </a:cubicBezTo>
                  <a:close/>
                </a:path>
              </a:pathLst>
            </a:custGeom>
            <a:solidFill>
              <a:srgbClr val="F1583A"/>
            </a:solidFill>
            <a:ln>
              <a:noFill/>
            </a:ln>
          </p:spPr>
          <p:txBody>
            <a:bodyPr spcFirstLastPara="1" lIns="121900" tIns="121900" rIns="121900" bIns="121900" anchor="ctr"/>
            <a:lstStyle/>
            <a:p>
              <a:pPr defTabSz="1219200" eaLnBrk="1" fontAlgn="auto" hangingPunct="1">
                <a:spcBef>
                  <a:spcPts val="0"/>
                </a:spcBef>
                <a:spcAft>
                  <a:spcPts val="0"/>
                </a:spcAft>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284" name="Google Shape;1889;p61">
              <a:extLst>
                <a:ext uri="{FF2B5EF4-FFF2-40B4-BE49-F238E27FC236}">
                  <a16:creationId xmlns:a16="http://schemas.microsoft.com/office/drawing/2014/main" id="{969D4ED8-7599-063A-6BFD-3F26A3FF2916}"/>
                </a:ext>
              </a:extLst>
            </p:cNvPr>
            <p:cNvSpPr/>
            <p:nvPr/>
          </p:nvSpPr>
          <p:spPr>
            <a:xfrm>
              <a:off x="6681775" y="2959999"/>
              <a:ext cx="415836" cy="19606"/>
            </a:xfrm>
            <a:custGeom>
              <a:avLst/>
              <a:gdLst/>
              <a:ahLst/>
              <a:cxnLst/>
              <a:rect l="l" t="t" r="r" b="b"/>
              <a:pathLst>
                <a:path w="8269" h="378" extrusionOk="0">
                  <a:moveTo>
                    <a:pt x="6414" y="0"/>
                  </a:moveTo>
                  <a:cubicBezTo>
                    <a:pt x="4314" y="0"/>
                    <a:pt x="1666" y="98"/>
                    <a:pt x="92" y="214"/>
                  </a:cubicBezTo>
                  <a:cubicBezTo>
                    <a:pt x="1" y="214"/>
                    <a:pt x="1" y="335"/>
                    <a:pt x="92" y="335"/>
                  </a:cubicBezTo>
                  <a:cubicBezTo>
                    <a:pt x="732" y="364"/>
                    <a:pt x="1552" y="377"/>
                    <a:pt x="2442" y="377"/>
                  </a:cubicBezTo>
                  <a:cubicBezTo>
                    <a:pt x="4425" y="377"/>
                    <a:pt x="6750" y="309"/>
                    <a:pt x="8177" y="183"/>
                  </a:cubicBezTo>
                  <a:cubicBezTo>
                    <a:pt x="8268" y="183"/>
                    <a:pt x="8268" y="31"/>
                    <a:pt x="8177" y="31"/>
                  </a:cubicBezTo>
                  <a:cubicBezTo>
                    <a:pt x="7677" y="10"/>
                    <a:pt x="7072" y="0"/>
                    <a:pt x="6414" y="0"/>
                  </a:cubicBezTo>
                  <a:close/>
                </a:path>
              </a:pathLst>
            </a:custGeom>
            <a:solidFill>
              <a:srgbClr val="7ACFE7"/>
            </a:solidFill>
            <a:ln>
              <a:noFill/>
            </a:ln>
          </p:spPr>
          <p:txBody>
            <a:bodyPr spcFirstLastPara="1" lIns="121900" tIns="121900" rIns="121900" bIns="121900" anchor="ctr"/>
            <a:lstStyle/>
            <a:p>
              <a:pPr defTabSz="1219200" eaLnBrk="1" fontAlgn="auto" hangingPunct="1">
                <a:spcBef>
                  <a:spcPts val="0"/>
                </a:spcBef>
                <a:spcAft>
                  <a:spcPts val="0"/>
                </a:spcAft>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285" name="Google Shape;1890;p61">
              <a:extLst>
                <a:ext uri="{FF2B5EF4-FFF2-40B4-BE49-F238E27FC236}">
                  <a16:creationId xmlns:a16="http://schemas.microsoft.com/office/drawing/2014/main" id="{D0991C6E-D181-6D5A-20AF-52B785FB54EE}"/>
                </a:ext>
              </a:extLst>
            </p:cNvPr>
            <p:cNvSpPr/>
            <p:nvPr/>
          </p:nvSpPr>
          <p:spPr>
            <a:xfrm>
              <a:off x="6694570" y="2902488"/>
              <a:ext cx="417116" cy="18299"/>
            </a:xfrm>
            <a:custGeom>
              <a:avLst/>
              <a:gdLst/>
              <a:ahLst/>
              <a:cxnLst/>
              <a:rect l="l" t="t" r="r" b="b"/>
              <a:pathLst>
                <a:path w="8299" h="379" extrusionOk="0">
                  <a:moveTo>
                    <a:pt x="6385" y="1"/>
                  </a:moveTo>
                  <a:cubicBezTo>
                    <a:pt x="4304" y="1"/>
                    <a:pt x="1677" y="92"/>
                    <a:pt x="91" y="184"/>
                  </a:cubicBezTo>
                  <a:cubicBezTo>
                    <a:pt x="0" y="184"/>
                    <a:pt x="30" y="336"/>
                    <a:pt x="122" y="336"/>
                  </a:cubicBezTo>
                  <a:cubicBezTo>
                    <a:pt x="761" y="365"/>
                    <a:pt x="1579" y="378"/>
                    <a:pt x="2465" y="378"/>
                  </a:cubicBezTo>
                  <a:cubicBezTo>
                    <a:pt x="4442" y="378"/>
                    <a:pt x="6759" y="310"/>
                    <a:pt x="8207" y="184"/>
                  </a:cubicBezTo>
                  <a:cubicBezTo>
                    <a:pt x="8298" y="184"/>
                    <a:pt x="8298" y="32"/>
                    <a:pt x="8176" y="32"/>
                  </a:cubicBezTo>
                  <a:cubicBezTo>
                    <a:pt x="7672" y="10"/>
                    <a:pt x="7057" y="1"/>
                    <a:pt x="6385" y="1"/>
                  </a:cubicBezTo>
                  <a:close/>
                </a:path>
              </a:pathLst>
            </a:custGeom>
            <a:solidFill>
              <a:srgbClr val="7ACFE7"/>
            </a:solidFill>
            <a:ln>
              <a:noFill/>
            </a:ln>
          </p:spPr>
          <p:txBody>
            <a:bodyPr spcFirstLastPara="1" lIns="121900" tIns="121900" rIns="121900" bIns="121900" anchor="ctr"/>
            <a:lstStyle/>
            <a:p>
              <a:pPr defTabSz="1219200" eaLnBrk="1" fontAlgn="auto" hangingPunct="1">
                <a:spcBef>
                  <a:spcPts val="0"/>
                </a:spcBef>
                <a:spcAft>
                  <a:spcPts val="0"/>
                </a:spcAft>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286" name="Google Shape;1891;p61">
              <a:extLst>
                <a:ext uri="{FF2B5EF4-FFF2-40B4-BE49-F238E27FC236}">
                  <a16:creationId xmlns:a16="http://schemas.microsoft.com/office/drawing/2014/main" id="{7D8D3245-418D-3120-B833-F12CEEB2E699}"/>
                </a:ext>
              </a:extLst>
            </p:cNvPr>
            <p:cNvSpPr/>
            <p:nvPr/>
          </p:nvSpPr>
          <p:spPr>
            <a:xfrm>
              <a:off x="6734234" y="2852819"/>
              <a:ext cx="387688" cy="18299"/>
            </a:xfrm>
            <a:custGeom>
              <a:avLst/>
              <a:gdLst/>
              <a:ahLst/>
              <a:cxnLst/>
              <a:rect l="l" t="t" r="r" b="b"/>
              <a:pathLst>
                <a:path w="7721" h="374" extrusionOk="0">
                  <a:moveTo>
                    <a:pt x="6378" y="0"/>
                  </a:moveTo>
                  <a:cubicBezTo>
                    <a:pt x="4374" y="0"/>
                    <a:pt x="1655" y="99"/>
                    <a:pt x="91" y="199"/>
                  </a:cubicBezTo>
                  <a:cubicBezTo>
                    <a:pt x="0" y="229"/>
                    <a:pt x="0" y="320"/>
                    <a:pt x="91" y="351"/>
                  </a:cubicBezTo>
                  <a:cubicBezTo>
                    <a:pt x="570" y="366"/>
                    <a:pt x="1159" y="374"/>
                    <a:pt x="1803" y="374"/>
                  </a:cubicBezTo>
                  <a:cubicBezTo>
                    <a:pt x="3735" y="374"/>
                    <a:pt x="6163" y="305"/>
                    <a:pt x="7599" y="168"/>
                  </a:cubicBezTo>
                  <a:cubicBezTo>
                    <a:pt x="7721" y="168"/>
                    <a:pt x="7690" y="16"/>
                    <a:pt x="7599" y="16"/>
                  </a:cubicBezTo>
                  <a:cubicBezTo>
                    <a:pt x="7242" y="5"/>
                    <a:pt x="6828" y="0"/>
                    <a:pt x="6378" y="0"/>
                  </a:cubicBezTo>
                  <a:close/>
                </a:path>
              </a:pathLst>
            </a:custGeom>
            <a:solidFill>
              <a:srgbClr val="7ACFE7"/>
            </a:solidFill>
            <a:ln>
              <a:noFill/>
            </a:ln>
          </p:spPr>
          <p:txBody>
            <a:bodyPr spcFirstLastPara="1" lIns="121900" tIns="121900" rIns="121900" bIns="121900" anchor="ctr"/>
            <a:lstStyle/>
            <a:p>
              <a:pPr defTabSz="1219200" eaLnBrk="1" fontAlgn="auto" hangingPunct="1">
                <a:spcBef>
                  <a:spcPts val="0"/>
                </a:spcBef>
                <a:spcAft>
                  <a:spcPts val="0"/>
                </a:spcAft>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287" name="Google Shape;1892;p61">
              <a:extLst>
                <a:ext uri="{FF2B5EF4-FFF2-40B4-BE49-F238E27FC236}">
                  <a16:creationId xmlns:a16="http://schemas.microsoft.com/office/drawing/2014/main" id="{5293A128-AD4F-ADA6-D3D1-AD64FA5551D3}"/>
                </a:ext>
              </a:extLst>
            </p:cNvPr>
            <p:cNvSpPr/>
            <p:nvPr/>
          </p:nvSpPr>
          <p:spPr>
            <a:xfrm>
              <a:off x="6741911" y="2805765"/>
              <a:ext cx="387688" cy="18299"/>
            </a:xfrm>
            <a:custGeom>
              <a:avLst/>
              <a:gdLst/>
              <a:ahLst/>
              <a:cxnLst/>
              <a:rect l="l" t="t" r="r" b="b"/>
              <a:pathLst>
                <a:path w="7721" h="374" extrusionOk="0">
                  <a:moveTo>
                    <a:pt x="6402" y="0"/>
                  </a:moveTo>
                  <a:cubicBezTo>
                    <a:pt x="4395" y="0"/>
                    <a:pt x="1656" y="104"/>
                    <a:pt x="61" y="229"/>
                  </a:cubicBezTo>
                  <a:cubicBezTo>
                    <a:pt x="0" y="229"/>
                    <a:pt x="0" y="350"/>
                    <a:pt x="91" y="350"/>
                  </a:cubicBezTo>
                  <a:cubicBezTo>
                    <a:pt x="570" y="366"/>
                    <a:pt x="1159" y="373"/>
                    <a:pt x="1803" y="373"/>
                  </a:cubicBezTo>
                  <a:cubicBezTo>
                    <a:pt x="3735" y="373"/>
                    <a:pt x="6163" y="305"/>
                    <a:pt x="7599" y="168"/>
                  </a:cubicBezTo>
                  <a:cubicBezTo>
                    <a:pt x="7721" y="168"/>
                    <a:pt x="7690" y="16"/>
                    <a:pt x="7599" y="16"/>
                  </a:cubicBezTo>
                  <a:cubicBezTo>
                    <a:pt x="7249" y="5"/>
                    <a:pt x="6843" y="0"/>
                    <a:pt x="6402" y="0"/>
                  </a:cubicBezTo>
                  <a:close/>
                </a:path>
              </a:pathLst>
            </a:custGeom>
            <a:solidFill>
              <a:srgbClr val="7ACFE7"/>
            </a:solidFill>
            <a:ln>
              <a:noFill/>
            </a:ln>
          </p:spPr>
          <p:txBody>
            <a:bodyPr spcFirstLastPara="1" lIns="121900" tIns="121900" rIns="121900" bIns="121900" anchor="ctr"/>
            <a:lstStyle/>
            <a:p>
              <a:pPr defTabSz="1219200" eaLnBrk="1" fontAlgn="auto" hangingPunct="1">
                <a:spcBef>
                  <a:spcPts val="0"/>
                </a:spcBef>
                <a:spcAft>
                  <a:spcPts val="0"/>
                </a:spcAft>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288" name="Google Shape;1893;p61">
              <a:extLst>
                <a:ext uri="{FF2B5EF4-FFF2-40B4-BE49-F238E27FC236}">
                  <a16:creationId xmlns:a16="http://schemas.microsoft.com/office/drawing/2014/main" id="{ED05B744-1917-4DE9-88DB-10AA368210D6}"/>
                </a:ext>
              </a:extLst>
            </p:cNvPr>
            <p:cNvSpPr/>
            <p:nvPr/>
          </p:nvSpPr>
          <p:spPr>
            <a:xfrm>
              <a:off x="6755986" y="2757404"/>
              <a:ext cx="387687" cy="18299"/>
            </a:xfrm>
            <a:custGeom>
              <a:avLst/>
              <a:gdLst/>
              <a:ahLst/>
              <a:cxnLst/>
              <a:rect l="l" t="t" r="r" b="b"/>
              <a:pathLst>
                <a:path w="7722" h="374" extrusionOk="0">
                  <a:moveTo>
                    <a:pt x="6158" y="0"/>
                  </a:moveTo>
                  <a:cubicBezTo>
                    <a:pt x="4179" y="0"/>
                    <a:pt x="1599" y="115"/>
                    <a:pt x="92" y="210"/>
                  </a:cubicBezTo>
                  <a:cubicBezTo>
                    <a:pt x="1" y="210"/>
                    <a:pt x="1" y="332"/>
                    <a:pt x="92" y="332"/>
                  </a:cubicBezTo>
                  <a:cubicBezTo>
                    <a:pt x="685" y="360"/>
                    <a:pt x="1447" y="374"/>
                    <a:pt x="2274" y="374"/>
                  </a:cubicBezTo>
                  <a:cubicBezTo>
                    <a:pt x="4118" y="374"/>
                    <a:pt x="6287" y="306"/>
                    <a:pt x="7630" y="180"/>
                  </a:cubicBezTo>
                  <a:cubicBezTo>
                    <a:pt x="7721" y="180"/>
                    <a:pt x="7691" y="28"/>
                    <a:pt x="7600" y="28"/>
                  </a:cubicBezTo>
                  <a:cubicBezTo>
                    <a:pt x="7185" y="8"/>
                    <a:pt x="6694" y="0"/>
                    <a:pt x="6158" y="0"/>
                  </a:cubicBezTo>
                  <a:close/>
                </a:path>
              </a:pathLst>
            </a:custGeom>
            <a:solidFill>
              <a:srgbClr val="7ACFE7"/>
            </a:solidFill>
            <a:ln>
              <a:noFill/>
            </a:ln>
          </p:spPr>
          <p:txBody>
            <a:bodyPr spcFirstLastPara="1" lIns="121900" tIns="121900" rIns="121900" bIns="121900" anchor="ctr"/>
            <a:lstStyle/>
            <a:p>
              <a:pPr defTabSz="1219200" eaLnBrk="1" fontAlgn="auto" hangingPunct="1">
                <a:spcBef>
                  <a:spcPts val="0"/>
                </a:spcBef>
                <a:spcAft>
                  <a:spcPts val="0"/>
                </a:spcAft>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289" name="Google Shape;1894;p61">
              <a:extLst>
                <a:ext uri="{FF2B5EF4-FFF2-40B4-BE49-F238E27FC236}">
                  <a16:creationId xmlns:a16="http://schemas.microsoft.com/office/drawing/2014/main" id="{E5DA978A-3C4A-026F-F6AE-6D0710F61900}"/>
                </a:ext>
              </a:extLst>
            </p:cNvPr>
            <p:cNvSpPr/>
            <p:nvPr/>
          </p:nvSpPr>
          <p:spPr>
            <a:xfrm>
              <a:off x="7384219" y="2328686"/>
              <a:ext cx="289167" cy="347680"/>
            </a:xfrm>
            <a:custGeom>
              <a:avLst/>
              <a:gdLst/>
              <a:ahLst/>
              <a:cxnLst/>
              <a:rect l="l" t="t" r="r" b="b"/>
              <a:pathLst>
                <a:path w="5746" h="6931" extrusionOk="0">
                  <a:moveTo>
                    <a:pt x="3983" y="0"/>
                  </a:moveTo>
                  <a:cubicBezTo>
                    <a:pt x="2980" y="973"/>
                    <a:pt x="1" y="2523"/>
                    <a:pt x="1" y="2523"/>
                  </a:cubicBezTo>
                  <a:cubicBezTo>
                    <a:pt x="1" y="2523"/>
                    <a:pt x="913" y="6049"/>
                    <a:pt x="974" y="6930"/>
                  </a:cubicBezTo>
                  <a:cubicBezTo>
                    <a:pt x="2585" y="6475"/>
                    <a:pt x="4135" y="5684"/>
                    <a:pt x="5746" y="5441"/>
                  </a:cubicBezTo>
                  <a:cubicBezTo>
                    <a:pt x="5229" y="4043"/>
                    <a:pt x="3983" y="0"/>
                    <a:pt x="3983" y="0"/>
                  </a:cubicBezTo>
                  <a:close/>
                </a:path>
              </a:pathLst>
            </a:custGeom>
            <a:solidFill>
              <a:srgbClr val="ED9996"/>
            </a:solidFill>
            <a:ln>
              <a:noFill/>
            </a:ln>
          </p:spPr>
          <p:txBody>
            <a:bodyPr spcFirstLastPara="1" lIns="121900" tIns="121900" rIns="121900" bIns="121900" anchor="ctr"/>
            <a:lstStyle/>
            <a:p>
              <a:pPr defTabSz="1219200" eaLnBrk="1" fontAlgn="auto" hangingPunct="1">
                <a:spcBef>
                  <a:spcPts val="0"/>
                </a:spcBef>
                <a:spcAft>
                  <a:spcPts val="0"/>
                </a:spcAft>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290" name="Google Shape;1895;p61">
              <a:extLst>
                <a:ext uri="{FF2B5EF4-FFF2-40B4-BE49-F238E27FC236}">
                  <a16:creationId xmlns:a16="http://schemas.microsoft.com/office/drawing/2014/main" id="{F3C19BD6-99B9-F5F3-8894-947015DB2331}"/>
                </a:ext>
              </a:extLst>
            </p:cNvPr>
            <p:cNvSpPr/>
            <p:nvPr/>
          </p:nvSpPr>
          <p:spPr>
            <a:xfrm>
              <a:off x="6886494" y="2825371"/>
              <a:ext cx="31987" cy="30062"/>
            </a:xfrm>
            <a:custGeom>
              <a:avLst/>
              <a:gdLst/>
              <a:ahLst/>
              <a:cxnLst/>
              <a:rect l="l" t="t" r="r" b="b"/>
              <a:pathLst>
                <a:path w="640" h="601" extrusionOk="0">
                  <a:moveTo>
                    <a:pt x="62" y="0"/>
                  </a:moveTo>
                  <a:lnTo>
                    <a:pt x="62" y="0"/>
                  </a:lnTo>
                  <a:cubicBezTo>
                    <a:pt x="1" y="243"/>
                    <a:pt x="1" y="426"/>
                    <a:pt x="92" y="517"/>
                  </a:cubicBezTo>
                  <a:cubicBezTo>
                    <a:pt x="138" y="578"/>
                    <a:pt x="221" y="601"/>
                    <a:pt x="320" y="601"/>
                  </a:cubicBezTo>
                  <a:cubicBezTo>
                    <a:pt x="419" y="601"/>
                    <a:pt x="533" y="578"/>
                    <a:pt x="639" y="547"/>
                  </a:cubicBezTo>
                  <a:cubicBezTo>
                    <a:pt x="548" y="365"/>
                    <a:pt x="335" y="122"/>
                    <a:pt x="62" y="0"/>
                  </a:cubicBezTo>
                  <a:close/>
                </a:path>
              </a:pathLst>
            </a:custGeom>
            <a:solidFill>
              <a:srgbClr val="1D262D"/>
            </a:solidFill>
            <a:ln>
              <a:noFill/>
            </a:ln>
          </p:spPr>
          <p:txBody>
            <a:bodyPr spcFirstLastPara="1" lIns="121900" tIns="121900" rIns="121900" bIns="121900" anchor="ctr"/>
            <a:lstStyle/>
            <a:p>
              <a:pPr defTabSz="1219200" eaLnBrk="1" fontAlgn="auto" hangingPunct="1">
                <a:spcBef>
                  <a:spcPts val="0"/>
                </a:spcBef>
                <a:spcAft>
                  <a:spcPts val="0"/>
                </a:spcAft>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291" name="Google Shape;1896;p61">
              <a:extLst>
                <a:ext uri="{FF2B5EF4-FFF2-40B4-BE49-F238E27FC236}">
                  <a16:creationId xmlns:a16="http://schemas.microsoft.com/office/drawing/2014/main" id="{6AD9A450-64FE-C128-CC5C-C91AEF398919}"/>
                </a:ext>
              </a:extLst>
            </p:cNvPr>
            <p:cNvSpPr/>
            <p:nvPr/>
          </p:nvSpPr>
          <p:spPr>
            <a:xfrm>
              <a:off x="6905686" y="2566572"/>
              <a:ext cx="271254" cy="220894"/>
            </a:xfrm>
            <a:custGeom>
              <a:avLst/>
              <a:gdLst/>
              <a:ahLst/>
              <a:cxnLst/>
              <a:rect l="l" t="t" r="r" b="b"/>
              <a:pathLst>
                <a:path w="5412" h="4409" extrusionOk="0">
                  <a:moveTo>
                    <a:pt x="4256" y="1"/>
                  </a:moveTo>
                  <a:lnTo>
                    <a:pt x="31" y="4226"/>
                  </a:lnTo>
                  <a:cubicBezTo>
                    <a:pt x="31" y="4226"/>
                    <a:pt x="31" y="4226"/>
                    <a:pt x="1" y="4256"/>
                  </a:cubicBezTo>
                  <a:cubicBezTo>
                    <a:pt x="61" y="4317"/>
                    <a:pt x="92" y="4348"/>
                    <a:pt x="153" y="4408"/>
                  </a:cubicBezTo>
                  <a:cubicBezTo>
                    <a:pt x="1186" y="3284"/>
                    <a:pt x="2554" y="1855"/>
                    <a:pt x="3982" y="1126"/>
                  </a:cubicBezTo>
                  <a:cubicBezTo>
                    <a:pt x="4119" y="1057"/>
                    <a:pt x="4256" y="1026"/>
                    <a:pt x="4391" y="1026"/>
                  </a:cubicBezTo>
                  <a:cubicBezTo>
                    <a:pt x="4676" y="1026"/>
                    <a:pt x="4951" y="1163"/>
                    <a:pt x="5198" y="1369"/>
                  </a:cubicBezTo>
                  <a:lnTo>
                    <a:pt x="5411" y="1156"/>
                  </a:lnTo>
                  <a:lnTo>
                    <a:pt x="4256" y="1"/>
                  </a:lnTo>
                  <a:close/>
                </a:path>
              </a:pathLst>
            </a:custGeom>
            <a:solidFill>
              <a:srgbClr val="FAB21B"/>
            </a:solidFill>
            <a:ln>
              <a:noFill/>
            </a:ln>
          </p:spPr>
          <p:txBody>
            <a:bodyPr spcFirstLastPara="1" lIns="121900" tIns="121900" rIns="121900" bIns="121900" anchor="ctr"/>
            <a:lstStyle/>
            <a:p>
              <a:pPr defTabSz="1219200" eaLnBrk="1" fontAlgn="auto" hangingPunct="1">
                <a:spcBef>
                  <a:spcPts val="0"/>
                </a:spcBef>
                <a:spcAft>
                  <a:spcPts val="0"/>
                </a:spcAft>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292" name="Google Shape;1897;p61">
              <a:extLst>
                <a:ext uri="{FF2B5EF4-FFF2-40B4-BE49-F238E27FC236}">
                  <a16:creationId xmlns:a16="http://schemas.microsoft.com/office/drawing/2014/main" id="{FA2004FB-0224-CCFA-1256-B17B5BFFE92D}"/>
                </a:ext>
              </a:extLst>
            </p:cNvPr>
            <p:cNvSpPr/>
            <p:nvPr/>
          </p:nvSpPr>
          <p:spPr>
            <a:xfrm>
              <a:off x="6913363" y="2617547"/>
              <a:ext cx="253341" cy="219587"/>
            </a:xfrm>
            <a:custGeom>
              <a:avLst/>
              <a:gdLst/>
              <a:ahLst/>
              <a:cxnLst/>
              <a:rect l="l" t="t" r="r" b="b"/>
              <a:pathLst>
                <a:path w="5047" h="4355" extrusionOk="0">
                  <a:moveTo>
                    <a:pt x="4239" y="0"/>
                  </a:moveTo>
                  <a:cubicBezTo>
                    <a:pt x="4104" y="0"/>
                    <a:pt x="3967" y="31"/>
                    <a:pt x="3830" y="100"/>
                  </a:cubicBezTo>
                  <a:cubicBezTo>
                    <a:pt x="2402" y="829"/>
                    <a:pt x="1034" y="2258"/>
                    <a:pt x="1" y="3382"/>
                  </a:cubicBezTo>
                  <a:cubicBezTo>
                    <a:pt x="61" y="3504"/>
                    <a:pt x="122" y="3626"/>
                    <a:pt x="122" y="3626"/>
                  </a:cubicBezTo>
                  <a:cubicBezTo>
                    <a:pt x="160" y="3619"/>
                    <a:pt x="196" y="3616"/>
                    <a:pt x="228" y="3616"/>
                  </a:cubicBezTo>
                  <a:cubicBezTo>
                    <a:pt x="665" y="3616"/>
                    <a:pt x="639" y="4142"/>
                    <a:pt x="639" y="4142"/>
                  </a:cubicBezTo>
                  <a:cubicBezTo>
                    <a:pt x="661" y="4139"/>
                    <a:pt x="683" y="4138"/>
                    <a:pt x="703" y="4138"/>
                  </a:cubicBezTo>
                  <a:cubicBezTo>
                    <a:pt x="877" y="4138"/>
                    <a:pt x="980" y="4246"/>
                    <a:pt x="1034" y="4355"/>
                  </a:cubicBezTo>
                  <a:lnTo>
                    <a:pt x="5046" y="343"/>
                  </a:lnTo>
                  <a:cubicBezTo>
                    <a:pt x="4799" y="137"/>
                    <a:pt x="4524" y="0"/>
                    <a:pt x="4239" y="0"/>
                  </a:cubicBezTo>
                  <a:close/>
                </a:path>
              </a:pathLst>
            </a:custGeom>
            <a:solidFill>
              <a:srgbClr val="FFCB73"/>
            </a:solidFill>
            <a:ln>
              <a:noFill/>
            </a:ln>
          </p:spPr>
          <p:txBody>
            <a:bodyPr spcFirstLastPara="1" lIns="121900" tIns="121900" rIns="121900" bIns="121900" anchor="ctr"/>
            <a:lstStyle/>
            <a:p>
              <a:pPr defTabSz="1219200" eaLnBrk="1" fontAlgn="auto" hangingPunct="1">
                <a:spcBef>
                  <a:spcPts val="0"/>
                </a:spcBef>
                <a:spcAft>
                  <a:spcPts val="0"/>
                </a:spcAft>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293" name="Google Shape;1898;p61">
              <a:extLst>
                <a:ext uri="{FF2B5EF4-FFF2-40B4-BE49-F238E27FC236}">
                  <a16:creationId xmlns:a16="http://schemas.microsoft.com/office/drawing/2014/main" id="{E451C24E-2FD8-38A4-64DE-C87694B7FF8C}"/>
                </a:ext>
              </a:extLst>
            </p:cNvPr>
            <p:cNvSpPr/>
            <p:nvPr/>
          </p:nvSpPr>
          <p:spPr>
            <a:xfrm>
              <a:off x="6895450" y="2779623"/>
              <a:ext cx="17913" cy="26141"/>
            </a:xfrm>
            <a:custGeom>
              <a:avLst/>
              <a:gdLst/>
              <a:ahLst/>
              <a:cxnLst/>
              <a:rect l="l" t="t" r="r" b="b"/>
              <a:pathLst>
                <a:path w="335" h="518" extrusionOk="0">
                  <a:moveTo>
                    <a:pt x="183" y="0"/>
                  </a:moveTo>
                  <a:cubicBezTo>
                    <a:pt x="152" y="92"/>
                    <a:pt x="91" y="304"/>
                    <a:pt x="0" y="517"/>
                  </a:cubicBezTo>
                  <a:cubicBezTo>
                    <a:pt x="122" y="396"/>
                    <a:pt x="213" y="274"/>
                    <a:pt x="335" y="152"/>
                  </a:cubicBezTo>
                  <a:cubicBezTo>
                    <a:pt x="274" y="122"/>
                    <a:pt x="243" y="61"/>
                    <a:pt x="183" y="0"/>
                  </a:cubicBezTo>
                  <a:close/>
                </a:path>
              </a:pathLst>
            </a:custGeom>
            <a:solidFill>
              <a:srgbClr val="FFD4CC"/>
            </a:solidFill>
            <a:ln>
              <a:noFill/>
            </a:ln>
          </p:spPr>
          <p:txBody>
            <a:bodyPr spcFirstLastPara="1" lIns="121900" tIns="121900" rIns="121900" bIns="121900" anchor="ctr"/>
            <a:lstStyle/>
            <a:p>
              <a:pPr defTabSz="1219200" eaLnBrk="1" fontAlgn="auto" hangingPunct="1">
                <a:spcBef>
                  <a:spcPts val="0"/>
                </a:spcBef>
                <a:spcAft>
                  <a:spcPts val="0"/>
                </a:spcAft>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294" name="Google Shape;1899;p61">
              <a:extLst>
                <a:ext uri="{FF2B5EF4-FFF2-40B4-BE49-F238E27FC236}">
                  <a16:creationId xmlns:a16="http://schemas.microsoft.com/office/drawing/2014/main" id="{64A6A924-BEE2-6103-A62C-13BD89C3271E}"/>
                </a:ext>
              </a:extLst>
            </p:cNvPr>
            <p:cNvSpPr/>
            <p:nvPr/>
          </p:nvSpPr>
          <p:spPr>
            <a:xfrm>
              <a:off x="6890332" y="2787466"/>
              <a:ext cx="74211" cy="65353"/>
            </a:xfrm>
            <a:custGeom>
              <a:avLst/>
              <a:gdLst/>
              <a:ahLst/>
              <a:cxnLst/>
              <a:rect l="l" t="t" r="r" b="b"/>
              <a:pathLst>
                <a:path w="1491" h="1308" extrusionOk="0">
                  <a:moveTo>
                    <a:pt x="457" y="0"/>
                  </a:moveTo>
                  <a:cubicBezTo>
                    <a:pt x="335" y="122"/>
                    <a:pt x="244" y="244"/>
                    <a:pt x="122" y="365"/>
                  </a:cubicBezTo>
                  <a:cubicBezTo>
                    <a:pt x="61" y="517"/>
                    <a:pt x="31" y="669"/>
                    <a:pt x="1" y="760"/>
                  </a:cubicBezTo>
                  <a:cubicBezTo>
                    <a:pt x="274" y="882"/>
                    <a:pt x="487" y="1125"/>
                    <a:pt x="578" y="1307"/>
                  </a:cubicBezTo>
                  <a:cubicBezTo>
                    <a:pt x="821" y="1247"/>
                    <a:pt x="1399" y="1034"/>
                    <a:pt x="1490" y="973"/>
                  </a:cubicBezTo>
                  <a:cubicBezTo>
                    <a:pt x="1436" y="864"/>
                    <a:pt x="1333" y="756"/>
                    <a:pt x="1159" y="756"/>
                  </a:cubicBezTo>
                  <a:cubicBezTo>
                    <a:pt x="1139" y="756"/>
                    <a:pt x="1117" y="757"/>
                    <a:pt x="1095" y="760"/>
                  </a:cubicBezTo>
                  <a:cubicBezTo>
                    <a:pt x="1095" y="760"/>
                    <a:pt x="1121" y="234"/>
                    <a:pt x="684" y="234"/>
                  </a:cubicBezTo>
                  <a:cubicBezTo>
                    <a:pt x="652" y="234"/>
                    <a:pt x="616" y="237"/>
                    <a:pt x="578" y="244"/>
                  </a:cubicBezTo>
                  <a:cubicBezTo>
                    <a:pt x="578" y="244"/>
                    <a:pt x="517" y="122"/>
                    <a:pt x="457" y="0"/>
                  </a:cubicBezTo>
                  <a:close/>
                </a:path>
              </a:pathLst>
            </a:custGeom>
            <a:solidFill>
              <a:srgbClr val="FFE1D9"/>
            </a:solidFill>
            <a:ln>
              <a:noFill/>
            </a:ln>
          </p:spPr>
          <p:txBody>
            <a:bodyPr spcFirstLastPara="1" lIns="121900" tIns="121900" rIns="121900" bIns="121900" anchor="ctr"/>
            <a:lstStyle/>
            <a:p>
              <a:pPr defTabSz="1219200" eaLnBrk="1" fontAlgn="auto" hangingPunct="1">
                <a:spcBef>
                  <a:spcPts val="0"/>
                </a:spcBef>
                <a:spcAft>
                  <a:spcPts val="0"/>
                </a:spcAft>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295" name="Google Shape;1900;p61">
              <a:extLst>
                <a:ext uri="{FF2B5EF4-FFF2-40B4-BE49-F238E27FC236}">
                  <a16:creationId xmlns:a16="http://schemas.microsoft.com/office/drawing/2014/main" id="{CE014F94-BDD9-DE85-7E63-0D5E27E8E64F}"/>
                </a:ext>
              </a:extLst>
            </p:cNvPr>
            <p:cNvSpPr/>
            <p:nvPr/>
          </p:nvSpPr>
          <p:spPr>
            <a:xfrm>
              <a:off x="7124481" y="2541737"/>
              <a:ext cx="53739" cy="35291"/>
            </a:xfrm>
            <a:custGeom>
              <a:avLst/>
              <a:gdLst/>
              <a:ahLst/>
              <a:cxnLst/>
              <a:rect l="l" t="t" r="r" b="b"/>
              <a:pathLst>
                <a:path w="1065" h="705" extrusionOk="0">
                  <a:moveTo>
                    <a:pt x="527" y="1"/>
                  </a:moveTo>
                  <a:cubicBezTo>
                    <a:pt x="470" y="1"/>
                    <a:pt x="413" y="19"/>
                    <a:pt x="365" y="66"/>
                  </a:cubicBezTo>
                  <a:lnTo>
                    <a:pt x="31" y="340"/>
                  </a:lnTo>
                  <a:cubicBezTo>
                    <a:pt x="1" y="370"/>
                    <a:pt x="31" y="462"/>
                    <a:pt x="61" y="522"/>
                  </a:cubicBezTo>
                  <a:lnTo>
                    <a:pt x="244" y="705"/>
                  </a:lnTo>
                  <a:cubicBezTo>
                    <a:pt x="435" y="486"/>
                    <a:pt x="700" y="366"/>
                    <a:pt x="972" y="366"/>
                  </a:cubicBezTo>
                  <a:cubicBezTo>
                    <a:pt x="1003" y="366"/>
                    <a:pt x="1034" y="367"/>
                    <a:pt x="1064" y="370"/>
                  </a:cubicBezTo>
                  <a:lnTo>
                    <a:pt x="821" y="127"/>
                  </a:lnTo>
                  <a:cubicBezTo>
                    <a:pt x="780" y="86"/>
                    <a:pt x="652" y="1"/>
                    <a:pt x="527" y="1"/>
                  </a:cubicBezTo>
                  <a:close/>
                </a:path>
              </a:pathLst>
            </a:custGeom>
            <a:solidFill>
              <a:srgbClr val="F95D91"/>
            </a:solidFill>
            <a:ln>
              <a:noFill/>
            </a:ln>
          </p:spPr>
          <p:txBody>
            <a:bodyPr spcFirstLastPara="1" lIns="121900" tIns="121900" rIns="121900" bIns="121900" anchor="ctr"/>
            <a:lstStyle/>
            <a:p>
              <a:pPr defTabSz="1219200" eaLnBrk="1" fontAlgn="auto" hangingPunct="1">
                <a:spcBef>
                  <a:spcPts val="0"/>
                </a:spcBef>
                <a:spcAft>
                  <a:spcPts val="0"/>
                </a:spcAft>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296" name="Google Shape;1901;p61">
              <a:extLst>
                <a:ext uri="{FF2B5EF4-FFF2-40B4-BE49-F238E27FC236}">
                  <a16:creationId xmlns:a16="http://schemas.microsoft.com/office/drawing/2014/main" id="{B8DD6CAE-A56F-0E24-5AFA-A541B9F5FAA8}"/>
                </a:ext>
              </a:extLst>
            </p:cNvPr>
            <p:cNvSpPr/>
            <p:nvPr/>
          </p:nvSpPr>
          <p:spPr>
            <a:xfrm>
              <a:off x="7137276" y="2560036"/>
              <a:ext cx="70372" cy="57511"/>
            </a:xfrm>
            <a:custGeom>
              <a:avLst/>
              <a:gdLst/>
              <a:ahLst/>
              <a:cxnLst/>
              <a:rect l="l" t="t" r="r" b="b"/>
              <a:pathLst>
                <a:path w="1399" h="1150" extrusionOk="0">
                  <a:moveTo>
                    <a:pt x="729" y="1"/>
                  </a:moveTo>
                  <a:cubicBezTo>
                    <a:pt x="462" y="1"/>
                    <a:pt x="219" y="118"/>
                    <a:pt x="1" y="309"/>
                  </a:cubicBezTo>
                  <a:lnTo>
                    <a:pt x="274" y="583"/>
                  </a:lnTo>
                  <a:lnTo>
                    <a:pt x="335" y="644"/>
                  </a:lnTo>
                  <a:lnTo>
                    <a:pt x="791" y="1100"/>
                  </a:lnTo>
                  <a:cubicBezTo>
                    <a:pt x="827" y="1135"/>
                    <a:pt x="862" y="1150"/>
                    <a:pt x="898" y="1150"/>
                  </a:cubicBezTo>
                  <a:cubicBezTo>
                    <a:pt x="923" y="1150"/>
                    <a:pt x="948" y="1143"/>
                    <a:pt x="973" y="1130"/>
                  </a:cubicBezTo>
                  <a:lnTo>
                    <a:pt x="1247" y="826"/>
                  </a:lnTo>
                  <a:cubicBezTo>
                    <a:pt x="1399" y="674"/>
                    <a:pt x="1217" y="431"/>
                    <a:pt x="1186" y="370"/>
                  </a:cubicBezTo>
                  <a:lnTo>
                    <a:pt x="882" y="66"/>
                  </a:lnTo>
                  <a:lnTo>
                    <a:pt x="821" y="5"/>
                  </a:lnTo>
                  <a:cubicBezTo>
                    <a:pt x="790" y="2"/>
                    <a:pt x="760" y="1"/>
                    <a:pt x="729" y="1"/>
                  </a:cubicBezTo>
                  <a:close/>
                </a:path>
              </a:pathLst>
            </a:custGeom>
            <a:solidFill>
              <a:srgbClr val="FA7098"/>
            </a:solidFill>
            <a:ln>
              <a:noFill/>
            </a:ln>
          </p:spPr>
          <p:txBody>
            <a:bodyPr spcFirstLastPara="1" lIns="121900" tIns="121900" rIns="121900" bIns="121900" anchor="ctr"/>
            <a:lstStyle/>
            <a:p>
              <a:pPr defTabSz="1219200" eaLnBrk="1" fontAlgn="auto" hangingPunct="1">
                <a:spcBef>
                  <a:spcPts val="0"/>
                </a:spcBef>
                <a:spcAft>
                  <a:spcPts val="0"/>
                </a:spcAft>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297" name="Google Shape;1902;p61">
              <a:extLst>
                <a:ext uri="{FF2B5EF4-FFF2-40B4-BE49-F238E27FC236}">
                  <a16:creationId xmlns:a16="http://schemas.microsoft.com/office/drawing/2014/main" id="{3DF302A5-A318-B017-F88B-C4AAA53B7B9D}"/>
                </a:ext>
              </a:extLst>
            </p:cNvPr>
            <p:cNvSpPr/>
            <p:nvPr/>
          </p:nvSpPr>
          <p:spPr>
            <a:xfrm>
              <a:off x="7120642" y="2558729"/>
              <a:ext cx="21752" cy="20913"/>
            </a:xfrm>
            <a:custGeom>
              <a:avLst/>
              <a:gdLst/>
              <a:ahLst/>
              <a:cxnLst/>
              <a:rect l="l" t="t" r="r" b="b"/>
              <a:pathLst>
                <a:path w="426" h="426" extrusionOk="0">
                  <a:moveTo>
                    <a:pt x="152" y="0"/>
                  </a:moveTo>
                  <a:lnTo>
                    <a:pt x="0" y="152"/>
                  </a:lnTo>
                  <a:lnTo>
                    <a:pt x="274" y="426"/>
                  </a:lnTo>
                  <a:cubicBezTo>
                    <a:pt x="304" y="365"/>
                    <a:pt x="365" y="304"/>
                    <a:pt x="426" y="274"/>
                  </a:cubicBezTo>
                  <a:lnTo>
                    <a:pt x="152" y="0"/>
                  </a:lnTo>
                  <a:close/>
                </a:path>
              </a:pathLst>
            </a:custGeom>
            <a:solidFill>
              <a:srgbClr val="E3E5E4"/>
            </a:solidFill>
            <a:ln>
              <a:noFill/>
            </a:ln>
          </p:spPr>
          <p:txBody>
            <a:bodyPr spcFirstLastPara="1" lIns="121900" tIns="121900" rIns="121900" bIns="121900" anchor="ctr"/>
            <a:lstStyle/>
            <a:p>
              <a:pPr defTabSz="1219200" eaLnBrk="1" fontAlgn="auto" hangingPunct="1">
                <a:spcBef>
                  <a:spcPts val="0"/>
                </a:spcBef>
                <a:spcAft>
                  <a:spcPts val="0"/>
                </a:spcAft>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298" name="Google Shape;1903;p61">
              <a:extLst>
                <a:ext uri="{FF2B5EF4-FFF2-40B4-BE49-F238E27FC236}">
                  <a16:creationId xmlns:a16="http://schemas.microsoft.com/office/drawing/2014/main" id="{3497F2A7-23A8-A9F5-7F2B-76564F36F301}"/>
                </a:ext>
              </a:extLst>
            </p:cNvPr>
            <p:cNvSpPr/>
            <p:nvPr/>
          </p:nvSpPr>
          <p:spPr>
            <a:xfrm>
              <a:off x="7134717" y="2571800"/>
              <a:ext cx="51180" cy="52283"/>
            </a:xfrm>
            <a:custGeom>
              <a:avLst/>
              <a:gdLst/>
              <a:ahLst/>
              <a:cxnLst/>
              <a:rect l="l" t="t" r="r" b="b"/>
              <a:pathLst>
                <a:path w="1035" h="1034" extrusionOk="0">
                  <a:moveTo>
                    <a:pt x="153" y="1"/>
                  </a:moveTo>
                  <a:cubicBezTo>
                    <a:pt x="92" y="31"/>
                    <a:pt x="31" y="92"/>
                    <a:pt x="1" y="153"/>
                  </a:cubicBezTo>
                  <a:lnTo>
                    <a:pt x="852" y="1034"/>
                  </a:lnTo>
                  <a:lnTo>
                    <a:pt x="1034" y="882"/>
                  </a:lnTo>
                  <a:lnTo>
                    <a:pt x="153" y="1"/>
                  </a:lnTo>
                  <a:close/>
                </a:path>
              </a:pathLst>
            </a:custGeom>
            <a:solidFill>
              <a:srgbClr val="F1F3F2"/>
            </a:solidFill>
            <a:ln>
              <a:noFill/>
            </a:ln>
          </p:spPr>
          <p:txBody>
            <a:bodyPr spcFirstLastPara="1" lIns="121900" tIns="121900" rIns="121900" bIns="121900" anchor="ctr"/>
            <a:lstStyle/>
            <a:p>
              <a:pPr defTabSz="1219200" eaLnBrk="1" fontAlgn="auto" hangingPunct="1">
                <a:spcBef>
                  <a:spcPts val="0"/>
                </a:spcBef>
                <a:spcAft>
                  <a:spcPts val="0"/>
                </a:spcAft>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299" name="Google Shape;1904;p61">
              <a:extLst>
                <a:ext uri="{FF2B5EF4-FFF2-40B4-BE49-F238E27FC236}">
                  <a16:creationId xmlns:a16="http://schemas.microsoft.com/office/drawing/2014/main" id="{D872B9EA-4FA5-AE87-421C-398D647417C7}"/>
                </a:ext>
              </a:extLst>
            </p:cNvPr>
            <p:cNvSpPr/>
            <p:nvPr/>
          </p:nvSpPr>
          <p:spPr>
            <a:xfrm>
              <a:off x="6954307" y="2720806"/>
              <a:ext cx="760022" cy="177761"/>
            </a:xfrm>
            <a:custGeom>
              <a:avLst/>
              <a:gdLst/>
              <a:ahLst/>
              <a:cxnLst/>
              <a:rect l="l" t="t" r="r" b="b"/>
              <a:pathLst>
                <a:path w="15138" h="3540" extrusionOk="0">
                  <a:moveTo>
                    <a:pt x="15016" y="1"/>
                  </a:moveTo>
                  <a:cubicBezTo>
                    <a:pt x="11583" y="1608"/>
                    <a:pt x="7800" y="2473"/>
                    <a:pt x="4071" y="2473"/>
                  </a:cubicBezTo>
                  <a:cubicBezTo>
                    <a:pt x="3145" y="2473"/>
                    <a:pt x="2221" y="2420"/>
                    <a:pt x="1307" y="2311"/>
                  </a:cubicBezTo>
                  <a:lnTo>
                    <a:pt x="1307" y="2311"/>
                  </a:lnTo>
                  <a:cubicBezTo>
                    <a:pt x="1429" y="2341"/>
                    <a:pt x="1520" y="2372"/>
                    <a:pt x="1520" y="2372"/>
                  </a:cubicBezTo>
                  <a:cubicBezTo>
                    <a:pt x="1520" y="2372"/>
                    <a:pt x="0" y="2767"/>
                    <a:pt x="943" y="3192"/>
                  </a:cubicBezTo>
                  <a:cubicBezTo>
                    <a:pt x="1353" y="3385"/>
                    <a:pt x="3470" y="3540"/>
                    <a:pt x="5928" y="3540"/>
                  </a:cubicBezTo>
                  <a:cubicBezTo>
                    <a:pt x="9293" y="3540"/>
                    <a:pt x="13297" y="3250"/>
                    <a:pt x="14438" y="2372"/>
                  </a:cubicBezTo>
                  <a:cubicBezTo>
                    <a:pt x="15046" y="1885"/>
                    <a:pt x="15137" y="1004"/>
                    <a:pt x="15016" y="1"/>
                  </a:cubicBezTo>
                  <a:close/>
                </a:path>
              </a:pathLst>
            </a:custGeom>
            <a:solidFill>
              <a:srgbClr val="F4B2AB"/>
            </a:solidFill>
            <a:ln>
              <a:noFill/>
            </a:ln>
          </p:spPr>
          <p:txBody>
            <a:bodyPr spcFirstLastPara="1" lIns="121900" tIns="121900" rIns="121900" bIns="121900" anchor="ctr"/>
            <a:lstStyle/>
            <a:p>
              <a:pPr defTabSz="1219200" eaLnBrk="1" fontAlgn="auto" hangingPunct="1">
                <a:spcBef>
                  <a:spcPts val="0"/>
                </a:spcBef>
                <a:spcAft>
                  <a:spcPts val="0"/>
                </a:spcAft>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300" name="Google Shape;1905;p61">
              <a:extLst>
                <a:ext uri="{FF2B5EF4-FFF2-40B4-BE49-F238E27FC236}">
                  <a16:creationId xmlns:a16="http://schemas.microsoft.com/office/drawing/2014/main" id="{29255459-9A2C-7B0E-B603-DFE6BDA62F76}"/>
                </a:ext>
              </a:extLst>
            </p:cNvPr>
            <p:cNvSpPr/>
            <p:nvPr/>
          </p:nvSpPr>
          <p:spPr>
            <a:xfrm>
              <a:off x="6945351" y="2599248"/>
              <a:ext cx="761301" cy="245729"/>
            </a:xfrm>
            <a:custGeom>
              <a:avLst/>
              <a:gdLst/>
              <a:ahLst/>
              <a:cxnLst/>
              <a:rect l="l" t="t" r="r" b="b"/>
              <a:pathLst>
                <a:path w="15158" h="4875" extrusionOk="0">
                  <a:moveTo>
                    <a:pt x="14489" y="1"/>
                  </a:moveTo>
                  <a:cubicBezTo>
                    <a:pt x="12878" y="274"/>
                    <a:pt x="11328" y="1065"/>
                    <a:pt x="9686" y="1520"/>
                  </a:cubicBezTo>
                  <a:cubicBezTo>
                    <a:pt x="9717" y="1581"/>
                    <a:pt x="9717" y="1642"/>
                    <a:pt x="9717" y="1703"/>
                  </a:cubicBezTo>
                  <a:cubicBezTo>
                    <a:pt x="9717" y="2094"/>
                    <a:pt x="8622" y="2205"/>
                    <a:pt x="7372" y="2205"/>
                  </a:cubicBezTo>
                  <a:cubicBezTo>
                    <a:pt x="5704" y="2205"/>
                    <a:pt x="3759" y="2007"/>
                    <a:pt x="3759" y="2007"/>
                  </a:cubicBezTo>
                  <a:cubicBezTo>
                    <a:pt x="3759" y="2007"/>
                    <a:pt x="3394" y="1399"/>
                    <a:pt x="2513" y="1034"/>
                  </a:cubicBezTo>
                  <a:cubicBezTo>
                    <a:pt x="2413" y="989"/>
                    <a:pt x="2334" y="970"/>
                    <a:pt x="2272" y="970"/>
                  </a:cubicBezTo>
                  <a:cubicBezTo>
                    <a:pt x="1787" y="970"/>
                    <a:pt x="2361" y="2189"/>
                    <a:pt x="2361" y="2189"/>
                  </a:cubicBezTo>
                  <a:cubicBezTo>
                    <a:pt x="2361" y="2189"/>
                    <a:pt x="2341" y="2189"/>
                    <a:pt x="2305" y="2189"/>
                  </a:cubicBezTo>
                  <a:cubicBezTo>
                    <a:pt x="1948" y="2189"/>
                    <a:pt x="1" y="2214"/>
                    <a:pt x="415" y="2767"/>
                  </a:cubicBezTo>
                  <a:cubicBezTo>
                    <a:pt x="804" y="3350"/>
                    <a:pt x="1598" y="3375"/>
                    <a:pt x="1733" y="3375"/>
                  </a:cubicBezTo>
                  <a:cubicBezTo>
                    <a:pt x="1746" y="3375"/>
                    <a:pt x="1753" y="3375"/>
                    <a:pt x="1753" y="3375"/>
                  </a:cubicBezTo>
                  <a:lnTo>
                    <a:pt x="1753" y="3375"/>
                  </a:lnTo>
                  <a:cubicBezTo>
                    <a:pt x="1753" y="3375"/>
                    <a:pt x="142" y="3831"/>
                    <a:pt x="537" y="4195"/>
                  </a:cubicBezTo>
                  <a:cubicBezTo>
                    <a:pt x="780" y="4469"/>
                    <a:pt x="1236" y="4621"/>
                    <a:pt x="1479" y="4712"/>
                  </a:cubicBezTo>
                  <a:cubicBezTo>
                    <a:pt x="2393" y="4821"/>
                    <a:pt x="3317" y="4874"/>
                    <a:pt x="4243" y="4874"/>
                  </a:cubicBezTo>
                  <a:cubicBezTo>
                    <a:pt x="7971" y="4874"/>
                    <a:pt x="11749" y="4009"/>
                    <a:pt x="15157" y="2402"/>
                  </a:cubicBezTo>
                  <a:cubicBezTo>
                    <a:pt x="15066" y="1612"/>
                    <a:pt x="14793" y="791"/>
                    <a:pt x="14489" y="1"/>
                  </a:cubicBezTo>
                  <a:close/>
                </a:path>
              </a:pathLst>
            </a:custGeom>
            <a:solidFill>
              <a:srgbClr val="F9C1B9"/>
            </a:solidFill>
            <a:ln>
              <a:noFill/>
            </a:ln>
          </p:spPr>
          <p:txBody>
            <a:bodyPr spcFirstLastPara="1" lIns="121900" tIns="121900" rIns="121900" bIns="121900" anchor="ctr"/>
            <a:lstStyle/>
            <a:p>
              <a:pPr defTabSz="1219200" eaLnBrk="1" fontAlgn="auto" hangingPunct="1">
                <a:spcBef>
                  <a:spcPts val="0"/>
                </a:spcBef>
                <a:spcAft>
                  <a:spcPts val="0"/>
                </a:spcAft>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grpSp>
      <p:sp>
        <p:nvSpPr>
          <p:cNvPr id="73731" name="Text Box 35">
            <a:extLst>
              <a:ext uri="{FF2B5EF4-FFF2-40B4-BE49-F238E27FC236}">
                <a16:creationId xmlns:a16="http://schemas.microsoft.com/office/drawing/2014/main" id="{28AE083D-184D-4FBF-DEEB-85E8A47D3CBE}"/>
              </a:ext>
            </a:extLst>
          </p:cNvPr>
          <p:cNvSpPr txBox="1">
            <a:spLocks noChangeArrowheads="1"/>
          </p:cNvSpPr>
          <p:nvPr/>
        </p:nvSpPr>
        <p:spPr bwMode="auto">
          <a:xfrm>
            <a:off x="379413" y="386556"/>
            <a:ext cx="10040938"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50000"/>
              </a:spcBef>
            </a:pPr>
            <a:r>
              <a:rPr lang="en-US" altLang="en-US" sz="4400" b="1" i="1" dirty="0">
                <a:solidFill>
                  <a:srgbClr val="669900"/>
                </a:solidFill>
                <a:latin typeface="Times New Roman" panose="02020603050405020304" pitchFamily="18" charset="0"/>
              </a:rPr>
              <a:t> Bài </a:t>
            </a:r>
            <a:r>
              <a:rPr lang="en-US" altLang="en-US" sz="4400" b="1" i="1" dirty="0" err="1">
                <a:solidFill>
                  <a:srgbClr val="669900"/>
                </a:solidFill>
                <a:latin typeface="Times New Roman" panose="02020603050405020304" pitchFamily="18" charset="0"/>
              </a:rPr>
              <a:t>này</a:t>
            </a:r>
            <a:r>
              <a:rPr lang="en-US" altLang="en-US" sz="4400" b="1" i="1" dirty="0">
                <a:solidFill>
                  <a:srgbClr val="669900"/>
                </a:solidFill>
                <a:latin typeface="Times New Roman" panose="02020603050405020304" pitchFamily="18" charset="0"/>
              </a:rPr>
              <a:t> </a:t>
            </a:r>
            <a:r>
              <a:rPr lang="en-US" altLang="en-US" sz="4400" b="1" i="1" dirty="0" err="1">
                <a:solidFill>
                  <a:srgbClr val="669900"/>
                </a:solidFill>
                <a:latin typeface="Times New Roman" panose="02020603050405020304" pitchFamily="18" charset="0"/>
              </a:rPr>
              <a:t>có</a:t>
            </a:r>
            <a:r>
              <a:rPr lang="en-US" altLang="en-US" sz="4400" b="1" i="1" dirty="0">
                <a:solidFill>
                  <a:srgbClr val="669900"/>
                </a:solidFill>
                <a:latin typeface="Times New Roman" panose="02020603050405020304" pitchFamily="18" charset="0"/>
              </a:rPr>
              <a:t> </a:t>
            </a:r>
            <a:r>
              <a:rPr lang="en-US" altLang="en-US" sz="4400" b="1" i="1" dirty="0" err="1">
                <a:solidFill>
                  <a:srgbClr val="669900"/>
                </a:solidFill>
                <a:latin typeface="Times New Roman" panose="02020603050405020304" pitchFamily="18" charset="0"/>
              </a:rPr>
              <a:t>thể</a:t>
            </a:r>
            <a:r>
              <a:rPr lang="en-US" altLang="en-US" sz="4400" b="1" i="1" dirty="0">
                <a:solidFill>
                  <a:srgbClr val="669900"/>
                </a:solidFill>
                <a:latin typeface="Times New Roman" panose="02020603050405020304" pitchFamily="18" charset="0"/>
              </a:rPr>
              <a:t> chia làm </a:t>
            </a:r>
            <a:r>
              <a:rPr lang="en-US" altLang="en-US" sz="4400" b="1" i="1" dirty="0" err="1">
                <a:solidFill>
                  <a:srgbClr val="669900"/>
                </a:solidFill>
                <a:latin typeface="Times New Roman" panose="02020603050405020304" pitchFamily="18" charset="0"/>
              </a:rPr>
              <a:t>mấy</a:t>
            </a:r>
            <a:r>
              <a:rPr lang="en-US" altLang="en-US" sz="4400" b="1" i="1" dirty="0">
                <a:solidFill>
                  <a:srgbClr val="669900"/>
                </a:solidFill>
                <a:latin typeface="Times New Roman" panose="02020603050405020304" pitchFamily="18" charset="0"/>
              </a:rPr>
              <a:t> </a:t>
            </a:r>
            <a:r>
              <a:rPr lang="en-US" altLang="en-US" sz="4400" b="1" i="1" dirty="0" err="1">
                <a:solidFill>
                  <a:srgbClr val="669900"/>
                </a:solidFill>
                <a:latin typeface="Times New Roman" panose="02020603050405020304" pitchFamily="18" charset="0"/>
              </a:rPr>
              <a:t>đoạn</a:t>
            </a:r>
            <a:r>
              <a:rPr lang="en-US" altLang="en-US" sz="4400" b="1" i="1" dirty="0">
                <a:solidFill>
                  <a:srgbClr val="669900"/>
                </a:solidFill>
                <a:latin typeface="Times New Roman" panose="02020603050405020304" pitchFamily="18" charset="0"/>
              </a:rPr>
              <a:t>?</a:t>
            </a:r>
          </a:p>
        </p:txBody>
      </p:sp>
      <p:sp>
        <p:nvSpPr>
          <p:cNvPr id="109" name="Content Placeholder 2">
            <a:extLst>
              <a:ext uri="{FF2B5EF4-FFF2-40B4-BE49-F238E27FC236}">
                <a16:creationId xmlns:a16="http://schemas.microsoft.com/office/drawing/2014/main" id="{689704F4-B699-786E-C8AB-4B8694733918}"/>
              </a:ext>
            </a:extLst>
          </p:cNvPr>
          <p:cNvSpPr txBox="1">
            <a:spLocks/>
          </p:cNvSpPr>
          <p:nvPr/>
        </p:nvSpPr>
        <p:spPr>
          <a:xfrm>
            <a:off x="2493963" y="1211263"/>
            <a:ext cx="9371012" cy="3600450"/>
          </a:xfrm>
          <a:prstGeom prst="rect">
            <a:avLst/>
          </a:prstGeom>
          <a:noFill/>
          <a:ln>
            <a:noFill/>
          </a:ln>
        </p:spPr>
        <p:txBody>
          <a:bodyPr spcFirstLastPara="1" lIns="91425" tIns="91425" rIns="91425" bIns="91425"/>
          <a:lstStyle>
            <a:defPPr marR="0" lvl="0" algn="l" rtl="0">
              <a:lnSpc>
                <a:spcPct val="100000"/>
              </a:lnSpc>
              <a:spcBef>
                <a:spcPts val="0"/>
              </a:spcBef>
              <a:spcAft>
                <a:spcPts val="0"/>
              </a:spcAft>
            </a:defPPr>
            <a:lvl1pPr marL="457200" marR="0" lvl="0" indent="-355600" algn="ctr" rtl="0">
              <a:lnSpc>
                <a:spcPct val="100000"/>
              </a:lnSpc>
              <a:spcBef>
                <a:spcPts val="0"/>
              </a:spcBef>
              <a:spcAft>
                <a:spcPts val="0"/>
              </a:spcAft>
              <a:buClr>
                <a:schemeClr val="dk1"/>
              </a:buClr>
              <a:buSzPts val="2000"/>
              <a:buFont typeface="Lato"/>
              <a:buNone/>
              <a:defRPr sz="3335" b="0" i="0" u="none" strike="noStrike" cap="none">
                <a:solidFill>
                  <a:schemeClr val="dk1"/>
                </a:solidFill>
                <a:latin typeface="Lato"/>
                <a:ea typeface="Lato"/>
                <a:cs typeface="Lato"/>
                <a:sym typeface="Lato"/>
              </a:defRPr>
            </a:lvl1pPr>
            <a:lvl2pPr marL="914400" marR="0" lvl="1" indent="-355600" algn="l" rtl="0">
              <a:lnSpc>
                <a:spcPct val="100000"/>
              </a:lnSpc>
              <a:spcBef>
                <a:spcPts val="0"/>
              </a:spcBef>
              <a:spcAft>
                <a:spcPts val="0"/>
              </a:spcAft>
              <a:buClr>
                <a:schemeClr val="dk1"/>
              </a:buClr>
              <a:buSzPts val="2800"/>
              <a:buFont typeface="Lato"/>
              <a:buNone/>
              <a:defRPr sz="3735" b="0" i="0" u="none" strike="noStrike" cap="none">
                <a:solidFill>
                  <a:schemeClr val="dk1"/>
                </a:solidFill>
                <a:latin typeface="Lato"/>
                <a:ea typeface="Lato"/>
                <a:cs typeface="Lato"/>
                <a:sym typeface="Lato"/>
              </a:defRPr>
            </a:lvl2pPr>
            <a:lvl3pPr marL="1371600" marR="0" lvl="2" indent="-355600" algn="l" rtl="0">
              <a:lnSpc>
                <a:spcPct val="100000"/>
              </a:lnSpc>
              <a:spcBef>
                <a:spcPts val="0"/>
              </a:spcBef>
              <a:spcAft>
                <a:spcPts val="0"/>
              </a:spcAft>
              <a:buClr>
                <a:schemeClr val="dk1"/>
              </a:buClr>
              <a:buSzPts val="2800"/>
              <a:buFont typeface="Lato"/>
              <a:buNone/>
              <a:defRPr sz="3735" b="0" i="0" u="none" strike="noStrike" cap="none">
                <a:solidFill>
                  <a:schemeClr val="dk1"/>
                </a:solidFill>
                <a:latin typeface="Lato"/>
                <a:ea typeface="Lato"/>
                <a:cs typeface="Lato"/>
                <a:sym typeface="Lato"/>
              </a:defRPr>
            </a:lvl3pPr>
            <a:lvl4pPr marL="1828800" marR="0" lvl="3" indent="-355600" algn="l" rtl="0">
              <a:lnSpc>
                <a:spcPct val="100000"/>
              </a:lnSpc>
              <a:spcBef>
                <a:spcPts val="0"/>
              </a:spcBef>
              <a:spcAft>
                <a:spcPts val="0"/>
              </a:spcAft>
              <a:buClr>
                <a:schemeClr val="dk1"/>
              </a:buClr>
              <a:buSzPts val="2800"/>
              <a:buFont typeface="Lato"/>
              <a:buNone/>
              <a:defRPr sz="3735" b="0" i="0" u="none" strike="noStrike" cap="none">
                <a:solidFill>
                  <a:schemeClr val="dk1"/>
                </a:solidFill>
                <a:latin typeface="Lato"/>
                <a:ea typeface="Lato"/>
                <a:cs typeface="Lato"/>
                <a:sym typeface="Lato"/>
              </a:defRPr>
            </a:lvl4pPr>
            <a:lvl5pPr marL="2286000" marR="0" lvl="4" indent="-355600" algn="l" rtl="0">
              <a:lnSpc>
                <a:spcPct val="100000"/>
              </a:lnSpc>
              <a:spcBef>
                <a:spcPts val="0"/>
              </a:spcBef>
              <a:spcAft>
                <a:spcPts val="0"/>
              </a:spcAft>
              <a:buClr>
                <a:schemeClr val="dk1"/>
              </a:buClr>
              <a:buSzPts val="2800"/>
              <a:buFont typeface="Lato"/>
              <a:buNone/>
              <a:defRPr sz="3735" b="0" i="0" u="none" strike="noStrike" cap="none">
                <a:solidFill>
                  <a:schemeClr val="dk1"/>
                </a:solidFill>
                <a:latin typeface="Lato"/>
                <a:ea typeface="Lato"/>
                <a:cs typeface="Lato"/>
                <a:sym typeface="Lato"/>
              </a:defRPr>
            </a:lvl5pPr>
            <a:lvl6pPr marL="2743200" marR="0" lvl="5" indent="-355600" algn="l" rtl="0">
              <a:lnSpc>
                <a:spcPct val="100000"/>
              </a:lnSpc>
              <a:spcBef>
                <a:spcPts val="0"/>
              </a:spcBef>
              <a:spcAft>
                <a:spcPts val="0"/>
              </a:spcAft>
              <a:buClr>
                <a:schemeClr val="dk1"/>
              </a:buClr>
              <a:buSzPts val="2800"/>
              <a:buFont typeface="Lato"/>
              <a:buNone/>
              <a:defRPr sz="3735" b="0" i="0" u="none" strike="noStrike" cap="none">
                <a:solidFill>
                  <a:schemeClr val="dk1"/>
                </a:solidFill>
                <a:latin typeface="Lato"/>
                <a:ea typeface="Lato"/>
                <a:cs typeface="Lato"/>
                <a:sym typeface="Lato"/>
              </a:defRPr>
            </a:lvl6pPr>
            <a:lvl7pPr marL="3200400" marR="0" lvl="6" indent="-355600" algn="l" rtl="0">
              <a:lnSpc>
                <a:spcPct val="100000"/>
              </a:lnSpc>
              <a:spcBef>
                <a:spcPts val="0"/>
              </a:spcBef>
              <a:spcAft>
                <a:spcPts val="0"/>
              </a:spcAft>
              <a:buClr>
                <a:schemeClr val="dk1"/>
              </a:buClr>
              <a:buSzPts val="2800"/>
              <a:buFont typeface="Lato"/>
              <a:buNone/>
              <a:defRPr sz="3735" b="0" i="0" u="none" strike="noStrike" cap="none">
                <a:solidFill>
                  <a:schemeClr val="dk1"/>
                </a:solidFill>
                <a:latin typeface="Lato"/>
                <a:ea typeface="Lato"/>
                <a:cs typeface="Lato"/>
                <a:sym typeface="Lato"/>
              </a:defRPr>
            </a:lvl7pPr>
            <a:lvl8pPr marL="3657600" marR="0" lvl="7" indent="-355600" algn="l" rtl="0">
              <a:lnSpc>
                <a:spcPct val="100000"/>
              </a:lnSpc>
              <a:spcBef>
                <a:spcPts val="0"/>
              </a:spcBef>
              <a:spcAft>
                <a:spcPts val="0"/>
              </a:spcAft>
              <a:buClr>
                <a:schemeClr val="dk1"/>
              </a:buClr>
              <a:buSzPts val="2800"/>
              <a:buFont typeface="Lato"/>
              <a:buNone/>
              <a:defRPr sz="3735" b="0" i="0" u="none" strike="noStrike" cap="none">
                <a:solidFill>
                  <a:schemeClr val="dk1"/>
                </a:solidFill>
                <a:latin typeface="Lato"/>
                <a:ea typeface="Lato"/>
                <a:cs typeface="Lato"/>
                <a:sym typeface="Lato"/>
              </a:defRPr>
            </a:lvl8pPr>
            <a:lvl9pPr marL="4114800" marR="0" lvl="8" indent="-355600" algn="l" rtl="0">
              <a:lnSpc>
                <a:spcPct val="100000"/>
              </a:lnSpc>
              <a:spcBef>
                <a:spcPts val="0"/>
              </a:spcBef>
              <a:spcAft>
                <a:spcPts val="0"/>
              </a:spcAft>
              <a:buClr>
                <a:schemeClr val="dk1"/>
              </a:buClr>
              <a:buSzPts val="2800"/>
              <a:buFont typeface="Lato"/>
              <a:buNone/>
              <a:defRPr sz="3735" b="0" i="0" u="none" strike="noStrike" cap="none">
                <a:solidFill>
                  <a:schemeClr val="dk1"/>
                </a:solidFill>
                <a:latin typeface="Lato"/>
                <a:ea typeface="Lato"/>
                <a:cs typeface="Lato"/>
                <a:sym typeface="Lato"/>
              </a:defRPr>
            </a:lvl9pPr>
          </a:lstStyle>
          <a:p>
            <a:pPr marL="0" indent="0" algn="just" eaLnBrk="1" fontAlgn="auto" hangingPunct="1">
              <a:defRPr/>
            </a:pPr>
            <a:r>
              <a:rPr lang="en-US" altLang="en-US" sz="3600" b="1" kern="0" dirty="0" err="1">
                <a:solidFill>
                  <a:srgbClr val="3333CC"/>
                </a:solidFill>
                <a:latin typeface="Times New Roman" panose="02020603050405020304" pitchFamily="18" charset="0"/>
                <a:cs typeface="Times New Roman" panose="02020603050405020304" pitchFamily="18" charset="0"/>
              </a:rPr>
              <a:t>Bài</a:t>
            </a:r>
            <a:r>
              <a:rPr lang="en-US" altLang="en-US" sz="3600" b="1" kern="0" dirty="0">
                <a:solidFill>
                  <a:srgbClr val="3333CC"/>
                </a:solidFill>
                <a:latin typeface="Times New Roman" panose="02020603050405020304" pitchFamily="18" charset="0"/>
                <a:cs typeface="Times New Roman" panose="02020603050405020304" pitchFamily="18" charset="0"/>
              </a:rPr>
              <a:t> </a:t>
            </a:r>
            <a:r>
              <a:rPr lang="en-US" altLang="en-US" sz="3600" b="1" kern="0" dirty="0" err="1">
                <a:solidFill>
                  <a:srgbClr val="3333CC"/>
                </a:solidFill>
                <a:latin typeface="Times New Roman" panose="02020603050405020304" pitchFamily="18" charset="0"/>
                <a:cs typeface="Times New Roman" panose="02020603050405020304" pitchFamily="18" charset="0"/>
              </a:rPr>
              <a:t>được</a:t>
            </a:r>
            <a:r>
              <a:rPr lang="en-US" altLang="en-US" sz="3600" b="1" kern="0" dirty="0">
                <a:solidFill>
                  <a:srgbClr val="3333CC"/>
                </a:solidFill>
                <a:latin typeface="Times New Roman" panose="02020603050405020304" pitchFamily="18" charset="0"/>
                <a:cs typeface="Times New Roman" panose="02020603050405020304" pitchFamily="18" charset="0"/>
              </a:rPr>
              <a:t> chia </a:t>
            </a:r>
            <a:r>
              <a:rPr lang="en-US" altLang="en-US" sz="3600" b="1" kern="0" dirty="0" err="1">
                <a:solidFill>
                  <a:srgbClr val="3333CC"/>
                </a:solidFill>
                <a:latin typeface="Times New Roman" panose="02020603050405020304" pitchFamily="18" charset="0"/>
                <a:cs typeface="Times New Roman" panose="02020603050405020304" pitchFamily="18" charset="0"/>
              </a:rPr>
              <a:t>thành</a:t>
            </a:r>
            <a:r>
              <a:rPr lang="en-US" altLang="en-US" sz="3600" b="1" kern="0" dirty="0">
                <a:solidFill>
                  <a:srgbClr val="3333CC"/>
                </a:solidFill>
                <a:latin typeface="Times New Roman" panose="02020603050405020304" pitchFamily="18" charset="0"/>
                <a:cs typeface="Times New Roman" panose="02020603050405020304" pitchFamily="18" charset="0"/>
              </a:rPr>
              <a:t> 3 </a:t>
            </a:r>
            <a:r>
              <a:rPr lang="en-US" altLang="en-US" sz="3600" b="1" kern="0" dirty="0" err="1">
                <a:solidFill>
                  <a:srgbClr val="3333CC"/>
                </a:solidFill>
                <a:latin typeface="Times New Roman" panose="02020603050405020304" pitchFamily="18" charset="0"/>
                <a:cs typeface="Times New Roman" panose="02020603050405020304" pitchFamily="18" charset="0"/>
              </a:rPr>
              <a:t>đoạn</a:t>
            </a:r>
            <a:r>
              <a:rPr lang="en-US" altLang="en-US" sz="3600" b="1" kern="0" dirty="0">
                <a:solidFill>
                  <a:srgbClr val="3333CC"/>
                </a:solidFill>
                <a:latin typeface="Times New Roman" panose="02020603050405020304" pitchFamily="18" charset="0"/>
                <a:cs typeface="Times New Roman" panose="02020603050405020304" pitchFamily="18" charset="0"/>
              </a:rPr>
              <a:t>:</a:t>
            </a:r>
          </a:p>
          <a:p>
            <a:pPr marL="0" indent="0" algn="just" eaLnBrk="1" fontAlgn="auto" hangingPunct="1">
              <a:defRPr/>
            </a:pPr>
            <a:r>
              <a:rPr lang="en-US" altLang="en-US" sz="3600" b="1" kern="0" dirty="0">
                <a:solidFill>
                  <a:srgbClr val="3333CC"/>
                </a:solidFill>
                <a:latin typeface="Times New Roman" panose="02020603050405020304" pitchFamily="18" charset="0"/>
                <a:cs typeface="Times New Roman" panose="02020603050405020304" pitchFamily="18" charset="0"/>
              </a:rPr>
              <a:t>+ </a:t>
            </a:r>
            <a:r>
              <a:rPr lang="en-US" altLang="en-US" sz="3600" b="1" kern="0" dirty="0" err="1">
                <a:solidFill>
                  <a:srgbClr val="3333CC"/>
                </a:solidFill>
                <a:latin typeface="Times New Roman" panose="02020603050405020304" pitchFamily="18" charset="0"/>
                <a:cs typeface="Times New Roman" panose="02020603050405020304" pitchFamily="18" charset="0"/>
              </a:rPr>
              <a:t>Đoạn</a:t>
            </a:r>
            <a:r>
              <a:rPr lang="en-US" altLang="en-US" sz="3600" b="1" kern="0" dirty="0">
                <a:solidFill>
                  <a:srgbClr val="3333CC"/>
                </a:solidFill>
                <a:latin typeface="Times New Roman" panose="02020603050405020304" pitchFamily="18" charset="0"/>
                <a:cs typeface="Times New Roman" panose="02020603050405020304" pitchFamily="18" charset="0"/>
              </a:rPr>
              <a:t> 1: </a:t>
            </a:r>
            <a:r>
              <a:rPr lang="en-US" altLang="en-US" sz="3600" b="1" kern="0" dirty="0" err="1">
                <a:solidFill>
                  <a:srgbClr val="3333CC"/>
                </a:solidFill>
                <a:latin typeface="Times New Roman" panose="02020603050405020304" pitchFamily="18" charset="0"/>
                <a:cs typeface="Times New Roman" panose="02020603050405020304" pitchFamily="18" charset="0"/>
              </a:rPr>
              <a:t>Từ</a:t>
            </a:r>
            <a:r>
              <a:rPr lang="en-US" altLang="en-US" sz="3600" b="1" kern="0" dirty="0">
                <a:solidFill>
                  <a:srgbClr val="3333CC"/>
                </a:solidFill>
                <a:latin typeface="Times New Roman" panose="02020603050405020304" pitchFamily="18" charset="0"/>
                <a:cs typeface="Times New Roman" panose="02020603050405020304" pitchFamily="18" charset="0"/>
              </a:rPr>
              <a:t> </a:t>
            </a:r>
            <a:r>
              <a:rPr lang="en-US" altLang="en-US" sz="3600" b="1" kern="0" dirty="0" err="1">
                <a:solidFill>
                  <a:srgbClr val="3333CC"/>
                </a:solidFill>
                <a:latin typeface="Times New Roman" panose="02020603050405020304" pitchFamily="18" charset="0"/>
                <a:cs typeface="Times New Roman" panose="02020603050405020304" pitchFamily="18" charset="0"/>
              </a:rPr>
              <a:t>đầu</a:t>
            </a:r>
            <a:r>
              <a:rPr lang="en-US" altLang="en-US" sz="3600" b="1" kern="0" dirty="0">
                <a:solidFill>
                  <a:srgbClr val="3333CC"/>
                </a:solidFill>
                <a:latin typeface="Times New Roman" panose="02020603050405020304" pitchFamily="18" charset="0"/>
                <a:cs typeface="Times New Roman" panose="02020603050405020304" pitchFamily="18" charset="0"/>
              </a:rPr>
              <a:t> </a:t>
            </a:r>
            <a:r>
              <a:rPr lang="en-US" altLang="en-US" sz="3600" b="1" kern="0" dirty="0" err="1">
                <a:solidFill>
                  <a:srgbClr val="3333CC"/>
                </a:solidFill>
                <a:latin typeface="Times New Roman" panose="02020603050405020304" pitchFamily="18" charset="0"/>
                <a:cs typeface="Times New Roman" panose="02020603050405020304" pitchFamily="18" charset="0"/>
              </a:rPr>
              <a:t>đến</a:t>
            </a:r>
            <a:r>
              <a:rPr lang="en-US" altLang="en-US" sz="3600" b="1" kern="0" dirty="0">
                <a:solidFill>
                  <a:srgbClr val="3333CC"/>
                </a:solidFill>
                <a:latin typeface="Times New Roman" panose="02020603050405020304" pitchFamily="18" charset="0"/>
                <a:cs typeface="Times New Roman" panose="02020603050405020304" pitchFamily="18" charset="0"/>
              </a:rPr>
              <a:t> “…</a:t>
            </a:r>
            <a:r>
              <a:rPr lang="en-US" altLang="en-US" sz="3600" b="1" kern="0" dirty="0" err="1">
                <a:solidFill>
                  <a:srgbClr val="3333CC"/>
                </a:solidFill>
                <a:latin typeface="Times New Roman" panose="02020603050405020304" pitchFamily="18" charset="0"/>
                <a:cs typeface="Times New Roman" panose="02020603050405020304" pitchFamily="18" charset="0"/>
              </a:rPr>
              <a:t>hóm</a:t>
            </a:r>
            <a:r>
              <a:rPr lang="en-US" altLang="en-US" sz="3600" b="1" kern="0" dirty="0">
                <a:solidFill>
                  <a:srgbClr val="3333CC"/>
                </a:solidFill>
                <a:latin typeface="Times New Roman" panose="02020603050405020304" pitchFamily="18" charset="0"/>
                <a:cs typeface="Times New Roman" panose="02020603050405020304" pitchFamily="18" charset="0"/>
              </a:rPr>
              <a:t> </a:t>
            </a:r>
            <a:r>
              <a:rPr lang="en-US" altLang="en-US" sz="3600" b="1" kern="0" dirty="0" err="1">
                <a:solidFill>
                  <a:srgbClr val="3333CC"/>
                </a:solidFill>
                <a:latin typeface="Times New Roman" panose="02020603050405020304" pitchFamily="18" charset="0"/>
                <a:cs typeface="Times New Roman" panose="02020603050405020304" pitchFamily="18" charset="0"/>
              </a:rPr>
              <a:t>hỉnh</a:t>
            </a:r>
            <a:r>
              <a:rPr lang="en-US" altLang="en-US" sz="3600" b="1" kern="0" dirty="0">
                <a:solidFill>
                  <a:srgbClr val="3333CC"/>
                </a:solidFill>
                <a:latin typeface="Times New Roman" panose="02020603050405020304" pitchFamily="18" charset="0"/>
                <a:cs typeface="Times New Roman" panose="02020603050405020304" pitchFamily="18" charset="0"/>
              </a:rPr>
              <a:t> </a:t>
            </a:r>
            <a:r>
              <a:rPr lang="en-US" altLang="en-US" sz="3600" b="1" kern="0" dirty="0" err="1">
                <a:solidFill>
                  <a:srgbClr val="3333CC"/>
                </a:solidFill>
                <a:latin typeface="Times New Roman" panose="02020603050405020304" pitchFamily="18" charset="0"/>
                <a:cs typeface="Times New Roman" panose="02020603050405020304" pitchFamily="18" charset="0"/>
              </a:rPr>
              <a:t>và</a:t>
            </a:r>
            <a:r>
              <a:rPr lang="en-US" altLang="en-US" sz="3600" b="1" kern="0" dirty="0">
                <a:solidFill>
                  <a:srgbClr val="3333CC"/>
                </a:solidFill>
                <a:latin typeface="Times New Roman" panose="02020603050405020304" pitchFamily="18" charset="0"/>
                <a:cs typeface="Times New Roman" panose="02020603050405020304" pitchFamily="18" charset="0"/>
              </a:rPr>
              <a:t> </a:t>
            </a:r>
            <a:r>
              <a:rPr lang="en-US" altLang="en-US" sz="3600" b="1" kern="0" dirty="0" err="1">
                <a:solidFill>
                  <a:srgbClr val="3333CC"/>
                </a:solidFill>
                <a:latin typeface="Times New Roman" panose="02020603050405020304" pitchFamily="18" charset="0"/>
                <a:cs typeface="Times New Roman" panose="02020603050405020304" pitchFamily="18" charset="0"/>
              </a:rPr>
              <a:t>vui</a:t>
            </a:r>
            <a:r>
              <a:rPr lang="en-US" altLang="en-US" sz="3600" b="1" kern="0" dirty="0">
                <a:solidFill>
                  <a:srgbClr val="3333CC"/>
                </a:solidFill>
                <a:latin typeface="Times New Roman" panose="02020603050405020304" pitchFamily="18" charset="0"/>
                <a:cs typeface="Times New Roman" panose="02020603050405020304" pitchFamily="18" charset="0"/>
              </a:rPr>
              <a:t> </a:t>
            </a:r>
            <a:r>
              <a:rPr lang="en-US" altLang="en-US" sz="3600" b="1" kern="0" dirty="0" err="1">
                <a:solidFill>
                  <a:srgbClr val="3333CC"/>
                </a:solidFill>
                <a:latin typeface="Times New Roman" panose="02020603050405020304" pitchFamily="18" charset="0"/>
                <a:cs typeface="Times New Roman" panose="02020603050405020304" pitchFamily="18" charset="0"/>
              </a:rPr>
              <a:t>tươi</a:t>
            </a:r>
            <a:r>
              <a:rPr lang="en-US" altLang="en-US" sz="3600" b="1" kern="0" dirty="0">
                <a:solidFill>
                  <a:srgbClr val="3333CC"/>
                </a:solidFill>
                <a:latin typeface="Times New Roman" panose="02020603050405020304" pitchFamily="18" charset="0"/>
                <a:cs typeface="Times New Roman" panose="02020603050405020304" pitchFamily="18" charset="0"/>
              </a:rPr>
              <a:t>.”</a:t>
            </a:r>
          </a:p>
          <a:p>
            <a:pPr marL="0" indent="0" algn="just" eaLnBrk="1" fontAlgn="auto" hangingPunct="1">
              <a:defRPr/>
            </a:pPr>
            <a:r>
              <a:rPr lang="en-US" altLang="en-US" sz="3600" b="1" kern="0" dirty="0">
                <a:solidFill>
                  <a:srgbClr val="3333CC"/>
                </a:solidFill>
                <a:latin typeface="Times New Roman" panose="02020603050405020304" pitchFamily="18" charset="0"/>
                <a:cs typeface="Times New Roman" panose="02020603050405020304" pitchFamily="18" charset="0"/>
              </a:rPr>
              <a:t>+ </a:t>
            </a:r>
            <a:r>
              <a:rPr lang="en-US" altLang="en-US" sz="3600" b="1" kern="0" dirty="0" err="1">
                <a:solidFill>
                  <a:srgbClr val="3333CC"/>
                </a:solidFill>
                <a:latin typeface="Times New Roman" panose="02020603050405020304" pitchFamily="18" charset="0"/>
                <a:cs typeface="Times New Roman" panose="02020603050405020304" pitchFamily="18" charset="0"/>
              </a:rPr>
              <a:t>Đoạn</a:t>
            </a:r>
            <a:r>
              <a:rPr lang="en-US" altLang="en-US" sz="3600" b="1" kern="0" dirty="0">
                <a:solidFill>
                  <a:srgbClr val="3333CC"/>
                </a:solidFill>
                <a:latin typeface="Times New Roman" panose="02020603050405020304" pitchFamily="18" charset="0"/>
                <a:cs typeface="Times New Roman" panose="02020603050405020304" pitchFamily="18" charset="0"/>
              </a:rPr>
              <a:t> 2: “</a:t>
            </a:r>
            <a:r>
              <a:rPr lang="en-US" altLang="en-US" sz="3600" b="1" kern="0" dirty="0" err="1">
                <a:solidFill>
                  <a:srgbClr val="3333CC"/>
                </a:solidFill>
                <a:latin typeface="Times New Roman" panose="02020603050405020304" pitchFamily="18" charset="0"/>
                <a:cs typeface="Times New Roman" panose="02020603050405020304" pitchFamily="18" charset="0"/>
              </a:rPr>
              <a:t>Phải</a:t>
            </a:r>
            <a:r>
              <a:rPr lang="en-US" altLang="en-US" sz="3600" b="1" kern="0" dirty="0">
                <a:solidFill>
                  <a:srgbClr val="3333CC"/>
                </a:solidFill>
                <a:latin typeface="Times New Roman" panose="02020603050405020304" pitchFamily="18" charset="0"/>
                <a:cs typeface="Times New Roman" panose="02020603050405020304" pitchFamily="18" charset="0"/>
              </a:rPr>
              <a:t> </a:t>
            </a:r>
            <a:r>
              <a:rPr lang="en-US" altLang="en-US" sz="3600" b="1" kern="0" dirty="0" err="1">
                <a:solidFill>
                  <a:srgbClr val="3333CC"/>
                </a:solidFill>
                <a:latin typeface="Times New Roman" panose="02020603050405020304" pitchFamily="18" charset="0"/>
                <a:cs typeface="Times New Roman" panose="02020603050405020304" pitchFamily="18" charset="0"/>
              </a:rPr>
              <a:t>yêu</a:t>
            </a:r>
            <a:r>
              <a:rPr lang="en-US" altLang="en-US" sz="3600" b="1" kern="0" dirty="0">
                <a:solidFill>
                  <a:srgbClr val="3333CC"/>
                </a:solidFill>
                <a:latin typeface="Times New Roman" panose="02020603050405020304" pitchFamily="18" charset="0"/>
                <a:cs typeface="Times New Roman" panose="02020603050405020304" pitchFamily="18" charset="0"/>
              </a:rPr>
              <a:t> </a:t>
            </a:r>
            <a:r>
              <a:rPr lang="en-US" altLang="en-US" sz="3600" b="1" kern="0" dirty="0" err="1">
                <a:solidFill>
                  <a:srgbClr val="3333CC"/>
                </a:solidFill>
                <a:latin typeface="Times New Roman" panose="02020603050405020304" pitchFamily="18" charset="0"/>
                <a:cs typeface="Times New Roman" panose="02020603050405020304" pitchFamily="18" charset="0"/>
              </a:rPr>
              <a:t>mến</a:t>
            </a:r>
            <a:r>
              <a:rPr lang="en-US" altLang="en-US" sz="3600" b="1" kern="0" dirty="0">
                <a:solidFill>
                  <a:srgbClr val="3333CC"/>
                </a:solidFill>
                <a:latin typeface="Times New Roman" panose="02020603050405020304" pitchFamily="18" charset="0"/>
                <a:cs typeface="Times New Roman" panose="02020603050405020304" pitchFamily="18" charset="0"/>
              </a:rPr>
              <a:t>……</a:t>
            </a:r>
            <a:r>
              <a:rPr lang="en-US" altLang="en-US" sz="3600" b="1" kern="0" dirty="0" err="1">
                <a:solidFill>
                  <a:srgbClr val="3333CC"/>
                </a:solidFill>
                <a:latin typeface="Times New Roman" panose="02020603050405020304" pitchFamily="18" charset="0"/>
                <a:cs typeface="Times New Roman" panose="02020603050405020304" pitchFamily="18" charset="0"/>
              </a:rPr>
              <a:t>gà</a:t>
            </a:r>
            <a:r>
              <a:rPr lang="en-US" altLang="en-US" sz="3600" b="1" kern="0" dirty="0">
                <a:solidFill>
                  <a:srgbClr val="3333CC"/>
                </a:solidFill>
                <a:latin typeface="Times New Roman" panose="02020603050405020304" pitchFamily="18" charset="0"/>
                <a:cs typeface="Times New Roman" panose="02020603050405020304" pitchFamily="18" charset="0"/>
              </a:rPr>
              <a:t> </a:t>
            </a:r>
            <a:r>
              <a:rPr lang="en-US" altLang="en-US" sz="3600" b="1" kern="0" dirty="0" err="1">
                <a:solidFill>
                  <a:srgbClr val="3333CC"/>
                </a:solidFill>
                <a:latin typeface="Times New Roman" panose="02020603050405020304" pitchFamily="18" charset="0"/>
                <a:cs typeface="Times New Roman" panose="02020603050405020304" pitchFamily="18" charset="0"/>
              </a:rPr>
              <a:t>mái</a:t>
            </a:r>
            <a:r>
              <a:rPr lang="en-US" altLang="en-US" sz="3600" b="1" kern="0" dirty="0">
                <a:solidFill>
                  <a:srgbClr val="3333CC"/>
                </a:solidFill>
                <a:latin typeface="Times New Roman" panose="02020603050405020304" pitchFamily="18" charset="0"/>
                <a:cs typeface="Times New Roman" panose="02020603050405020304" pitchFamily="18" charset="0"/>
              </a:rPr>
              <a:t> </a:t>
            </a:r>
            <a:r>
              <a:rPr lang="en-US" altLang="en-US" sz="3600" b="1" kern="0" dirty="0" err="1">
                <a:solidFill>
                  <a:srgbClr val="3333CC"/>
                </a:solidFill>
                <a:latin typeface="Times New Roman" panose="02020603050405020304" pitchFamily="18" charset="0"/>
                <a:cs typeface="Times New Roman" panose="02020603050405020304" pitchFamily="18" charset="0"/>
              </a:rPr>
              <a:t>mẹ</a:t>
            </a:r>
            <a:r>
              <a:rPr lang="en-US" altLang="en-US" sz="3600" b="1" kern="0" dirty="0">
                <a:solidFill>
                  <a:srgbClr val="3333CC"/>
                </a:solidFill>
                <a:latin typeface="Times New Roman" panose="02020603050405020304" pitchFamily="18" charset="0"/>
                <a:cs typeface="Times New Roman" panose="02020603050405020304" pitchFamily="18" charset="0"/>
              </a:rPr>
              <a:t>.”</a:t>
            </a:r>
          </a:p>
          <a:p>
            <a:pPr marL="0" indent="0" algn="just" eaLnBrk="1" fontAlgn="auto" hangingPunct="1">
              <a:defRPr/>
            </a:pPr>
            <a:r>
              <a:rPr lang="en-US" altLang="en-US" sz="3600" b="1" kern="0" dirty="0">
                <a:solidFill>
                  <a:srgbClr val="3333CC"/>
                </a:solidFill>
                <a:latin typeface="Times New Roman" panose="02020603050405020304" pitchFamily="18" charset="0"/>
                <a:cs typeface="Times New Roman" panose="02020603050405020304" pitchFamily="18" charset="0"/>
              </a:rPr>
              <a:t>+ </a:t>
            </a:r>
            <a:r>
              <a:rPr lang="en-US" altLang="en-US" sz="3600" b="1" kern="0" dirty="0" err="1">
                <a:solidFill>
                  <a:srgbClr val="3333CC"/>
                </a:solidFill>
                <a:latin typeface="Times New Roman" panose="02020603050405020304" pitchFamily="18" charset="0"/>
                <a:cs typeface="Times New Roman" panose="02020603050405020304" pitchFamily="18" charset="0"/>
              </a:rPr>
              <a:t>Đoạn</a:t>
            </a:r>
            <a:r>
              <a:rPr lang="en-US" altLang="en-US" sz="3600" b="1" kern="0" dirty="0">
                <a:solidFill>
                  <a:srgbClr val="3333CC"/>
                </a:solidFill>
                <a:latin typeface="Times New Roman" panose="02020603050405020304" pitchFamily="18" charset="0"/>
                <a:cs typeface="Times New Roman" panose="02020603050405020304" pitchFamily="18" charset="0"/>
              </a:rPr>
              <a:t> 3: </a:t>
            </a:r>
            <a:r>
              <a:rPr lang="en-US" altLang="en-US" sz="3600" b="1" kern="0" dirty="0" err="1">
                <a:solidFill>
                  <a:srgbClr val="3333CC"/>
                </a:solidFill>
                <a:latin typeface="Times New Roman" panose="02020603050405020304" pitchFamily="18" charset="0"/>
                <a:cs typeface="Times New Roman" panose="02020603050405020304" pitchFamily="18" charset="0"/>
              </a:rPr>
              <a:t>Phần</a:t>
            </a:r>
            <a:r>
              <a:rPr lang="en-US" altLang="en-US" sz="3600" b="1" kern="0" dirty="0">
                <a:solidFill>
                  <a:srgbClr val="3333CC"/>
                </a:solidFill>
                <a:latin typeface="Times New Roman" panose="02020603050405020304" pitchFamily="18" charset="0"/>
                <a:cs typeface="Times New Roman" panose="02020603050405020304" pitchFamily="18" charset="0"/>
              </a:rPr>
              <a:t> </a:t>
            </a:r>
            <a:r>
              <a:rPr lang="en-US" altLang="en-US" sz="3600" b="1" kern="0" dirty="0" err="1">
                <a:solidFill>
                  <a:srgbClr val="3333CC"/>
                </a:solidFill>
                <a:latin typeface="Times New Roman" panose="02020603050405020304" pitchFamily="18" charset="0"/>
                <a:cs typeface="Times New Roman" panose="02020603050405020304" pitchFamily="18" charset="0"/>
              </a:rPr>
              <a:t>còn</a:t>
            </a:r>
            <a:r>
              <a:rPr lang="en-US" altLang="en-US" sz="3600" b="1" kern="0" dirty="0">
                <a:solidFill>
                  <a:srgbClr val="3333CC"/>
                </a:solidFill>
                <a:latin typeface="Times New Roman" panose="02020603050405020304" pitchFamily="18" charset="0"/>
                <a:cs typeface="Times New Roman" panose="02020603050405020304" pitchFamily="18" charset="0"/>
              </a:rPr>
              <a:t> </a:t>
            </a:r>
            <a:r>
              <a:rPr lang="en-US" altLang="en-US" sz="3600" b="1" kern="0" dirty="0" err="1">
                <a:solidFill>
                  <a:srgbClr val="3333CC"/>
                </a:solidFill>
                <a:latin typeface="Times New Roman" panose="02020603050405020304" pitchFamily="18" charset="0"/>
                <a:cs typeface="Times New Roman" panose="02020603050405020304" pitchFamily="18" charset="0"/>
              </a:rPr>
              <a:t>lại</a:t>
            </a:r>
            <a:r>
              <a:rPr lang="en-US" altLang="en-US" sz="3600" b="1" kern="0" dirty="0">
                <a:solidFill>
                  <a:srgbClr val="3333CC"/>
                </a:solidFill>
                <a:latin typeface="Times New Roman" panose="02020603050405020304" pitchFamily="18" charset="0"/>
                <a:cs typeface="Times New Roman" panose="02020603050405020304" pitchFamily="18" charset="0"/>
              </a:rPr>
              <a:t>.</a:t>
            </a:r>
          </a:p>
        </p:txBody>
      </p:sp>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backgroundRemoval t="6540" b="100000" l="0" r="94515"/>
                    </a14:imgEffect>
                  </a14:imgLayer>
                </a14:imgProps>
              </a:ext>
              <a:ext uri="{28A0092B-C50C-407E-A947-70E740481C1C}">
                <a14:useLocalDpi xmlns:a14="http://schemas.microsoft.com/office/drawing/2010/main" val="0"/>
              </a:ext>
            </a:extLst>
          </a:blip>
          <a:stretch>
            <a:fillRect/>
          </a:stretch>
        </p:blipFill>
        <p:spPr>
          <a:xfrm>
            <a:off x="8188324" y="3603759"/>
            <a:ext cx="2333625" cy="2333625"/>
          </a:xfrm>
          <a:prstGeom prst="rect">
            <a:avLst/>
          </a:prstGeom>
        </p:spPr>
      </p:pic>
      <p:sp>
        <p:nvSpPr>
          <p:cNvPr id="3" name="Freeform 2"/>
          <p:cNvSpPr/>
          <p:nvPr/>
        </p:nvSpPr>
        <p:spPr>
          <a:xfrm>
            <a:off x="8303827" y="5369059"/>
            <a:ext cx="1879985" cy="857116"/>
          </a:xfrm>
          <a:custGeom>
            <a:avLst/>
            <a:gdLst>
              <a:gd name="connsiteX0" fmla="*/ 112145 w 1879985"/>
              <a:gd name="connsiteY0" fmla="*/ 335280 h 857116"/>
              <a:gd name="connsiteX1" fmla="*/ 152785 w 1879985"/>
              <a:gd name="connsiteY1" fmla="*/ 833120 h 857116"/>
              <a:gd name="connsiteX2" fmla="*/ 1595505 w 1879985"/>
              <a:gd name="connsiteY2" fmla="*/ 721360 h 857116"/>
              <a:gd name="connsiteX3" fmla="*/ 1158625 w 1879985"/>
              <a:gd name="connsiteY3" fmla="*/ 223520 h 857116"/>
              <a:gd name="connsiteX4" fmla="*/ 1879985 w 1879985"/>
              <a:gd name="connsiteY4" fmla="*/ 0 h 857116"/>
              <a:gd name="connsiteX5" fmla="*/ 1879985 w 1879985"/>
              <a:gd name="connsiteY5" fmla="*/ 0 h 857116"/>
              <a:gd name="connsiteX6" fmla="*/ 1879985 w 1879985"/>
              <a:gd name="connsiteY6" fmla="*/ 0 h 857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79985" h="857116">
                <a:moveTo>
                  <a:pt x="112145" y="335280"/>
                </a:moveTo>
                <a:cubicBezTo>
                  <a:pt x="8851" y="552026"/>
                  <a:pt x="-94442" y="768773"/>
                  <a:pt x="152785" y="833120"/>
                </a:cubicBezTo>
                <a:cubicBezTo>
                  <a:pt x="400012" y="897467"/>
                  <a:pt x="1427865" y="822960"/>
                  <a:pt x="1595505" y="721360"/>
                </a:cubicBezTo>
                <a:cubicBezTo>
                  <a:pt x="1763145" y="619760"/>
                  <a:pt x="1111212" y="343747"/>
                  <a:pt x="1158625" y="223520"/>
                </a:cubicBezTo>
                <a:cubicBezTo>
                  <a:pt x="1206038" y="103293"/>
                  <a:pt x="1879985" y="0"/>
                  <a:pt x="1879985" y="0"/>
                </a:cubicBezTo>
                <a:lnTo>
                  <a:pt x="1879985" y="0"/>
                </a:lnTo>
                <a:lnTo>
                  <a:pt x="1879985" y="0"/>
                </a:lnTo>
              </a:path>
            </a:pathLst>
          </a:custGeom>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5" fill="hold" nodeType="clickEffect">
                                  <p:stCondLst>
                                    <p:cond delay="0"/>
                                  </p:stCondLst>
                                  <p:childTnLst>
                                    <p:set>
                                      <p:cBhvr>
                                        <p:cTn id="6" dur="1" fill="hold">
                                          <p:stCondLst>
                                            <p:cond delay="0"/>
                                          </p:stCondLst>
                                        </p:cTn>
                                        <p:tgtEl>
                                          <p:spTgt spid="109">
                                            <p:txEl>
                                              <p:pRg st="0" end="0"/>
                                            </p:txEl>
                                          </p:spTgt>
                                        </p:tgtEl>
                                        <p:attrNameLst>
                                          <p:attrName>style.visibility</p:attrName>
                                        </p:attrNameLst>
                                      </p:cBhvr>
                                      <p:to>
                                        <p:strVal val="visible"/>
                                      </p:to>
                                    </p:set>
                                    <p:animEffect transition="in" filter="randombar(vertical)">
                                      <p:cBhvr>
                                        <p:cTn id="7" dur="500"/>
                                        <p:tgtEl>
                                          <p:spTgt spid="10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4" presetClass="entr" presetSubtype="10" fill="hold" nodeType="clickEffect">
                                  <p:stCondLst>
                                    <p:cond delay="0"/>
                                  </p:stCondLst>
                                  <p:childTnLst>
                                    <p:set>
                                      <p:cBhvr>
                                        <p:cTn id="11" dur="1" fill="hold">
                                          <p:stCondLst>
                                            <p:cond delay="0"/>
                                          </p:stCondLst>
                                        </p:cTn>
                                        <p:tgtEl>
                                          <p:spTgt spid="109">
                                            <p:txEl>
                                              <p:pRg st="1" end="1"/>
                                            </p:txEl>
                                          </p:spTgt>
                                        </p:tgtEl>
                                        <p:attrNameLst>
                                          <p:attrName>style.visibility</p:attrName>
                                        </p:attrNameLst>
                                      </p:cBhvr>
                                      <p:to>
                                        <p:strVal val="visible"/>
                                      </p:to>
                                    </p:set>
                                    <p:animEffect transition="in" filter="randombar(horizontal)">
                                      <p:cBhvr>
                                        <p:cTn id="12" dur="500"/>
                                        <p:tgtEl>
                                          <p:spTgt spid="109">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4" presetClass="entr" presetSubtype="10" fill="hold" nodeType="clickEffect">
                                  <p:stCondLst>
                                    <p:cond delay="0"/>
                                  </p:stCondLst>
                                  <p:childTnLst>
                                    <p:set>
                                      <p:cBhvr>
                                        <p:cTn id="16" dur="1" fill="hold">
                                          <p:stCondLst>
                                            <p:cond delay="0"/>
                                          </p:stCondLst>
                                        </p:cTn>
                                        <p:tgtEl>
                                          <p:spTgt spid="109">
                                            <p:txEl>
                                              <p:pRg st="2" end="2"/>
                                            </p:txEl>
                                          </p:spTgt>
                                        </p:tgtEl>
                                        <p:attrNameLst>
                                          <p:attrName>style.visibility</p:attrName>
                                        </p:attrNameLst>
                                      </p:cBhvr>
                                      <p:to>
                                        <p:strVal val="visible"/>
                                      </p:to>
                                    </p:set>
                                    <p:animEffect transition="in" filter="randombar(horizontal)">
                                      <p:cBhvr>
                                        <p:cTn id="17" dur="500"/>
                                        <p:tgtEl>
                                          <p:spTgt spid="109">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4" presetClass="entr" presetSubtype="10" fill="hold" nodeType="clickEffect">
                                  <p:stCondLst>
                                    <p:cond delay="0"/>
                                  </p:stCondLst>
                                  <p:childTnLst>
                                    <p:set>
                                      <p:cBhvr>
                                        <p:cTn id="21" dur="1" fill="hold">
                                          <p:stCondLst>
                                            <p:cond delay="0"/>
                                          </p:stCondLst>
                                        </p:cTn>
                                        <p:tgtEl>
                                          <p:spTgt spid="109">
                                            <p:txEl>
                                              <p:pRg st="3" end="3"/>
                                            </p:txEl>
                                          </p:spTgt>
                                        </p:tgtEl>
                                        <p:attrNameLst>
                                          <p:attrName>style.visibility</p:attrName>
                                        </p:attrNameLst>
                                      </p:cBhvr>
                                      <p:to>
                                        <p:strVal val="visible"/>
                                      </p:to>
                                    </p:set>
                                    <p:animEffect transition="in" filter="randombar(horizontal)">
                                      <p:cBhvr>
                                        <p:cTn id="22" dur="500"/>
                                        <p:tgtEl>
                                          <p:spTgt spid="10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75778" name="Title 1">
            <a:extLst>
              <a:ext uri="{FF2B5EF4-FFF2-40B4-BE49-F238E27FC236}">
                <a16:creationId xmlns:a16="http://schemas.microsoft.com/office/drawing/2014/main" id="{1A2E84FD-AFF8-FA4C-EBB8-1449F16719FC}"/>
              </a:ext>
            </a:extLst>
          </p:cNvPr>
          <p:cNvSpPr>
            <a:spLocks noGrp="1"/>
          </p:cNvSpPr>
          <p:nvPr>
            <p:ph type="title"/>
          </p:nvPr>
        </p:nvSpPr>
        <p:spPr>
          <a:xfrm>
            <a:off x="6495733" y="63438"/>
            <a:ext cx="3733800" cy="1143000"/>
          </a:xfrm>
        </p:spPr>
        <p:txBody>
          <a:bodyPr/>
          <a:lstStyle/>
          <a:p>
            <a:pPr eaLnBrk="1" hangingPunct="1"/>
            <a:r>
              <a:rPr lang="en-US" altLang="en-US" sz="3200" b="1"/>
              <a:t>Tìm hiểu bài</a:t>
            </a:r>
          </a:p>
        </p:txBody>
      </p:sp>
      <p:cxnSp>
        <p:nvCxnSpPr>
          <p:cNvPr id="6" name="Straight Connector 5">
            <a:extLst>
              <a:ext uri="{FF2B5EF4-FFF2-40B4-BE49-F238E27FC236}">
                <a16:creationId xmlns:a16="http://schemas.microsoft.com/office/drawing/2014/main" id="{A7A1F67B-23DA-9673-8D5A-111BD22EAB9B}"/>
              </a:ext>
            </a:extLst>
          </p:cNvPr>
          <p:cNvCxnSpPr>
            <a:cxnSpLocks/>
          </p:cNvCxnSpPr>
          <p:nvPr/>
        </p:nvCxnSpPr>
        <p:spPr>
          <a:xfrm>
            <a:off x="6191885" y="357125"/>
            <a:ext cx="75567" cy="59944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7" name="Content Placeholder 2">
            <a:extLst>
              <a:ext uri="{FF2B5EF4-FFF2-40B4-BE49-F238E27FC236}">
                <a16:creationId xmlns:a16="http://schemas.microsoft.com/office/drawing/2014/main" id="{459CBE14-80E2-9BC6-B8A0-EA008D65B402}"/>
              </a:ext>
            </a:extLst>
          </p:cNvPr>
          <p:cNvSpPr txBox="1">
            <a:spLocks/>
          </p:cNvSpPr>
          <p:nvPr/>
        </p:nvSpPr>
        <p:spPr bwMode="auto">
          <a:xfrm>
            <a:off x="2381567" y="1596630"/>
            <a:ext cx="3410268" cy="28324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Arial" panose="020B0604020202020204" pitchFamily="34" charset="0"/>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cs typeface="Times New Roman" panose="02020603050405020304" pitchFamily="18"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cs typeface="Times New Roman" panose="02020603050405020304" pitchFamily="18"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cs typeface="Times New Roman" panose="02020603050405020304" pitchFamily="18"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cs typeface="Times New Roman" panose="02020603050405020304" pitchFamily="18"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Times New Roman" panose="02020603050405020304" pitchFamily="18"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Times New Roman" panose="02020603050405020304" pitchFamily="18"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Times New Roman" panose="02020603050405020304" pitchFamily="18"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Times New Roman" panose="02020603050405020304" pitchFamily="18" charset="0"/>
              </a:defRPr>
            </a:lvl9pPr>
          </a:lstStyle>
          <a:p>
            <a:pPr eaLnBrk="1" hangingPunct="1">
              <a:buFont typeface="Wingdings" panose="05000000000000000000" pitchFamily="2" charset="2"/>
              <a:buChar char="Ø"/>
            </a:pPr>
            <a:r>
              <a:rPr lang="en-US" altLang="en-US" sz="4000" b="1" dirty="0">
                <a:solidFill>
                  <a:srgbClr val="FF0000"/>
                </a:solidFill>
              </a:rPr>
              <a:t> </a:t>
            </a:r>
            <a:r>
              <a:rPr lang="en-US" altLang="en-US" sz="2800" b="1" dirty="0" err="1">
                <a:solidFill>
                  <a:srgbClr val="FF0000"/>
                </a:solidFill>
              </a:rPr>
              <a:t>giải</a:t>
            </a:r>
            <a:endParaRPr lang="en-US" altLang="en-US" sz="2800" b="1" dirty="0">
              <a:solidFill>
                <a:srgbClr val="FF0000"/>
              </a:solidFill>
            </a:endParaRPr>
          </a:p>
          <a:p>
            <a:pPr eaLnBrk="1" hangingPunct="1">
              <a:buFont typeface="Wingdings" panose="05000000000000000000" pitchFamily="2" charset="2"/>
              <a:buChar char="Ø"/>
            </a:pPr>
            <a:r>
              <a:rPr lang="en-US" altLang="en-US" sz="2800" b="1" dirty="0">
                <a:solidFill>
                  <a:srgbClr val="FF0000"/>
                </a:solidFill>
              </a:rPr>
              <a:t> </a:t>
            </a:r>
            <a:r>
              <a:rPr lang="en-US" altLang="en-US" sz="2800" b="1" dirty="0" err="1">
                <a:solidFill>
                  <a:srgbClr val="FF0000"/>
                </a:solidFill>
              </a:rPr>
              <a:t>thuần</a:t>
            </a:r>
            <a:r>
              <a:rPr lang="en-US" altLang="en-US" sz="2800" b="1" dirty="0">
                <a:solidFill>
                  <a:srgbClr val="FF0000"/>
                </a:solidFill>
              </a:rPr>
              <a:t> </a:t>
            </a:r>
            <a:r>
              <a:rPr lang="en-US" altLang="en-US" sz="2800" b="1" dirty="0" err="1">
                <a:solidFill>
                  <a:srgbClr val="FF0000"/>
                </a:solidFill>
              </a:rPr>
              <a:t>phác</a:t>
            </a:r>
            <a:endParaRPr lang="en-US" altLang="en-US" sz="2800" b="1" dirty="0">
              <a:solidFill>
                <a:srgbClr val="FF0000"/>
              </a:solidFill>
            </a:endParaRPr>
          </a:p>
          <a:p>
            <a:pPr eaLnBrk="1" hangingPunct="1">
              <a:buFont typeface="Wingdings" panose="05000000000000000000" pitchFamily="2" charset="2"/>
              <a:buChar char="Ø"/>
            </a:pPr>
            <a:r>
              <a:rPr lang="en-US" altLang="en-US" sz="2800" b="1" dirty="0">
                <a:solidFill>
                  <a:srgbClr val="FF0000"/>
                </a:solidFill>
              </a:rPr>
              <a:t> </a:t>
            </a:r>
            <a:r>
              <a:rPr lang="en-US" altLang="en-US" sz="2800" b="1" dirty="0" err="1">
                <a:solidFill>
                  <a:srgbClr val="FF0000"/>
                </a:solidFill>
              </a:rPr>
              <a:t>hóm</a:t>
            </a:r>
            <a:r>
              <a:rPr lang="en-US" altLang="en-US" sz="2800" b="1" dirty="0">
                <a:solidFill>
                  <a:srgbClr val="FF0000"/>
                </a:solidFill>
              </a:rPr>
              <a:t> </a:t>
            </a:r>
            <a:r>
              <a:rPr lang="en-US" altLang="en-US" sz="2800" b="1" dirty="0" err="1">
                <a:solidFill>
                  <a:srgbClr val="FF0000"/>
                </a:solidFill>
              </a:rPr>
              <a:t>hỉnh</a:t>
            </a:r>
            <a:endParaRPr lang="en-US" altLang="en-US" sz="2800" b="1" dirty="0">
              <a:solidFill>
                <a:srgbClr val="FF0000"/>
              </a:solidFill>
            </a:endParaRPr>
          </a:p>
          <a:p>
            <a:pPr eaLnBrk="1" hangingPunct="1">
              <a:buFont typeface="Wingdings" panose="05000000000000000000" pitchFamily="2" charset="2"/>
              <a:buChar char="Ø"/>
            </a:pPr>
            <a:r>
              <a:rPr lang="en-US" altLang="en-US" sz="2800" b="1" dirty="0">
                <a:solidFill>
                  <a:srgbClr val="FF0000"/>
                </a:solidFill>
              </a:rPr>
              <a:t> </a:t>
            </a:r>
            <a:r>
              <a:rPr lang="en-US" altLang="en-US" sz="2800" b="1" err="1">
                <a:solidFill>
                  <a:srgbClr val="FF0000"/>
                </a:solidFill>
              </a:rPr>
              <a:t>lợn</a:t>
            </a:r>
            <a:r>
              <a:rPr lang="en-US" altLang="en-US" sz="2800" b="1">
                <a:solidFill>
                  <a:srgbClr val="FF0000"/>
                </a:solidFill>
              </a:rPr>
              <a:t> ráy</a:t>
            </a:r>
          </a:p>
          <a:p>
            <a:pPr eaLnBrk="1" hangingPunct="1">
              <a:buFont typeface="Wingdings" panose="05000000000000000000" pitchFamily="2" charset="2"/>
              <a:buChar char="Ø"/>
            </a:pPr>
            <a:r>
              <a:rPr lang="en-US" altLang="en-US" sz="2800" b="1">
                <a:solidFill>
                  <a:srgbClr val="FF0000"/>
                </a:solidFill>
              </a:rPr>
              <a:t>khoáy âm dương</a:t>
            </a:r>
          </a:p>
          <a:p>
            <a:pPr eaLnBrk="1" hangingPunct="1">
              <a:buFont typeface="Wingdings" panose="05000000000000000000" pitchFamily="2" charset="2"/>
              <a:buChar char="Ø"/>
            </a:pPr>
            <a:r>
              <a:rPr lang="en-US" altLang="en-US" sz="2800" b="1">
                <a:solidFill>
                  <a:srgbClr val="FF0000"/>
                </a:solidFill>
              </a:rPr>
              <a:t>đen lĩnh</a:t>
            </a:r>
          </a:p>
          <a:p>
            <a:pPr eaLnBrk="1" hangingPunct="1">
              <a:buFont typeface="Wingdings" panose="05000000000000000000" pitchFamily="2" charset="2"/>
              <a:buChar char="Ø"/>
            </a:pPr>
            <a:r>
              <a:rPr lang="en-US" altLang="en-US" sz="2800" b="1">
                <a:solidFill>
                  <a:srgbClr val="FF0000"/>
                </a:solidFill>
              </a:rPr>
              <a:t>nhấp nhánh</a:t>
            </a:r>
          </a:p>
          <a:p>
            <a:pPr eaLnBrk="1" hangingPunct="1">
              <a:buFont typeface="Wingdings" panose="05000000000000000000" pitchFamily="2" charset="2"/>
              <a:buChar char="Ø"/>
            </a:pPr>
            <a:r>
              <a:rPr lang="en-US" altLang="en-US" sz="2800" b="1">
                <a:solidFill>
                  <a:srgbClr val="FF0000"/>
                </a:solidFill>
              </a:rPr>
              <a:t>thâm thúy</a:t>
            </a:r>
            <a:endParaRPr lang="en-US" altLang="en-US" sz="2800" b="1" dirty="0">
              <a:solidFill>
                <a:srgbClr val="FF0000"/>
              </a:solidFill>
            </a:endParaRPr>
          </a:p>
        </p:txBody>
      </p:sp>
      <p:sp>
        <p:nvSpPr>
          <p:cNvPr id="75782" name="TextBox 9">
            <a:extLst>
              <a:ext uri="{FF2B5EF4-FFF2-40B4-BE49-F238E27FC236}">
                <a16:creationId xmlns:a16="http://schemas.microsoft.com/office/drawing/2014/main" id="{FEEEB40D-7AAC-5491-92C9-0C967F6DB615}"/>
              </a:ext>
            </a:extLst>
          </p:cNvPr>
          <p:cNvSpPr txBox="1">
            <a:spLocks noChangeArrowheads="1"/>
          </p:cNvSpPr>
          <p:nvPr/>
        </p:nvSpPr>
        <p:spPr bwMode="auto">
          <a:xfrm>
            <a:off x="2381567" y="357125"/>
            <a:ext cx="20208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cs typeface="Times New Roman" panose="02020603050405020304" pitchFamily="18"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cs typeface="Times New Roman" panose="02020603050405020304" pitchFamily="18"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cs typeface="Times New Roman" panose="02020603050405020304" pitchFamily="18"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cs typeface="Times New Roman" panose="02020603050405020304" pitchFamily="18"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Times New Roman" panose="02020603050405020304" pitchFamily="18"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Times New Roman" panose="02020603050405020304" pitchFamily="18"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Times New Roman" panose="02020603050405020304" pitchFamily="18"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Times New Roman" panose="02020603050405020304" pitchFamily="18" charset="0"/>
              </a:defRPr>
            </a:lvl9pPr>
          </a:lstStyle>
          <a:p>
            <a:pPr>
              <a:spcBef>
                <a:spcPct val="0"/>
              </a:spcBef>
              <a:buFontTx/>
              <a:buNone/>
            </a:pPr>
            <a:r>
              <a:rPr lang="en-US" altLang="en-US" b="1"/>
              <a:t>Luyện đọc</a:t>
            </a:r>
          </a:p>
        </p:txBody>
      </p:sp>
      <p:sp>
        <p:nvSpPr>
          <p:cNvPr id="75784" name="Text Box 14">
            <a:extLst>
              <a:ext uri="{FF2B5EF4-FFF2-40B4-BE49-F238E27FC236}">
                <a16:creationId xmlns:a16="http://schemas.microsoft.com/office/drawing/2014/main" id="{05102702-1015-6886-9C13-D925E25F22BD}"/>
              </a:ext>
            </a:extLst>
          </p:cNvPr>
          <p:cNvSpPr txBox="1">
            <a:spLocks noChangeArrowheads="1"/>
          </p:cNvSpPr>
          <p:nvPr/>
        </p:nvSpPr>
        <p:spPr bwMode="auto">
          <a:xfrm>
            <a:off x="1981517" y="941325"/>
            <a:ext cx="5929313"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915" tIns="48957" rIns="97915" bIns="48957">
            <a:spAutoFit/>
          </a:bodyPr>
          <a:lstStyle>
            <a:lvl1pPr defTabSz="979488">
              <a:spcBef>
                <a:spcPct val="20000"/>
              </a:spcBef>
              <a:buFont typeface="Arial" panose="020B0604020202020204" pitchFamily="34" charset="0"/>
              <a:buChar char="•"/>
              <a:defRPr sz="3200">
                <a:solidFill>
                  <a:schemeClr val="tx1"/>
                </a:solidFill>
                <a:latin typeface="Times New Roman" panose="02020603050405020304" pitchFamily="18" charset="0"/>
                <a:cs typeface="Times New Roman" panose="02020603050405020304" pitchFamily="18" charset="0"/>
              </a:defRPr>
            </a:lvl1pPr>
            <a:lvl2pPr marL="742950" indent="-285750" defTabSz="979488">
              <a:spcBef>
                <a:spcPct val="20000"/>
              </a:spcBef>
              <a:buFont typeface="Arial" panose="020B0604020202020204" pitchFamily="34" charset="0"/>
              <a:buChar char="–"/>
              <a:defRPr sz="2800">
                <a:solidFill>
                  <a:schemeClr val="tx1"/>
                </a:solidFill>
                <a:latin typeface="Calibri" panose="020F0502020204030204" pitchFamily="34" charset="0"/>
                <a:cs typeface="Times New Roman" panose="02020603050405020304" pitchFamily="18" charset="0"/>
              </a:defRPr>
            </a:lvl2pPr>
            <a:lvl3pPr marL="1143000" indent="-228600" defTabSz="979488">
              <a:spcBef>
                <a:spcPct val="20000"/>
              </a:spcBef>
              <a:buFont typeface="Arial" panose="020B0604020202020204" pitchFamily="34" charset="0"/>
              <a:buChar char="•"/>
              <a:defRPr sz="2400">
                <a:solidFill>
                  <a:schemeClr val="tx1"/>
                </a:solidFill>
                <a:latin typeface="Calibri" panose="020F0502020204030204" pitchFamily="34" charset="0"/>
                <a:cs typeface="Times New Roman" panose="02020603050405020304" pitchFamily="18" charset="0"/>
              </a:defRPr>
            </a:lvl3pPr>
            <a:lvl4pPr marL="1600200" indent="-228600" defTabSz="979488">
              <a:spcBef>
                <a:spcPct val="20000"/>
              </a:spcBef>
              <a:buFont typeface="Arial" panose="020B0604020202020204" pitchFamily="34" charset="0"/>
              <a:buChar char="–"/>
              <a:defRPr sz="2000">
                <a:solidFill>
                  <a:schemeClr val="tx1"/>
                </a:solidFill>
                <a:latin typeface="Calibri" panose="020F0502020204030204" pitchFamily="34" charset="0"/>
                <a:cs typeface="Times New Roman" panose="02020603050405020304" pitchFamily="18" charset="0"/>
              </a:defRPr>
            </a:lvl4pPr>
            <a:lvl5pPr marL="2057400" indent="-228600" defTabSz="979488">
              <a:spcBef>
                <a:spcPct val="20000"/>
              </a:spcBef>
              <a:buFont typeface="Arial" panose="020B0604020202020204" pitchFamily="34" charset="0"/>
              <a:buChar char="»"/>
              <a:defRPr sz="2000">
                <a:solidFill>
                  <a:schemeClr val="tx1"/>
                </a:solidFill>
                <a:latin typeface="Calibri" panose="020F0502020204030204" pitchFamily="34" charset="0"/>
                <a:cs typeface="Times New Roman" panose="02020603050405020304" pitchFamily="18" charset="0"/>
              </a:defRPr>
            </a:lvl5pPr>
            <a:lvl6pPr marL="2514600" indent="-228600" defTabSz="97948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Times New Roman" panose="02020603050405020304" pitchFamily="18" charset="0"/>
              </a:defRPr>
            </a:lvl6pPr>
            <a:lvl7pPr marL="2971800" indent="-228600" defTabSz="97948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Times New Roman" panose="02020603050405020304" pitchFamily="18" charset="0"/>
              </a:defRPr>
            </a:lvl7pPr>
            <a:lvl8pPr marL="3429000" indent="-228600" defTabSz="97948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Times New Roman" panose="02020603050405020304" pitchFamily="18" charset="0"/>
              </a:defRPr>
            </a:lvl8pPr>
            <a:lvl9pPr marL="3886200" indent="-228600" defTabSz="97948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Times New Roman" panose="02020603050405020304" pitchFamily="18" charset="0"/>
              </a:defRPr>
            </a:lvl9pPr>
          </a:lstStyle>
          <a:p>
            <a:pPr>
              <a:spcBef>
                <a:spcPct val="50000"/>
              </a:spcBef>
              <a:buFontTx/>
              <a:buNone/>
            </a:pPr>
            <a:r>
              <a:rPr lang="en-US" altLang="en-US" sz="2800" dirty="0" err="1">
                <a:solidFill>
                  <a:schemeClr val="tx2"/>
                </a:solidFill>
              </a:rPr>
              <a:t>Luyện</a:t>
            </a:r>
            <a:r>
              <a:rPr lang="en-US" altLang="en-US" sz="2800" dirty="0">
                <a:solidFill>
                  <a:schemeClr val="tx2"/>
                </a:solidFill>
              </a:rPr>
              <a:t> đọc </a:t>
            </a:r>
            <a:r>
              <a:rPr lang="en-US" altLang="en-US" sz="2800" dirty="0" err="1">
                <a:solidFill>
                  <a:schemeClr val="tx2"/>
                </a:solidFill>
              </a:rPr>
              <a:t>từ</a:t>
            </a:r>
            <a:r>
              <a:rPr lang="en-US" altLang="en-US" sz="2800" dirty="0">
                <a:solidFill>
                  <a:schemeClr val="tx2"/>
                </a:solidFill>
              </a:rPr>
              <a:t> </a:t>
            </a:r>
            <a:r>
              <a:rPr lang="en-US" altLang="en-US" sz="2800" dirty="0" err="1">
                <a:solidFill>
                  <a:schemeClr val="tx2"/>
                </a:solidFill>
              </a:rPr>
              <a:t>khó</a:t>
            </a:r>
            <a:r>
              <a:rPr lang="en-US" altLang="en-US" sz="2800" dirty="0">
                <a:solidFill>
                  <a:schemeClr val="tx2"/>
                </a:solidFill>
              </a:rPr>
              <a:t>:</a:t>
            </a:r>
          </a:p>
        </p:txBody>
      </p:sp>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r="-2000"/>
          </a:stretch>
        </a:blip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B0F5404-C360-C510-6D79-8713C9675F86}"/>
              </a:ext>
            </a:extLst>
          </p:cNvPr>
          <p:cNvGrpSpPr>
            <a:grpSpLocks/>
          </p:cNvGrpSpPr>
          <p:nvPr/>
        </p:nvGrpSpPr>
        <p:grpSpPr bwMode="auto">
          <a:xfrm>
            <a:off x="4495800" y="1373457"/>
            <a:ext cx="2408237" cy="2462212"/>
            <a:chOff x="29484" y="52457"/>
            <a:chExt cx="2156752" cy="2317795"/>
          </a:xfrm>
        </p:grpSpPr>
        <p:pic>
          <p:nvPicPr>
            <p:cNvPr id="76804" name="图片 1">
              <a:extLst>
                <a:ext uri="{FF2B5EF4-FFF2-40B4-BE49-F238E27FC236}">
                  <a16:creationId xmlns:a16="http://schemas.microsoft.com/office/drawing/2014/main" id="{537AD401-3E23-A31C-2E11-15CDC085A664}"/>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484" y="52457"/>
              <a:ext cx="1699551" cy="23177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05" name="TextBox 256">
              <a:extLst>
                <a:ext uri="{FF2B5EF4-FFF2-40B4-BE49-F238E27FC236}">
                  <a16:creationId xmlns:a16="http://schemas.microsoft.com/office/drawing/2014/main" id="{59E64BB2-972E-8DDD-64DB-AA787FE5513F}"/>
                </a:ext>
              </a:extLst>
            </p:cNvPr>
            <p:cNvSpPr txBox="1">
              <a:spLocks noChangeArrowheads="1"/>
            </p:cNvSpPr>
            <p:nvPr/>
          </p:nvSpPr>
          <p:spPr bwMode="auto">
            <a:xfrm>
              <a:off x="363054" y="1459051"/>
              <a:ext cx="182318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2400" dirty="0">
                  <a:solidFill>
                    <a:srgbClr val="FF0000"/>
                  </a:solidFill>
                  <a:latin typeface="Times New Roman" panose="02020603050405020304" pitchFamily="18" charset="0"/>
                  <a:cs typeface="Times New Roman" panose="02020603050405020304" pitchFamily="18" charset="0"/>
                </a:rPr>
                <a:t>SGK/88</a:t>
              </a:r>
            </a:p>
          </p:txBody>
        </p:sp>
      </p:grpSp>
      <p:sp>
        <p:nvSpPr>
          <p:cNvPr id="6" name="Rectangle 5">
            <a:extLst>
              <a:ext uri="{FF2B5EF4-FFF2-40B4-BE49-F238E27FC236}">
                <a16:creationId xmlns:a16="http://schemas.microsoft.com/office/drawing/2014/main" id="{2D5A3A0D-9C78-09F0-C86A-75B233DA4EE7}"/>
              </a:ext>
            </a:extLst>
          </p:cNvPr>
          <p:cNvSpPr/>
          <p:nvPr/>
        </p:nvSpPr>
        <p:spPr>
          <a:xfrm>
            <a:off x="1420514" y="3914883"/>
            <a:ext cx="7848600" cy="1569660"/>
          </a:xfrm>
          <a:prstGeom prst="rect">
            <a:avLst/>
          </a:prstGeom>
          <a:noFill/>
        </p:spPr>
        <p:txBody>
          <a:bodyPr wrap="square">
            <a:spAutoFit/>
          </a:bodyPr>
          <a:lstStyle/>
          <a:p>
            <a:pPr algn="ctr">
              <a:defRPr/>
            </a:pPr>
            <a:r>
              <a:rPr lang="en-US" sz="4800" b="1" dirty="0">
                <a:ln w="13462">
                  <a:solidFill>
                    <a:schemeClr val="tx1"/>
                  </a:solidFill>
                  <a:prstDash val="solid"/>
                </a:ln>
                <a:effectLst>
                  <a:outerShdw dist="38100" dir="2700000" algn="bl" rotWithShape="0">
                    <a:schemeClr val="accent5"/>
                  </a:outerShdw>
                </a:effectLst>
                <a:latin typeface="Times New Roman" panose="02020603050405020304" pitchFamily="18" charset="0"/>
                <a:cs typeface="Times New Roman" panose="02020603050405020304" pitchFamily="18" charset="0"/>
              </a:rPr>
              <a:t>LUYỆN ĐỌC NỐI TIẾP </a:t>
            </a:r>
          </a:p>
          <a:p>
            <a:pPr algn="ctr">
              <a:defRPr/>
            </a:pPr>
            <a:r>
              <a:rPr lang="en-US" sz="4800" b="1" dirty="0">
                <a:ln w="13462">
                  <a:solidFill>
                    <a:schemeClr val="tx1"/>
                  </a:solidFill>
                  <a:prstDash val="solid"/>
                </a:ln>
                <a:effectLst>
                  <a:outerShdw dist="38100" dir="2700000" algn="bl" rotWithShape="0">
                    <a:schemeClr val="accent5"/>
                  </a:outerShdw>
                </a:effectLst>
                <a:latin typeface="Times New Roman" panose="02020603050405020304" pitchFamily="18" charset="0"/>
                <a:cs typeface="Times New Roman" panose="02020603050405020304" pitchFamily="18" charset="0"/>
              </a:rPr>
              <a:t>LẦN 1</a:t>
            </a:r>
          </a:p>
        </p:txBody>
      </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800" decel="100000"/>
                                        <p:tgtEl>
                                          <p:spTgt spid="2"/>
                                        </p:tgtEl>
                                      </p:cBhvr>
                                    </p:animEffect>
                                    <p:anim calcmode="lin" valueType="num">
                                      <p:cBhvr>
                                        <p:cTn id="8" dur="800" decel="100000" fill="hold"/>
                                        <p:tgtEl>
                                          <p:spTgt spid="2"/>
                                        </p:tgtEl>
                                        <p:attrNameLst>
                                          <p:attrName>style.rotation</p:attrName>
                                        </p:attrNameLst>
                                      </p:cBhvr>
                                      <p:tavLst>
                                        <p:tav tm="0">
                                          <p:val>
                                            <p:fltVal val="-90"/>
                                          </p:val>
                                        </p:tav>
                                        <p:tav tm="100000">
                                          <p:val>
                                            <p:fltVal val="0"/>
                                          </p:val>
                                        </p:tav>
                                      </p:tavLst>
                                    </p:anim>
                                    <p:anim calcmode="lin" valueType="num">
                                      <p:cBhvr>
                                        <p:cTn id="9" dur="800" decel="100000" fill="hold"/>
                                        <p:tgtEl>
                                          <p:spTgt spid="2"/>
                                        </p:tgtEl>
                                        <p:attrNameLst>
                                          <p:attrName>ppt_x</p:attrName>
                                        </p:attrNameLst>
                                      </p:cBhvr>
                                      <p:tavLst>
                                        <p:tav tm="0">
                                          <p:val>
                                            <p:strVal val="#ppt_x+0.4"/>
                                          </p:val>
                                        </p:tav>
                                        <p:tav tm="100000">
                                          <p:val>
                                            <p:strVal val="#ppt_x-0.05"/>
                                          </p:val>
                                        </p:tav>
                                      </p:tavLst>
                                    </p:anim>
                                    <p:anim calcmode="lin" valueType="num">
                                      <p:cBhvr>
                                        <p:cTn id="10" dur="800" decel="100000" fill="hold"/>
                                        <p:tgtEl>
                                          <p:spTgt spid="2"/>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2"/>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2"/>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5.1|2.6"/>
</p:tagLst>
</file>

<file path=ppt/tags/tag2.xml><?xml version="1.0" encoding="utf-8"?>
<p:tagLst xmlns:a="http://schemas.openxmlformats.org/drawingml/2006/main" xmlns:r="http://schemas.openxmlformats.org/officeDocument/2006/relationships" xmlns:p="http://schemas.openxmlformats.org/presentationml/2006/main">
  <p:tag name="TIMING" val="|5.1|2.6"/>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包图主题2">
  <a:themeElements>
    <a:clrScheme name="自定义 277">
      <a:dk1>
        <a:srgbClr val="000000"/>
      </a:dk1>
      <a:lt1>
        <a:srgbClr val="FFFFFF"/>
      </a:lt1>
      <a:dk2>
        <a:srgbClr val="778495"/>
      </a:dk2>
      <a:lt2>
        <a:srgbClr val="F0F0F0"/>
      </a:lt2>
      <a:accent1>
        <a:srgbClr val="E53238"/>
      </a:accent1>
      <a:accent2>
        <a:srgbClr val="0064D2"/>
      </a:accent2>
      <a:accent3>
        <a:srgbClr val="E53238"/>
      </a:accent3>
      <a:accent4>
        <a:srgbClr val="0064D2"/>
      </a:accent4>
      <a:accent5>
        <a:srgbClr val="E53238"/>
      </a:accent5>
      <a:accent6>
        <a:srgbClr val="0064D2"/>
      </a:accent6>
      <a:hlink>
        <a:srgbClr val="E53238"/>
      </a:hlink>
      <a:folHlink>
        <a:srgbClr val="BFBFBF"/>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5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emp">
      <a:majorFont>
        <a:latin typeface="华文琥珀"/>
        <a:ea typeface="华康少女文字W5"/>
        <a:cs typeface=""/>
      </a:majorFont>
      <a:minorFont>
        <a:latin typeface="华文琥珀"/>
        <a:ea typeface="华康少女文字W5"/>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千图网拥有20W+精美PPT模板 更多PPT模板下载至：www.58pic.com/office/pp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e1pchtkt">
      <a:majorFont>
        <a:latin typeface="华康方圆体W7"/>
        <a:ea typeface="华康方圆体W7"/>
        <a:cs typeface=""/>
      </a:majorFont>
      <a:minorFont>
        <a:latin typeface="华康方圆体W7"/>
        <a:ea typeface="华康方圆体W7"/>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End of Course Jeopardy by Slidesgo">
  <a:themeElements>
    <a:clrScheme name="Simple Light">
      <a:dk1>
        <a:srgbClr val="000000"/>
      </a:dk1>
      <a:lt1>
        <a:srgbClr val="FFFFFF"/>
      </a:lt1>
      <a:dk2>
        <a:srgbClr val="61D8C4"/>
      </a:dk2>
      <a:lt2>
        <a:srgbClr val="98DAED"/>
      </a:lt2>
      <a:accent1>
        <a:srgbClr val="FFB757"/>
      </a:accent1>
      <a:accent2>
        <a:srgbClr val="F27FB2"/>
      </a:accent2>
      <a:accent3>
        <a:srgbClr val="C2B9DB"/>
      </a:accent3>
      <a:accent4>
        <a:srgbClr val="F16790"/>
      </a:accent4>
      <a:accent5>
        <a:srgbClr val="B3AAD3"/>
      </a:accent5>
      <a:accent6>
        <a:srgbClr val="51C0B1"/>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4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千图网海量PPT模板www.58pic.com">
  <a:themeElements>
    <a:clrScheme name="自定义 1">
      <a:dk1>
        <a:sysClr val="windowText" lastClr="000000"/>
      </a:dk1>
      <a:lt1>
        <a:sysClr val="window" lastClr="FFFFFF"/>
      </a:lt1>
      <a:dk2>
        <a:srgbClr val="49371F"/>
      </a:dk2>
      <a:lt2>
        <a:srgbClr val="9596A4"/>
      </a:lt2>
      <a:accent1>
        <a:srgbClr val="EFAE55"/>
      </a:accent1>
      <a:accent2>
        <a:srgbClr val="5A4A33"/>
      </a:accent2>
      <a:accent3>
        <a:srgbClr val="EFAE55"/>
      </a:accent3>
      <a:accent4>
        <a:srgbClr val="A98D6C"/>
      </a:accent4>
      <a:accent5>
        <a:srgbClr val="F2B96E"/>
      </a:accent5>
      <a:accent6>
        <a:srgbClr val="A98D6C"/>
      </a:accent6>
      <a:hlink>
        <a:srgbClr val="0000FF"/>
      </a:hlink>
      <a:folHlink>
        <a:srgbClr val="800080"/>
      </a:folHlink>
    </a:clrScheme>
    <a:fontScheme name="自定义 4">
      <a:majorFont>
        <a:latin typeface="字魂59号-创粗黑"/>
        <a:ea typeface="字魂59号-创粗黑"/>
        <a:cs typeface=""/>
      </a:majorFont>
      <a:minorFont>
        <a:latin typeface="字魂59号-创粗黑"/>
        <a:ea typeface="字魂59号-创粗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vert="eaVert" wrap="square" lIns="91441" tIns="45720" rIns="91441" bIns="45720">
        <a:spAutoFit/>
      </a:bodyPr>
      <a:lstStyle>
        <a:defPPr algn="just">
          <a:lnSpc>
            <a:spcPct val="150000"/>
          </a:lnSpc>
          <a:defRPr sz="1200" dirty="0">
            <a:solidFill>
              <a:schemeClr val="bg1"/>
            </a:solidFill>
            <a:latin typeface="+mn-ea"/>
            <a:ea typeface="+mn-ea"/>
            <a:cs typeface="+mn-ea"/>
            <a:sym typeface="Calibri" panose="020F0502020204030204" pitchFamily="34" charset="0"/>
          </a:defRPr>
        </a:defPPr>
      </a:lstStyle>
    </a:spDef>
    <a:txDef>
      <a:spPr>
        <a:noFill/>
      </a:spPr>
      <a:bodyPr wrap="none" rtlCol="0">
        <a:spAutoFit/>
      </a:bodyPr>
      <a:lstStyle>
        <a:defPPr>
          <a:defRPr dirty="0" smtClean="0">
            <a:latin typeface="+mn-ea"/>
            <a:ea typeface="+mn-ea"/>
          </a:defRPr>
        </a:defPPr>
      </a:lstStyle>
    </a:txDef>
  </a:objectDefaults>
  <a:extraClrSchemeLst>
    <a:extraClrScheme>
      <a:clrScheme name="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默认设计模板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默认设计模板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默认设计模板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默认设计模板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默认设计模板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默认设计模板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默认设计模板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默认设计模板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默认设计模板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默认设计模板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默认设计模板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4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yc5z0bce">
      <a:majorFont>
        <a:latin typeface="字魂59号-创粗黑"/>
        <a:ea typeface="字魂59号-创粗黑"/>
        <a:cs typeface=""/>
      </a:majorFont>
      <a:minorFont>
        <a:latin typeface="字魂59号-创粗黑"/>
        <a:ea typeface="字魂59号-创粗黑"/>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862</TotalTime>
  <Words>1045</Words>
  <Application>Microsoft Office PowerPoint</Application>
  <PresentationFormat>Widescreen</PresentationFormat>
  <Paragraphs>135</Paragraphs>
  <Slides>42</Slides>
  <Notes>12</Notes>
  <HiddenSlides>0</HiddenSlides>
  <MMClips>1</MMClips>
  <ScaleCrop>false</ScaleCrop>
  <HeadingPairs>
    <vt:vector size="6" baseType="variant">
      <vt:variant>
        <vt:lpstr>Fonts Used</vt:lpstr>
      </vt:variant>
      <vt:variant>
        <vt:i4>16</vt:i4>
      </vt:variant>
      <vt:variant>
        <vt:lpstr>Theme</vt:lpstr>
      </vt:variant>
      <vt:variant>
        <vt:i4>11</vt:i4>
      </vt:variant>
      <vt:variant>
        <vt:lpstr>Slide Titles</vt:lpstr>
      </vt:variant>
      <vt:variant>
        <vt:i4>42</vt:i4>
      </vt:variant>
    </vt:vector>
  </HeadingPairs>
  <TitlesOfParts>
    <vt:vector size="69" baseType="lpstr">
      <vt:lpstr>iCiel Cadena</vt:lpstr>
      <vt:lpstr>华康方圆体W7</vt:lpstr>
      <vt:lpstr>Arial</vt:lpstr>
      <vt:lpstr>等线</vt:lpstr>
      <vt:lpstr>Roboto Condensed Light</vt:lpstr>
      <vt:lpstr>印品黑体</vt:lpstr>
      <vt:lpstr>等线 Light</vt:lpstr>
      <vt:lpstr>Wingdings</vt:lpstr>
      <vt:lpstr>华文琥珀</vt:lpstr>
      <vt:lpstr>Times New Roman</vt:lpstr>
      <vt:lpstr>Calibri</vt:lpstr>
      <vt:lpstr>UTM Azuki</vt:lpstr>
      <vt:lpstr>Constantia</vt:lpstr>
      <vt:lpstr>Calibri Light</vt:lpstr>
      <vt:lpstr>Lato</vt:lpstr>
      <vt:lpstr>字魂59号-创粗黑</vt:lpstr>
      <vt:lpstr>Office Theme</vt:lpstr>
      <vt:lpstr>2_Default Design</vt:lpstr>
      <vt:lpstr>千图网拥有20W+精美PPT模板 更多PPT模板下载至：www.58pic.com/office/ppt​​</vt:lpstr>
      <vt:lpstr>End of Course Jeopardy by Slidesgo</vt:lpstr>
      <vt:lpstr>1_Office Theme</vt:lpstr>
      <vt:lpstr>4_Office 主题​​</vt:lpstr>
      <vt:lpstr>3_Office 主题​​</vt:lpstr>
      <vt:lpstr>千图网海量PPT模板www.58pic.com</vt:lpstr>
      <vt:lpstr>4_Office Theme</vt:lpstr>
      <vt:lpstr>包图主题2</vt:lpstr>
      <vt:lpstr>5_Office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Tìm hiểu bài</vt:lpstr>
      <vt:lpstr>PowerPoint Presentation</vt:lpstr>
      <vt:lpstr>PowerPoint Presentation</vt:lpstr>
      <vt:lpstr>Tìm hiểu bài</vt:lpstr>
      <vt:lpstr>PowerPoint Presentation</vt:lpstr>
      <vt:lpstr>PowerPoint Presentation</vt:lpstr>
      <vt:lpstr>PowerPoint Presentation</vt:lpstr>
      <vt:lpstr>PowerPoint Presentation</vt:lpstr>
      <vt:lpstr>PowerPoint Presentation</vt:lpstr>
      <vt:lpstr>PowerPoint Presentation</vt:lpstr>
      <vt:lpstr>Chăn trâu thổi sáo</vt:lpstr>
      <vt:lpstr>Đấu vật</vt:lpstr>
      <vt:lpstr>Hứng dừa</vt:lpstr>
      <vt:lpstr>Đám cưới chuột</vt:lpstr>
      <vt:lpstr>Vinh hoa</vt:lpstr>
      <vt:lpstr>Phú quý</vt:lpstr>
      <vt:lpstr>Đàn gà</vt:lpstr>
      <vt:lpstr>Cá chép trông trăng</vt:lpstr>
      <vt:lpstr>PowerPoint Presentation</vt:lpstr>
      <vt:lpstr> Trong bài viết, tác giả nhắc đến kĩ thuật tranh làng Hồ đạt đến trình độ nào?</vt:lpstr>
      <vt:lpstr> </vt:lpstr>
      <vt:lpstr> - Trong kĩ thuật vẽ tranh của làng Hồ, màu đen được làm từ chất liệu nào?</vt:lpstr>
      <vt:lpstr>Rơm bếp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Smart</dc:creator>
  <cp:lastModifiedBy>Quang Phạm</cp:lastModifiedBy>
  <cp:revision>82</cp:revision>
  <dcterms:created xsi:type="dcterms:W3CDTF">2012-03-10T05:07:00Z</dcterms:created>
  <dcterms:modified xsi:type="dcterms:W3CDTF">2023-03-19T03:38:10Z</dcterms:modified>
</cp:coreProperties>
</file>