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5" r:id="rId3"/>
    <p:sldMasterId id="2147483737" r:id="rId4"/>
  </p:sldMasterIdLst>
  <p:notesMasterIdLst>
    <p:notesMasterId r:id="rId38"/>
  </p:notesMasterIdLst>
  <p:sldIdLst>
    <p:sldId id="290" r:id="rId5"/>
    <p:sldId id="257" r:id="rId6"/>
    <p:sldId id="265" r:id="rId7"/>
    <p:sldId id="289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85" r:id="rId16"/>
    <p:sldId id="286" r:id="rId17"/>
    <p:sldId id="287" r:id="rId18"/>
    <p:sldId id="288" r:id="rId19"/>
    <p:sldId id="268" r:id="rId20"/>
    <p:sldId id="270" r:id="rId21"/>
    <p:sldId id="271" r:id="rId22"/>
    <p:sldId id="272" r:id="rId23"/>
    <p:sldId id="273" r:id="rId24"/>
    <p:sldId id="275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EB6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139" autoAdjust="0"/>
  </p:normalViewPr>
  <p:slideViewPr>
    <p:cSldViewPr>
      <p:cViewPr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B4FBC-5103-4ED4-B805-54522786F26D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9793B-67AC-4382-ABAC-19A13247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0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96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33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8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05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9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4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9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4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6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3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0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4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7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0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82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4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8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8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21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6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75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7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871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62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670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60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87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62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204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54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66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500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461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46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88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67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96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915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70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66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66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6679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501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0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6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slide" Target="slide25.xml"/><Relationship Id="rId18" Type="http://schemas.openxmlformats.org/officeDocument/2006/relationships/slide" Target="slide30.xml"/><Relationship Id="rId3" Type="http://schemas.openxmlformats.org/officeDocument/2006/relationships/slide" Target="slide16.xml"/><Relationship Id="rId7" Type="http://schemas.openxmlformats.org/officeDocument/2006/relationships/slide" Target="slide19.xml"/><Relationship Id="rId12" Type="http://schemas.openxmlformats.org/officeDocument/2006/relationships/slide" Target="slide24.xml"/><Relationship Id="rId17" Type="http://schemas.openxmlformats.org/officeDocument/2006/relationships/slide" Target="slide29.xml"/><Relationship Id="rId2" Type="http://schemas.openxmlformats.org/officeDocument/2006/relationships/image" Target="../media/image20.jpeg"/><Relationship Id="rId16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23.xml"/><Relationship Id="rId5" Type="http://schemas.openxmlformats.org/officeDocument/2006/relationships/slide" Target="slide18.xml"/><Relationship Id="rId15" Type="http://schemas.openxmlformats.org/officeDocument/2006/relationships/slide" Target="slide27.xml"/><Relationship Id="rId10" Type="http://schemas.openxmlformats.org/officeDocument/2006/relationships/slide" Target="slide21.xml"/><Relationship Id="rId19" Type="http://schemas.openxmlformats.org/officeDocument/2006/relationships/slide" Target="slide31.xml"/><Relationship Id="rId4" Type="http://schemas.openxmlformats.org/officeDocument/2006/relationships/slide" Target="slide17.xml"/><Relationship Id="rId9" Type="http://schemas.openxmlformats.org/officeDocument/2006/relationships/slide" Target="slide22.xml"/><Relationship Id="rId14" Type="http://schemas.openxmlformats.org/officeDocument/2006/relationships/slide" Target="slide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25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slide" Target="slide11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gif"/><Relationship Id="rId12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ICH%20HIEN\LUYEN%20TU%20VA%20CAU%205,TUAN%2026\lang-toi.mid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32.gif"/><Relationship Id="rId5" Type="http://schemas.openxmlformats.org/officeDocument/2006/relationships/image" Target="../media/image15.jpeg"/><Relationship Id="rId10" Type="http://schemas.openxmlformats.org/officeDocument/2006/relationships/image" Target="../media/image31.gif"/><Relationship Id="rId4" Type="http://schemas.openxmlformats.org/officeDocument/2006/relationships/audio" Target="../media/audio1.wav"/><Relationship Id="rId9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wmf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40.gif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0"/>
          <p:cNvSpPr>
            <a:spLocks noChangeArrowheads="1" noChangeShapeType="1" noTextEdit="1"/>
          </p:cNvSpPr>
          <p:nvPr/>
        </p:nvSpPr>
        <p:spPr bwMode="auto">
          <a:xfrm>
            <a:off x="1325563" y="930275"/>
            <a:ext cx="6253162" cy="194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Luyện</a:t>
            </a:r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từ</a:t>
            </a:r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và</a:t>
            </a:r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câu</a:t>
            </a:r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– </a:t>
            </a:r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Lớp</a:t>
            </a:r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051" name="WordArt 21"/>
          <p:cNvSpPr>
            <a:spLocks noChangeArrowheads="1" noChangeShapeType="1" noTextEdit="1"/>
          </p:cNvSpPr>
          <p:nvPr/>
        </p:nvSpPr>
        <p:spPr bwMode="auto">
          <a:xfrm>
            <a:off x="523745" y="3083859"/>
            <a:ext cx="82296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MRVT:Truyền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thống</a:t>
            </a:r>
            <a:endParaRPr lang="en-US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j-lt"/>
              <a:cs typeface="Times New Roman" panose="02020603050405020304" pitchFamily="18" charset="0"/>
            </a:endParaRPr>
          </a:p>
          <a:p>
            <a:pPr algn="just"/>
            <a:r>
              <a:rPr lang="en-US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        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(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Tuần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27)</a:t>
            </a:r>
          </a:p>
          <a:p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29543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997858" y="864659"/>
            <a:ext cx="1295400" cy="762000"/>
          </a:xfrm>
          <a:prstGeom prst="flowChartMagneticDisk">
            <a:avLst/>
          </a:prstGeom>
          <a:gradFill rotWithShape="1">
            <a:gsLst>
              <a:gs pos="0">
                <a:srgbClr val="FF00FF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3258" y="838200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S. </a:t>
            </a:r>
          </a:p>
        </p:txBody>
      </p:sp>
    </p:spTree>
    <p:extLst>
      <p:ext uri="{BB962C8B-B14F-4D97-AF65-F5344CB8AC3E}">
        <p14:creationId xmlns:p14="http://schemas.microsoft.com/office/powerpoint/2010/main" val="14381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508171" y="3200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965371" y="3962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Ớ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965371" y="3581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508171" y="4724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6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65371" y="4343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50971" y="5105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8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59653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À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68797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64225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5081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73369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Â</a:t>
            </a: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50509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68797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55081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0509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77941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Ơ</a:t>
            </a: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73369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20" name="Rectangle 37"/>
          <p:cNvSpPr>
            <a:spLocks noChangeArrowheads="1"/>
          </p:cNvSpPr>
          <p:nvPr/>
        </p:nvSpPr>
        <p:spPr bwMode="auto">
          <a:xfrm>
            <a:off x="5508171" y="434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Ê</a:t>
            </a: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3679371" y="434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4136571" y="434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5050971" y="434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4593771" y="434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Ì</a:t>
            </a:r>
          </a:p>
        </p:txBody>
      </p:sp>
      <p:sp>
        <p:nvSpPr>
          <p:cNvPr id="25" name="Rectangle 4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472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4593771" y="472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Ă</a:t>
            </a:r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auto">
          <a:xfrm>
            <a:off x="6422571" y="510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auto">
          <a:xfrm>
            <a:off x="5508171" y="510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Ố</a:t>
            </a:r>
          </a:p>
        </p:txBody>
      </p:sp>
      <p:sp>
        <p:nvSpPr>
          <p:cNvPr id="29" name="Rectangle 5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36971" y="510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30" name="Rectangle 53"/>
          <p:cNvSpPr>
            <a:spLocks noChangeArrowheads="1"/>
          </p:cNvSpPr>
          <p:nvPr/>
        </p:nvSpPr>
        <p:spPr bwMode="auto">
          <a:xfrm>
            <a:off x="5965371" y="5029200"/>
            <a:ext cx="457200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1" name="Rectangle 54"/>
          <p:cNvSpPr>
            <a:spLocks noChangeArrowheads="1"/>
          </p:cNvSpPr>
          <p:nvPr/>
        </p:nvSpPr>
        <p:spPr bwMode="auto">
          <a:xfrm>
            <a:off x="6879771" y="510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Â</a:t>
            </a:r>
          </a:p>
        </p:txBody>
      </p:sp>
      <p:sp>
        <p:nvSpPr>
          <p:cNvPr id="32" name="Rectangle 66"/>
          <p:cNvSpPr>
            <a:spLocks noChangeArrowheads="1"/>
          </p:cNvSpPr>
          <p:nvPr/>
        </p:nvSpPr>
        <p:spPr bwMode="auto">
          <a:xfrm>
            <a:off x="4136571" y="548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33" name="Rectangle 67"/>
          <p:cNvSpPr>
            <a:spLocks noChangeArrowheads="1"/>
          </p:cNvSpPr>
          <p:nvPr/>
        </p:nvSpPr>
        <p:spPr bwMode="auto">
          <a:xfrm>
            <a:off x="3679371" y="548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Ơ</a:t>
            </a:r>
          </a:p>
        </p:txBody>
      </p:sp>
      <p:sp>
        <p:nvSpPr>
          <p:cNvPr id="34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93771" y="5486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Ồ</a:t>
            </a:r>
          </a:p>
        </p:txBody>
      </p:sp>
      <p:sp>
        <p:nvSpPr>
          <p:cNvPr id="35" name="Rectangle 72"/>
          <p:cNvSpPr>
            <a:spLocks noChangeArrowheads="1"/>
          </p:cNvSpPr>
          <p:nvPr/>
        </p:nvSpPr>
        <p:spPr bwMode="auto">
          <a:xfrm>
            <a:off x="3222171" y="548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6" name="Rectangle 75"/>
          <p:cNvSpPr>
            <a:spLocks noChangeArrowheads="1"/>
          </p:cNvSpPr>
          <p:nvPr/>
        </p:nvSpPr>
        <p:spPr bwMode="auto">
          <a:xfrm>
            <a:off x="4593771" y="2438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Ớ</a:t>
            </a:r>
          </a:p>
        </p:txBody>
      </p:sp>
      <p:sp>
        <p:nvSpPr>
          <p:cNvPr id="37" name="Rectangle 77"/>
          <p:cNvSpPr>
            <a:spLocks noChangeArrowheads="1"/>
          </p:cNvSpPr>
          <p:nvPr/>
        </p:nvSpPr>
        <p:spPr bwMode="auto">
          <a:xfrm>
            <a:off x="41365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38" name="Rectangle 78"/>
          <p:cNvSpPr>
            <a:spLocks noChangeArrowheads="1"/>
          </p:cNvSpPr>
          <p:nvPr/>
        </p:nvSpPr>
        <p:spPr bwMode="auto">
          <a:xfrm>
            <a:off x="36793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39" name="Rectangle 80"/>
          <p:cNvSpPr>
            <a:spLocks noChangeArrowheads="1"/>
          </p:cNvSpPr>
          <p:nvPr/>
        </p:nvSpPr>
        <p:spPr bwMode="auto">
          <a:xfrm>
            <a:off x="55081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Ẻ</a:t>
            </a:r>
          </a:p>
        </p:txBody>
      </p:sp>
      <p:sp>
        <p:nvSpPr>
          <p:cNvPr id="40" name="Rectangle 81"/>
          <p:cNvSpPr>
            <a:spLocks noChangeArrowheads="1"/>
          </p:cNvSpPr>
          <p:nvPr/>
        </p:nvSpPr>
        <p:spPr bwMode="auto">
          <a:xfrm>
            <a:off x="64225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1" name="Rectangle 82"/>
          <p:cNvSpPr>
            <a:spLocks noChangeArrowheads="1"/>
          </p:cNvSpPr>
          <p:nvPr/>
        </p:nvSpPr>
        <p:spPr bwMode="auto">
          <a:xfrm>
            <a:off x="59653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2" name="Rectangle 8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797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43" name="Rectangle 84"/>
          <p:cNvSpPr>
            <a:spLocks noChangeArrowheads="1"/>
          </p:cNvSpPr>
          <p:nvPr/>
        </p:nvSpPr>
        <p:spPr bwMode="auto">
          <a:xfrm>
            <a:off x="5050971" y="2438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44" name="Rectangle 86"/>
          <p:cNvSpPr>
            <a:spLocks noChangeArrowheads="1"/>
          </p:cNvSpPr>
          <p:nvPr/>
        </p:nvSpPr>
        <p:spPr bwMode="auto">
          <a:xfrm>
            <a:off x="45937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Ớ</a:t>
            </a:r>
          </a:p>
        </p:txBody>
      </p:sp>
      <p:sp>
        <p:nvSpPr>
          <p:cNvPr id="45" name="Rectangle 87"/>
          <p:cNvSpPr>
            <a:spLocks noChangeArrowheads="1"/>
          </p:cNvSpPr>
          <p:nvPr/>
        </p:nvSpPr>
        <p:spPr bwMode="auto">
          <a:xfrm>
            <a:off x="41365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46" name="Rectangle 88"/>
          <p:cNvSpPr>
            <a:spLocks noChangeArrowheads="1"/>
          </p:cNvSpPr>
          <p:nvPr/>
        </p:nvSpPr>
        <p:spPr bwMode="auto">
          <a:xfrm>
            <a:off x="36793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47" name="Rectangle 89"/>
          <p:cNvSpPr>
            <a:spLocks noChangeArrowheads="1"/>
          </p:cNvSpPr>
          <p:nvPr/>
        </p:nvSpPr>
        <p:spPr bwMode="auto">
          <a:xfrm>
            <a:off x="50509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8" name="Rectangle 90"/>
          <p:cNvSpPr>
            <a:spLocks noChangeArrowheads="1"/>
          </p:cNvSpPr>
          <p:nvPr/>
        </p:nvSpPr>
        <p:spPr bwMode="auto">
          <a:xfrm>
            <a:off x="45937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9" name="Rectangle 91"/>
          <p:cNvSpPr>
            <a:spLocks noChangeArrowheads="1"/>
          </p:cNvSpPr>
          <p:nvPr/>
        </p:nvSpPr>
        <p:spPr bwMode="auto">
          <a:xfrm>
            <a:off x="41365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Ạ</a:t>
            </a:r>
          </a:p>
        </p:txBody>
      </p:sp>
      <p:sp>
        <p:nvSpPr>
          <p:cNvPr id="50" name="Rectangle 92"/>
          <p:cNvSpPr>
            <a:spLocks noChangeArrowheads="1"/>
          </p:cNvSpPr>
          <p:nvPr/>
        </p:nvSpPr>
        <p:spPr bwMode="auto">
          <a:xfrm>
            <a:off x="3679371" y="3200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64225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52" name="Rectangle 100"/>
          <p:cNvSpPr>
            <a:spLocks noChangeArrowheads="1"/>
          </p:cNvSpPr>
          <p:nvPr/>
        </p:nvSpPr>
        <p:spPr bwMode="auto">
          <a:xfrm>
            <a:off x="5965371" y="472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Ạ</a:t>
            </a:r>
          </a:p>
        </p:txBody>
      </p:sp>
      <p:sp>
        <p:nvSpPr>
          <p:cNvPr id="53" name="Rectangle 101"/>
          <p:cNvSpPr>
            <a:spLocks noChangeArrowheads="1"/>
          </p:cNvSpPr>
          <p:nvPr/>
        </p:nvSpPr>
        <p:spPr bwMode="auto">
          <a:xfrm>
            <a:off x="5050971" y="472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4" name="Rectangle 84"/>
          <p:cNvSpPr>
            <a:spLocks noChangeArrowheads="1"/>
          </p:cNvSpPr>
          <p:nvPr/>
        </p:nvSpPr>
        <p:spPr bwMode="auto">
          <a:xfrm>
            <a:off x="4136571" y="205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Á</a:t>
            </a:r>
          </a:p>
        </p:txBody>
      </p:sp>
      <p:sp>
        <p:nvSpPr>
          <p:cNvPr id="55" name="Rectangle 84"/>
          <p:cNvSpPr>
            <a:spLocks noChangeArrowheads="1"/>
          </p:cNvSpPr>
          <p:nvPr/>
        </p:nvSpPr>
        <p:spPr bwMode="auto">
          <a:xfrm>
            <a:off x="41365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Ơ</a:t>
            </a:r>
          </a:p>
        </p:txBody>
      </p:sp>
      <p:sp>
        <p:nvSpPr>
          <p:cNvPr id="56" name="Rectangle 84"/>
          <p:cNvSpPr>
            <a:spLocks noChangeArrowheads="1"/>
          </p:cNvSpPr>
          <p:nvPr/>
        </p:nvSpPr>
        <p:spPr bwMode="auto">
          <a:xfrm>
            <a:off x="41365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57" name="Rectangle 84"/>
          <p:cNvSpPr>
            <a:spLocks noChangeArrowheads="1"/>
          </p:cNvSpPr>
          <p:nvPr/>
        </p:nvSpPr>
        <p:spPr bwMode="auto">
          <a:xfrm>
            <a:off x="41365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8" name="Rectangle 84"/>
          <p:cNvSpPr>
            <a:spLocks noChangeArrowheads="1"/>
          </p:cNvSpPr>
          <p:nvPr/>
        </p:nvSpPr>
        <p:spPr bwMode="auto">
          <a:xfrm>
            <a:off x="45937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59" name="Rectangle 84"/>
          <p:cNvSpPr>
            <a:spLocks noChangeArrowheads="1"/>
          </p:cNvSpPr>
          <p:nvPr/>
        </p:nvSpPr>
        <p:spPr bwMode="auto">
          <a:xfrm>
            <a:off x="41365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Á</a:t>
            </a:r>
          </a:p>
        </p:txBody>
      </p:sp>
      <p:sp>
        <p:nvSpPr>
          <p:cNvPr id="60" name="Rectangle 7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422571" y="152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61" name="Rectangle 79"/>
          <p:cNvSpPr>
            <a:spLocks noChangeArrowheads="1"/>
          </p:cNvSpPr>
          <p:nvPr/>
        </p:nvSpPr>
        <p:spPr bwMode="auto">
          <a:xfrm>
            <a:off x="36793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62" name="Rectangle 79"/>
          <p:cNvSpPr>
            <a:spLocks noChangeArrowheads="1"/>
          </p:cNvSpPr>
          <p:nvPr/>
        </p:nvSpPr>
        <p:spPr bwMode="auto">
          <a:xfrm>
            <a:off x="41365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Ầ</a:t>
            </a:r>
          </a:p>
        </p:txBody>
      </p:sp>
      <p:sp>
        <p:nvSpPr>
          <p:cNvPr id="63" name="Rectangle 79"/>
          <p:cNvSpPr>
            <a:spLocks noChangeArrowheads="1"/>
          </p:cNvSpPr>
          <p:nvPr/>
        </p:nvSpPr>
        <p:spPr bwMode="auto">
          <a:xfrm>
            <a:off x="45937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64" name="Rectangle 79"/>
          <p:cNvSpPr>
            <a:spLocks noChangeArrowheads="1"/>
          </p:cNvSpPr>
          <p:nvPr/>
        </p:nvSpPr>
        <p:spPr bwMode="auto">
          <a:xfrm>
            <a:off x="50509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65" name="Rectangle 79"/>
          <p:cNvSpPr>
            <a:spLocks noChangeArrowheads="1"/>
          </p:cNvSpPr>
          <p:nvPr/>
        </p:nvSpPr>
        <p:spPr bwMode="auto">
          <a:xfrm>
            <a:off x="55081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Rectangle 79"/>
          <p:cNvSpPr>
            <a:spLocks noChangeArrowheads="1"/>
          </p:cNvSpPr>
          <p:nvPr/>
        </p:nvSpPr>
        <p:spPr bwMode="auto">
          <a:xfrm>
            <a:off x="5965371" y="15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Ề</a:t>
            </a: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5965371" y="533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Ố</a:t>
            </a:r>
          </a:p>
        </p:txBody>
      </p:sp>
      <p:sp>
        <p:nvSpPr>
          <p:cNvPr id="68" name="Rectangle 21"/>
          <p:cNvSpPr>
            <a:spLocks noChangeArrowheads="1"/>
          </p:cNvSpPr>
          <p:nvPr/>
        </p:nvSpPr>
        <p:spPr bwMode="auto">
          <a:xfrm>
            <a:off x="55081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9" name="Rectangle 21"/>
          <p:cNvSpPr>
            <a:spLocks noChangeArrowheads="1"/>
          </p:cNvSpPr>
          <p:nvPr/>
        </p:nvSpPr>
        <p:spPr bwMode="auto">
          <a:xfrm>
            <a:off x="50509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70" name="Rectangle 21"/>
          <p:cNvSpPr>
            <a:spLocks noChangeArrowheads="1"/>
          </p:cNvSpPr>
          <p:nvPr/>
        </p:nvSpPr>
        <p:spPr bwMode="auto">
          <a:xfrm>
            <a:off x="64225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7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797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45937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73" name="Rectangle 21"/>
          <p:cNvSpPr>
            <a:spLocks noChangeArrowheads="1"/>
          </p:cNvSpPr>
          <p:nvPr/>
        </p:nvSpPr>
        <p:spPr bwMode="auto">
          <a:xfrm>
            <a:off x="36793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74" name="Rectangle 21"/>
          <p:cNvSpPr>
            <a:spLocks noChangeArrowheads="1"/>
          </p:cNvSpPr>
          <p:nvPr/>
        </p:nvSpPr>
        <p:spPr bwMode="auto">
          <a:xfrm>
            <a:off x="3222171" y="533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5508171" y="914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76" name="Rectangle 84"/>
          <p:cNvSpPr>
            <a:spLocks noChangeArrowheads="1"/>
          </p:cNvSpPr>
          <p:nvPr/>
        </p:nvSpPr>
        <p:spPr bwMode="auto">
          <a:xfrm>
            <a:off x="45937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Ú</a:t>
            </a:r>
          </a:p>
        </p:txBody>
      </p:sp>
      <p:sp>
        <p:nvSpPr>
          <p:cNvPr id="77" name="Rectangle 84"/>
          <p:cNvSpPr>
            <a:spLocks noChangeArrowheads="1"/>
          </p:cNvSpPr>
          <p:nvPr/>
        </p:nvSpPr>
        <p:spPr bwMode="auto">
          <a:xfrm>
            <a:off x="50509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78" name="Rectangle 84"/>
          <p:cNvSpPr>
            <a:spLocks noChangeArrowheads="1"/>
          </p:cNvSpPr>
          <p:nvPr/>
        </p:nvSpPr>
        <p:spPr bwMode="auto">
          <a:xfrm>
            <a:off x="59653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79" name="Rectangle 84"/>
          <p:cNvSpPr>
            <a:spLocks noChangeArrowheads="1"/>
          </p:cNvSpPr>
          <p:nvPr/>
        </p:nvSpPr>
        <p:spPr bwMode="auto">
          <a:xfrm>
            <a:off x="64225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Ồ</a:t>
            </a:r>
          </a:p>
        </p:txBody>
      </p:sp>
      <p:sp>
        <p:nvSpPr>
          <p:cNvPr id="80" name="Rectangle 8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79771" y="914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auto">
          <a:xfrm>
            <a:off x="5050971" y="1295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82" name="Rectangle 84"/>
          <p:cNvSpPr>
            <a:spLocks noChangeArrowheads="1"/>
          </p:cNvSpPr>
          <p:nvPr/>
        </p:nvSpPr>
        <p:spPr bwMode="auto">
          <a:xfrm>
            <a:off x="45937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83" name="Rectangle 84"/>
          <p:cNvSpPr>
            <a:spLocks noChangeArrowheads="1"/>
          </p:cNvSpPr>
          <p:nvPr/>
        </p:nvSpPr>
        <p:spPr bwMode="auto">
          <a:xfrm>
            <a:off x="36793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55081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59653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86" name="Rectangle 84"/>
          <p:cNvSpPr>
            <a:spLocks noChangeArrowheads="1"/>
          </p:cNvSpPr>
          <p:nvPr/>
        </p:nvSpPr>
        <p:spPr bwMode="auto">
          <a:xfrm>
            <a:off x="64225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Ê</a:t>
            </a: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6879771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88" name="Rectangle 84"/>
          <p:cNvSpPr>
            <a:spLocks noChangeArrowheads="1"/>
          </p:cNvSpPr>
          <p:nvPr/>
        </p:nvSpPr>
        <p:spPr bwMode="auto">
          <a:xfrm>
            <a:off x="36793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89" name="Rectangle 84"/>
          <p:cNvSpPr>
            <a:spLocks noChangeArrowheads="1"/>
          </p:cNvSpPr>
          <p:nvPr/>
        </p:nvSpPr>
        <p:spPr bwMode="auto">
          <a:xfrm>
            <a:off x="32221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90" name="Rectangle 84"/>
          <p:cNvSpPr>
            <a:spLocks noChangeArrowheads="1"/>
          </p:cNvSpPr>
          <p:nvPr/>
        </p:nvSpPr>
        <p:spPr bwMode="auto">
          <a:xfrm>
            <a:off x="27649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91" name="Rectangle 84"/>
          <p:cNvSpPr>
            <a:spLocks noChangeArrowheads="1"/>
          </p:cNvSpPr>
          <p:nvPr/>
        </p:nvSpPr>
        <p:spPr bwMode="auto">
          <a:xfrm>
            <a:off x="50509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92" name="Rectangle 84"/>
          <p:cNvSpPr>
            <a:spLocks noChangeArrowheads="1"/>
          </p:cNvSpPr>
          <p:nvPr/>
        </p:nvSpPr>
        <p:spPr bwMode="auto">
          <a:xfrm>
            <a:off x="59653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93" name="Rectangle 84"/>
          <p:cNvSpPr>
            <a:spLocks noChangeArrowheads="1"/>
          </p:cNvSpPr>
          <p:nvPr/>
        </p:nvSpPr>
        <p:spPr bwMode="auto">
          <a:xfrm>
            <a:off x="64225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94" name="Rectangle 8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797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95" name="Rectangle 75"/>
          <p:cNvSpPr>
            <a:spLocks noChangeArrowheads="1"/>
          </p:cNvSpPr>
          <p:nvPr/>
        </p:nvSpPr>
        <p:spPr bwMode="auto">
          <a:xfrm>
            <a:off x="4593771" y="1676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96" name="Rectangle 75"/>
          <p:cNvSpPr>
            <a:spLocks noChangeArrowheads="1"/>
          </p:cNvSpPr>
          <p:nvPr/>
        </p:nvSpPr>
        <p:spPr bwMode="auto">
          <a:xfrm>
            <a:off x="4593771" y="2057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Ư</a:t>
            </a:r>
          </a:p>
        </p:txBody>
      </p:sp>
      <p:sp>
        <p:nvSpPr>
          <p:cNvPr id="97" name="Rectangle 84"/>
          <p:cNvSpPr>
            <a:spLocks noChangeArrowheads="1"/>
          </p:cNvSpPr>
          <p:nvPr/>
        </p:nvSpPr>
        <p:spPr bwMode="auto">
          <a:xfrm>
            <a:off x="3679371" y="205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98" name="Rectangle 84"/>
          <p:cNvSpPr>
            <a:spLocks noChangeArrowheads="1"/>
          </p:cNvSpPr>
          <p:nvPr/>
        </p:nvSpPr>
        <p:spPr bwMode="auto">
          <a:xfrm>
            <a:off x="5050971" y="205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Ơ</a:t>
            </a:r>
          </a:p>
        </p:txBody>
      </p:sp>
      <p:sp>
        <p:nvSpPr>
          <p:cNvPr id="99" name="Rectangle 25"/>
          <p:cNvSpPr>
            <a:spLocks noChangeArrowheads="1"/>
          </p:cNvSpPr>
          <p:nvPr/>
        </p:nvSpPr>
        <p:spPr bwMode="auto">
          <a:xfrm>
            <a:off x="45937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00" name="Rectangle 25"/>
          <p:cNvSpPr>
            <a:spLocks noChangeArrowheads="1"/>
          </p:cNvSpPr>
          <p:nvPr/>
        </p:nvSpPr>
        <p:spPr bwMode="auto">
          <a:xfrm>
            <a:off x="41365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Ữ</a:t>
            </a:r>
          </a:p>
        </p:txBody>
      </p:sp>
      <p:sp>
        <p:nvSpPr>
          <p:cNvPr id="101" name="Rectangle 25"/>
          <p:cNvSpPr>
            <a:spLocks noChangeArrowheads="1"/>
          </p:cNvSpPr>
          <p:nvPr/>
        </p:nvSpPr>
        <p:spPr bwMode="auto">
          <a:xfrm>
            <a:off x="36793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102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94171" y="3581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03" name="Rectangle 30"/>
          <p:cNvSpPr>
            <a:spLocks noChangeArrowheads="1"/>
          </p:cNvSpPr>
          <p:nvPr/>
        </p:nvSpPr>
        <p:spPr bwMode="auto">
          <a:xfrm>
            <a:off x="82513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04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08571" y="3962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105" name="Rectangle 68"/>
          <p:cNvSpPr>
            <a:spLocks noChangeArrowheads="1"/>
          </p:cNvSpPr>
          <p:nvPr/>
        </p:nvSpPr>
        <p:spPr bwMode="auto">
          <a:xfrm>
            <a:off x="4136571" y="5867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06" name="Rectangle 84"/>
          <p:cNvSpPr>
            <a:spLocks noChangeArrowheads="1"/>
          </p:cNvSpPr>
          <p:nvPr/>
        </p:nvSpPr>
        <p:spPr bwMode="auto">
          <a:xfrm>
            <a:off x="50509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À</a:t>
            </a:r>
          </a:p>
        </p:txBody>
      </p:sp>
      <p:sp>
        <p:nvSpPr>
          <p:cNvPr id="107" name="Rectangle 84"/>
          <p:cNvSpPr>
            <a:spLocks noChangeArrowheads="1"/>
          </p:cNvSpPr>
          <p:nvPr/>
        </p:nvSpPr>
        <p:spPr bwMode="auto">
          <a:xfrm>
            <a:off x="55081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08" name="Rectangle 84"/>
          <p:cNvSpPr>
            <a:spLocks noChangeArrowheads="1"/>
          </p:cNvSpPr>
          <p:nvPr/>
        </p:nvSpPr>
        <p:spPr bwMode="auto">
          <a:xfrm>
            <a:off x="59653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Ó</a:t>
            </a:r>
          </a:p>
        </p:txBody>
      </p:sp>
      <p:sp>
        <p:nvSpPr>
          <p:cNvPr id="109" name="Rectangle 84"/>
          <p:cNvSpPr>
            <a:spLocks noChangeArrowheads="1"/>
          </p:cNvSpPr>
          <p:nvPr/>
        </p:nvSpPr>
        <p:spPr bwMode="auto">
          <a:xfrm>
            <a:off x="64225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10" name="Rectangle 84"/>
          <p:cNvSpPr>
            <a:spLocks noChangeArrowheads="1"/>
          </p:cNvSpPr>
          <p:nvPr/>
        </p:nvSpPr>
        <p:spPr bwMode="auto">
          <a:xfrm>
            <a:off x="68797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Ó</a:t>
            </a:r>
          </a:p>
        </p:txBody>
      </p:sp>
      <p:sp>
        <p:nvSpPr>
          <p:cNvPr id="111" name="Rectangle 8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36971" y="586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2" name="Rectangle 84"/>
          <p:cNvSpPr>
            <a:spLocks noChangeArrowheads="1"/>
          </p:cNvSpPr>
          <p:nvPr/>
        </p:nvSpPr>
        <p:spPr bwMode="auto">
          <a:xfrm>
            <a:off x="5508171" y="1676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13" name="Rectangle 3"/>
          <p:cNvSpPr>
            <a:spLocks noChangeArrowheads="1"/>
          </p:cNvSpPr>
          <p:nvPr/>
        </p:nvSpPr>
        <p:spPr bwMode="auto">
          <a:xfrm>
            <a:off x="5050971" y="2819400"/>
            <a:ext cx="457200" cy="3810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4" name="Rectangle 10"/>
          <p:cNvSpPr>
            <a:spLocks noChangeArrowheads="1"/>
          </p:cNvSpPr>
          <p:nvPr/>
        </p:nvSpPr>
        <p:spPr bwMode="auto">
          <a:xfrm>
            <a:off x="59653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Ò</a:t>
            </a:r>
          </a:p>
        </p:txBody>
      </p:sp>
      <p:sp>
        <p:nvSpPr>
          <p:cNvPr id="115" name="Rectangle 15"/>
          <p:cNvSpPr>
            <a:spLocks noChangeArrowheads="1"/>
          </p:cNvSpPr>
          <p:nvPr/>
        </p:nvSpPr>
        <p:spPr bwMode="auto">
          <a:xfrm>
            <a:off x="55081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16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2819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20" name="10-Point Star 119">
            <a:hlinkClick r:id="rId3" action="ppaction://hlinksldjump" highlightClick="1"/>
          </p:cNvPr>
          <p:cNvSpPr/>
          <p:nvPr/>
        </p:nvSpPr>
        <p:spPr>
          <a:xfrm>
            <a:off x="1545771" y="129829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1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10-Point Star 167">
            <a:hlinkClick r:id="rId4" action="ppaction://hlinksldjump" highlightClick="1"/>
          </p:cNvPr>
          <p:cNvSpPr/>
          <p:nvPr/>
        </p:nvSpPr>
        <p:spPr>
          <a:xfrm>
            <a:off x="1545771" y="510829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1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55081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0" name="Rectangle 5"/>
          <p:cNvSpPr>
            <a:spLocks noChangeArrowheads="1"/>
          </p:cNvSpPr>
          <p:nvPr/>
        </p:nvSpPr>
        <p:spPr bwMode="auto">
          <a:xfrm>
            <a:off x="59653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1" name="Rectangle 6"/>
          <p:cNvSpPr>
            <a:spLocks noChangeArrowheads="1"/>
          </p:cNvSpPr>
          <p:nvPr/>
        </p:nvSpPr>
        <p:spPr bwMode="auto">
          <a:xfrm>
            <a:off x="59653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2" name="Rectangle 7"/>
          <p:cNvSpPr>
            <a:spLocks noChangeArrowheads="1"/>
          </p:cNvSpPr>
          <p:nvPr/>
        </p:nvSpPr>
        <p:spPr bwMode="auto">
          <a:xfrm>
            <a:off x="5508171" y="472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3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653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4" name="Rectangle 9"/>
          <p:cNvSpPr>
            <a:spLocks noChangeArrowheads="1"/>
          </p:cNvSpPr>
          <p:nvPr/>
        </p:nvSpPr>
        <p:spPr bwMode="auto">
          <a:xfrm>
            <a:off x="50509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5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6" name="Rectangle 21"/>
          <p:cNvSpPr>
            <a:spLocks noChangeArrowheads="1"/>
          </p:cNvSpPr>
          <p:nvPr/>
        </p:nvSpPr>
        <p:spPr bwMode="auto">
          <a:xfrm>
            <a:off x="59653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7" name="Rectangle 22"/>
          <p:cNvSpPr>
            <a:spLocks noChangeArrowheads="1"/>
          </p:cNvSpPr>
          <p:nvPr/>
        </p:nvSpPr>
        <p:spPr bwMode="auto">
          <a:xfrm>
            <a:off x="68797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8" name="Rectangle 23"/>
          <p:cNvSpPr>
            <a:spLocks noChangeArrowheads="1"/>
          </p:cNvSpPr>
          <p:nvPr/>
        </p:nvSpPr>
        <p:spPr bwMode="auto">
          <a:xfrm>
            <a:off x="64225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9" name="Rectangle 24"/>
          <p:cNvSpPr>
            <a:spLocks noChangeArrowheads="1"/>
          </p:cNvSpPr>
          <p:nvPr/>
        </p:nvSpPr>
        <p:spPr bwMode="auto">
          <a:xfrm>
            <a:off x="55081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0" name="Rectangle 25"/>
          <p:cNvSpPr>
            <a:spLocks noChangeArrowheads="1"/>
          </p:cNvSpPr>
          <p:nvPr/>
        </p:nvSpPr>
        <p:spPr bwMode="auto">
          <a:xfrm>
            <a:off x="73369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1" name="Rectangle 26"/>
          <p:cNvSpPr>
            <a:spLocks noChangeArrowheads="1"/>
          </p:cNvSpPr>
          <p:nvPr/>
        </p:nvSpPr>
        <p:spPr bwMode="auto">
          <a:xfrm>
            <a:off x="50509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2" name="Rectangle 27"/>
          <p:cNvSpPr>
            <a:spLocks noChangeArrowheads="1"/>
          </p:cNvSpPr>
          <p:nvPr/>
        </p:nvSpPr>
        <p:spPr bwMode="auto">
          <a:xfrm>
            <a:off x="68797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3" name="Rectangle 28"/>
          <p:cNvSpPr>
            <a:spLocks noChangeArrowheads="1"/>
          </p:cNvSpPr>
          <p:nvPr/>
        </p:nvSpPr>
        <p:spPr bwMode="auto">
          <a:xfrm>
            <a:off x="55081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4" name="Rectangle 29"/>
          <p:cNvSpPr>
            <a:spLocks noChangeArrowheads="1"/>
          </p:cNvSpPr>
          <p:nvPr/>
        </p:nvSpPr>
        <p:spPr bwMode="auto">
          <a:xfrm>
            <a:off x="50509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5" name="Rectangle 30"/>
          <p:cNvSpPr>
            <a:spLocks noChangeArrowheads="1"/>
          </p:cNvSpPr>
          <p:nvPr/>
        </p:nvSpPr>
        <p:spPr bwMode="auto">
          <a:xfrm>
            <a:off x="77941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6" name="Rectangle 31"/>
          <p:cNvSpPr>
            <a:spLocks noChangeArrowheads="1"/>
          </p:cNvSpPr>
          <p:nvPr/>
        </p:nvSpPr>
        <p:spPr bwMode="auto">
          <a:xfrm>
            <a:off x="73369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7" name="Rectangle 37"/>
          <p:cNvSpPr>
            <a:spLocks noChangeArrowheads="1"/>
          </p:cNvSpPr>
          <p:nvPr/>
        </p:nvSpPr>
        <p:spPr bwMode="auto">
          <a:xfrm>
            <a:off x="55081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8" name="Rectangle 39"/>
          <p:cNvSpPr>
            <a:spLocks noChangeArrowheads="1"/>
          </p:cNvSpPr>
          <p:nvPr/>
        </p:nvSpPr>
        <p:spPr bwMode="auto">
          <a:xfrm>
            <a:off x="36793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9" name="Rectangle 40"/>
          <p:cNvSpPr>
            <a:spLocks noChangeArrowheads="1"/>
          </p:cNvSpPr>
          <p:nvPr/>
        </p:nvSpPr>
        <p:spPr bwMode="auto">
          <a:xfrm>
            <a:off x="41365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0" name="Rectangle 41"/>
          <p:cNvSpPr>
            <a:spLocks noChangeArrowheads="1"/>
          </p:cNvSpPr>
          <p:nvPr/>
        </p:nvSpPr>
        <p:spPr bwMode="auto">
          <a:xfrm>
            <a:off x="50509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1" name="Rectangle 42"/>
          <p:cNvSpPr>
            <a:spLocks noChangeArrowheads="1"/>
          </p:cNvSpPr>
          <p:nvPr/>
        </p:nvSpPr>
        <p:spPr bwMode="auto">
          <a:xfrm>
            <a:off x="4593771" y="434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2" name="Rectangle 4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472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3" name="Rectangle 47"/>
          <p:cNvSpPr>
            <a:spLocks noChangeArrowheads="1"/>
          </p:cNvSpPr>
          <p:nvPr/>
        </p:nvSpPr>
        <p:spPr bwMode="auto">
          <a:xfrm>
            <a:off x="4593771" y="472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4" name="Rectangle 48"/>
          <p:cNvSpPr>
            <a:spLocks noChangeArrowheads="1"/>
          </p:cNvSpPr>
          <p:nvPr/>
        </p:nvSpPr>
        <p:spPr bwMode="auto">
          <a:xfrm>
            <a:off x="64225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5" name="Rectangle 51"/>
          <p:cNvSpPr>
            <a:spLocks noChangeArrowheads="1"/>
          </p:cNvSpPr>
          <p:nvPr/>
        </p:nvSpPr>
        <p:spPr bwMode="auto">
          <a:xfrm>
            <a:off x="55081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6" name="Rectangle 5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369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7" name="Rectangle 53"/>
          <p:cNvSpPr>
            <a:spLocks noChangeArrowheads="1"/>
          </p:cNvSpPr>
          <p:nvPr/>
        </p:nvSpPr>
        <p:spPr bwMode="auto">
          <a:xfrm>
            <a:off x="59653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8" name="Rectangle 54"/>
          <p:cNvSpPr>
            <a:spLocks noChangeArrowheads="1"/>
          </p:cNvSpPr>
          <p:nvPr/>
        </p:nvSpPr>
        <p:spPr bwMode="auto">
          <a:xfrm>
            <a:off x="6879771" y="510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99" name="Rectangle 66"/>
          <p:cNvSpPr>
            <a:spLocks noChangeArrowheads="1"/>
          </p:cNvSpPr>
          <p:nvPr/>
        </p:nvSpPr>
        <p:spPr bwMode="auto">
          <a:xfrm>
            <a:off x="4136571" y="548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0" name="Rectangle 67"/>
          <p:cNvSpPr>
            <a:spLocks noChangeArrowheads="1"/>
          </p:cNvSpPr>
          <p:nvPr/>
        </p:nvSpPr>
        <p:spPr bwMode="auto">
          <a:xfrm>
            <a:off x="3679371" y="548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1" name="Rectangl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93771" y="548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2" name="Rectangle 72"/>
          <p:cNvSpPr>
            <a:spLocks noChangeArrowheads="1"/>
          </p:cNvSpPr>
          <p:nvPr/>
        </p:nvSpPr>
        <p:spPr bwMode="auto">
          <a:xfrm>
            <a:off x="3222171" y="548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3" name="Rectangle 75"/>
          <p:cNvSpPr>
            <a:spLocks noChangeArrowheads="1"/>
          </p:cNvSpPr>
          <p:nvPr/>
        </p:nvSpPr>
        <p:spPr bwMode="auto">
          <a:xfrm>
            <a:off x="45937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4" name="Rectangle 77"/>
          <p:cNvSpPr>
            <a:spLocks noChangeArrowheads="1"/>
          </p:cNvSpPr>
          <p:nvPr/>
        </p:nvSpPr>
        <p:spPr bwMode="auto">
          <a:xfrm>
            <a:off x="41365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5" name="Rectangle 78"/>
          <p:cNvSpPr>
            <a:spLocks noChangeArrowheads="1"/>
          </p:cNvSpPr>
          <p:nvPr/>
        </p:nvSpPr>
        <p:spPr bwMode="auto">
          <a:xfrm>
            <a:off x="36793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6" name="Rectangle 80"/>
          <p:cNvSpPr>
            <a:spLocks noChangeArrowheads="1"/>
          </p:cNvSpPr>
          <p:nvPr/>
        </p:nvSpPr>
        <p:spPr bwMode="auto">
          <a:xfrm>
            <a:off x="55081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7" name="Rectangle 81"/>
          <p:cNvSpPr>
            <a:spLocks noChangeArrowheads="1"/>
          </p:cNvSpPr>
          <p:nvPr/>
        </p:nvSpPr>
        <p:spPr bwMode="auto">
          <a:xfrm>
            <a:off x="64225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8" name="Rectangle 82"/>
          <p:cNvSpPr>
            <a:spLocks noChangeArrowheads="1"/>
          </p:cNvSpPr>
          <p:nvPr/>
        </p:nvSpPr>
        <p:spPr bwMode="auto">
          <a:xfrm>
            <a:off x="59653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9" name="Rectangle 8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797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0" name="Rectangle 84"/>
          <p:cNvSpPr>
            <a:spLocks noChangeArrowheads="1"/>
          </p:cNvSpPr>
          <p:nvPr/>
        </p:nvSpPr>
        <p:spPr bwMode="auto">
          <a:xfrm>
            <a:off x="5050971" y="2438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1" name="Rectangle 86"/>
          <p:cNvSpPr>
            <a:spLocks noChangeArrowheads="1"/>
          </p:cNvSpPr>
          <p:nvPr/>
        </p:nvSpPr>
        <p:spPr bwMode="auto">
          <a:xfrm>
            <a:off x="45937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2" name="Rectangle 87"/>
          <p:cNvSpPr>
            <a:spLocks noChangeArrowheads="1"/>
          </p:cNvSpPr>
          <p:nvPr/>
        </p:nvSpPr>
        <p:spPr bwMode="auto">
          <a:xfrm>
            <a:off x="41365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3" name="Rectangle 88"/>
          <p:cNvSpPr>
            <a:spLocks noChangeArrowheads="1"/>
          </p:cNvSpPr>
          <p:nvPr/>
        </p:nvSpPr>
        <p:spPr bwMode="auto">
          <a:xfrm>
            <a:off x="36793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4" name="Rectangle 89"/>
          <p:cNvSpPr>
            <a:spLocks noChangeArrowheads="1"/>
          </p:cNvSpPr>
          <p:nvPr/>
        </p:nvSpPr>
        <p:spPr bwMode="auto">
          <a:xfrm>
            <a:off x="50509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5" name="Rectangle 90"/>
          <p:cNvSpPr>
            <a:spLocks noChangeArrowheads="1"/>
          </p:cNvSpPr>
          <p:nvPr/>
        </p:nvSpPr>
        <p:spPr bwMode="auto">
          <a:xfrm>
            <a:off x="45937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6" name="Rectangle 91"/>
          <p:cNvSpPr>
            <a:spLocks noChangeArrowheads="1"/>
          </p:cNvSpPr>
          <p:nvPr/>
        </p:nvSpPr>
        <p:spPr bwMode="auto">
          <a:xfrm>
            <a:off x="41365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7" name="Rectangle 92"/>
          <p:cNvSpPr>
            <a:spLocks noChangeArrowheads="1"/>
          </p:cNvSpPr>
          <p:nvPr/>
        </p:nvSpPr>
        <p:spPr bwMode="auto">
          <a:xfrm>
            <a:off x="3679371" y="3200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8" name="Rectangle 95"/>
          <p:cNvSpPr>
            <a:spLocks noChangeArrowheads="1"/>
          </p:cNvSpPr>
          <p:nvPr/>
        </p:nvSpPr>
        <p:spPr bwMode="auto">
          <a:xfrm>
            <a:off x="64225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9" name="Rectangle 100"/>
          <p:cNvSpPr>
            <a:spLocks noChangeArrowheads="1"/>
          </p:cNvSpPr>
          <p:nvPr/>
        </p:nvSpPr>
        <p:spPr bwMode="auto">
          <a:xfrm>
            <a:off x="5965371" y="472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0" name="Rectangle 101"/>
          <p:cNvSpPr>
            <a:spLocks noChangeArrowheads="1"/>
          </p:cNvSpPr>
          <p:nvPr/>
        </p:nvSpPr>
        <p:spPr bwMode="auto">
          <a:xfrm>
            <a:off x="5050971" y="472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1" name="Rectangle 84"/>
          <p:cNvSpPr>
            <a:spLocks noChangeArrowheads="1"/>
          </p:cNvSpPr>
          <p:nvPr/>
        </p:nvSpPr>
        <p:spPr bwMode="auto">
          <a:xfrm>
            <a:off x="4136571" y="205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2" name="Rectangle 84"/>
          <p:cNvSpPr>
            <a:spLocks noChangeArrowheads="1"/>
          </p:cNvSpPr>
          <p:nvPr/>
        </p:nvSpPr>
        <p:spPr bwMode="auto">
          <a:xfrm>
            <a:off x="41365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3" name="Rectangle 84"/>
          <p:cNvSpPr>
            <a:spLocks noChangeArrowheads="1"/>
          </p:cNvSpPr>
          <p:nvPr/>
        </p:nvSpPr>
        <p:spPr bwMode="auto">
          <a:xfrm>
            <a:off x="41365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4" name="Rectangle 84"/>
          <p:cNvSpPr>
            <a:spLocks noChangeArrowheads="1"/>
          </p:cNvSpPr>
          <p:nvPr/>
        </p:nvSpPr>
        <p:spPr bwMode="auto">
          <a:xfrm>
            <a:off x="41365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5" name="Rectangle 84"/>
          <p:cNvSpPr>
            <a:spLocks noChangeArrowheads="1"/>
          </p:cNvSpPr>
          <p:nvPr/>
        </p:nvSpPr>
        <p:spPr bwMode="auto">
          <a:xfrm>
            <a:off x="45937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6" name="Rectangle 84"/>
          <p:cNvSpPr>
            <a:spLocks noChangeArrowheads="1"/>
          </p:cNvSpPr>
          <p:nvPr/>
        </p:nvSpPr>
        <p:spPr bwMode="auto">
          <a:xfrm>
            <a:off x="41365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7" name="Rectangle 7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4225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8" name="Rectangle 79"/>
          <p:cNvSpPr>
            <a:spLocks noChangeArrowheads="1"/>
          </p:cNvSpPr>
          <p:nvPr/>
        </p:nvSpPr>
        <p:spPr bwMode="auto">
          <a:xfrm>
            <a:off x="36793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9" name="Rectangle 79"/>
          <p:cNvSpPr>
            <a:spLocks noChangeArrowheads="1"/>
          </p:cNvSpPr>
          <p:nvPr/>
        </p:nvSpPr>
        <p:spPr bwMode="auto">
          <a:xfrm>
            <a:off x="41365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	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0" name="Rectangle 79"/>
          <p:cNvSpPr>
            <a:spLocks noChangeArrowheads="1"/>
          </p:cNvSpPr>
          <p:nvPr/>
        </p:nvSpPr>
        <p:spPr bwMode="auto">
          <a:xfrm>
            <a:off x="45937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1" name="Rectangle 79"/>
          <p:cNvSpPr>
            <a:spLocks noChangeArrowheads="1"/>
          </p:cNvSpPr>
          <p:nvPr/>
        </p:nvSpPr>
        <p:spPr bwMode="auto">
          <a:xfrm>
            <a:off x="50509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2" name="Rectangle 79"/>
          <p:cNvSpPr>
            <a:spLocks noChangeArrowheads="1"/>
          </p:cNvSpPr>
          <p:nvPr/>
        </p:nvSpPr>
        <p:spPr bwMode="auto">
          <a:xfrm>
            <a:off x="55081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3" name="Rectangle 79"/>
          <p:cNvSpPr>
            <a:spLocks noChangeArrowheads="1"/>
          </p:cNvSpPr>
          <p:nvPr/>
        </p:nvSpPr>
        <p:spPr bwMode="auto">
          <a:xfrm>
            <a:off x="5965371" y="15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59653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35" name="Rectangle 21"/>
          <p:cNvSpPr>
            <a:spLocks noChangeArrowheads="1"/>
          </p:cNvSpPr>
          <p:nvPr/>
        </p:nvSpPr>
        <p:spPr bwMode="auto">
          <a:xfrm>
            <a:off x="55081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6" name="Rectangle 21"/>
          <p:cNvSpPr>
            <a:spLocks noChangeArrowheads="1"/>
          </p:cNvSpPr>
          <p:nvPr/>
        </p:nvSpPr>
        <p:spPr bwMode="auto">
          <a:xfrm>
            <a:off x="50509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7" name="Rectangle 21"/>
          <p:cNvSpPr>
            <a:spLocks noChangeArrowheads="1"/>
          </p:cNvSpPr>
          <p:nvPr/>
        </p:nvSpPr>
        <p:spPr bwMode="auto">
          <a:xfrm>
            <a:off x="64225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797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9" name="Rectangle 21"/>
          <p:cNvSpPr>
            <a:spLocks noChangeArrowheads="1"/>
          </p:cNvSpPr>
          <p:nvPr/>
        </p:nvSpPr>
        <p:spPr bwMode="auto">
          <a:xfrm>
            <a:off x="45937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0" name="Rectangle 21"/>
          <p:cNvSpPr>
            <a:spLocks noChangeArrowheads="1"/>
          </p:cNvSpPr>
          <p:nvPr/>
        </p:nvSpPr>
        <p:spPr bwMode="auto">
          <a:xfrm>
            <a:off x="36793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1" name="Rectangle 21"/>
          <p:cNvSpPr>
            <a:spLocks noChangeArrowheads="1"/>
          </p:cNvSpPr>
          <p:nvPr/>
        </p:nvSpPr>
        <p:spPr bwMode="auto">
          <a:xfrm>
            <a:off x="3222171" y="533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2" name="Rectangle 75"/>
          <p:cNvSpPr>
            <a:spLocks noChangeArrowheads="1"/>
          </p:cNvSpPr>
          <p:nvPr/>
        </p:nvSpPr>
        <p:spPr bwMode="auto">
          <a:xfrm>
            <a:off x="55081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3" name="Rectangle 84"/>
          <p:cNvSpPr>
            <a:spLocks noChangeArrowheads="1"/>
          </p:cNvSpPr>
          <p:nvPr/>
        </p:nvSpPr>
        <p:spPr bwMode="auto">
          <a:xfrm>
            <a:off x="45937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4" name="Rectangle 84"/>
          <p:cNvSpPr>
            <a:spLocks noChangeArrowheads="1"/>
          </p:cNvSpPr>
          <p:nvPr/>
        </p:nvSpPr>
        <p:spPr bwMode="auto">
          <a:xfrm>
            <a:off x="50509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" name="Rectangle 84"/>
          <p:cNvSpPr>
            <a:spLocks noChangeArrowheads="1"/>
          </p:cNvSpPr>
          <p:nvPr/>
        </p:nvSpPr>
        <p:spPr bwMode="auto">
          <a:xfrm>
            <a:off x="59653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6" name="Rectangle 84"/>
          <p:cNvSpPr>
            <a:spLocks noChangeArrowheads="1"/>
          </p:cNvSpPr>
          <p:nvPr/>
        </p:nvSpPr>
        <p:spPr bwMode="auto">
          <a:xfrm>
            <a:off x="64225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7" name="Rectangle 8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79771" y="914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8" name="Rectangle 9"/>
          <p:cNvSpPr>
            <a:spLocks noChangeArrowheads="1"/>
          </p:cNvSpPr>
          <p:nvPr/>
        </p:nvSpPr>
        <p:spPr bwMode="auto">
          <a:xfrm>
            <a:off x="50509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49" name="Rectangle 84"/>
          <p:cNvSpPr>
            <a:spLocks noChangeArrowheads="1"/>
          </p:cNvSpPr>
          <p:nvPr/>
        </p:nvSpPr>
        <p:spPr bwMode="auto">
          <a:xfrm>
            <a:off x="45937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0" name="Rectangle 84"/>
          <p:cNvSpPr>
            <a:spLocks noChangeArrowheads="1"/>
          </p:cNvSpPr>
          <p:nvPr/>
        </p:nvSpPr>
        <p:spPr bwMode="auto">
          <a:xfrm>
            <a:off x="36793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1" name="Rectangle 84"/>
          <p:cNvSpPr>
            <a:spLocks noChangeArrowheads="1"/>
          </p:cNvSpPr>
          <p:nvPr/>
        </p:nvSpPr>
        <p:spPr bwMode="auto">
          <a:xfrm>
            <a:off x="55081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2" name="Rectangle 251"/>
          <p:cNvSpPr>
            <a:spLocks noChangeArrowheads="1"/>
          </p:cNvSpPr>
          <p:nvPr/>
        </p:nvSpPr>
        <p:spPr bwMode="auto">
          <a:xfrm>
            <a:off x="59653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3" name="Rectangle 84"/>
          <p:cNvSpPr>
            <a:spLocks noChangeArrowheads="1"/>
          </p:cNvSpPr>
          <p:nvPr/>
        </p:nvSpPr>
        <p:spPr bwMode="auto">
          <a:xfrm>
            <a:off x="64225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4" name="Rectangle 84"/>
          <p:cNvSpPr>
            <a:spLocks noChangeArrowheads="1"/>
          </p:cNvSpPr>
          <p:nvPr/>
        </p:nvSpPr>
        <p:spPr bwMode="auto">
          <a:xfrm>
            <a:off x="6879771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5" name="Rectangle 84"/>
          <p:cNvSpPr>
            <a:spLocks noChangeArrowheads="1"/>
          </p:cNvSpPr>
          <p:nvPr/>
        </p:nvSpPr>
        <p:spPr bwMode="auto">
          <a:xfrm>
            <a:off x="36793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6" name="Rectangle 84"/>
          <p:cNvSpPr>
            <a:spLocks noChangeArrowheads="1"/>
          </p:cNvSpPr>
          <p:nvPr/>
        </p:nvSpPr>
        <p:spPr bwMode="auto">
          <a:xfrm>
            <a:off x="32221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7" name="Rectangle 84"/>
          <p:cNvSpPr>
            <a:spLocks noChangeArrowheads="1"/>
          </p:cNvSpPr>
          <p:nvPr/>
        </p:nvSpPr>
        <p:spPr bwMode="auto">
          <a:xfrm>
            <a:off x="27649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8" name="Rectangle 84"/>
          <p:cNvSpPr>
            <a:spLocks noChangeArrowheads="1"/>
          </p:cNvSpPr>
          <p:nvPr/>
        </p:nvSpPr>
        <p:spPr bwMode="auto">
          <a:xfrm>
            <a:off x="50509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9" name="Rectangle 84"/>
          <p:cNvSpPr>
            <a:spLocks noChangeArrowheads="1"/>
          </p:cNvSpPr>
          <p:nvPr/>
        </p:nvSpPr>
        <p:spPr bwMode="auto">
          <a:xfrm>
            <a:off x="59653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0" name="Rectangle 84"/>
          <p:cNvSpPr>
            <a:spLocks noChangeArrowheads="1"/>
          </p:cNvSpPr>
          <p:nvPr/>
        </p:nvSpPr>
        <p:spPr bwMode="auto">
          <a:xfrm>
            <a:off x="64225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1" name="Rectangle 8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797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2" name="Rectangle 75"/>
          <p:cNvSpPr>
            <a:spLocks noChangeArrowheads="1"/>
          </p:cNvSpPr>
          <p:nvPr/>
        </p:nvSpPr>
        <p:spPr bwMode="auto">
          <a:xfrm>
            <a:off x="45937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3" name="Rectangle 75"/>
          <p:cNvSpPr>
            <a:spLocks noChangeArrowheads="1"/>
          </p:cNvSpPr>
          <p:nvPr/>
        </p:nvSpPr>
        <p:spPr bwMode="auto">
          <a:xfrm>
            <a:off x="4593771" y="205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4" name="Rectangle 84"/>
          <p:cNvSpPr>
            <a:spLocks noChangeArrowheads="1"/>
          </p:cNvSpPr>
          <p:nvPr/>
        </p:nvSpPr>
        <p:spPr bwMode="auto">
          <a:xfrm>
            <a:off x="3679371" y="205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5" name="Rectangle 84"/>
          <p:cNvSpPr>
            <a:spLocks noChangeArrowheads="1"/>
          </p:cNvSpPr>
          <p:nvPr/>
        </p:nvSpPr>
        <p:spPr bwMode="auto">
          <a:xfrm>
            <a:off x="5050971" y="205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" name="Rectangle 25"/>
          <p:cNvSpPr>
            <a:spLocks noChangeArrowheads="1"/>
          </p:cNvSpPr>
          <p:nvPr/>
        </p:nvSpPr>
        <p:spPr bwMode="auto">
          <a:xfrm>
            <a:off x="45937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7" name="Rectangle 25"/>
          <p:cNvSpPr>
            <a:spLocks noChangeArrowheads="1"/>
          </p:cNvSpPr>
          <p:nvPr/>
        </p:nvSpPr>
        <p:spPr bwMode="auto">
          <a:xfrm>
            <a:off x="41365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8" name="Rectangle 25"/>
          <p:cNvSpPr>
            <a:spLocks noChangeArrowheads="1"/>
          </p:cNvSpPr>
          <p:nvPr/>
        </p:nvSpPr>
        <p:spPr bwMode="auto">
          <a:xfrm>
            <a:off x="36793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9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94171" y="3581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0" name="Rectangle 30"/>
          <p:cNvSpPr>
            <a:spLocks noChangeArrowheads="1"/>
          </p:cNvSpPr>
          <p:nvPr/>
        </p:nvSpPr>
        <p:spPr bwMode="auto">
          <a:xfrm>
            <a:off x="82513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1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08571" y="3962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2" name="Rectangle 68"/>
          <p:cNvSpPr>
            <a:spLocks noChangeArrowheads="1"/>
          </p:cNvSpPr>
          <p:nvPr/>
        </p:nvSpPr>
        <p:spPr bwMode="auto">
          <a:xfrm>
            <a:off x="41365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3" name="Rectangle 84"/>
          <p:cNvSpPr>
            <a:spLocks noChangeArrowheads="1"/>
          </p:cNvSpPr>
          <p:nvPr/>
        </p:nvSpPr>
        <p:spPr bwMode="auto">
          <a:xfrm>
            <a:off x="50509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4" name="Rectangle 84"/>
          <p:cNvSpPr>
            <a:spLocks noChangeArrowheads="1"/>
          </p:cNvSpPr>
          <p:nvPr/>
        </p:nvSpPr>
        <p:spPr bwMode="auto">
          <a:xfrm>
            <a:off x="55081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5" name="Rectangle 84"/>
          <p:cNvSpPr>
            <a:spLocks noChangeArrowheads="1"/>
          </p:cNvSpPr>
          <p:nvPr/>
        </p:nvSpPr>
        <p:spPr bwMode="auto">
          <a:xfrm>
            <a:off x="59653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6" name="Rectangle 84"/>
          <p:cNvSpPr>
            <a:spLocks noChangeArrowheads="1"/>
          </p:cNvSpPr>
          <p:nvPr/>
        </p:nvSpPr>
        <p:spPr bwMode="auto">
          <a:xfrm>
            <a:off x="64225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7" name="Rectangle 84"/>
          <p:cNvSpPr>
            <a:spLocks noChangeArrowheads="1"/>
          </p:cNvSpPr>
          <p:nvPr/>
        </p:nvSpPr>
        <p:spPr bwMode="auto">
          <a:xfrm>
            <a:off x="68797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8" name="Rectangle 8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36971" y="586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9" name="Rectangle 84"/>
          <p:cNvSpPr>
            <a:spLocks noChangeArrowheads="1"/>
          </p:cNvSpPr>
          <p:nvPr/>
        </p:nvSpPr>
        <p:spPr bwMode="auto">
          <a:xfrm>
            <a:off x="5508171" y="1676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0" name="Rectangle 3"/>
          <p:cNvSpPr>
            <a:spLocks noChangeArrowheads="1"/>
          </p:cNvSpPr>
          <p:nvPr/>
        </p:nvSpPr>
        <p:spPr bwMode="auto">
          <a:xfrm>
            <a:off x="50509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81" name="Rectangle 10"/>
          <p:cNvSpPr>
            <a:spLocks noChangeArrowheads="1"/>
          </p:cNvSpPr>
          <p:nvPr/>
        </p:nvSpPr>
        <p:spPr bwMode="auto">
          <a:xfrm>
            <a:off x="59653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2" name="Rectangle 15"/>
          <p:cNvSpPr>
            <a:spLocks noChangeArrowheads="1"/>
          </p:cNvSpPr>
          <p:nvPr/>
        </p:nvSpPr>
        <p:spPr bwMode="auto">
          <a:xfrm>
            <a:off x="55081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2571" y="2819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2" name="10-Point Star 291">
            <a:hlinkClick r:id="rId5" action="ppaction://hlinksldjump" highlightClick="1"/>
          </p:cNvPr>
          <p:cNvSpPr/>
          <p:nvPr/>
        </p:nvSpPr>
        <p:spPr>
          <a:xfrm>
            <a:off x="1560167" y="891829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sz="1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Rectangle 8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32055" y="1295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294" name="Rectangle 8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32055" y="1295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5" name="10-Point Star 294">
            <a:hlinkClick r:id="rId7" action="ppaction://hlinksldjump" highlightClick="1"/>
          </p:cNvPr>
          <p:cNvSpPr/>
          <p:nvPr/>
        </p:nvSpPr>
        <p:spPr>
          <a:xfrm>
            <a:off x="1560167" y="1272829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endParaRPr lang="en-US" sz="1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10-Point Star 295">
            <a:hlinkClick r:id="rId6" action="ppaction://hlinksldjump" highlightClick="1"/>
          </p:cNvPr>
          <p:cNvSpPr/>
          <p:nvPr/>
        </p:nvSpPr>
        <p:spPr>
          <a:xfrm>
            <a:off x="1560167" y="1671035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endParaRPr lang="en-US" sz="1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" name="Picture 74" descr="0003-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7" y="152400"/>
            <a:ext cx="12176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" name="Rectangle 8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508171" y="2057400"/>
            <a:ext cx="457200" cy="3810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289" name="Rectangle 75"/>
          <p:cNvSpPr>
            <a:spLocks noChangeArrowheads="1"/>
          </p:cNvSpPr>
          <p:nvPr/>
        </p:nvSpPr>
        <p:spPr bwMode="auto">
          <a:xfrm>
            <a:off x="5508171" y="2057400"/>
            <a:ext cx="457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1" name="10-Point Star 300">
            <a:hlinkClick r:id="rId10" action="ppaction://hlinksldjump" highlightClick="1"/>
          </p:cNvPr>
          <p:cNvSpPr/>
          <p:nvPr/>
        </p:nvSpPr>
        <p:spPr>
          <a:xfrm>
            <a:off x="1545771" y="2049937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endParaRPr lang="en-US" sz="1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" name="10-Point Star 283">
            <a:hlinkClick r:id="rId9" action="ppaction://hlinksldjump" highlightClick="1"/>
          </p:cNvPr>
          <p:cNvSpPr/>
          <p:nvPr/>
        </p:nvSpPr>
        <p:spPr>
          <a:xfrm>
            <a:off x="1538514" y="2432744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5" name="10-Point Star 284">
            <a:hlinkClick r:id="rId11" action="ppaction://hlinksldjump" highlightClick="1"/>
          </p:cNvPr>
          <p:cNvSpPr/>
          <p:nvPr/>
        </p:nvSpPr>
        <p:spPr>
          <a:xfrm>
            <a:off x="1545771" y="2822433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1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1" name="10-Point Star 290">
            <a:hlinkClick r:id="rId12" action="ppaction://hlinksldjump" highlightClick="1"/>
          </p:cNvPr>
          <p:cNvSpPr/>
          <p:nvPr/>
        </p:nvSpPr>
        <p:spPr>
          <a:xfrm>
            <a:off x="1545771" y="3197367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1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10-Point Star 299">
            <a:hlinkClick r:id="rId13" action="ppaction://hlinksldjump" highlightClick="1"/>
          </p:cNvPr>
          <p:cNvSpPr/>
          <p:nvPr/>
        </p:nvSpPr>
        <p:spPr>
          <a:xfrm>
            <a:off x="1560167" y="3578718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10-Point Star 297">
            <a:hlinkClick r:id="rId14" action="ppaction://hlinksldjump" highlightClick="1"/>
          </p:cNvPr>
          <p:cNvSpPr/>
          <p:nvPr/>
        </p:nvSpPr>
        <p:spPr>
          <a:xfrm>
            <a:off x="1560167" y="3956979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" name="10-Point Star 286">
            <a:hlinkClick r:id="rId15" action="ppaction://hlinksldjump" highlightClick="1"/>
          </p:cNvPr>
          <p:cNvSpPr/>
          <p:nvPr/>
        </p:nvSpPr>
        <p:spPr>
          <a:xfrm>
            <a:off x="1560167" y="4339786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" name="10-Point Star 289">
            <a:hlinkClick r:id="rId16" action="ppaction://hlinksldjump" highlightClick="1"/>
          </p:cNvPr>
          <p:cNvSpPr/>
          <p:nvPr/>
        </p:nvSpPr>
        <p:spPr>
          <a:xfrm>
            <a:off x="1545771" y="4724400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10-Point Star 298">
            <a:hlinkClick r:id="rId17" action="ppaction://hlinksldjump" highlightClick="1"/>
          </p:cNvPr>
          <p:cNvSpPr/>
          <p:nvPr/>
        </p:nvSpPr>
        <p:spPr>
          <a:xfrm>
            <a:off x="1560167" y="5105751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10-Point Star 301">
            <a:hlinkClick r:id="rId18" action="ppaction://hlinksldjump" highlightClick="1"/>
          </p:cNvPr>
          <p:cNvSpPr/>
          <p:nvPr/>
        </p:nvSpPr>
        <p:spPr>
          <a:xfrm>
            <a:off x="1545771" y="5486400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10-Point Star 302">
            <a:hlinkClick r:id="rId19" action="ppaction://hlinksldjump" highlightClick="1"/>
          </p:cNvPr>
          <p:cNvSpPr/>
          <p:nvPr/>
        </p:nvSpPr>
        <p:spPr>
          <a:xfrm>
            <a:off x="1545771" y="5867400"/>
            <a:ext cx="1219200" cy="381000"/>
          </a:xfrm>
          <a:prstGeom prst="star10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286000" y="6400800"/>
            <a:ext cx="687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NƯỚC NHỚ NGUỒN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21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5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8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4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04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07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0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3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6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21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24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2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30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33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36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39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1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42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1" dur="1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4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7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0" dur="1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3" dur="1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6" dur="1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9" dur="1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14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1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0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3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6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2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3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3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38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41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6" dur="1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9" dur="1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2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5" dur="1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8" dur="1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1"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4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7" dur="1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0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8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1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0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5" dur="1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8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1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4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7" dur="1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2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5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8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1" dur="1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4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7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3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35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38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4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46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49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5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55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58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61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64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67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3" dur="20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94" grpId="0" animBg="1"/>
      <p:bldP spid="2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324600" cy="697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hay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dè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514"/>
            <a:ext cx="5791200" cy="700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non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non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endParaRPr lang="en-US" sz="24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Lội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sông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lạch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cạn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sâu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Dù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đông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tây</a:t>
            </a:r>
            <a:endParaRPr lang="en-US" sz="24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ngùi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ngùi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say,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sang.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7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77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334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905000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 HỌC ĐẾN ĐÂY LÀ KẾT THÚC.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406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59398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7345362" cy="3025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 algn="ctr">
                  <a:solidFill>
                    <a:srgbClr val="FF6600"/>
                  </a:solidFill>
                  <a:round/>
                  <a:headEnd/>
                  <a:tailEnd/>
                </a:ln>
                <a:latin typeface=".VnArial"/>
              </a:rPr>
              <a:t> </a:t>
            </a:r>
          </a:p>
        </p:txBody>
      </p:sp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0" y="188913"/>
            <a:ext cx="9144000" cy="11430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algn="ctr"/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hay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6" name="Picture 26" descr="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4" y="1672318"/>
            <a:ext cx="75438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7" name="Oval 27"/>
          <p:cNvSpPr>
            <a:spLocks noChangeArrowheads="1"/>
          </p:cNvSpPr>
          <p:nvPr/>
        </p:nvSpPr>
        <p:spPr bwMode="auto">
          <a:xfrm>
            <a:off x="684213" y="260350"/>
            <a:ext cx="647700" cy="54927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Left Arrow 1">
            <a:hlinkClick r:id="rId6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59398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7345362" cy="3025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 algn="ctr">
                  <a:solidFill>
                    <a:srgbClr val="FF6600"/>
                  </a:solidFill>
                  <a:round/>
                  <a:headEnd/>
                  <a:tailEnd/>
                </a:ln>
                <a:latin typeface=".VnArial"/>
              </a:rPr>
              <a:t> </a:t>
            </a:r>
          </a:p>
        </p:txBody>
      </p:sp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381000" y="188913"/>
            <a:ext cx="8763000" cy="11430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VNI-Times" pitchFamily="2" charset="0"/>
              </a:rPr>
              <a:t>B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4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VNI-Times" pitchFamily="2" charset="0"/>
            </a:endParaRPr>
          </a:p>
        </p:txBody>
      </p:sp>
      <p:pic>
        <p:nvPicPr>
          <p:cNvPr id="9269" name="Picture 53" descr="GIAN MUOP - Trang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02" y="1611086"/>
            <a:ext cx="7561262" cy="36449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0" name="Oval 54"/>
          <p:cNvSpPr>
            <a:spLocks noChangeArrowheads="1"/>
          </p:cNvSpPr>
          <p:nvPr/>
        </p:nvSpPr>
        <p:spPr bwMode="auto">
          <a:xfrm>
            <a:off x="615028" y="260350"/>
            <a:ext cx="649287" cy="5048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Left Arrow 6">
            <a:hlinkClick r:id="rId5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539750" y="188913"/>
            <a:ext cx="8604250" cy="11430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endParaRPr lang="en-US" sz="4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ở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5455" name="Oval 15"/>
          <p:cNvSpPr>
            <a:spLocks noChangeArrowheads="1"/>
          </p:cNvSpPr>
          <p:nvPr/>
        </p:nvSpPr>
        <p:spPr bwMode="auto">
          <a:xfrm>
            <a:off x="827088" y="260350"/>
            <a:ext cx="649287" cy="5048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026" name="Picture 2" descr="D:\anh nen power point de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31" y="2286000"/>
            <a:ext cx="5881687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>
            <a:hlinkClick r:id="rId6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921057" y="495509"/>
            <a:ext cx="8222944" cy="1446550"/>
          </a:xfrm>
          <a:prstGeom prst="rect">
            <a:avLst/>
          </a:prstGeom>
          <a:solidFill>
            <a:srgbClr val="66FF33"/>
          </a:solidFill>
          <a:ln w="57150">
            <a:solidFill>
              <a:srgbClr val="FF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dè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835342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1058094" y="523663"/>
            <a:ext cx="719138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252961" name="Group 33"/>
          <p:cNvGrpSpPr>
            <a:grpSpLocks/>
          </p:cNvGrpSpPr>
          <p:nvPr/>
        </p:nvGrpSpPr>
        <p:grpSpPr bwMode="auto">
          <a:xfrm>
            <a:off x="30470" y="2597150"/>
            <a:ext cx="8945563" cy="2924175"/>
            <a:chOff x="0" y="2784"/>
            <a:chExt cx="5635" cy="1536"/>
          </a:xfrm>
        </p:grpSpPr>
        <p:pic>
          <p:nvPicPr>
            <p:cNvPr id="252955" name="Picture 29" descr="Bugs-01-june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784"/>
              <a:ext cx="11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956" name="Picture 29" descr="Bugs-01-june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784"/>
              <a:ext cx="11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957" name="Picture 29" descr="Bugs-01-june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784"/>
              <a:ext cx="11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958" name="Picture 29" descr="Bugs-01-june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84"/>
              <a:ext cx="11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960" name="Picture 29" descr="Bugs-01-june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784"/>
              <a:ext cx="11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Left Arrow 11">
            <a:hlinkClick r:id="rId7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 animBg="1"/>
      <p:bldP spid="2529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95264" y="3767466"/>
            <a:ext cx="70562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MỞ RỘNG VỐN TỪ: </a:t>
            </a:r>
            <a:r>
              <a:rPr lang="en-US" sz="3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TRUYỀN </a:t>
            </a:r>
            <a:r>
              <a:rPr lang="en-US" sz="30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THỐNG</a:t>
            </a:r>
            <a:endParaRPr lang="en-US" sz="30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86333" y="2667000"/>
            <a:ext cx="4966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0waj01v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95" y="533400"/>
            <a:ext cx="70485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1170273ke1o4da45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9" y="1483014"/>
            <a:ext cx="8286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D:\1170273ke1o4da45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5" y="1485282"/>
            <a:ext cx="8286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D:\1170273ke1o4da45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5" y="3630244"/>
            <a:ext cx="8286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D:\1170273ke1o4da45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9" y="3630244"/>
            <a:ext cx="8286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D:\1170273ke1o4da45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1995" y="4862513"/>
            <a:ext cx="8286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D:\1170273ke1o4da45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7688" y="4862514"/>
            <a:ext cx="8286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D:\1170273ke1o4da45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8487" y="4862515"/>
            <a:ext cx="8286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0379" y="1771726"/>
            <a:ext cx="6345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103" name="Group 31"/>
          <p:cNvGrpSpPr>
            <a:grpSpLocks/>
          </p:cNvGrpSpPr>
          <p:nvPr/>
        </p:nvGrpSpPr>
        <p:grpSpPr bwMode="auto">
          <a:xfrm>
            <a:off x="395288" y="476250"/>
            <a:ext cx="8064500" cy="692150"/>
            <a:chOff x="0" y="3884"/>
            <a:chExt cx="5760" cy="480"/>
          </a:xfrm>
        </p:grpSpPr>
        <p:pic>
          <p:nvPicPr>
            <p:cNvPr id="259104" name="lang-toi.mid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" y="4172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05" name="Picture 33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06" name="Picture 34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07" name="Picture 35" descr="MCj0398429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884"/>
              <a:ext cx="222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108" name="Picture 36" descr="MCj0398429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884"/>
              <a:ext cx="222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109" name="Picture 37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9110" name="Group 38"/>
          <p:cNvGrpSpPr>
            <a:grpSpLocks/>
          </p:cNvGrpSpPr>
          <p:nvPr/>
        </p:nvGrpSpPr>
        <p:grpSpPr bwMode="auto">
          <a:xfrm>
            <a:off x="0" y="5676900"/>
            <a:ext cx="1866900" cy="1181100"/>
            <a:chOff x="2256" y="1536"/>
            <a:chExt cx="1176" cy="744"/>
          </a:xfrm>
        </p:grpSpPr>
        <p:pic>
          <p:nvPicPr>
            <p:cNvPr id="259111" name="Picture 39" descr="pretty_flower_purple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9112" name="Group 40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59113" name="Picture 41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14" name="Picture 42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15" name="Picture 43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9116" name="Group 44"/>
          <p:cNvGrpSpPr>
            <a:grpSpLocks/>
          </p:cNvGrpSpPr>
          <p:nvPr/>
        </p:nvGrpSpPr>
        <p:grpSpPr bwMode="auto">
          <a:xfrm>
            <a:off x="1908175" y="5676900"/>
            <a:ext cx="1866900" cy="1181100"/>
            <a:chOff x="2256" y="1536"/>
            <a:chExt cx="1176" cy="744"/>
          </a:xfrm>
        </p:grpSpPr>
        <p:pic>
          <p:nvPicPr>
            <p:cNvPr id="259117" name="Picture 45" descr="pretty_flower_purple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9118" name="Group 46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59119" name="Picture 47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20" name="Picture 48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21" name="Picture 49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9122" name="Group 50"/>
          <p:cNvGrpSpPr>
            <a:grpSpLocks/>
          </p:cNvGrpSpPr>
          <p:nvPr/>
        </p:nvGrpSpPr>
        <p:grpSpPr bwMode="auto">
          <a:xfrm>
            <a:off x="3779838" y="5676900"/>
            <a:ext cx="1866900" cy="1181100"/>
            <a:chOff x="2256" y="1536"/>
            <a:chExt cx="1176" cy="744"/>
          </a:xfrm>
        </p:grpSpPr>
        <p:pic>
          <p:nvPicPr>
            <p:cNvPr id="259123" name="Picture 51" descr="pretty_flower_purple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9124" name="Group 52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59125" name="Picture 53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26" name="Picture 54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27" name="Picture 55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9128" name="Group 56"/>
          <p:cNvGrpSpPr>
            <a:grpSpLocks/>
          </p:cNvGrpSpPr>
          <p:nvPr/>
        </p:nvGrpSpPr>
        <p:grpSpPr bwMode="auto">
          <a:xfrm>
            <a:off x="5580063" y="5676900"/>
            <a:ext cx="1866900" cy="1181100"/>
            <a:chOff x="2256" y="1536"/>
            <a:chExt cx="1176" cy="744"/>
          </a:xfrm>
        </p:grpSpPr>
        <p:pic>
          <p:nvPicPr>
            <p:cNvPr id="259129" name="Picture 57" descr="pretty_flower_purple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9130" name="Group 58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59131" name="Picture 59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32" name="Picture 60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33" name="Picture 61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9134" name="Group 62"/>
          <p:cNvGrpSpPr>
            <a:grpSpLocks/>
          </p:cNvGrpSpPr>
          <p:nvPr/>
        </p:nvGrpSpPr>
        <p:grpSpPr bwMode="auto">
          <a:xfrm>
            <a:off x="7277100" y="5676900"/>
            <a:ext cx="1866900" cy="1181100"/>
            <a:chOff x="2256" y="1536"/>
            <a:chExt cx="1176" cy="744"/>
          </a:xfrm>
        </p:grpSpPr>
        <p:pic>
          <p:nvPicPr>
            <p:cNvPr id="259135" name="Picture 63" descr="pretty_flower_purple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9136" name="Group 64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59137" name="Picture 65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38" name="Picture 66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139" name="Picture 67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228600" y="1268465"/>
            <a:ext cx="8915400" cy="1863725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9141" name="Group 69"/>
          <p:cNvGrpSpPr>
            <a:grpSpLocks/>
          </p:cNvGrpSpPr>
          <p:nvPr/>
        </p:nvGrpSpPr>
        <p:grpSpPr bwMode="auto">
          <a:xfrm>
            <a:off x="395288" y="476250"/>
            <a:ext cx="8064500" cy="692150"/>
            <a:chOff x="0" y="3884"/>
            <a:chExt cx="5760" cy="480"/>
          </a:xfrm>
        </p:grpSpPr>
        <p:pic>
          <p:nvPicPr>
            <p:cNvPr id="259142" name="lang-toi.mid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" y="4172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43" name="Picture 71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44" name="Picture 72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145" name="Picture 73" descr="MCj0398429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884"/>
              <a:ext cx="222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146" name="Picture 74" descr="MCj0398429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884"/>
              <a:ext cx="222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147" name="Picture 75" descr="Picture1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" y="4020"/>
              <a:ext cx="454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9149" name="Oval 77"/>
          <p:cNvSpPr>
            <a:spLocks noChangeArrowheads="1"/>
          </p:cNvSpPr>
          <p:nvPr/>
        </p:nvSpPr>
        <p:spPr bwMode="auto">
          <a:xfrm>
            <a:off x="539750" y="1268413"/>
            <a:ext cx="649288" cy="647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9" name="Left Arrow 48">
            <a:hlinkClick r:id="rId13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652463" y="765175"/>
            <a:ext cx="831215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cưỡng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3178" name="Picture 10" descr="SO0048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12588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200" name="Oval 32"/>
          <p:cNvSpPr>
            <a:spLocks noChangeArrowheads="1"/>
          </p:cNvSpPr>
          <p:nvPr/>
        </p:nvSpPr>
        <p:spPr bwMode="auto">
          <a:xfrm>
            <a:off x="738187" y="644614"/>
            <a:ext cx="719137" cy="72072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prstShdw prst="shdw17" dist="17961" dir="2700000">
              <a:srgbClr val="FF33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263201" name="Picture 33" descr="book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0" y="2701223"/>
            <a:ext cx="3059112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202" name="Picture 34" descr="SO0048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12588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203" name="Picture 35" descr="SO0048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1258888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204" name="Picture 36" descr="SO0048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258888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205" name="Picture 37" descr="book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85" y="2708480"/>
            <a:ext cx="3059113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206" name="Picture 38" descr="book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07" y="2701223"/>
            <a:ext cx="3059112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>
            <a:hlinkClick r:id="rId7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  <a:solidFill>
            <a:srgbClr val="CC3300"/>
          </a:solidFill>
          <a:ln/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Rectangle 59398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7345362" cy="3025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 algn="ctr">
                  <a:solidFill>
                    <a:srgbClr val="FF6600"/>
                  </a:solidFill>
                  <a:round/>
                  <a:headEnd/>
                  <a:tailEnd/>
                </a:ln>
                <a:latin typeface=".VnArial"/>
              </a:rPr>
              <a:t> </a:t>
            </a:r>
          </a:p>
        </p:txBody>
      </p:sp>
      <p:sp>
        <p:nvSpPr>
          <p:cNvPr id="267295" name="Oval 31"/>
          <p:cNvSpPr>
            <a:spLocks noChangeArrowheads="1"/>
          </p:cNvSpPr>
          <p:nvPr/>
        </p:nvSpPr>
        <p:spPr bwMode="auto">
          <a:xfrm>
            <a:off x="611188" y="692150"/>
            <a:ext cx="719137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pSp>
        <p:nvGrpSpPr>
          <p:cNvPr id="267300" name="Group 36"/>
          <p:cNvGrpSpPr>
            <a:grpSpLocks/>
          </p:cNvGrpSpPr>
          <p:nvPr/>
        </p:nvGrpSpPr>
        <p:grpSpPr bwMode="auto">
          <a:xfrm>
            <a:off x="268544" y="2133600"/>
            <a:ext cx="8547100" cy="3357562"/>
            <a:chOff x="158" y="2659"/>
            <a:chExt cx="5384" cy="1661"/>
          </a:xfrm>
        </p:grpSpPr>
        <p:pic>
          <p:nvPicPr>
            <p:cNvPr id="267296" name="Picture 32" descr="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659"/>
              <a:ext cx="1120" cy="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297" name="Picture 33" descr="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749"/>
              <a:ext cx="1120" cy="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298" name="Picture 34" descr="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749"/>
              <a:ext cx="1120" cy="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299" name="Picture 35" descr="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749"/>
              <a:ext cx="1120" cy="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Left Arrow 10">
            <a:hlinkClick r:id="rId5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7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Action Button: Hom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250825" cy="3333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835342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71402" name="Text Box 42"/>
          <p:cNvSpPr txBox="1">
            <a:spLocks noChangeArrowheads="1"/>
          </p:cNvSpPr>
          <p:nvPr/>
        </p:nvSpPr>
        <p:spPr bwMode="auto">
          <a:xfrm>
            <a:off x="1" y="0"/>
            <a:ext cx="9144000" cy="1323439"/>
          </a:xfrm>
          <a:prstGeom prst="rect">
            <a:avLst/>
          </a:prstGeom>
          <a:solidFill>
            <a:srgbClr val="66FF33"/>
          </a:solidFill>
          <a:ln w="57150">
            <a:solidFill>
              <a:srgbClr val="FF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1403" name="Oval 43"/>
          <p:cNvSpPr>
            <a:spLocks noChangeArrowheads="1"/>
          </p:cNvSpPr>
          <p:nvPr/>
        </p:nvSpPr>
        <p:spPr bwMode="auto">
          <a:xfrm>
            <a:off x="105747" y="126027"/>
            <a:ext cx="719137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50182" name="Picture 6" descr="nhatrang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645879"/>
            <a:ext cx="84963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>
            <a:hlinkClick r:id="rId7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71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5" grpId="0"/>
      <p:bldP spid="2714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59398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7345362" cy="3025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 algn="ctr">
                  <a:solidFill>
                    <a:srgbClr val="FF6600"/>
                  </a:solidFill>
                  <a:round/>
                  <a:headEnd/>
                  <a:tailEnd/>
                </a:ln>
                <a:latin typeface=".VnArial"/>
              </a:rPr>
              <a:t> </a:t>
            </a:r>
          </a:p>
        </p:txBody>
      </p:sp>
      <p:sp>
        <p:nvSpPr>
          <p:cNvPr id="275497" name="Rectangle 4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611188" y="188913"/>
            <a:ext cx="8229600" cy="1646237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5507" name="Picture 51" descr="ValRosesba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2702259"/>
            <a:ext cx="9144000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508" name="Oval 52"/>
          <p:cNvSpPr>
            <a:spLocks noChangeArrowheads="1"/>
          </p:cNvSpPr>
          <p:nvPr/>
        </p:nvSpPr>
        <p:spPr bwMode="auto">
          <a:xfrm>
            <a:off x="684213" y="333375"/>
            <a:ext cx="719137" cy="6921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" name="Left Arrow 7">
            <a:hlinkClick r:id="rId5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611188" y="0"/>
            <a:ext cx="8312150" cy="1446550"/>
          </a:xfrm>
          <a:prstGeom prst="rect">
            <a:avLst/>
          </a:prstGeom>
          <a:solidFill>
            <a:srgbClr val="66FF33"/>
          </a:solidFill>
          <a:ln w="57150">
            <a:solidFill>
              <a:srgbClr val="FF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4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596" name="Oval 44"/>
          <p:cNvSpPr>
            <a:spLocks noChangeArrowheads="1"/>
          </p:cNvSpPr>
          <p:nvPr/>
        </p:nvSpPr>
        <p:spPr bwMode="auto">
          <a:xfrm>
            <a:off x="900113" y="260350"/>
            <a:ext cx="792162" cy="792163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prstShdw prst="shdw17" dist="17961" dir="2700000">
              <a:srgbClr val="FF99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279597" name="Picture 45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72" y="2276476"/>
            <a:ext cx="2427287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57"/>
          <p:cNvGrpSpPr>
            <a:grpSpLocks/>
          </p:cNvGrpSpPr>
          <p:nvPr/>
        </p:nvGrpSpPr>
        <p:grpSpPr bwMode="auto">
          <a:xfrm>
            <a:off x="673075" y="1514476"/>
            <a:ext cx="8532812" cy="3500437"/>
            <a:chOff x="385" y="2115"/>
            <a:chExt cx="5375" cy="2205"/>
          </a:xfrm>
        </p:grpSpPr>
        <p:pic>
          <p:nvPicPr>
            <p:cNvPr id="35" name="Picture 47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115"/>
              <a:ext cx="1529" cy="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1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595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2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595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53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595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4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2595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5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2432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6" descr="AG00630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595"/>
              <a:ext cx="1134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5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85" y="2205192"/>
            <a:ext cx="2427287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5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18" y="2080702"/>
            <a:ext cx="2427287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ft Arrow 15">
            <a:hlinkClick r:id="rId6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1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59393"/>
          <p:cNvSpPr>
            <a:spLocks noChangeArrowheads="1"/>
          </p:cNvSpPr>
          <p:nvPr/>
        </p:nvSpPr>
        <p:spPr bwMode="auto">
          <a:xfrm>
            <a:off x="468313" y="333375"/>
            <a:ext cx="8229600" cy="16462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endParaRPr lang="en-US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ngùi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ngùi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791" name="Oval 47"/>
          <p:cNvSpPr>
            <a:spLocks noChangeArrowheads="1"/>
          </p:cNvSpPr>
          <p:nvPr/>
        </p:nvSpPr>
        <p:spPr bwMode="auto">
          <a:xfrm>
            <a:off x="581691" y="479836"/>
            <a:ext cx="647700" cy="647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pic>
        <p:nvPicPr>
          <p:cNvPr id="287792" name="Picture 17" descr="AG00264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38950"/>
            <a:ext cx="27733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eft Arrow 22">
            <a:hlinkClick r:id="rId6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835342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91881" name="Text Box 41"/>
          <p:cNvSpPr txBox="1">
            <a:spLocks noChangeArrowheads="1"/>
          </p:cNvSpPr>
          <p:nvPr/>
        </p:nvSpPr>
        <p:spPr bwMode="auto">
          <a:xfrm>
            <a:off x="0" y="260350"/>
            <a:ext cx="9144000" cy="1446550"/>
          </a:xfrm>
          <a:prstGeom prst="rect">
            <a:avLst/>
          </a:prstGeom>
          <a:solidFill>
            <a:srgbClr val="FFFF00"/>
          </a:solidFill>
          <a:ln w="57150">
            <a:solidFill>
              <a:srgbClr val="FF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1889" name="Group 49"/>
          <p:cNvGrpSpPr>
            <a:grpSpLocks/>
          </p:cNvGrpSpPr>
          <p:nvPr/>
        </p:nvGrpSpPr>
        <p:grpSpPr bwMode="auto">
          <a:xfrm>
            <a:off x="863601" y="2122028"/>
            <a:ext cx="7958137" cy="2493962"/>
            <a:chOff x="249" y="2659"/>
            <a:chExt cx="5013" cy="1571"/>
          </a:xfrm>
        </p:grpSpPr>
        <p:pic>
          <p:nvPicPr>
            <p:cNvPr id="291890" name="Picture 50" descr="36_1_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659"/>
              <a:ext cx="1157" cy="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1891" name="Picture 51" descr="36_1_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704"/>
              <a:ext cx="1157" cy="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1892" name="Picture 52" descr="36_1_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750"/>
              <a:ext cx="1157" cy="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1893" name="Oval 53"/>
          <p:cNvSpPr>
            <a:spLocks noChangeArrowheads="1"/>
          </p:cNvSpPr>
          <p:nvPr/>
        </p:nvSpPr>
        <p:spPr bwMode="auto">
          <a:xfrm>
            <a:off x="468312" y="272732"/>
            <a:ext cx="865187" cy="72072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prstShdw prst="shdw17" dist="17961" dir="2700000">
              <a:srgbClr val="FF33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Left Arrow 20">
            <a:hlinkClick r:id="rId7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91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5" grpId="0"/>
      <p:bldP spid="2918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9393"/>
          <p:cNvSpPr>
            <a:spLocks noChangeArrowheads="1"/>
          </p:cNvSpPr>
          <p:nvPr/>
        </p:nvSpPr>
        <p:spPr bwMode="auto">
          <a:xfrm>
            <a:off x="611188" y="188913"/>
            <a:ext cx="8229600" cy="1646237"/>
          </a:xfrm>
          <a:prstGeom prst="rect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  <a:extLst/>
        </p:spPr>
        <p:txBody>
          <a:bodyPr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53"/>
          <p:cNvSpPr>
            <a:spLocks noChangeArrowheads="1"/>
          </p:cNvSpPr>
          <p:nvPr/>
        </p:nvSpPr>
        <p:spPr bwMode="auto">
          <a:xfrm>
            <a:off x="762000" y="291306"/>
            <a:ext cx="865187" cy="72072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prstShdw prst="shdw17" dist="17961" dir="2700000">
              <a:srgbClr val="FF33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0" y="2286000"/>
            <a:ext cx="4714875" cy="3409950"/>
          </a:xfrm>
          <a:prstGeom prst="rect">
            <a:avLst/>
          </a:prstGeom>
        </p:spPr>
      </p:pic>
      <p:sp>
        <p:nvSpPr>
          <p:cNvPr id="6" name="Left Arrow 5">
            <a:hlinkClick r:id="rId4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9393"/>
          <p:cNvSpPr>
            <a:spLocks noChangeArrowheads="1"/>
          </p:cNvSpPr>
          <p:nvPr/>
        </p:nvSpPr>
        <p:spPr bwMode="auto">
          <a:xfrm>
            <a:off x="611188" y="188913"/>
            <a:ext cx="8532812" cy="1646237"/>
          </a:xfrm>
          <a:prstGeom prst="rect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  <a:extLst/>
        </p:spPr>
        <p:txBody>
          <a:bodyPr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53"/>
          <p:cNvSpPr>
            <a:spLocks noChangeArrowheads="1"/>
          </p:cNvSpPr>
          <p:nvPr/>
        </p:nvSpPr>
        <p:spPr bwMode="auto">
          <a:xfrm>
            <a:off x="762000" y="291306"/>
            <a:ext cx="865187" cy="72072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prstShdw prst="shdw17" dist="17961" dir="2700000">
              <a:srgbClr val="FF33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07" y="2133600"/>
            <a:ext cx="1686844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07" y="2133600"/>
            <a:ext cx="1686844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15" y="2133600"/>
            <a:ext cx="1686844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1686844" cy="3733800"/>
          </a:xfrm>
          <a:prstGeom prst="rect">
            <a:avLst/>
          </a:prstGeom>
        </p:spPr>
      </p:pic>
      <p:sp>
        <p:nvSpPr>
          <p:cNvPr id="12" name="Left Arrow 11">
            <a:hlinkClick r:id="rId4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794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b="1" dirty="0" err="1" smtClean="0"/>
              <a:t>Khởi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/>
              <a:t>: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371600" y="2514600"/>
            <a:ext cx="7010400" cy="20574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hiểu thế nào là truyền thống 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811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9393"/>
          <p:cNvSpPr>
            <a:spLocks noChangeArrowheads="1"/>
          </p:cNvSpPr>
          <p:nvPr/>
        </p:nvSpPr>
        <p:spPr bwMode="auto">
          <a:xfrm>
            <a:off x="611188" y="188913"/>
            <a:ext cx="8532812" cy="1646237"/>
          </a:xfrm>
          <a:prstGeom prst="rect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  <a:extLst/>
        </p:spPr>
        <p:txBody>
          <a:bodyPr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53"/>
          <p:cNvSpPr>
            <a:spLocks noChangeArrowheads="1"/>
          </p:cNvSpPr>
          <p:nvPr/>
        </p:nvSpPr>
        <p:spPr bwMode="auto">
          <a:xfrm>
            <a:off x="762000" y="291306"/>
            <a:ext cx="865187" cy="72072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prstShdw prst="shdw17" dist="17961" dir="2700000">
              <a:srgbClr val="FF33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09800"/>
            <a:ext cx="1751806" cy="3941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1751806" cy="3941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09800"/>
            <a:ext cx="1751806" cy="3941564"/>
          </a:xfrm>
          <a:prstGeom prst="rect">
            <a:avLst/>
          </a:prstGeom>
        </p:spPr>
      </p:pic>
      <p:sp>
        <p:nvSpPr>
          <p:cNvPr id="7" name="Left Arrow 6">
            <a:hlinkClick r:id="rId4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9393"/>
          <p:cNvSpPr>
            <a:spLocks noChangeArrowheads="1"/>
          </p:cNvSpPr>
          <p:nvPr/>
        </p:nvSpPr>
        <p:spPr bwMode="auto">
          <a:xfrm>
            <a:off x="152400" y="304417"/>
            <a:ext cx="8675688" cy="16462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nọc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47"/>
          <p:cNvSpPr>
            <a:spLocks noChangeArrowheads="1"/>
          </p:cNvSpPr>
          <p:nvPr/>
        </p:nvSpPr>
        <p:spPr bwMode="auto">
          <a:xfrm>
            <a:off x="581691" y="479836"/>
            <a:ext cx="647700" cy="647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Arrow 3">
            <a:hlinkClick r:id="rId4" action="ppaction://hlinksldjump" highlightClick="1"/>
          </p:cNvPr>
          <p:cNvSpPr/>
          <p:nvPr/>
        </p:nvSpPr>
        <p:spPr>
          <a:xfrm>
            <a:off x="8109063" y="6309852"/>
            <a:ext cx="990374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17266" y="1456730"/>
            <a:ext cx="70562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MỞ RỘNG VỐN TỪ: TRUYỀN </a:t>
            </a:r>
            <a:r>
              <a:rPr lang="en-US" sz="3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THỐNG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2200" y="533400"/>
            <a:ext cx="4966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7275" y="23608"/>
            <a:ext cx="6345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446016" y="2009786"/>
            <a:ext cx="1295400" cy="762000"/>
          </a:xfrm>
          <a:prstGeom prst="flowChartMagneticDisk">
            <a:avLst/>
          </a:prstGeom>
          <a:gradFill rotWithShape="1">
            <a:gsLst>
              <a:gs pos="0">
                <a:srgbClr val="FF00FF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2667000"/>
            <a:ext cx="80687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 :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Lao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:………………………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:……………………………….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:……………………………….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76200"/>
            <a:ext cx="754380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794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Khởi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81000" y="2286000"/>
            <a:ext cx="8382000" cy="28956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Lối sống và nếp nghĩ đã hình thành từ lâu đời và được truyền từ thế hệ này sang thế hệ khác.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251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304800" y="76200"/>
            <a:ext cx="1295400" cy="762000"/>
          </a:xfrm>
          <a:prstGeom prst="flowChartMagneticDisk">
            <a:avLst/>
          </a:prstGeom>
          <a:gradFill rotWithShape="1">
            <a:gsLst>
              <a:gs pos="0">
                <a:srgbClr val="FF00FF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76200"/>
            <a:ext cx="754380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6670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 :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Lao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2835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nòi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</a:p>
          <a:p>
            <a:pPr marL="690563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90563" indent="-342900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7663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cồng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0563" indent="-342900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Lam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3810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3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1197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Lao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2322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trễ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thót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941557" cy="5887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35760"/>
            <a:ext cx="6411686" cy="66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63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2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2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5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5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25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25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6907" y="0"/>
            <a:ext cx="1917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ái</a:t>
            </a:r>
            <a:endParaRPr lang="en-US" sz="3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990600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no.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1322</Words>
  <Application>Microsoft Office PowerPoint</Application>
  <PresentationFormat>On-screen Show (4:3)</PresentationFormat>
  <Paragraphs>296</Paragraphs>
  <Slides>33</Slides>
  <Notes>14</Notes>
  <HiddenSlides>16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Facet</vt:lpstr>
      <vt:lpstr>Organic</vt:lpstr>
      <vt:lpstr>Couture</vt:lpstr>
      <vt:lpstr>PowerPoint Presentation</vt:lpstr>
      <vt:lpstr>PowerPoint Presentation</vt:lpstr>
      <vt:lpstr>Khởi động :</vt:lpstr>
      <vt:lpstr>Khởi động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Ăn quả nhớ kẻ trồng cây Ăn khoai … dây mà trồng.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93</cp:revision>
  <dcterms:created xsi:type="dcterms:W3CDTF">2006-08-16T00:00:00Z</dcterms:created>
  <dcterms:modified xsi:type="dcterms:W3CDTF">2023-03-20T03:19:52Z</dcterms:modified>
</cp:coreProperties>
</file>