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93" r:id="rId2"/>
    <p:sldId id="257" r:id="rId3"/>
    <p:sldId id="328" r:id="rId4"/>
    <p:sldId id="326" r:id="rId5"/>
    <p:sldId id="280" r:id="rId6"/>
    <p:sldId id="262" r:id="rId7"/>
    <p:sldId id="304" r:id="rId8"/>
    <p:sldId id="325" r:id="rId9"/>
    <p:sldId id="293" r:id="rId10"/>
    <p:sldId id="305" r:id="rId11"/>
    <p:sldId id="330" r:id="rId12"/>
    <p:sldId id="295" r:id="rId13"/>
    <p:sldId id="303" r:id="rId14"/>
    <p:sldId id="306" r:id="rId15"/>
    <p:sldId id="307" r:id="rId16"/>
    <p:sldId id="297" r:id="rId17"/>
    <p:sldId id="308" r:id="rId18"/>
    <p:sldId id="309" r:id="rId19"/>
    <p:sldId id="310" r:id="rId20"/>
    <p:sldId id="286" r:id="rId21"/>
    <p:sldId id="287" r:id="rId22"/>
    <p:sldId id="331" r:id="rId23"/>
    <p:sldId id="301" r:id="rId24"/>
    <p:sldId id="317" r:id="rId25"/>
    <p:sldId id="329" r:id="rId26"/>
    <p:sldId id="319" r:id="rId27"/>
    <p:sldId id="322" r:id="rId28"/>
    <p:sldId id="302" r:id="rId29"/>
    <p:sldId id="323" r:id="rId30"/>
    <p:sldId id="291" r:id="rId31"/>
    <p:sldId id="265" r:id="rId32"/>
    <p:sldId id="292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07" autoAdjust="0"/>
  </p:normalViewPr>
  <p:slideViewPr>
    <p:cSldViewPr>
      <p:cViewPr varScale="1">
        <p:scale>
          <a:sx n="69" d="100"/>
          <a:sy n="69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2957-0649-4213-BE69-5ACF7C0C2721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EE39A-9026-4064-954E-C2F9C29B0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CDFE-36B0-4C1E-8169-D17FFA7B59A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7211-0566-4FA9-8194-3C46403C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76D6-CEB3-4FD5-834A-79E9C663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4038600"/>
            <a:ext cx="480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GV:Nguyễn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4A3E1-EBB5-483F-87D7-D6CA217049B3}"/>
              </a:ext>
            </a:extLst>
          </p:cNvPr>
          <p:cNvSpPr/>
          <p:nvPr/>
        </p:nvSpPr>
        <p:spPr>
          <a:xfrm>
            <a:off x="914400" y="2715161"/>
            <a:ext cx="77724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thổi c</a:t>
            </a:r>
            <a:r>
              <a:rPr lang="vi-VN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thi ở Đồng Vân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7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154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413824" y="17526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219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219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37170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234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7830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2402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5776" y="4230036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anh anh lang dong 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góc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nay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ông_Đáy,_đoạn_qua_Thanh_Hải,_Thanh_Liêm,_Hà_N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62023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Sông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35" y="0"/>
            <a:ext cx="7171765" cy="609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8355" name="Text Box 3"/>
          <p:cNvSpPr txBox="1">
            <a:spLocks noChangeArrowheads="1"/>
          </p:cNvSpPr>
          <p:nvPr/>
        </p:nvSpPr>
        <p:spPr bwMode="auto">
          <a:xfrm rot="-26426093">
            <a:off x="6772741" y="2643773"/>
            <a:ext cx="1116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 rot="3025249">
            <a:off x="1613570" y="5492615"/>
            <a:ext cx="216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 rot="17881882">
            <a:off x="6700942" y="4981106"/>
            <a:ext cx="1287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1981200" y="3200400"/>
            <a:ext cx="51816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69"/>
              </a:cxn>
              <a:cxn ang="0">
                <a:pos x="260" y="110"/>
              </a:cxn>
              <a:cxn ang="0">
                <a:pos x="343" y="138"/>
              </a:cxn>
              <a:cxn ang="0">
                <a:pos x="384" y="151"/>
              </a:cxn>
              <a:cxn ang="0">
                <a:pos x="425" y="165"/>
              </a:cxn>
              <a:cxn ang="0">
                <a:pos x="535" y="247"/>
              </a:cxn>
              <a:cxn ang="0">
                <a:pos x="576" y="522"/>
              </a:cxn>
              <a:cxn ang="0">
                <a:pos x="823" y="576"/>
              </a:cxn>
              <a:cxn ang="0">
                <a:pos x="864" y="590"/>
              </a:cxn>
              <a:cxn ang="0">
                <a:pos x="905" y="659"/>
              </a:cxn>
              <a:cxn ang="0">
                <a:pos x="987" y="686"/>
              </a:cxn>
              <a:cxn ang="0">
                <a:pos x="1083" y="837"/>
              </a:cxn>
              <a:cxn ang="0">
                <a:pos x="1097" y="878"/>
              </a:cxn>
              <a:cxn ang="0">
                <a:pos x="1138" y="892"/>
              </a:cxn>
              <a:cxn ang="0">
                <a:pos x="1220" y="933"/>
              </a:cxn>
              <a:cxn ang="0">
                <a:pos x="1303" y="1015"/>
              </a:cxn>
              <a:cxn ang="0">
                <a:pos x="1687" y="1125"/>
              </a:cxn>
              <a:cxn ang="0">
                <a:pos x="1975" y="1180"/>
              </a:cxn>
              <a:cxn ang="0">
                <a:pos x="2180" y="1194"/>
              </a:cxn>
              <a:cxn ang="0">
                <a:pos x="2304" y="1221"/>
              </a:cxn>
              <a:cxn ang="0">
                <a:pos x="2359" y="1276"/>
              </a:cxn>
              <a:cxn ang="0">
                <a:pos x="2441" y="1344"/>
              </a:cxn>
              <a:cxn ang="0">
                <a:pos x="2496" y="1413"/>
              </a:cxn>
              <a:cxn ang="0">
                <a:pos x="2756" y="1619"/>
              </a:cxn>
              <a:cxn ang="0">
                <a:pos x="2907" y="1742"/>
              </a:cxn>
              <a:cxn ang="0">
                <a:pos x="3031" y="1797"/>
              </a:cxn>
              <a:cxn ang="0">
                <a:pos x="3072" y="1824"/>
              </a:cxn>
              <a:cxn ang="0">
                <a:pos x="3332" y="1907"/>
              </a:cxn>
              <a:cxn ang="0">
                <a:pos x="3374" y="2154"/>
              </a:cxn>
              <a:cxn ang="0">
                <a:pos x="3401" y="2332"/>
              </a:cxn>
              <a:cxn ang="0">
                <a:pos x="3511" y="2455"/>
              </a:cxn>
              <a:cxn ang="0">
                <a:pos x="3593" y="2483"/>
              </a:cxn>
              <a:cxn ang="0">
                <a:pos x="3662" y="2469"/>
              </a:cxn>
              <a:cxn ang="0">
                <a:pos x="3620" y="2442"/>
              </a:cxn>
              <a:cxn ang="0">
                <a:pos x="3579" y="2442"/>
              </a:cxn>
            </a:cxnLst>
            <a:rect l="0" t="0" r="r" b="b"/>
            <a:pathLst>
              <a:path w="3671" h="2489">
                <a:moveTo>
                  <a:pt x="0" y="0"/>
                </a:moveTo>
                <a:cubicBezTo>
                  <a:pt x="20" y="21"/>
                  <a:pt x="30" y="54"/>
                  <a:pt x="55" y="69"/>
                </a:cubicBezTo>
                <a:cubicBezTo>
                  <a:pt x="107" y="101"/>
                  <a:pt x="208" y="104"/>
                  <a:pt x="260" y="110"/>
                </a:cubicBezTo>
                <a:cubicBezTo>
                  <a:pt x="288" y="119"/>
                  <a:pt x="315" y="129"/>
                  <a:pt x="343" y="138"/>
                </a:cubicBezTo>
                <a:cubicBezTo>
                  <a:pt x="357" y="143"/>
                  <a:pt x="370" y="147"/>
                  <a:pt x="384" y="151"/>
                </a:cubicBezTo>
                <a:cubicBezTo>
                  <a:pt x="398" y="156"/>
                  <a:pt x="425" y="165"/>
                  <a:pt x="425" y="165"/>
                </a:cubicBezTo>
                <a:cubicBezTo>
                  <a:pt x="464" y="225"/>
                  <a:pt x="477" y="209"/>
                  <a:pt x="535" y="247"/>
                </a:cubicBezTo>
                <a:cubicBezTo>
                  <a:pt x="537" y="270"/>
                  <a:pt x="555" y="479"/>
                  <a:pt x="576" y="522"/>
                </a:cubicBezTo>
                <a:cubicBezTo>
                  <a:pt x="600" y="569"/>
                  <a:pt x="803" y="574"/>
                  <a:pt x="823" y="576"/>
                </a:cubicBezTo>
                <a:cubicBezTo>
                  <a:pt x="837" y="581"/>
                  <a:pt x="854" y="580"/>
                  <a:pt x="864" y="590"/>
                </a:cubicBezTo>
                <a:cubicBezTo>
                  <a:pt x="909" y="635"/>
                  <a:pt x="844" y="628"/>
                  <a:pt x="905" y="659"/>
                </a:cubicBezTo>
                <a:cubicBezTo>
                  <a:pt x="931" y="672"/>
                  <a:pt x="987" y="686"/>
                  <a:pt x="987" y="686"/>
                </a:cubicBezTo>
                <a:cubicBezTo>
                  <a:pt x="1014" y="766"/>
                  <a:pt x="1011" y="790"/>
                  <a:pt x="1083" y="837"/>
                </a:cubicBezTo>
                <a:cubicBezTo>
                  <a:pt x="1088" y="851"/>
                  <a:pt x="1087" y="868"/>
                  <a:pt x="1097" y="878"/>
                </a:cubicBezTo>
                <a:cubicBezTo>
                  <a:pt x="1107" y="888"/>
                  <a:pt x="1125" y="886"/>
                  <a:pt x="1138" y="892"/>
                </a:cubicBezTo>
                <a:cubicBezTo>
                  <a:pt x="1244" y="945"/>
                  <a:pt x="1117" y="898"/>
                  <a:pt x="1220" y="933"/>
                </a:cubicBezTo>
                <a:cubicBezTo>
                  <a:pt x="1238" y="986"/>
                  <a:pt x="1250" y="998"/>
                  <a:pt x="1303" y="1015"/>
                </a:cubicBezTo>
                <a:cubicBezTo>
                  <a:pt x="1406" y="1086"/>
                  <a:pt x="1564" y="1108"/>
                  <a:pt x="1687" y="1125"/>
                </a:cubicBezTo>
                <a:cubicBezTo>
                  <a:pt x="1784" y="1138"/>
                  <a:pt x="1878" y="1171"/>
                  <a:pt x="1975" y="1180"/>
                </a:cubicBezTo>
                <a:cubicBezTo>
                  <a:pt x="2043" y="1187"/>
                  <a:pt x="2112" y="1189"/>
                  <a:pt x="2180" y="1194"/>
                </a:cubicBezTo>
                <a:cubicBezTo>
                  <a:pt x="2221" y="1203"/>
                  <a:pt x="2266" y="1203"/>
                  <a:pt x="2304" y="1221"/>
                </a:cubicBezTo>
                <a:cubicBezTo>
                  <a:pt x="2328" y="1232"/>
                  <a:pt x="2340" y="1259"/>
                  <a:pt x="2359" y="1276"/>
                </a:cubicBezTo>
                <a:cubicBezTo>
                  <a:pt x="2385" y="1300"/>
                  <a:pt x="2416" y="1319"/>
                  <a:pt x="2441" y="1344"/>
                </a:cubicBezTo>
                <a:cubicBezTo>
                  <a:pt x="2482" y="1385"/>
                  <a:pt x="2451" y="1383"/>
                  <a:pt x="2496" y="1413"/>
                </a:cubicBezTo>
                <a:cubicBezTo>
                  <a:pt x="2591" y="1475"/>
                  <a:pt x="2674" y="1537"/>
                  <a:pt x="2756" y="1619"/>
                </a:cubicBezTo>
                <a:cubicBezTo>
                  <a:pt x="2781" y="1691"/>
                  <a:pt x="2834" y="1723"/>
                  <a:pt x="2907" y="1742"/>
                </a:cubicBezTo>
                <a:cubicBezTo>
                  <a:pt x="3021" y="1827"/>
                  <a:pt x="2898" y="1747"/>
                  <a:pt x="3031" y="1797"/>
                </a:cubicBezTo>
                <a:cubicBezTo>
                  <a:pt x="3046" y="1803"/>
                  <a:pt x="3057" y="1818"/>
                  <a:pt x="3072" y="1824"/>
                </a:cubicBezTo>
                <a:cubicBezTo>
                  <a:pt x="3147" y="1856"/>
                  <a:pt x="3252" y="1886"/>
                  <a:pt x="3332" y="1907"/>
                </a:cubicBezTo>
                <a:cubicBezTo>
                  <a:pt x="3378" y="2043"/>
                  <a:pt x="3356" y="1957"/>
                  <a:pt x="3374" y="2154"/>
                </a:cubicBezTo>
                <a:cubicBezTo>
                  <a:pt x="3378" y="2200"/>
                  <a:pt x="3375" y="2281"/>
                  <a:pt x="3401" y="2332"/>
                </a:cubicBezTo>
                <a:cubicBezTo>
                  <a:pt x="3416" y="2363"/>
                  <a:pt x="3481" y="2445"/>
                  <a:pt x="3511" y="2455"/>
                </a:cubicBezTo>
                <a:cubicBezTo>
                  <a:pt x="3538" y="2464"/>
                  <a:pt x="3593" y="2483"/>
                  <a:pt x="3593" y="2483"/>
                </a:cubicBezTo>
                <a:cubicBezTo>
                  <a:pt x="3616" y="2478"/>
                  <a:pt x="3649" y="2489"/>
                  <a:pt x="3662" y="2469"/>
                </a:cubicBezTo>
                <a:cubicBezTo>
                  <a:pt x="3671" y="2455"/>
                  <a:pt x="3636" y="2447"/>
                  <a:pt x="3620" y="2442"/>
                </a:cubicBezTo>
                <a:cubicBezTo>
                  <a:pt x="3607" y="2438"/>
                  <a:pt x="3593" y="2442"/>
                  <a:pt x="3579" y="2442"/>
                </a:cubicBezTo>
              </a:path>
            </a:pathLst>
          </a:custGeom>
          <a:noFill/>
          <a:ln w="57150" cmpd="sng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 rot="694110">
            <a:off x="3308234" y="3492803"/>
            <a:ext cx="1443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5400435" y="2662535"/>
            <a:ext cx="1356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 rot="2283269">
            <a:off x="3868880" y="1242156"/>
            <a:ext cx="1281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vi-VN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 rot="1560893">
            <a:off x="2030021" y="3811011"/>
            <a:ext cx="1848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3" name="AutoShape 11"/>
          <p:cNvSpPr>
            <a:spLocks noChangeArrowheads="1"/>
          </p:cNvSpPr>
          <p:nvPr/>
        </p:nvSpPr>
        <p:spPr bwMode="auto">
          <a:xfrm>
            <a:off x="3810000" y="44196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 rot="1549605">
            <a:off x="5098560" y="599870"/>
            <a:ext cx="152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 rot="220182">
            <a:off x="3060450" y="4720302"/>
            <a:ext cx="22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3733800" y="3962400"/>
            <a:ext cx="2286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nimBg="1"/>
      <p:bldP spid="228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916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43400" y="18288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981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981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44790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996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8592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3164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3062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63436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916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43400" y="1828800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981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98129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44790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996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8592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3164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3062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63436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77361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652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688907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688907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295400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2298507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uốn 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-76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841307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276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7439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91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1910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658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6200" y="52578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trẩy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10200" y="5334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38800" y="5715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89093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89093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95586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95586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" y="2398693"/>
            <a:ext cx="441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41493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352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10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8201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2672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734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276600" y="5334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5257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39205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39205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45698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45698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348805"/>
            <a:ext cx="4329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891605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276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47" y="374398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910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19100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658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447800" y="59436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" y="51054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00200" y="5334000"/>
            <a:ext cx="152400" cy="381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1"/>
            <a:ext cx="8610600" cy="6857999"/>
          </a:xfrm>
        </p:spPr>
        <p:txBody>
          <a:bodyPr anchor="ctr">
            <a:normAutofit/>
          </a:bodyPr>
          <a:lstStyle/>
          <a:p>
            <a:pPr indent="342900" algn="just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Chu?</a:t>
            </a:r>
          </a:p>
          <a:p>
            <a:pPr marL="742950" indent="-742950" algn="just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t="-10000" r="-1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Oval 2"/>
          <p:cNvSpPr>
            <a:spLocks noChangeArrowheads="1"/>
          </p:cNvSpPr>
          <p:nvPr/>
        </p:nvSpPr>
        <p:spPr bwMode="auto">
          <a:xfrm>
            <a:off x="3048000" y="1744663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30</a:t>
            </a:r>
          </a:p>
        </p:txBody>
      </p:sp>
      <p:sp>
        <p:nvSpPr>
          <p:cNvPr id="179203" name="Oval 3"/>
          <p:cNvSpPr>
            <a:spLocks noChangeArrowheads="1"/>
          </p:cNvSpPr>
          <p:nvPr/>
        </p:nvSpPr>
        <p:spPr bwMode="auto">
          <a:xfrm>
            <a:off x="3057525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29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3057525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28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3054350" y="17557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27</a:t>
            </a:r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30543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26</a:t>
            </a: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30670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25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3057525" y="1755775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24</a:t>
            </a:r>
          </a:p>
        </p:txBody>
      </p:sp>
      <p:sp>
        <p:nvSpPr>
          <p:cNvPr id="179209" name="Oval 9"/>
          <p:cNvSpPr>
            <a:spLocks noChangeArrowheads="1"/>
          </p:cNvSpPr>
          <p:nvPr/>
        </p:nvSpPr>
        <p:spPr bwMode="auto">
          <a:xfrm>
            <a:off x="3062288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23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3054350" y="1739900"/>
            <a:ext cx="3429000" cy="32464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22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30543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21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3059113" y="1747838"/>
            <a:ext cx="3429000" cy="3124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20</a:t>
            </a:r>
          </a:p>
        </p:txBody>
      </p:sp>
      <p:sp>
        <p:nvSpPr>
          <p:cNvPr id="179213" name="Oval 13"/>
          <p:cNvSpPr>
            <a:spLocks noChangeArrowheads="1"/>
          </p:cNvSpPr>
          <p:nvPr/>
        </p:nvSpPr>
        <p:spPr bwMode="auto">
          <a:xfrm>
            <a:off x="3057525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19</a:t>
            </a: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30543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18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3067050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17</a:t>
            </a:r>
          </a:p>
        </p:txBody>
      </p:sp>
      <p:sp>
        <p:nvSpPr>
          <p:cNvPr id="179216" name="Oval 16"/>
          <p:cNvSpPr>
            <a:spLocks noChangeArrowheads="1"/>
          </p:cNvSpPr>
          <p:nvPr/>
        </p:nvSpPr>
        <p:spPr bwMode="auto">
          <a:xfrm>
            <a:off x="3074988" y="17732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16</a:t>
            </a:r>
          </a:p>
        </p:txBody>
      </p:sp>
      <p:sp>
        <p:nvSpPr>
          <p:cNvPr id="179217" name="Oval 17"/>
          <p:cNvSpPr>
            <a:spLocks noChangeArrowheads="1"/>
          </p:cNvSpPr>
          <p:nvPr/>
        </p:nvSpPr>
        <p:spPr bwMode="auto">
          <a:xfrm>
            <a:off x="30670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15</a:t>
            </a:r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3067050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14</a:t>
            </a: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3070225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13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30543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12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3079750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11</a:t>
            </a:r>
          </a:p>
        </p:txBody>
      </p:sp>
      <p:sp>
        <p:nvSpPr>
          <p:cNvPr id="179222" name="Oval 22"/>
          <p:cNvSpPr>
            <a:spLocks noChangeArrowheads="1"/>
          </p:cNvSpPr>
          <p:nvPr/>
        </p:nvSpPr>
        <p:spPr bwMode="auto">
          <a:xfrm>
            <a:off x="3070225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sp>
        <p:nvSpPr>
          <p:cNvPr id="179223" name="Oval 23"/>
          <p:cNvSpPr>
            <a:spLocks noChangeArrowheads="1"/>
          </p:cNvSpPr>
          <p:nvPr/>
        </p:nvSpPr>
        <p:spPr bwMode="auto">
          <a:xfrm>
            <a:off x="3067050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sp>
        <p:nvSpPr>
          <p:cNvPr id="179224" name="Oval 24"/>
          <p:cNvSpPr>
            <a:spLocks noChangeArrowheads="1"/>
          </p:cNvSpPr>
          <p:nvPr/>
        </p:nvSpPr>
        <p:spPr bwMode="auto">
          <a:xfrm>
            <a:off x="3070225" y="17653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179225" name="Oval 25"/>
          <p:cNvSpPr>
            <a:spLocks noChangeArrowheads="1"/>
          </p:cNvSpPr>
          <p:nvPr/>
        </p:nvSpPr>
        <p:spPr bwMode="auto">
          <a:xfrm>
            <a:off x="3067050" y="1760538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7</a:t>
            </a:r>
          </a:p>
        </p:txBody>
      </p:sp>
      <p:sp>
        <p:nvSpPr>
          <p:cNvPr id="179226" name="Oval 26"/>
          <p:cNvSpPr>
            <a:spLocks noChangeArrowheads="1"/>
          </p:cNvSpPr>
          <p:nvPr/>
        </p:nvSpPr>
        <p:spPr bwMode="auto">
          <a:xfrm>
            <a:off x="306705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6</a:t>
            </a:r>
          </a:p>
        </p:txBody>
      </p:sp>
      <p:sp>
        <p:nvSpPr>
          <p:cNvPr id="179227" name="Oval 27"/>
          <p:cNvSpPr>
            <a:spLocks noChangeArrowheads="1"/>
          </p:cNvSpPr>
          <p:nvPr/>
        </p:nvSpPr>
        <p:spPr bwMode="auto">
          <a:xfrm>
            <a:off x="304800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5</a:t>
            </a:r>
          </a:p>
        </p:txBody>
      </p:sp>
      <p:sp>
        <p:nvSpPr>
          <p:cNvPr id="179228" name="Oval 28"/>
          <p:cNvSpPr>
            <a:spLocks noChangeArrowheads="1"/>
          </p:cNvSpPr>
          <p:nvPr/>
        </p:nvSpPr>
        <p:spPr bwMode="auto">
          <a:xfrm>
            <a:off x="3048000" y="1828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4</a:t>
            </a:r>
          </a:p>
        </p:txBody>
      </p:sp>
      <p:sp>
        <p:nvSpPr>
          <p:cNvPr id="179229" name="Oval 29"/>
          <p:cNvSpPr>
            <a:spLocks noChangeArrowheads="1"/>
          </p:cNvSpPr>
          <p:nvPr/>
        </p:nvSpPr>
        <p:spPr bwMode="auto">
          <a:xfrm>
            <a:off x="3124200" y="1828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3</a:t>
            </a:r>
          </a:p>
        </p:txBody>
      </p:sp>
      <p:sp>
        <p:nvSpPr>
          <p:cNvPr id="179230" name="Oval 30"/>
          <p:cNvSpPr>
            <a:spLocks noChangeArrowheads="1"/>
          </p:cNvSpPr>
          <p:nvPr/>
        </p:nvSpPr>
        <p:spPr bwMode="auto">
          <a:xfrm>
            <a:off x="3048000" y="1828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2</a:t>
            </a:r>
          </a:p>
        </p:txBody>
      </p:sp>
      <p:sp>
        <p:nvSpPr>
          <p:cNvPr id="179231" name="Oval 31"/>
          <p:cNvSpPr>
            <a:spLocks noChangeArrowheads="1"/>
          </p:cNvSpPr>
          <p:nvPr/>
        </p:nvSpPr>
        <p:spPr bwMode="auto">
          <a:xfrm>
            <a:off x="3048000" y="17526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>
                <a:solidFill>
                  <a:srgbClr val="66FFFF"/>
                </a:solidFill>
                <a:latin typeface=".VnAvant" pitchFamily="34" charset="0"/>
                <a:cs typeface="Arial" charset="0"/>
              </a:rPr>
              <a:t>1</a:t>
            </a:r>
          </a:p>
        </p:txBody>
      </p:sp>
      <p:sp>
        <p:nvSpPr>
          <p:cNvPr id="179232" name="Oval 32"/>
          <p:cNvSpPr>
            <a:spLocks noChangeArrowheads="1"/>
          </p:cNvSpPr>
          <p:nvPr/>
        </p:nvSpPr>
        <p:spPr bwMode="auto">
          <a:xfrm>
            <a:off x="3048000" y="1828800"/>
            <a:ext cx="3429000" cy="3124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9600" b="1" dirty="0">
                <a:solidFill>
                  <a:srgbClr val="66FFFF"/>
                </a:solidFill>
                <a:latin typeface=".VnAvant" pitchFamily="34" charset="0"/>
                <a:cs typeface="Arial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2093" y="219670"/>
            <a:ext cx="78247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</a:t>
            </a:r>
          </a:p>
        </p:txBody>
      </p:sp>
      <p:pic>
        <p:nvPicPr>
          <p:cNvPr id="45" name="Picture 44" descr="l (5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524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  <p:bldP spid="179203" grpId="0" animBg="1"/>
      <p:bldP spid="179204" grpId="0" animBg="1"/>
      <p:bldP spid="179205" grpId="0" animBg="1"/>
      <p:bldP spid="179213" grpId="0" animBg="1"/>
      <p:bldP spid="179214" grpId="0" animBg="1"/>
      <p:bldP spid="179215" grpId="0" animBg="1"/>
      <p:bldP spid="179222" grpId="0" animBg="1"/>
      <p:bldP spid="179223" grpId="0" animBg="1"/>
      <p:bldP spid="179224" grpId="0" animBg="1"/>
      <p:bldP spid="179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47800" y="32004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533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6"/>
          <p:cNvSpPr>
            <a:spLocks noChangeArrowheads="1"/>
          </p:cNvSpPr>
          <p:nvPr/>
        </p:nvSpPr>
        <p:spPr bwMode="auto">
          <a:xfrm>
            <a:off x="3886200" y="990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886200" y="2362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AutoShape 138"/>
          <p:cNvSpPr>
            <a:spLocks noChangeArrowheads="1"/>
          </p:cNvSpPr>
          <p:nvPr/>
        </p:nvSpPr>
        <p:spPr bwMode="auto">
          <a:xfrm>
            <a:off x="3962400" y="38100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" y="3810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" y="16764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" y="31242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4648200"/>
            <a:ext cx="533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" name="Picture 19" descr="th_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04800"/>
            <a:ext cx="1236689" cy="1143000"/>
          </a:xfrm>
          <a:prstGeom prst="rect">
            <a:avLst/>
          </a:prstGeom>
        </p:spPr>
      </p:pic>
      <p:pic>
        <p:nvPicPr>
          <p:cNvPr id="22" name="Picture 21" descr="th_thL1_8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495800"/>
            <a:ext cx="1080135" cy="18002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TO_6592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48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765107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27943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71600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2137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73109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83268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28988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279707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36907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747087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1994957"/>
            <a:ext cx="4952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cơm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31606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khi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905000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867836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511493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511493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12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21130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972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429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41960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8869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2134850"/>
            <a:ext cx="4952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gốc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cơm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31606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khi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4191000"/>
            <a:ext cx="4952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nhàng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trong 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828800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91000" y="1791636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435293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435293"/>
            <a:ext cx="2673395" cy="6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850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20368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896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35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343400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539" y="48107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56587" y="522127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37EA93-0C64-4BA8-9DDF-20782A067171}"/>
              </a:ext>
            </a:extLst>
          </p:cNvPr>
          <p:cNvSpPr txBox="1"/>
          <p:nvPr/>
        </p:nvSpPr>
        <p:spPr>
          <a:xfrm>
            <a:off x="4191000" y="2134850"/>
            <a:ext cx="4952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gốc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cơm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429745-027E-4E14-9784-B05D71F4EE87}"/>
              </a:ext>
            </a:extLst>
          </p:cNvPr>
          <p:cNvSpPr txBox="1"/>
          <p:nvPr/>
        </p:nvSpPr>
        <p:spPr>
          <a:xfrm>
            <a:off x="4191000" y="31606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khi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AD23EF-D67E-4510-898D-E7E617EA6F8E}"/>
              </a:ext>
            </a:extLst>
          </p:cNvPr>
          <p:cNvSpPr txBox="1"/>
          <p:nvPr/>
        </p:nvSpPr>
        <p:spPr>
          <a:xfrm>
            <a:off x="4191000" y="4191000"/>
            <a:ext cx="4952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nhàng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trong 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TO_6596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667000" y="1828800"/>
            <a:ext cx="3276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865077" y="1791636"/>
            <a:ext cx="0" cy="37709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96425"/>
            <a:ext cx="267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396425"/>
            <a:ext cx="2673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5327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9050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6200" y="376457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415129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1905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77844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35814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4800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thuvien.yeunhiepanh.net/Uploads/Picture/huynhmaimai12-20123028123022-9-_MG_2054%20LANGC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7091"/>
            <a:ext cx="8412384" cy="61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87942"/>
            <a:ext cx="8229600" cy="519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1</a:t>
            </a:r>
            <a:r>
              <a:rPr lang="vi-VN" sz="2800" dirty="0">
                <a:latin typeface="+mj-lt"/>
              </a:rPr>
              <a:t>: Đọc với giọng kể linh hoạt.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2</a:t>
            </a:r>
            <a:r>
              <a:rPr lang="vi-VN" sz="2800" dirty="0">
                <a:latin typeface="+mj-lt"/>
              </a:rPr>
              <a:t>: Giọng đọc dồn dập, háo hức, nhấn mạnh ở các từ chỉ hoạt động.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3</a:t>
            </a:r>
            <a:r>
              <a:rPr lang="vi-VN" sz="2800" dirty="0">
                <a:latin typeface="+mj-lt"/>
              </a:rPr>
              <a:t>: Giọng đọc khoan thai, vui vẻ.Thể hiện không khí vui tươi, náo nhiệt của hội thi.</a:t>
            </a:r>
            <a:br>
              <a:rPr lang="vi-VN" sz="2800" dirty="0">
                <a:latin typeface="+mj-lt"/>
              </a:rPr>
            </a:br>
            <a:r>
              <a:rPr lang="vi-VN" sz="2800" b="1" i="1" u="sng" dirty="0">
                <a:solidFill>
                  <a:srgbClr val="0000FF"/>
                </a:solidFill>
                <a:latin typeface="+mj-lt"/>
              </a:rPr>
              <a:t>Đoạn 4</a:t>
            </a:r>
            <a:r>
              <a:rPr lang="vi-VN" sz="2800" dirty="0">
                <a:latin typeface="+mj-lt"/>
              </a:rPr>
              <a:t>: Giọng đọc hồi hộp thể hiện sự chờ đợi kết quả của hội thi.</a:t>
            </a:r>
            <a:endParaRPr lang="en-US" sz="2800" dirty="0">
              <a:latin typeface="+mj-lt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486400"/>
          </a:xfrm>
        </p:spPr>
        <p:txBody>
          <a:bodyPr>
            <a:noAutofit/>
          </a:bodyPr>
          <a:lstStyle/>
          <a:p>
            <a:pPr indent="342900">
              <a:lnSpc>
                <a:spcPct val="150000"/>
              </a:lnSpc>
              <a:buNone/>
              <a:tabLst>
                <a:tab pos="5722938" algn="l"/>
              </a:tabLst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>
              <a:lnSpc>
                <a:spcPct val="150000"/>
              </a:lnSpc>
              <a:buNone/>
              <a:tabLst>
                <a:tab pos="5722938" algn="l"/>
              </a:tabLst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000" y="2133600"/>
            <a:ext cx="152400" cy="3810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indent="342900">
              <a:lnSpc>
                <a:spcPct val="150000"/>
              </a:lnSpc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dulich24.com.vn/diemden/den-cua-ong-5508/den-cua-ong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90500"/>
            <a:ext cx="8683625" cy="616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“…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916723" y="1944036"/>
            <a:ext cx="299420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413824" y="1944036"/>
            <a:ext cx="0" cy="39233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599972"/>
            <a:ext cx="2673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1005" y="1599972"/>
            <a:ext cx="2673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590800"/>
            <a:ext cx="4191000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nhẫy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8229600" cy="171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thổi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Vân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215203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Oval 13"/>
          <p:cNvSpPr/>
          <p:nvPr/>
        </p:nvSpPr>
        <p:spPr>
          <a:xfrm>
            <a:off x="1838452" y="3446060"/>
            <a:ext cx="1600200" cy="609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3071" y="2743200"/>
            <a:ext cx="1676400" cy="609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9" grpId="0"/>
      <p:bldP spid="17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ành ảnh bộ đội ra qu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607425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46856" y="6096000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n sa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5828347"/>
          </a:xfrm>
        </p:spPr>
      </p:pic>
      <p:sp>
        <p:nvSpPr>
          <p:cNvPr id="5" name="TextBox 4"/>
          <p:cNvSpPr txBox="1"/>
          <p:nvPr/>
        </p:nvSpPr>
        <p:spPr>
          <a:xfrm>
            <a:off x="31242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80&quot;/&gt;&lt;/object&gt;&lt;object type=&quot;3&quot; unique_id=&quot;10009&quot;&gt;&lt;property id=&quot;20148&quot; value=&quot;5&quot;/&gt;&lt;property id=&quot;20300&quot; value=&quot;Slide 5 - &amp;quot;Thứ ba ngày 12 tháng 3 năm 2013&amp;#x0D;&amp;#x0A;Tập đọc&amp;#x0D;&amp;#x0A;Hội thổi cơm thi ở Đồng Vân&amp;quot;&quot;/&gt;&lt;property id=&quot;20307&quot; value=&quot;262&quot;/&gt;&lt;/object&gt;&lt;object type=&quot;3&quot; unique_id=&quot;10019&quot;&gt;&lt;property id=&quot;20148&quot; value=&quot;5&quot;/&gt;&lt;property id=&quot;20300&quot; value=&quot;Slide 38 - &amp;quot;Luyện đọc diễn cảm&amp;quot;&quot;/&gt;&lt;property id=&quot;20307&quot; value=&quot;265&quot;/&gt;&lt;/object&gt;&lt;object type=&quot;3&quot; unique_id=&quot;10275&quot;&gt;&lt;property id=&quot;20148&quot; value=&quot;5&quot;/&gt;&lt;property id=&quot;20300&quot; value=&quot;Slide 1&quot;/&gt;&lt;property id=&quot;20307&quot; value=&quot;288&quot;/&gt;&lt;/object&gt;&lt;object type=&quot;3&quot; unique_id=&quot;10278&quot;&gt;&lt;property id=&quot;20148&quot; value=&quot;5&quot;/&gt;&lt;property id=&quot;20300&quot; value=&quot;Slide 23&quot;/&gt;&lt;property id=&quot;20307&quot; value=&quot;286&quot;/&gt;&lt;/object&gt;&lt;object type=&quot;3&quot; unique_id=&quot;10279&quot;&gt;&lt;property id=&quot;20148&quot; value=&quot;5&quot;/&gt;&lt;property id=&quot;20300&quot; value=&quot;Slide 24&quot;/&gt;&lt;property id=&quot;20307&quot; value=&quot;287&quot;/&gt;&lt;/object&gt;&lt;object type=&quot;3&quot; unique_id=&quot;10282&quot;&gt;&lt;property id=&quot;20148&quot; value=&quot;5&quot;/&gt;&lt;property id=&quot;20300&quot; value=&quot;Slide 37 - &amp;quot;Thứ ba ngày 12 tháng 3 năm 2013&amp;#x0D;&amp;#x0A;Tập đọc&amp;#x0D;&amp;#x0A;Hội thổi cơm thi ở Đồng Vân&amp;quot;&quot;/&gt;&lt;property id=&quot;20307&quot; value=&quot;291&quot;/&gt;&lt;/object&gt;&lt;object type=&quot;3&quot; unique_id=&quot;10283&quot;&gt;&lt;property id=&quot;20148&quot; value=&quot;5&quot;/&gt;&lt;property id=&quot;20300&quot; value=&quot;Slide 39 - &amp;quot;Thứ ba ngày 12 tháng 3 năm 2013&amp;#x0D;&amp;#x0A;Tập đọc&amp;#x0D;&amp;#x0A;Hội thổi cơm thi ở Đồng Vân&amp;quot;&quot;/&gt;&lt;property id=&quot;20307&quot; value=&quot;292&quot;/&gt;&lt;/object&gt;&lt;object type=&quot;3&quot; unique_id=&quot;10484&quot;&gt;&lt;property id=&quot;20148&quot; value=&quot;5&quot;/&gt;&lt;property id=&quot;20300&quot; value=&quot;Slide 7&quot;/&gt;&lt;property id=&quot;20307&quot; value=&quot;293&quot;/&gt;&lt;/object&gt;&lt;object type=&quot;3&quot; unique_id=&quot;10486&quot;&gt;&lt;property id=&quot;20148&quot; value=&quot;5&quot;/&gt;&lt;property id=&quot;20300&quot; value=&quot;Slide 9&quot;/&gt;&lt;property id=&quot;20307&quot; value=&quot;295&quot;/&gt;&lt;/object&gt;&lt;object type=&quot;3&quot; unique_id=&quot;10488&quot;&gt;&lt;property id=&quot;20148&quot; value=&quot;5&quot;/&gt;&lt;property id=&quot;20300&quot; value=&quot;Slide 12&quot;/&gt;&lt;property id=&quot;20307&quot; value=&quot;300&quot;/&gt;&lt;/object&gt;&lt;object type=&quot;3&quot; unique_id=&quot;10490&quot;&gt;&lt;property id=&quot;20148&quot; value=&quot;5&quot;/&gt;&lt;property id=&quot;20300&quot; value=&quot;Slide 14&quot;/&gt;&lt;property id=&quot;20307&quot; value=&quot;297&quot;/&gt;&lt;/object&gt;&lt;object type=&quot;3&quot; unique_id=&quot;10491&quot;&gt;&lt;property id=&quot;20148&quot; value=&quot;5&quot;/&gt;&lt;property id=&quot;20300&quot; value=&quot;Slide 25&quot;/&gt;&lt;property id=&quot;20307&quot; value=&quot;301&quot;/&gt;&lt;/object&gt;&lt;object type=&quot;3&quot; unique_id=&quot;10492&quot;&gt;&lt;property id=&quot;20148&quot; value=&quot;5&quot;/&gt;&lt;property id=&quot;20300&quot; value=&quot;Slide 26&quot;/&gt;&lt;property id=&quot;20307&quot; value=&quot;298&quot;/&gt;&lt;/object&gt;&lt;object type=&quot;3&quot; unique_id=&quot;10493&quot;&gt;&lt;property id=&quot;20148&quot; value=&quot;5&quot;/&gt;&lt;property id=&quot;20300&quot; value=&quot;Slide 34&quot;/&gt;&lt;property id=&quot;20307&quot; value=&quot;302&quot;/&gt;&lt;/object&gt;&lt;object type=&quot;3&quot; unique_id=&quot;10641&quot;&gt;&lt;property id=&quot;20148&quot; value=&quot;5&quot;/&gt;&lt;property id=&quot;20300&quot; value=&quot;Slide 10&quot;/&gt;&lt;property id=&quot;20307&quot; value=&quot;303&quot;/&gt;&lt;/object&gt;&lt;object type=&quot;3&quot; unique_id=&quot;11224&quot;&gt;&lt;property id=&quot;20148&quot; value=&quot;5&quot;/&gt;&lt;property id=&quot;20300&quot; value=&quot;Slide 6&quot;/&gt;&lt;property id=&quot;20307&quot; value=&quot;304&quot;/&gt;&lt;/object&gt;&lt;object type=&quot;3&quot; unique_id=&quot;11225&quot;&gt;&lt;property id=&quot;20148&quot; value=&quot;5&quot;/&gt;&lt;property id=&quot;20300&quot; value=&quot;Slide 8&quot;/&gt;&lt;property id=&quot;20307&quot; value=&quot;305&quot;/&gt;&lt;/object&gt;&lt;object type=&quot;3&quot; unique_id=&quot;11226&quot;&gt;&lt;property id=&quot;20148&quot; value=&quot;5&quot;/&gt;&lt;property id=&quot;20300&quot; value=&quot;Slide 11&quot;/&gt;&lt;property id=&quot;20307&quot; value=&quot;306&quot;/&gt;&lt;/object&gt;&lt;object type=&quot;3&quot; unique_id=&quot;11227&quot;&gt;&lt;property id=&quot;20148&quot; value=&quot;5&quot;/&gt;&lt;property id=&quot;20300&quot; value=&quot;Slide 13&quot;/&gt;&lt;property id=&quot;20307&quot; value=&quot;307&quot;/&gt;&lt;/object&gt;&lt;object type=&quot;3&quot; unique_id=&quot;11228&quot;&gt;&lt;property id=&quot;20148&quot; value=&quot;5&quot;/&gt;&lt;property id=&quot;20300&quot; value=&quot;Slide 15&quot;/&gt;&lt;property id=&quot;20307&quot; value=&quot;308&quot;/&gt;&lt;/object&gt;&lt;object type=&quot;3&quot; unique_id=&quot;11229&quot;&gt;&lt;property id=&quot;20148&quot; value=&quot;5&quot;/&gt;&lt;property id=&quot;20300&quot; value=&quot;Slide 16&quot;/&gt;&lt;property id=&quot;20307&quot; value=&quot;309&quot;/&gt;&lt;/object&gt;&lt;object type=&quot;3&quot; unique_id=&quot;11230&quot;&gt;&lt;property id=&quot;20148&quot; value=&quot;5&quot;/&gt;&lt;property id=&quot;20300&quot; value=&quot;Slide 17&quot;/&gt;&lt;property id=&quot;20307&quot; value=&quot;310&quot;/&gt;&lt;/object&gt;&lt;object type=&quot;3&quot; unique_id=&quot;11231&quot;&gt;&lt;property id=&quot;20148&quot; value=&quot;5&quot;/&gt;&lt;property id=&quot;20300&quot; value=&quot;Slide 18&quot;/&gt;&lt;property id=&quot;20307&quot; value=&quot;311&quot;/&gt;&lt;/object&gt;&lt;object type=&quot;3&quot; unique_id=&quot;11232&quot;&gt;&lt;property id=&quot;20148&quot; value=&quot;5&quot;/&gt;&lt;property id=&quot;20300&quot; value=&quot;Slide 19&quot;/&gt;&lt;property id=&quot;20307&quot; value=&quot;312&quot;/&gt;&lt;/object&gt;&lt;object type=&quot;3&quot; unique_id=&quot;11233&quot;&gt;&lt;property id=&quot;20148&quot; value=&quot;5&quot;/&gt;&lt;property id=&quot;20300&quot; value=&quot;Slide 20&quot;/&gt;&lt;property id=&quot;20307&quot; value=&quot;313&quot;/&gt;&lt;/object&gt;&lt;object type=&quot;3&quot; unique_id=&quot;11234&quot;&gt;&lt;property id=&quot;20148&quot; value=&quot;5&quot;/&gt;&lt;property id=&quot;20300&quot; value=&quot;Slide 21&quot;/&gt;&lt;property id=&quot;20307&quot; value=&quot;314&quot;/&gt;&lt;/object&gt;&lt;object type=&quot;3&quot; unique_id=&quot;11235&quot;&gt;&lt;property id=&quot;20148&quot; value=&quot;5&quot;/&gt;&lt;property id=&quot;20300&quot; value=&quot;Slide 22&quot;/&gt;&lt;property id=&quot;20307&quot; value=&quot;315&quot;/&gt;&lt;/object&gt;&lt;object type=&quot;3&quot; unique_id=&quot;11236&quot;&gt;&lt;property id=&quot;20148&quot; value=&quot;5&quot;/&gt;&lt;property id=&quot;20300&quot; value=&quot;Slide 27&quot;/&gt;&lt;property id=&quot;20307&quot; value=&quot;316&quot;/&gt;&lt;/object&gt;&lt;object type=&quot;3&quot; unique_id=&quot;11237&quot;&gt;&lt;property id=&quot;20148&quot; value=&quot;5&quot;/&gt;&lt;property id=&quot;20300&quot; value=&quot;Slide 28&quot;/&gt;&lt;property id=&quot;20307&quot; value=&quot;317&quot;/&gt;&lt;/object&gt;&lt;object type=&quot;3&quot; unique_id=&quot;11238&quot;&gt;&lt;property id=&quot;20148&quot; value=&quot;5&quot;/&gt;&lt;property id=&quot;20300&quot; value=&quot;Slide 29&quot;/&gt;&lt;property id=&quot;20307&quot; value=&quot;318&quot;/&gt;&lt;/object&gt;&lt;object type=&quot;3&quot; unique_id=&quot;11239&quot;&gt;&lt;property id=&quot;20148&quot; value=&quot;5&quot;/&gt;&lt;property id=&quot;20300&quot; value=&quot;Slide 30&quot;/&gt;&lt;property id=&quot;20307&quot; value=&quot;319&quot;/&gt;&lt;/object&gt;&lt;object type=&quot;3&quot; unique_id=&quot;11322&quot;&gt;&lt;property id=&quot;20148&quot; value=&quot;5&quot;/&gt;&lt;property id=&quot;20300&quot; value=&quot;Slide 31&quot;/&gt;&lt;property id=&quot;20307&quot; value=&quot;320&quot;/&gt;&lt;/object&gt;&lt;object type=&quot;3&quot; unique_id=&quot;11323&quot;&gt;&lt;property id=&quot;20148&quot; value=&quot;5&quot;/&gt;&lt;property id=&quot;20300&quot; value=&quot;Slide 32&quot;/&gt;&lt;property id=&quot;20307&quot; value=&quot;321&quot;/&gt;&lt;/object&gt;&lt;object type=&quot;3&quot; unique_id=&quot;11566&quot;&gt;&lt;property id=&quot;20148&quot; value=&quot;5&quot;/&gt;&lt;property id=&quot;20300&quot; value=&quot;Slide 33&quot;/&gt;&lt;property id=&quot;20307&quot; value=&quot;322&quot;/&gt;&lt;/object&gt;&lt;object type=&quot;3&quot; unique_id=&quot;11567&quot;&gt;&lt;property id=&quot;20148&quot; value=&quot;5&quot;/&gt;&lt;property id=&quot;20300&quot; value=&quot;Slide 35&quot;/&gt;&lt;property id=&quot;20307&quot; value=&quot;324&quot;/&gt;&lt;/object&gt;&lt;object type=&quot;3&quot; unique_id=&quot;11568&quot;&gt;&lt;property id=&quot;20148&quot; value=&quot;5&quot;/&gt;&lt;property id=&quot;20300&quot; value=&quot;Slide 36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1103</Words>
  <Application>Microsoft Office PowerPoint</Application>
  <PresentationFormat>On-screen Show (4:3)</PresentationFormat>
  <Paragraphs>201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Hội thổi cơm thi ở Đồng Vân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Hội thổi cơm thi ở Đồng Vân</vt:lpstr>
      <vt:lpstr>Luyện đọc diễn cảm</vt:lpstr>
      <vt:lpstr> Tập đọc Hội thổi cơm thi ở Đồng Vân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sic</dc:creator>
  <cp:lastModifiedBy>Admin</cp:lastModifiedBy>
  <cp:revision>202</cp:revision>
  <dcterms:created xsi:type="dcterms:W3CDTF">2012-09-20T17:20:35Z</dcterms:created>
  <dcterms:modified xsi:type="dcterms:W3CDTF">2023-03-21T13:01:15Z</dcterms:modified>
</cp:coreProperties>
</file>