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1" r:id="rId2"/>
    <p:sldMasterId id="2147483713" r:id="rId3"/>
    <p:sldMasterId id="2147483725" r:id="rId4"/>
  </p:sldMasterIdLst>
  <p:notesMasterIdLst>
    <p:notesMasterId r:id="rId17"/>
  </p:notesMasterIdLst>
  <p:sldIdLst>
    <p:sldId id="301" r:id="rId5"/>
    <p:sldId id="258" r:id="rId6"/>
    <p:sldId id="259" r:id="rId7"/>
    <p:sldId id="271" r:id="rId8"/>
    <p:sldId id="291" r:id="rId9"/>
    <p:sldId id="292" r:id="rId10"/>
    <p:sldId id="277" r:id="rId11"/>
    <p:sldId id="293" r:id="rId12"/>
    <p:sldId id="266" r:id="rId13"/>
    <p:sldId id="281" r:id="rId14"/>
    <p:sldId id="300" r:id="rId15"/>
    <p:sldId id="302" r:id="rId16"/>
  </p:sldIdLst>
  <p:sldSz cx="10058400" cy="6858000"/>
  <p:notesSz cx="6858000" cy="9144000"/>
  <p:embeddedFontLst>
    <p:embeddedFont>
      <p:font typeface=".VnTime" panose="020BE200000000000000" pitchFamily="34"/>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
      <p:font typeface="HP001 5 hàng" panose="020B0603050302020204" pitchFamily="34" charset="77"/>
      <p:regular r:id="rId30"/>
      <p:bold r:id="rId31"/>
    </p:embeddedFont>
    <p:embeddedFont>
      <p:font typeface="Tahoma" panose="020B0604030504040204" pitchFamily="34" charset="0"/>
      <p:regular r:id="rId32"/>
      <p:bold r:id="rId33"/>
    </p:embeddedFont>
  </p:embeddedFontLst>
  <p:custDataLst>
    <p:tags r:id="rId34"/>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CC0099"/>
    <a:srgbClr val="FF99FF"/>
    <a:srgbClr val="FF0000"/>
    <a:srgbClr val="FF3300"/>
    <a:srgbClr val="FF9900"/>
    <a:srgbClr val="0099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p:cViewPr varScale="1">
        <p:scale>
          <a:sx n="107" d="100"/>
          <a:sy n="107" d="100"/>
        </p:scale>
        <p:origin x="1456" y="160"/>
      </p:cViewPr>
      <p:guideLst>
        <p:guide orient="horz" pos="2160"/>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5B257-8065-4EE0-9609-95C001FB886B}" type="datetimeFigureOut">
              <a:rPr lang="en-US" smtClean="0"/>
              <a:t>3/30/23</a:t>
            </a:fld>
            <a:endParaRPr lang="en-US"/>
          </a:p>
        </p:txBody>
      </p:sp>
      <p:sp>
        <p:nvSpPr>
          <p:cNvPr id="4" name="Slide Image Placeholder 3"/>
          <p:cNvSpPr>
            <a:spLocks noGrp="1" noRot="1" noChangeAspect="1"/>
          </p:cNvSpPr>
          <p:nvPr>
            <p:ph type="sldImg" idx="2"/>
          </p:nvPr>
        </p:nvSpPr>
        <p:spPr>
          <a:xfrm>
            <a:off x="914400" y="685800"/>
            <a:ext cx="5029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B0522B-75E5-413B-BF21-33B87E2EB34D}" type="slidenum">
              <a:rPr lang="en-US" smtClean="0"/>
              <a:t>‹#›</a:t>
            </a:fld>
            <a:endParaRPr lang="en-US"/>
          </a:p>
        </p:txBody>
      </p:sp>
    </p:spTree>
    <p:extLst>
      <p:ext uri="{BB962C8B-B14F-4D97-AF65-F5344CB8AC3E}">
        <p14:creationId xmlns:p14="http://schemas.microsoft.com/office/powerpoint/2010/main" val="1811912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85800"/>
            <a:ext cx="50292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43A8F9-A4DC-4A46-A65E-E5C3F039699F}" type="slidenum">
              <a:rPr lang="en-US">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4178288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70" y="2130441"/>
            <a:ext cx="8550275" cy="1470025"/>
          </a:xfrm>
        </p:spPr>
        <p:txBody>
          <a:bodyPr/>
          <a:lstStyle/>
          <a:p>
            <a:r>
              <a:rPr lang="en-US"/>
              <a:t>Click to edit Master title style</a:t>
            </a:r>
          </a:p>
        </p:txBody>
      </p:sp>
      <p:sp>
        <p:nvSpPr>
          <p:cNvPr id="3" name="Subtitle 2"/>
          <p:cNvSpPr>
            <a:spLocks noGrp="1"/>
          </p:cNvSpPr>
          <p:nvPr>
            <p:ph type="subTitle" idx="1"/>
          </p:nvPr>
        </p:nvSpPr>
        <p:spPr>
          <a:xfrm>
            <a:off x="1508133" y="3886200"/>
            <a:ext cx="704215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91CD0F3-0E55-4CE5-AA6B-2E90FFBBC085}" type="slidenum">
              <a:rPr lang="en-US" altLang="en-US"/>
              <a:pPr/>
              <a:t>‹#›</a:t>
            </a:fld>
            <a:endParaRPr lang="en-US" altLang="en-US"/>
          </a:p>
        </p:txBody>
      </p:sp>
    </p:spTree>
    <p:extLst>
      <p:ext uri="{BB962C8B-B14F-4D97-AF65-F5344CB8AC3E}">
        <p14:creationId xmlns:p14="http://schemas.microsoft.com/office/powerpoint/2010/main" val="209384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0EE2727-BA63-4B2F-8C6B-199D5E76458E}" type="slidenum">
              <a:rPr lang="en-US" altLang="en-US"/>
              <a:pPr/>
              <a:t>‹#›</a:t>
            </a:fld>
            <a:endParaRPr lang="en-US" altLang="en-US"/>
          </a:p>
        </p:txBody>
      </p:sp>
    </p:spTree>
    <p:extLst>
      <p:ext uri="{BB962C8B-B14F-4D97-AF65-F5344CB8AC3E}">
        <p14:creationId xmlns:p14="http://schemas.microsoft.com/office/powerpoint/2010/main" val="162383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83" y="274654"/>
            <a:ext cx="226218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46" y="274654"/>
            <a:ext cx="66373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D17E5B-CA96-4155-8C38-08304A2EF10D}" type="slidenum">
              <a:rPr lang="en-US" altLang="en-US"/>
              <a:pPr/>
              <a:t>‹#›</a:t>
            </a:fld>
            <a:endParaRPr lang="en-US" altLang="en-US"/>
          </a:p>
        </p:txBody>
      </p:sp>
    </p:spTree>
    <p:extLst>
      <p:ext uri="{BB962C8B-B14F-4D97-AF65-F5344CB8AC3E}">
        <p14:creationId xmlns:p14="http://schemas.microsoft.com/office/powerpoint/2010/main" val="1388938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70" y="2130441"/>
            <a:ext cx="8550275" cy="1470025"/>
          </a:xfrm>
        </p:spPr>
        <p:txBody>
          <a:bodyPr/>
          <a:lstStyle/>
          <a:p>
            <a:r>
              <a:rPr lang="en-US"/>
              <a:t>Click to edit Master title style</a:t>
            </a:r>
          </a:p>
        </p:txBody>
      </p:sp>
      <p:sp>
        <p:nvSpPr>
          <p:cNvPr id="3" name="Subtitle 2"/>
          <p:cNvSpPr>
            <a:spLocks noGrp="1"/>
          </p:cNvSpPr>
          <p:nvPr>
            <p:ph type="subTitle" idx="1"/>
          </p:nvPr>
        </p:nvSpPr>
        <p:spPr>
          <a:xfrm>
            <a:off x="1508133" y="3886200"/>
            <a:ext cx="704215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EE97D-00D8-43E7-B6B1-1394ACD6F845}" type="slidenum">
              <a:rPr lang="en-US" altLang="en-US"/>
              <a:pPr/>
              <a:t>‹#›</a:t>
            </a:fld>
            <a:endParaRPr lang="en-US" altLang="en-US"/>
          </a:p>
        </p:txBody>
      </p:sp>
    </p:spTree>
    <p:extLst>
      <p:ext uri="{BB962C8B-B14F-4D97-AF65-F5344CB8AC3E}">
        <p14:creationId xmlns:p14="http://schemas.microsoft.com/office/powerpoint/2010/main" val="107749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3E08D1-D07B-4292-A1A7-97A82122C91D}" type="slidenum">
              <a:rPr lang="en-US" altLang="en-US"/>
              <a:pPr/>
              <a:t>‹#›</a:t>
            </a:fld>
            <a:endParaRPr lang="en-US" altLang="en-US"/>
          </a:p>
        </p:txBody>
      </p:sp>
    </p:spTree>
    <p:extLst>
      <p:ext uri="{BB962C8B-B14F-4D97-AF65-F5344CB8AC3E}">
        <p14:creationId xmlns:p14="http://schemas.microsoft.com/office/powerpoint/2010/main" val="3413022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3" y="4406916"/>
            <a:ext cx="854868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43" y="2906713"/>
            <a:ext cx="8548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34BDEE-922A-4773-83C4-BAC9A8998303}" type="slidenum">
              <a:rPr lang="en-US" altLang="en-US"/>
              <a:pPr/>
              <a:t>‹#›</a:t>
            </a:fld>
            <a:endParaRPr lang="en-US" altLang="en-US"/>
          </a:p>
        </p:txBody>
      </p:sp>
    </p:spTree>
    <p:extLst>
      <p:ext uri="{BB962C8B-B14F-4D97-AF65-F5344CB8AC3E}">
        <p14:creationId xmlns:p14="http://schemas.microsoft.com/office/powerpoint/2010/main" val="1678597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600206"/>
            <a:ext cx="44497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7" y="1600206"/>
            <a:ext cx="44497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D5FA8D3-6E3D-48E7-A853-71482DAD73BF}" type="slidenum">
              <a:rPr lang="en-US" altLang="en-US"/>
              <a:pPr/>
              <a:t>‹#›</a:t>
            </a:fld>
            <a:endParaRPr lang="en-US" altLang="en-US"/>
          </a:p>
        </p:txBody>
      </p:sp>
    </p:spTree>
    <p:extLst>
      <p:ext uri="{BB962C8B-B14F-4D97-AF65-F5344CB8AC3E}">
        <p14:creationId xmlns:p14="http://schemas.microsoft.com/office/powerpoint/2010/main" val="2141277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535113"/>
            <a:ext cx="44434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174875"/>
            <a:ext cx="44434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7" y="1535113"/>
            <a:ext cx="4445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7" y="2174875"/>
            <a:ext cx="4445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95F7F5-8AFA-4CB0-924E-9F0AD313D4BD}" type="slidenum">
              <a:rPr lang="en-US" altLang="en-US"/>
              <a:pPr/>
              <a:t>‹#›</a:t>
            </a:fld>
            <a:endParaRPr lang="en-US" altLang="en-US"/>
          </a:p>
        </p:txBody>
      </p:sp>
    </p:spTree>
    <p:extLst>
      <p:ext uri="{BB962C8B-B14F-4D97-AF65-F5344CB8AC3E}">
        <p14:creationId xmlns:p14="http://schemas.microsoft.com/office/powerpoint/2010/main" val="1715292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F4E613B-46D5-4447-A23F-7E0D27FB83B8}" type="slidenum">
              <a:rPr lang="en-US" altLang="en-US"/>
              <a:pPr/>
              <a:t>‹#›</a:t>
            </a:fld>
            <a:endParaRPr lang="en-US" altLang="en-US"/>
          </a:p>
        </p:txBody>
      </p:sp>
    </p:spTree>
    <p:extLst>
      <p:ext uri="{BB962C8B-B14F-4D97-AF65-F5344CB8AC3E}">
        <p14:creationId xmlns:p14="http://schemas.microsoft.com/office/powerpoint/2010/main" val="2042571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ECF1841-4415-475C-8B75-A03D5EE35868}" type="slidenum">
              <a:rPr lang="en-US" altLang="en-US"/>
              <a:pPr/>
              <a:t>‹#›</a:t>
            </a:fld>
            <a:endParaRPr lang="en-US" altLang="en-US"/>
          </a:p>
        </p:txBody>
      </p:sp>
    </p:spTree>
    <p:extLst>
      <p:ext uri="{BB962C8B-B14F-4D97-AF65-F5344CB8AC3E}">
        <p14:creationId xmlns:p14="http://schemas.microsoft.com/office/powerpoint/2010/main" val="229243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3" y="273050"/>
            <a:ext cx="33083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44" y="273066"/>
            <a:ext cx="5622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43" y="1435103"/>
            <a:ext cx="33083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F3EB5D2-C836-4713-A138-B088E6DD2CE7}" type="slidenum">
              <a:rPr lang="en-US" altLang="en-US"/>
              <a:pPr/>
              <a:t>‹#›</a:t>
            </a:fld>
            <a:endParaRPr lang="en-US" altLang="en-US"/>
          </a:p>
        </p:txBody>
      </p:sp>
    </p:spTree>
    <p:extLst>
      <p:ext uri="{BB962C8B-B14F-4D97-AF65-F5344CB8AC3E}">
        <p14:creationId xmlns:p14="http://schemas.microsoft.com/office/powerpoint/2010/main" val="86686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E8E9EBE-E083-47DF-99DB-7C0E04A50970}" type="slidenum">
              <a:rPr lang="en-US" altLang="en-US"/>
              <a:pPr/>
              <a:t>‹#›</a:t>
            </a:fld>
            <a:endParaRPr lang="en-US" altLang="en-US"/>
          </a:p>
        </p:txBody>
      </p:sp>
    </p:spTree>
    <p:extLst>
      <p:ext uri="{BB962C8B-B14F-4D97-AF65-F5344CB8AC3E}">
        <p14:creationId xmlns:p14="http://schemas.microsoft.com/office/powerpoint/2010/main" val="2879434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81" y="4800600"/>
            <a:ext cx="603567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81" y="612775"/>
            <a:ext cx="60356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681" y="5367338"/>
            <a:ext cx="60356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D1BF11-A481-41B8-81EB-2CF5CB633780}" type="slidenum">
              <a:rPr lang="en-US" altLang="en-US"/>
              <a:pPr/>
              <a:t>‹#›</a:t>
            </a:fld>
            <a:endParaRPr lang="en-US" altLang="en-US"/>
          </a:p>
        </p:txBody>
      </p:sp>
    </p:spTree>
    <p:extLst>
      <p:ext uri="{BB962C8B-B14F-4D97-AF65-F5344CB8AC3E}">
        <p14:creationId xmlns:p14="http://schemas.microsoft.com/office/powerpoint/2010/main" val="4116885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2D87D2-036C-404C-97B2-76B635996125}" type="slidenum">
              <a:rPr lang="en-US" altLang="en-US"/>
              <a:pPr/>
              <a:t>‹#›</a:t>
            </a:fld>
            <a:endParaRPr lang="en-US" altLang="en-US"/>
          </a:p>
        </p:txBody>
      </p:sp>
    </p:spTree>
    <p:extLst>
      <p:ext uri="{BB962C8B-B14F-4D97-AF65-F5344CB8AC3E}">
        <p14:creationId xmlns:p14="http://schemas.microsoft.com/office/powerpoint/2010/main" val="1925079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83" y="274654"/>
            <a:ext cx="226218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46" y="274654"/>
            <a:ext cx="66373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0FC9AD-96F9-4A6F-B75D-D5F2D10A1FFB}" type="slidenum">
              <a:rPr lang="en-US" altLang="en-US"/>
              <a:pPr/>
              <a:t>‹#›</a:t>
            </a:fld>
            <a:endParaRPr lang="en-US" altLang="en-US"/>
          </a:p>
        </p:txBody>
      </p:sp>
    </p:spTree>
    <p:extLst>
      <p:ext uri="{BB962C8B-B14F-4D97-AF65-F5344CB8AC3E}">
        <p14:creationId xmlns:p14="http://schemas.microsoft.com/office/powerpoint/2010/main" val="1497993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130433"/>
            <a:ext cx="8549640" cy="1470025"/>
          </a:xfrm>
        </p:spPr>
        <p:txBody>
          <a:bodyPr/>
          <a:lstStyle/>
          <a:p>
            <a:r>
              <a:rPr lang="en-US"/>
              <a:t>Click to edit Master title style</a:t>
            </a:r>
          </a:p>
        </p:txBody>
      </p:sp>
      <p:sp>
        <p:nvSpPr>
          <p:cNvPr id="3" name="Subtitle 2"/>
          <p:cNvSpPr>
            <a:spLocks noGrp="1"/>
          </p:cNvSpPr>
          <p:nvPr>
            <p:ph type="subTitle" idx="1"/>
          </p:nvPr>
        </p:nvSpPr>
        <p:spPr>
          <a:xfrm>
            <a:off x="1508760" y="3886200"/>
            <a:ext cx="70408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252041AD-E6C8-443D-95CB-1B643321C100}" type="slidenum">
              <a:rPr lang="en-US"/>
              <a:pPr>
                <a:defRPr/>
              </a:pPr>
              <a:t>‹#›</a:t>
            </a:fld>
            <a:endParaRPr lang="en-US"/>
          </a:p>
        </p:txBody>
      </p:sp>
    </p:spTree>
    <p:extLst>
      <p:ext uri="{BB962C8B-B14F-4D97-AF65-F5344CB8AC3E}">
        <p14:creationId xmlns:p14="http://schemas.microsoft.com/office/powerpoint/2010/main" val="2259373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E4F7C1C0-F29C-4F27-91F3-1E98E0226300}" type="slidenum">
              <a:rPr lang="en-US"/>
              <a:pPr>
                <a:defRPr/>
              </a:pPr>
              <a:t>‹#›</a:t>
            </a:fld>
            <a:endParaRPr lang="en-US"/>
          </a:p>
        </p:txBody>
      </p:sp>
    </p:spTree>
    <p:extLst>
      <p:ext uri="{BB962C8B-B14F-4D97-AF65-F5344CB8AC3E}">
        <p14:creationId xmlns:p14="http://schemas.microsoft.com/office/powerpoint/2010/main" val="2337975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406908"/>
            <a:ext cx="854964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4544" y="2906713"/>
            <a:ext cx="854964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592FBEFB-E045-4E48-8835-1561D8FC9EF5}" type="slidenum">
              <a:rPr lang="en-US"/>
              <a:pPr>
                <a:defRPr/>
              </a:pPr>
              <a:t>‹#›</a:t>
            </a:fld>
            <a:endParaRPr lang="en-US"/>
          </a:p>
        </p:txBody>
      </p:sp>
    </p:spTree>
    <p:extLst>
      <p:ext uri="{BB962C8B-B14F-4D97-AF65-F5344CB8AC3E}">
        <p14:creationId xmlns:p14="http://schemas.microsoft.com/office/powerpoint/2010/main" val="2511957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600206"/>
            <a:ext cx="44424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600206"/>
            <a:ext cx="44424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4CFA7F64-C860-4F9E-9CC6-D95DDCED0363}" type="slidenum">
              <a:rPr lang="en-US"/>
              <a:pPr>
                <a:defRPr/>
              </a:pPr>
              <a:t>‹#›</a:t>
            </a:fld>
            <a:endParaRPr lang="en-US"/>
          </a:p>
        </p:txBody>
      </p:sp>
    </p:spTree>
    <p:extLst>
      <p:ext uri="{BB962C8B-B14F-4D97-AF65-F5344CB8AC3E}">
        <p14:creationId xmlns:p14="http://schemas.microsoft.com/office/powerpoint/2010/main" val="501563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535113"/>
            <a:ext cx="44442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2921" y="2174875"/>
            <a:ext cx="44442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1" y="1535113"/>
            <a:ext cx="44459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9531" y="2174875"/>
            <a:ext cx="44459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B1F7B299-3E23-480D-8C89-5AD383887B84}" type="slidenum">
              <a:rPr lang="en-US"/>
              <a:pPr>
                <a:defRPr/>
              </a:pPr>
              <a:t>‹#›</a:t>
            </a:fld>
            <a:endParaRPr lang="en-US"/>
          </a:p>
        </p:txBody>
      </p:sp>
    </p:spTree>
    <p:extLst>
      <p:ext uri="{BB962C8B-B14F-4D97-AF65-F5344CB8AC3E}">
        <p14:creationId xmlns:p14="http://schemas.microsoft.com/office/powerpoint/2010/main" val="2835153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971B5EEF-7697-4985-B190-4C5C02EC0376}" type="slidenum">
              <a:rPr lang="en-US"/>
              <a:pPr>
                <a:defRPr/>
              </a:pPr>
              <a:t>‹#›</a:t>
            </a:fld>
            <a:endParaRPr lang="en-US"/>
          </a:p>
        </p:txBody>
      </p:sp>
    </p:spTree>
    <p:extLst>
      <p:ext uri="{BB962C8B-B14F-4D97-AF65-F5344CB8AC3E}">
        <p14:creationId xmlns:p14="http://schemas.microsoft.com/office/powerpoint/2010/main" val="1185626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5B98A7ED-4129-4BFA-9850-0FF416923E5E}" type="slidenum">
              <a:rPr lang="en-US"/>
              <a:pPr>
                <a:defRPr/>
              </a:pPr>
              <a:t>‹#›</a:t>
            </a:fld>
            <a:endParaRPr lang="en-US"/>
          </a:p>
        </p:txBody>
      </p:sp>
    </p:spTree>
    <p:extLst>
      <p:ext uri="{BB962C8B-B14F-4D97-AF65-F5344CB8AC3E}">
        <p14:creationId xmlns:p14="http://schemas.microsoft.com/office/powerpoint/2010/main" val="285513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3" y="4406916"/>
            <a:ext cx="854868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43" y="2906713"/>
            <a:ext cx="8548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47C8299-1311-4A74-B013-7410E2854396}" type="slidenum">
              <a:rPr lang="en-US" altLang="en-US"/>
              <a:pPr/>
              <a:t>‹#›</a:t>
            </a:fld>
            <a:endParaRPr lang="en-US" altLang="en-US"/>
          </a:p>
        </p:txBody>
      </p:sp>
    </p:spTree>
    <p:extLst>
      <p:ext uri="{BB962C8B-B14F-4D97-AF65-F5344CB8AC3E}">
        <p14:creationId xmlns:p14="http://schemas.microsoft.com/office/powerpoint/2010/main" val="1573656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4" y="273050"/>
            <a:ext cx="330914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555" y="273058"/>
            <a:ext cx="5622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4" y="1435103"/>
            <a:ext cx="330914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322036DC-EB1C-40A6-93CF-8F31AA685063}" type="slidenum">
              <a:rPr lang="en-US"/>
              <a:pPr>
                <a:defRPr/>
              </a:pPr>
              <a:t>‹#›</a:t>
            </a:fld>
            <a:endParaRPr lang="en-US"/>
          </a:p>
        </p:txBody>
      </p:sp>
    </p:spTree>
    <p:extLst>
      <p:ext uri="{BB962C8B-B14F-4D97-AF65-F5344CB8AC3E}">
        <p14:creationId xmlns:p14="http://schemas.microsoft.com/office/powerpoint/2010/main" val="2759103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4800600"/>
            <a:ext cx="603504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517" y="612775"/>
            <a:ext cx="60350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517" y="5367338"/>
            <a:ext cx="60350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8A6A9AF8-2A45-48D1-B671-922E83210047}" type="slidenum">
              <a:rPr lang="en-US"/>
              <a:pPr>
                <a:defRPr/>
              </a:pPr>
              <a:t>‹#›</a:t>
            </a:fld>
            <a:endParaRPr lang="en-US"/>
          </a:p>
        </p:txBody>
      </p:sp>
    </p:spTree>
    <p:extLst>
      <p:ext uri="{BB962C8B-B14F-4D97-AF65-F5344CB8AC3E}">
        <p14:creationId xmlns:p14="http://schemas.microsoft.com/office/powerpoint/2010/main" val="2998870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D4EE9CE6-FFD1-4E09-9104-59C00F8783F4}" type="slidenum">
              <a:rPr lang="en-US"/>
              <a:pPr>
                <a:defRPr/>
              </a:pPr>
              <a:t>‹#›</a:t>
            </a:fld>
            <a:endParaRPr lang="en-US"/>
          </a:p>
        </p:txBody>
      </p:sp>
    </p:spTree>
    <p:extLst>
      <p:ext uri="{BB962C8B-B14F-4D97-AF65-F5344CB8AC3E}">
        <p14:creationId xmlns:p14="http://schemas.microsoft.com/office/powerpoint/2010/main" val="2680842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74646"/>
            <a:ext cx="226314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274646"/>
            <a:ext cx="662178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3715933E-5305-4964-887D-7DA5838FB70A}" type="slidenum">
              <a:rPr lang="en-US"/>
              <a:pPr>
                <a:defRPr/>
              </a:pPr>
              <a:t>‹#›</a:t>
            </a:fld>
            <a:endParaRPr lang="en-US"/>
          </a:p>
        </p:txBody>
      </p:sp>
    </p:spTree>
    <p:extLst>
      <p:ext uri="{BB962C8B-B14F-4D97-AF65-F5344CB8AC3E}">
        <p14:creationId xmlns:p14="http://schemas.microsoft.com/office/powerpoint/2010/main" val="3192232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130428"/>
            <a:ext cx="8549640" cy="1470025"/>
          </a:xfrm>
        </p:spPr>
        <p:txBody>
          <a:bodyPr/>
          <a:lstStyle/>
          <a:p>
            <a:r>
              <a:rPr lang="en-US"/>
              <a:t>Click to edit Master title style</a:t>
            </a:r>
          </a:p>
        </p:txBody>
      </p:sp>
      <p:sp>
        <p:nvSpPr>
          <p:cNvPr id="3" name="Subtitle 2"/>
          <p:cNvSpPr>
            <a:spLocks noGrp="1"/>
          </p:cNvSpPr>
          <p:nvPr>
            <p:ph type="subTitle" idx="1"/>
          </p:nvPr>
        </p:nvSpPr>
        <p:spPr>
          <a:xfrm>
            <a:off x="1508760" y="3886200"/>
            <a:ext cx="70408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963BB7B0-2763-44C5-A396-420124AE4446}" type="datetimeFigureOut">
              <a:rPr lang="en-US">
                <a:solidFill>
                  <a:srgbClr val="000000"/>
                </a:solidFill>
              </a:rPr>
              <a:pPr>
                <a:defRPr/>
              </a:pPr>
              <a:t>3/30/23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2F41EE-1624-42DF-9040-3B59883A93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61978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F24EFB4-53D7-436A-A75E-5F379A8CE20F}" type="datetimeFigureOut">
              <a:rPr lang="en-US">
                <a:solidFill>
                  <a:srgbClr val="000000"/>
                </a:solidFill>
              </a:rPr>
              <a:pPr>
                <a:defRPr/>
              </a:pPr>
              <a:t>3/30/23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7C34A9-9DB5-4C88-99E2-375854F441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34983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406903"/>
            <a:ext cx="854964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4544" y="2906713"/>
            <a:ext cx="854964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8E9A961-6853-4A26-A512-A45F6F157CFD}" type="datetimeFigureOut">
              <a:rPr lang="en-US">
                <a:solidFill>
                  <a:srgbClr val="000000"/>
                </a:solidFill>
              </a:rPr>
              <a:pPr>
                <a:defRPr/>
              </a:pPr>
              <a:t>3/30/23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63B084-0A07-4A96-8C37-EDEE5200F80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57777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600203"/>
            <a:ext cx="44424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600203"/>
            <a:ext cx="44424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9C183D8-3D05-479B-BE6D-863B3411DC1F}" type="datetimeFigureOut">
              <a:rPr lang="en-US">
                <a:solidFill>
                  <a:srgbClr val="000000"/>
                </a:solidFill>
              </a:rPr>
              <a:pPr>
                <a:defRPr/>
              </a:pPr>
              <a:t>3/30/23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682038-33D7-4B88-8D84-2CC0F07FA9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8341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535113"/>
            <a:ext cx="44442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2920" y="2174875"/>
            <a:ext cx="44442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9" y="1535113"/>
            <a:ext cx="44459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9529" y="2174875"/>
            <a:ext cx="44459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4F3A540-B58C-4C69-AC80-F5B55F929CE3}" type="datetimeFigureOut">
              <a:rPr lang="en-US">
                <a:solidFill>
                  <a:srgbClr val="000000"/>
                </a:solidFill>
              </a:rPr>
              <a:pPr>
                <a:defRPr/>
              </a:pPr>
              <a:t>3/30/23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CF10A8-70FF-4624-9CDF-5F35BEF2141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17726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BB7A081-00D4-4511-9D7C-DE2C61830E40}" type="datetimeFigureOut">
              <a:rPr lang="en-US">
                <a:solidFill>
                  <a:srgbClr val="000000"/>
                </a:solidFill>
              </a:rPr>
              <a:pPr>
                <a:defRPr/>
              </a:pPr>
              <a:t>3/30/23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33FF47-81A6-41EA-9303-F3B856D5D0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0562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600206"/>
            <a:ext cx="44497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7" y="1600206"/>
            <a:ext cx="44497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2C8B0C5-DD44-4065-B563-1CA75716A489}" type="slidenum">
              <a:rPr lang="en-US" altLang="en-US"/>
              <a:pPr/>
              <a:t>‹#›</a:t>
            </a:fld>
            <a:endParaRPr lang="en-US" altLang="en-US"/>
          </a:p>
        </p:txBody>
      </p:sp>
    </p:spTree>
    <p:extLst>
      <p:ext uri="{BB962C8B-B14F-4D97-AF65-F5344CB8AC3E}">
        <p14:creationId xmlns:p14="http://schemas.microsoft.com/office/powerpoint/2010/main" val="198071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C222746-C1F9-4655-BED7-0F3CC366CC57}" type="datetimeFigureOut">
              <a:rPr lang="en-US">
                <a:solidFill>
                  <a:srgbClr val="000000"/>
                </a:solidFill>
              </a:rPr>
              <a:pPr>
                <a:defRPr/>
              </a:pPr>
              <a:t>3/30/23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5DAAF3-CCD3-4D45-8759-74E68EB139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65096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273050"/>
            <a:ext cx="330914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555" y="273053"/>
            <a:ext cx="5622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2" y="1435103"/>
            <a:ext cx="330914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1B41CD7-4303-48F4-BCB6-BF841250B6F8}" type="datetimeFigureOut">
              <a:rPr lang="en-US">
                <a:solidFill>
                  <a:srgbClr val="000000"/>
                </a:solidFill>
              </a:rPr>
              <a:pPr>
                <a:defRPr/>
              </a:pPr>
              <a:t>3/30/23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7BD11F-2CC5-4713-887F-A2A1D6A9D6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581356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4800600"/>
            <a:ext cx="603504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517" y="612775"/>
            <a:ext cx="60350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517" y="5367338"/>
            <a:ext cx="60350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D23A1DC-A4AD-4B78-AE2B-F6EF23A00FC7}" type="datetimeFigureOut">
              <a:rPr lang="en-US">
                <a:solidFill>
                  <a:srgbClr val="000000"/>
                </a:solidFill>
              </a:rPr>
              <a:pPr>
                <a:defRPr/>
              </a:pPr>
              <a:t>3/30/23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C65366-E584-405B-A73F-458DDE88B02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8087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9252E2A-575F-4093-BD72-E7073200B01E}" type="datetimeFigureOut">
              <a:rPr lang="en-US">
                <a:solidFill>
                  <a:srgbClr val="000000"/>
                </a:solidFill>
              </a:rPr>
              <a:pPr>
                <a:defRPr/>
              </a:pPr>
              <a:t>3/30/23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9C3F99-EE5D-4A62-A923-5E370F5FD1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18412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74641"/>
            <a:ext cx="226314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274641"/>
            <a:ext cx="662178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D63C545-AF51-4B54-8938-0AAE6A471526}" type="datetimeFigureOut">
              <a:rPr lang="en-US">
                <a:solidFill>
                  <a:srgbClr val="000000"/>
                </a:solidFill>
              </a:rPr>
              <a:pPr>
                <a:defRPr/>
              </a:pPr>
              <a:t>3/30/23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EF3DCE-9BCE-4A20-B433-744B1C5977E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057977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704850"/>
            <a:ext cx="9052560" cy="1143000"/>
          </a:xfrm>
        </p:spPr>
        <p:txBody>
          <a:bodyPr/>
          <a:lstStyle/>
          <a:p>
            <a:r>
              <a:rPr lang="en-US"/>
              <a:t>Click to edit Master title style</a:t>
            </a:r>
            <a:endParaRPr lang="vi-VN"/>
          </a:p>
        </p:txBody>
      </p:sp>
      <p:sp>
        <p:nvSpPr>
          <p:cNvPr id="3" name="Content Placeholder 2"/>
          <p:cNvSpPr>
            <a:spLocks noGrp="1"/>
          </p:cNvSpPr>
          <p:nvPr>
            <p:ph sz="half" idx="1"/>
          </p:nvPr>
        </p:nvSpPr>
        <p:spPr>
          <a:xfrm>
            <a:off x="502920" y="1935166"/>
            <a:ext cx="444246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5113020" y="1935166"/>
            <a:ext cx="4442460" cy="2117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5113020" y="4205288"/>
            <a:ext cx="4442460" cy="211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Date Placeholder 3"/>
          <p:cNvSpPr>
            <a:spLocks noGrp="1"/>
          </p:cNvSpPr>
          <p:nvPr>
            <p:ph type="dt" sz="half" idx="10"/>
          </p:nvPr>
        </p:nvSpPr>
        <p:spPr/>
        <p:txBody>
          <a:bodyPr/>
          <a:lstStyle>
            <a:lvl1pPr>
              <a:defRPr/>
            </a:lvl1pPr>
          </a:lstStyle>
          <a:p>
            <a:pPr>
              <a:defRPr/>
            </a:pPr>
            <a:fld id="{84BBC608-7F35-4FF2-83DF-70128449748E}" type="datetimeFigureOut">
              <a:rPr lang="en-US">
                <a:solidFill>
                  <a:srgbClr val="000000"/>
                </a:solidFill>
              </a:rPr>
              <a:pPr>
                <a:defRPr/>
              </a:pPr>
              <a:t>3/30/23</a:t>
            </a:fld>
            <a:endParaRPr lang="en-US">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p:cNvSpPr>
            <a:spLocks noGrp="1"/>
          </p:cNvSpPr>
          <p:nvPr>
            <p:ph type="sldNum" sz="quarter" idx="12"/>
          </p:nvPr>
        </p:nvSpPr>
        <p:spPr/>
        <p:txBody>
          <a:bodyPr/>
          <a:lstStyle>
            <a:lvl1pPr>
              <a:defRPr/>
            </a:lvl1pPr>
          </a:lstStyle>
          <a:p>
            <a:pPr>
              <a:defRPr/>
            </a:pPr>
            <a:fld id="{F1C7522D-ADEB-49BA-B049-D44EF9BFC9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36363880"/>
      </p:ext>
    </p:extLst>
  </p:cSld>
  <p:clrMapOvr>
    <a:masterClrMapping/>
  </p:clrMapOvr>
  <p:transition spd="med">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274638"/>
            <a:ext cx="9052560" cy="1143000"/>
          </a:xfrm>
        </p:spPr>
        <p:txBody>
          <a:bodyPr/>
          <a:lstStyle/>
          <a:p>
            <a:r>
              <a:rPr lang="en-US"/>
              <a:t>Click to edit Master title style</a:t>
            </a:r>
          </a:p>
        </p:txBody>
      </p:sp>
      <p:sp>
        <p:nvSpPr>
          <p:cNvPr id="3" name="Text Placeholder 2"/>
          <p:cNvSpPr>
            <a:spLocks noGrp="1"/>
          </p:cNvSpPr>
          <p:nvPr>
            <p:ph type="body" sz="half" idx="1"/>
          </p:nvPr>
        </p:nvSpPr>
        <p:spPr>
          <a:xfrm>
            <a:off x="502920" y="1600203"/>
            <a:ext cx="444246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13020" y="1600200"/>
            <a:ext cx="444246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13020" y="3938591"/>
            <a:ext cx="444246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AE42993-2718-4491-A2D1-D9C57FB2C0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8053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535113"/>
            <a:ext cx="44434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174875"/>
            <a:ext cx="44434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7" y="1535113"/>
            <a:ext cx="4445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7" y="2174875"/>
            <a:ext cx="4445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2DDCE1E-0C8D-4CE2-8BCD-BA807161A15E}" type="slidenum">
              <a:rPr lang="en-US" altLang="en-US"/>
              <a:pPr/>
              <a:t>‹#›</a:t>
            </a:fld>
            <a:endParaRPr lang="en-US" altLang="en-US"/>
          </a:p>
        </p:txBody>
      </p:sp>
    </p:spTree>
    <p:extLst>
      <p:ext uri="{BB962C8B-B14F-4D97-AF65-F5344CB8AC3E}">
        <p14:creationId xmlns:p14="http://schemas.microsoft.com/office/powerpoint/2010/main" val="70204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48E2668-39C8-445D-8B61-AA40446FBD58}" type="slidenum">
              <a:rPr lang="en-US" altLang="en-US"/>
              <a:pPr/>
              <a:t>‹#›</a:t>
            </a:fld>
            <a:endParaRPr lang="en-US" altLang="en-US"/>
          </a:p>
        </p:txBody>
      </p:sp>
    </p:spTree>
    <p:extLst>
      <p:ext uri="{BB962C8B-B14F-4D97-AF65-F5344CB8AC3E}">
        <p14:creationId xmlns:p14="http://schemas.microsoft.com/office/powerpoint/2010/main" val="62607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4CCC610-B61F-48A8-B037-170C83383A55}" type="slidenum">
              <a:rPr lang="en-US" altLang="en-US"/>
              <a:pPr/>
              <a:t>‹#›</a:t>
            </a:fld>
            <a:endParaRPr lang="en-US" altLang="en-US"/>
          </a:p>
        </p:txBody>
      </p:sp>
    </p:spTree>
    <p:extLst>
      <p:ext uri="{BB962C8B-B14F-4D97-AF65-F5344CB8AC3E}">
        <p14:creationId xmlns:p14="http://schemas.microsoft.com/office/powerpoint/2010/main" val="105643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3" y="273050"/>
            <a:ext cx="33083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44" y="273066"/>
            <a:ext cx="5622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43" y="1435103"/>
            <a:ext cx="33083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FA21A2-6068-4FB7-B906-C755976E8381}" type="slidenum">
              <a:rPr lang="en-US" altLang="en-US"/>
              <a:pPr/>
              <a:t>‹#›</a:t>
            </a:fld>
            <a:endParaRPr lang="en-US" altLang="en-US"/>
          </a:p>
        </p:txBody>
      </p:sp>
    </p:spTree>
    <p:extLst>
      <p:ext uri="{BB962C8B-B14F-4D97-AF65-F5344CB8AC3E}">
        <p14:creationId xmlns:p14="http://schemas.microsoft.com/office/powerpoint/2010/main" val="160113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81" y="4800600"/>
            <a:ext cx="603567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81" y="612775"/>
            <a:ext cx="60356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681" y="5367338"/>
            <a:ext cx="60356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0454741-2AC2-49B2-AF3C-F6A4D5E8E40B}" type="slidenum">
              <a:rPr lang="en-US" altLang="en-US"/>
              <a:pPr/>
              <a:t>‹#›</a:t>
            </a:fld>
            <a:endParaRPr lang="en-US" altLang="en-US"/>
          </a:p>
        </p:txBody>
      </p:sp>
    </p:spTree>
    <p:extLst>
      <p:ext uri="{BB962C8B-B14F-4D97-AF65-F5344CB8AC3E}">
        <p14:creationId xmlns:p14="http://schemas.microsoft.com/office/powerpoint/2010/main" val="225601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3245" y="274638"/>
            <a:ext cx="90519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03245" y="1600206"/>
            <a:ext cx="90519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503245" y="6245225"/>
            <a:ext cx="23463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436945" y="6245225"/>
            <a:ext cx="31845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208845" y="6245225"/>
            <a:ext cx="23463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0E3A488-D639-4A92-8114-7116F408320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03245" y="274638"/>
            <a:ext cx="90519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503245" y="1600206"/>
            <a:ext cx="90519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6" name="Rectangle 4"/>
          <p:cNvSpPr>
            <a:spLocks noGrp="1" noChangeArrowheads="1"/>
          </p:cNvSpPr>
          <p:nvPr>
            <p:ph type="dt" sz="half" idx="2"/>
          </p:nvPr>
        </p:nvSpPr>
        <p:spPr bwMode="auto">
          <a:xfrm>
            <a:off x="503245" y="6245225"/>
            <a:ext cx="23463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8677" name="Rectangle 5"/>
          <p:cNvSpPr>
            <a:spLocks noGrp="1" noChangeArrowheads="1"/>
          </p:cNvSpPr>
          <p:nvPr>
            <p:ph type="ftr" sz="quarter" idx="3"/>
          </p:nvPr>
        </p:nvSpPr>
        <p:spPr bwMode="auto">
          <a:xfrm>
            <a:off x="3436945" y="6245225"/>
            <a:ext cx="31845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8678" name="Rectangle 6"/>
          <p:cNvSpPr>
            <a:spLocks noGrp="1" noChangeArrowheads="1"/>
          </p:cNvSpPr>
          <p:nvPr>
            <p:ph type="sldNum" sz="quarter" idx="4"/>
          </p:nvPr>
        </p:nvSpPr>
        <p:spPr bwMode="auto">
          <a:xfrm>
            <a:off x="7208845" y="6245225"/>
            <a:ext cx="23463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BA8E90B-81A9-4F42-B641-89333DDCEDB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02920" y="274638"/>
            <a:ext cx="905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502920" y="1600206"/>
            <a:ext cx="90525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502920" y="6245225"/>
            <a:ext cx="23469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cs typeface="Arial" charset="0"/>
            </a:endParaRPr>
          </a:p>
        </p:txBody>
      </p:sp>
      <p:sp>
        <p:nvSpPr>
          <p:cNvPr id="1029" name="Rectangle 5"/>
          <p:cNvSpPr>
            <a:spLocks noGrp="1" noChangeArrowheads="1"/>
          </p:cNvSpPr>
          <p:nvPr>
            <p:ph type="ftr" sz="quarter" idx="3"/>
          </p:nvPr>
        </p:nvSpPr>
        <p:spPr bwMode="auto">
          <a:xfrm>
            <a:off x="3436620" y="6245225"/>
            <a:ext cx="31851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cs typeface="Arial" charset="0"/>
            </a:endParaRPr>
          </a:p>
        </p:txBody>
      </p:sp>
      <p:sp>
        <p:nvSpPr>
          <p:cNvPr id="1030" name="Rectangle 6"/>
          <p:cNvSpPr>
            <a:spLocks noGrp="1" noChangeArrowheads="1"/>
          </p:cNvSpPr>
          <p:nvPr>
            <p:ph type="sldNum" sz="quarter" idx="4"/>
          </p:nvPr>
        </p:nvSpPr>
        <p:spPr bwMode="auto">
          <a:xfrm>
            <a:off x="7208520" y="6245225"/>
            <a:ext cx="23469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31E17811-78B0-4F91-985D-4A64FF483234}" type="slidenum">
              <a:rPr lang="en-US">
                <a:cs typeface="Arial" charset="0"/>
              </a:rPr>
              <a:pPr>
                <a:defRPr/>
              </a:pPr>
              <a:t>‹#›</a:t>
            </a:fld>
            <a:endParaRPr lang="en-US">
              <a:cs typeface="Arial" charset="0"/>
            </a:endParaRPr>
          </a:p>
        </p:txBody>
      </p:sp>
    </p:spTree>
    <p:extLst>
      <p:ext uri="{BB962C8B-B14F-4D97-AF65-F5344CB8AC3E}">
        <p14:creationId xmlns:p14="http://schemas.microsoft.com/office/powerpoint/2010/main" val="88650363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2920" y="274638"/>
            <a:ext cx="905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02920" y="1600203"/>
            <a:ext cx="90525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p:cNvSpPr>
            <a:spLocks noGrp="1" noChangeArrowheads="1"/>
          </p:cNvSpPr>
          <p:nvPr>
            <p:ph type="dt" sz="half" idx="2"/>
          </p:nvPr>
        </p:nvSpPr>
        <p:spPr bwMode="auto">
          <a:xfrm>
            <a:off x="502920" y="6245225"/>
            <a:ext cx="23469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fld id="{F489FC25-D3E2-4073-B8E0-51A48CEE9906}" type="datetimeFigureOut">
              <a:rPr lang="en-US">
                <a:solidFill>
                  <a:srgbClr val="000000"/>
                </a:solidFill>
              </a:rPr>
              <a:pPr>
                <a:defRPr/>
              </a:pPr>
              <a:t>3/30/23</a:t>
            </a:fld>
            <a:endParaRPr lang="en-US">
              <a:solidFill>
                <a:srgbClr val="000000"/>
              </a:solidFill>
            </a:endParaRPr>
          </a:p>
        </p:txBody>
      </p:sp>
      <p:sp>
        <p:nvSpPr>
          <p:cNvPr id="30725" name="Rectangle 5"/>
          <p:cNvSpPr>
            <a:spLocks noGrp="1" noChangeArrowheads="1"/>
          </p:cNvSpPr>
          <p:nvPr>
            <p:ph type="ftr" sz="quarter" idx="3"/>
          </p:nvPr>
        </p:nvSpPr>
        <p:spPr bwMode="auto">
          <a:xfrm>
            <a:off x="3436620" y="6245225"/>
            <a:ext cx="31851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solidFill>
                <a:srgbClr val="000000"/>
              </a:solidFill>
            </a:endParaRPr>
          </a:p>
        </p:txBody>
      </p:sp>
      <p:sp>
        <p:nvSpPr>
          <p:cNvPr id="30726" name="Rectangle 6"/>
          <p:cNvSpPr>
            <a:spLocks noGrp="1" noChangeArrowheads="1"/>
          </p:cNvSpPr>
          <p:nvPr>
            <p:ph type="sldNum" sz="quarter" idx="4"/>
          </p:nvPr>
        </p:nvSpPr>
        <p:spPr bwMode="auto">
          <a:xfrm>
            <a:off x="7208520" y="6245225"/>
            <a:ext cx="23469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cs typeface="Arial" pitchFamily="34" charset="0"/>
              </a:defRPr>
            </a:lvl1pPr>
          </a:lstStyle>
          <a:p>
            <a:pPr>
              <a:defRPr/>
            </a:pPr>
            <a:fld id="{A477A8AF-72AD-416A-B5D6-5A4E15BBC8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4541487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1350306" y="63503"/>
            <a:ext cx="7124700" cy="774700"/>
          </a:xfrm>
          <a:prstGeom prst="rect">
            <a:avLst/>
          </a:prstGeom>
        </p:spPr>
        <p:txBody>
          <a:bodyPr wrap="none" lIns="121914" tIns="60957" rIns="121914" bIns="60957" fromWordArt="1">
            <a:prstTxWarp prst="textPlain">
              <a:avLst>
                <a:gd name="adj" fmla="val 50000"/>
              </a:avLst>
            </a:prstTxWarp>
          </a:bodyPr>
          <a:lstStyle/>
          <a:p>
            <a:pPr algn="ctr" defTabSz="1219140" eaLnBrk="0" hangingPunct="0">
              <a:defRPr/>
            </a:pPr>
            <a:r>
              <a:rPr lang="en-US" sz="4800" b="1" kern="10" dirty="0" err="1">
                <a:ln w="9525">
                  <a:solidFill>
                    <a:srgbClr val="008000"/>
                  </a:solidFill>
                  <a:round/>
                  <a:headEnd/>
                  <a:tailEnd/>
                </a:ln>
                <a:solidFill>
                  <a:srgbClr val="000000"/>
                </a:solidFill>
                <a:effectLst>
                  <a:outerShdw dist="45791" dir="2021404" algn="ctr" rotWithShape="0">
                    <a:srgbClr val="B2B2B2">
                      <a:alpha val="79999"/>
                    </a:srgbClr>
                  </a:outerShdw>
                </a:effectLst>
                <a:latin typeface="HP001 5 hàng" panose="020B0603050302020204" pitchFamily="34" charset="0"/>
                <a:cs typeface="Times New Roman" pitchFamily="18" charset="0"/>
              </a:rPr>
              <a:t>Thứ</a:t>
            </a:r>
            <a:r>
              <a:rPr lang="en-US" sz="48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HP001 5 hàng" panose="020B0603050302020204" pitchFamily="34" charset="0"/>
                <a:cs typeface="Times New Roman" pitchFamily="18" charset="0"/>
              </a:rPr>
              <a:t> </a:t>
            </a:r>
            <a:r>
              <a:rPr lang="en-US" sz="4800" b="1" kern="10" dirty="0" err="1">
                <a:ln w="9525">
                  <a:solidFill>
                    <a:srgbClr val="008000"/>
                  </a:solidFill>
                  <a:round/>
                  <a:headEnd/>
                  <a:tailEnd/>
                </a:ln>
                <a:solidFill>
                  <a:srgbClr val="000000"/>
                </a:solidFill>
                <a:effectLst>
                  <a:outerShdw dist="45791" dir="2021404" algn="ctr" rotWithShape="0">
                    <a:srgbClr val="B2B2B2">
                      <a:alpha val="79999"/>
                    </a:srgbClr>
                  </a:outerShdw>
                </a:effectLst>
                <a:latin typeface="HP001 5 hàng" panose="020B0603050302020204" pitchFamily="34" charset="0"/>
                <a:cs typeface="Times New Roman" pitchFamily="18" charset="0"/>
              </a:rPr>
              <a:t>Sáu</a:t>
            </a:r>
            <a:r>
              <a:rPr lang="en-US" sz="48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HP001 5 hàng" panose="020B0603050302020204" pitchFamily="34" charset="0"/>
                <a:cs typeface="Times New Roman" pitchFamily="18" charset="0"/>
              </a:rPr>
              <a:t> </a:t>
            </a:r>
            <a:r>
              <a:rPr lang="en-US" sz="4800" b="1" kern="10" dirty="0" err="1">
                <a:ln w="9525">
                  <a:solidFill>
                    <a:srgbClr val="008000"/>
                  </a:solidFill>
                  <a:round/>
                  <a:headEnd/>
                  <a:tailEnd/>
                </a:ln>
                <a:solidFill>
                  <a:srgbClr val="000000"/>
                </a:solidFill>
                <a:effectLst>
                  <a:outerShdw dist="45791" dir="2021404" algn="ctr" rotWithShape="0">
                    <a:srgbClr val="B2B2B2">
                      <a:alpha val="79999"/>
                    </a:srgbClr>
                  </a:outerShdw>
                </a:effectLst>
                <a:latin typeface="HP001 5 hàng" panose="020B0603050302020204" pitchFamily="34" charset="0"/>
                <a:cs typeface="Times New Roman" pitchFamily="18" charset="0"/>
              </a:rPr>
              <a:t>ngày</a:t>
            </a:r>
            <a:r>
              <a:rPr lang="en-US" sz="48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HP001 5 hàng" panose="020B0603050302020204" pitchFamily="34" charset="0"/>
                <a:cs typeface="Times New Roman" pitchFamily="18" charset="0"/>
              </a:rPr>
              <a:t> 17 tháng 3 năm 2023</a:t>
            </a:r>
          </a:p>
          <a:p>
            <a:pPr algn="ctr" defTabSz="1219140" eaLnBrk="0" hangingPunct="0">
              <a:defRPr/>
            </a:pPr>
            <a:r>
              <a:rPr lang="en-US" sz="48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làm văn</a:t>
            </a:r>
          </a:p>
        </p:txBody>
      </p:sp>
      <p:sp>
        <p:nvSpPr>
          <p:cNvPr id="34819" name="WordArt 3"/>
          <p:cNvSpPr>
            <a:spLocks noChangeArrowheads="1" noChangeShapeType="1" noTextEdit="1"/>
          </p:cNvSpPr>
          <p:nvPr/>
        </p:nvSpPr>
        <p:spPr bwMode="auto">
          <a:xfrm>
            <a:off x="1786420" y="995375"/>
            <a:ext cx="6111875" cy="541337"/>
          </a:xfrm>
          <a:prstGeom prst="rect">
            <a:avLst/>
          </a:prstGeom>
        </p:spPr>
        <p:txBody>
          <a:bodyPr wrap="none" fromWordArt="1">
            <a:prstTxWarp prst="textPlain">
              <a:avLst>
                <a:gd name="adj" fmla="val 50000"/>
              </a:avLst>
            </a:prstTxWarp>
          </a:bodyPr>
          <a:lstStyle/>
          <a:p>
            <a:pPr algn="ctr" eaLnBrk="0" hangingPunct="0"/>
            <a:endParaRPr lang="en-US" sz="48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34820" name="Picture 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38800"/>
            <a:ext cx="134112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9640" y="5486400"/>
            <a:ext cx="150876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1" y="63512"/>
            <a:ext cx="750888"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34823"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576" y="63512"/>
            <a:ext cx="750888"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
        <p:nvSpPr>
          <p:cNvPr id="34824" name="Rectangle 36"/>
          <p:cNvSpPr>
            <a:spLocks noChangeArrowheads="1"/>
          </p:cNvSpPr>
          <p:nvPr/>
        </p:nvSpPr>
        <p:spPr bwMode="auto">
          <a:xfrm>
            <a:off x="0" y="0"/>
            <a:ext cx="100584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121914" tIns="60957" rIns="121914" bIns="60957" anchor="ctr"/>
          <a:lstStyle>
            <a:lvl1pPr defTabSz="1217613">
              <a:spcBef>
                <a:spcPct val="20000"/>
              </a:spcBef>
              <a:buChar char="•"/>
              <a:defRPr sz="3200">
                <a:solidFill>
                  <a:schemeClr val="tx1"/>
                </a:solidFill>
                <a:latin typeface="Arial" pitchFamily="34" charset="0"/>
              </a:defRPr>
            </a:lvl1pPr>
            <a:lvl2pPr marL="742950" indent="-285750" defTabSz="1217613">
              <a:spcBef>
                <a:spcPct val="20000"/>
              </a:spcBef>
              <a:buChar char="–"/>
              <a:defRPr sz="2800">
                <a:solidFill>
                  <a:schemeClr val="tx1"/>
                </a:solidFill>
                <a:latin typeface="Arial" pitchFamily="34" charset="0"/>
              </a:defRPr>
            </a:lvl2pPr>
            <a:lvl3pPr marL="1143000" indent="-228600" defTabSz="1217613">
              <a:spcBef>
                <a:spcPct val="20000"/>
              </a:spcBef>
              <a:buChar char="•"/>
              <a:defRPr sz="2400">
                <a:solidFill>
                  <a:schemeClr val="tx1"/>
                </a:solidFill>
                <a:latin typeface="Arial" pitchFamily="34" charset="0"/>
              </a:defRPr>
            </a:lvl3pPr>
            <a:lvl4pPr marL="1600200" indent="-228600" defTabSz="1217613">
              <a:spcBef>
                <a:spcPct val="20000"/>
              </a:spcBef>
              <a:buChar char="–"/>
              <a:defRPr sz="2000">
                <a:solidFill>
                  <a:schemeClr val="tx1"/>
                </a:solidFill>
                <a:latin typeface="Arial" pitchFamily="34" charset="0"/>
              </a:defRPr>
            </a:lvl4pPr>
            <a:lvl5pPr marL="2057400" indent="-228600" defTabSz="1217613">
              <a:spcBef>
                <a:spcPct val="20000"/>
              </a:spcBef>
              <a:buChar char="»"/>
              <a:defRPr sz="2000">
                <a:solidFill>
                  <a:schemeClr val="tx1"/>
                </a:solidFill>
                <a:latin typeface="Arial" pitchFamily="34" charset="0"/>
              </a:defRPr>
            </a:lvl5pPr>
            <a:lvl6pPr marL="2514600" indent="-228600" defTabSz="1217613" eaLnBrk="0" fontAlgn="base" hangingPunct="0">
              <a:spcBef>
                <a:spcPct val="20000"/>
              </a:spcBef>
              <a:spcAft>
                <a:spcPct val="0"/>
              </a:spcAft>
              <a:buChar char="»"/>
              <a:defRPr sz="2000">
                <a:solidFill>
                  <a:schemeClr val="tx1"/>
                </a:solidFill>
                <a:latin typeface="Arial" pitchFamily="34" charset="0"/>
              </a:defRPr>
            </a:lvl6pPr>
            <a:lvl7pPr marL="2971800" indent="-228600" defTabSz="1217613" eaLnBrk="0" fontAlgn="base" hangingPunct="0">
              <a:spcBef>
                <a:spcPct val="20000"/>
              </a:spcBef>
              <a:spcAft>
                <a:spcPct val="0"/>
              </a:spcAft>
              <a:buChar char="»"/>
              <a:defRPr sz="2000">
                <a:solidFill>
                  <a:schemeClr val="tx1"/>
                </a:solidFill>
                <a:latin typeface="Arial" pitchFamily="34" charset="0"/>
              </a:defRPr>
            </a:lvl7pPr>
            <a:lvl8pPr marL="3429000" indent="-228600" defTabSz="1217613" eaLnBrk="0" fontAlgn="base" hangingPunct="0">
              <a:spcBef>
                <a:spcPct val="20000"/>
              </a:spcBef>
              <a:spcAft>
                <a:spcPct val="0"/>
              </a:spcAft>
              <a:buChar char="»"/>
              <a:defRPr sz="2000">
                <a:solidFill>
                  <a:schemeClr val="tx1"/>
                </a:solidFill>
                <a:latin typeface="Arial" pitchFamily="34" charset="0"/>
              </a:defRPr>
            </a:lvl8pPr>
            <a:lvl9pPr marL="3886200" indent="-228600" defTabSz="1217613"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2400">
              <a:solidFill>
                <a:srgbClr val="000000"/>
              </a:solidFill>
              <a:cs typeface="Arial" pitchFamily="34" charset="0"/>
            </a:endParaRPr>
          </a:p>
        </p:txBody>
      </p:sp>
      <p:sp>
        <p:nvSpPr>
          <p:cNvPr id="2" name="Rectangle 1"/>
          <p:cNvSpPr/>
          <p:nvPr/>
        </p:nvSpPr>
        <p:spPr>
          <a:xfrm>
            <a:off x="402995" y="822064"/>
            <a:ext cx="9252437" cy="615553"/>
          </a:xfrm>
          <a:prstGeom prst="rect">
            <a:avLst/>
          </a:prstGeom>
        </p:spPr>
        <p:txBody>
          <a:bodyPr lIns="121914" tIns="60957" rIns="121914" bIns="60957">
            <a:spAutoFit/>
          </a:bodyPr>
          <a:lstStyle/>
          <a:p>
            <a:pPr algn="ctr" defTabSz="1219140" fontAlgn="auto">
              <a:spcBef>
                <a:spcPts val="0"/>
              </a:spcBef>
              <a:spcAft>
                <a:spcPts val="0"/>
              </a:spcAft>
              <a:defRPr/>
            </a:pPr>
            <a:r>
              <a:rPr lang="en-US" sz="3200" b="1" kern="10" dirty="0" err="1">
                <a:ln w="9525">
                  <a:solidFill>
                    <a:srgbClr val="FF0000"/>
                  </a:solidFill>
                  <a:round/>
                  <a:headEnd/>
                  <a:tailEnd/>
                </a:ln>
                <a:solidFill>
                  <a:srgbClr val="C00000"/>
                </a:solidFill>
                <a:effectLst>
                  <a:outerShdw dist="45791" dir="2021404" algn="ctr" rotWithShape="0">
                    <a:srgbClr val="B2B2B2">
                      <a:alpha val="79999"/>
                    </a:srgbClr>
                  </a:outerShdw>
                </a:effectLst>
                <a:latin typeface="Times New Roman"/>
                <a:cs typeface="Times New Roman"/>
              </a:rPr>
              <a:t>Tiết</a:t>
            </a:r>
            <a:r>
              <a:rPr lang="en-US" sz="3200" b="1" kern="10" dirty="0">
                <a:ln w="9525">
                  <a:solidFill>
                    <a:srgbClr val="FF0000"/>
                  </a:solidFill>
                  <a:round/>
                  <a:headEnd/>
                  <a:tailEnd/>
                </a:ln>
                <a:solidFill>
                  <a:srgbClr val="C00000"/>
                </a:solidFill>
                <a:effectLst>
                  <a:outerShdw dist="45791" dir="2021404" algn="ctr" rotWithShape="0">
                    <a:srgbClr val="B2B2B2">
                      <a:alpha val="79999"/>
                    </a:srgbClr>
                  </a:outerShdw>
                </a:effectLst>
                <a:latin typeface="Times New Roman"/>
                <a:cs typeface="Times New Roman"/>
              </a:rPr>
              <a:t> 50: </a:t>
            </a:r>
            <a:r>
              <a:rPr lang="en-US" sz="3200" b="1" kern="10" dirty="0" err="1">
                <a:ln w="9525">
                  <a:solidFill>
                    <a:srgbClr val="FF0000"/>
                  </a:solidFill>
                  <a:round/>
                  <a:headEnd/>
                  <a:tailEnd/>
                </a:ln>
                <a:solidFill>
                  <a:srgbClr val="C00000"/>
                </a:solidFill>
                <a:effectLst>
                  <a:outerShdw dist="45791" dir="2021404" algn="ctr" rotWithShape="0">
                    <a:srgbClr val="B2B2B2">
                      <a:alpha val="79999"/>
                    </a:srgbClr>
                  </a:outerShdw>
                </a:effectLst>
                <a:latin typeface="Times New Roman"/>
                <a:cs typeface="Times New Roman"/>
              </a:rPr>
              <a:t>Tập</a:t>
            </a:r>
            <a:r>
              <a:rPr lang="en-US" sz="3200" b="1" kern="10" dirty="0">
                <a:ln w="9525">
                  <a:solidFill>
                    <a:srgbClr val="FF0000"/>
                  </a:solidFill>
                  <a:round/>
                  <a:headEnd/>
                  <a:tailEnd/>
                </a:ln>
                <a:solidFill>
                  <a:srgbClr val="C00000"/>
                </a:solidFill>
                <a:effectLst>
                  <a:outerShdw dist="45791" dir="2021404" algn="ctr" rotWithShape="0">
                    <a:srgbClr val="B2B2B2">
                      <a:alpha val="79999"/>
                    </a:srgbClr>
                  </a:outerShdw>
                </a:effectLst>
                <a:latin typeface="Times New Roman"/>
                <a:cs typeface="Times New Roman"/>
              </a:rPr>
              <a:t> </a:t>
            </a:r>
            <a:r>
              <a:rPr lang="en-US" sz="3200" b="1" kern="10" dirty="0" err="1">
                <a:ln w="9525">
                  <a:solidFill>
                    <a:srgbClr val="FF0000"/>
                  </a:solidFill>
                  <a:round/>
                  <a:headEnd/>
                  <a:tailEnd/>
                </a:ln>
                <a:solidFill>
                  <a:srgbClr val="C00000"/>
                </a:solidFill>
                <a:effectLst>
                  <a:outerShdw dist="45791" dir="2021404" algn="ctr" rotWithShape="0">
                    <a:srgbClr val="B2B2B2">
                      <a:alpha val="79999"/>
                    </a:srgbClr>
                  </a:outerShdw>
                </a:effectLst>
                <a:latin typeface="Times New Roman"/>
                <a:cs typeface="Times New Roman"/>
              </a:rPr>
              <a:t>viết</a:t>
            </a:r>
            <a:r>
              <a:rPr lang="en-US" sz="3200" b="1" kern="10" dirty="0">
                <a:ln w="9525">
                  <a:solidFill>
                    <a:srgbClr val="FF0000"/>
                  </a:solidFill>
                  <a:round/>
                  <a:headEnd/>
                  <a:tailEnd/>
                </a:ln>
                <a:solidFill>
                  <a:srgbClr val="C00000"/>
                </a:solidFill>
                <a:effectLst>
                  <a:outerShdw dist="45791" dir="2021404" algn="ctr" rotWithShape="0">
                    <a:srgbClr val="B2B2B2">
                      <a:alpha val="79999"/>
                    </a:srgbClr>
                  </a:outerShdw>
                </a:effectLst>
                <a:latin typeface="Times New Roman"/>
                <a:cs typeface="Times New Roman"/>
              </a:rPr>
              <a:t> </a:t>
            </a:r>
            <a:r>
              <a:rPr lang="en-US" sz="3200" b="1" kern="10" dirty="0" err="1">
                <a:ln w="9525">
                  <a:solidFill>
                    <a:srgbClr val="FF0000"/>
                  </a:solidFill>
                  <a:round/>
                  <a:headEnd/>
                  <a:tailEnd/>
                </a:ln>
                <a:solidFill>
                  <a:srgbClr val="C00000"/>
                </a:solidFill>
                <a:effectLst>
                  <a:outerShdw dist="45791" dir="2021404" algn="ctr" rotWithShape="0">
                    <a:srgbClr val="B2B2B2">
                      <a:alpha val="79999"/>
                    </a:srgbClr>
                  </a:outerShdw>
                </a:effectLst>
                <a:latin typeface="Times New Roman"/>
                <a:cs typeface="Times New Roman"/>
              </a:rPr>
              <a:t>đoạn</a:t>
            </a:r>
            <a:r>
              <a:rPr lang="en-US" sz="3200" b="1" kern="10" dirty="0">
                <a:ln w="9525">
                  <a:solidFill>
                    <a:srgbClr val="FF0000"/>
                  </a:solidFill>
                  <a:round/>
                  <a:headEnd/>
                  <a:tailEnd/>
                </a:ln>
                <a:solidFill>
                  <a:srgbClr val="C00000"/>
                </a:solidFill>
                <a:effectLst>
                  <a:outerShdw dist="45791" dir="2021404" algn="ctr" rotWithShape="0">
                    <a:srgbClr val="B2B2B2">
                      <a:alpha val="79999"/>
                    </a:srgbClr>
                  </a:outerShdw>
                </a:effectLst>
                <a:latin typeface="Times New Roman"/>
                <a:cs typeface="Times New Roman"/>
              </a:rPr>
              <a:t> </a:t>
            </a:r>
            <a:r>
              <a:rPr lang="en-US" sz="3200" b="1" kern="10" dirty="0" err="1">
                <a:ln w="9525">
                  <a:solidFill>
                    <a:srgbClr val="FF0000"/>
                  </a:solidFill>
                  <a:round/>
                  <a:headEnd/>
                  <a:tailEnd/>
                </a:ln>
                <a:solidFill>
                  <a:srgbClr val="C00000"/>
                </a:solidFill>
                <a:effectLst>
                  <a:outerShdw dist="45791" dir="2021404" algn="ctr" rotWithShape="0">
                    <a:srgbClr val="B2B2B2">
                      <a:alpha val="79999"/>
                    </a:srgbClr>
                  </a:outerShdw>
                </a:effectLst>
                <a:latin typeface="Times New Roman"/>
                <a:cs typeface="Times New Roman"/>
              </a:rPr>
              <a:t>hội</a:t>
            </a:r>
            <a:r>
              <a:rPr lang="en-US" sz="3200" b="1" kern="10" dirty="0">
                <a:ln w="9525">
                  <a:solidFill>
                    <a:srgbClr val="FF0000"/>
                  </a:solidFill>
                  <a:round/>
                  <a:headEnd/>
                  <a:tailEnd/>
                </a:ln>
                <a:solidFill>
                  <a:srgbClr val="C00000"/>
                </a:solidFill>
                <a:effectLst>
                  <a:outerShdw dist="45791" dir="2021404" algn="ctr" rotWithShape="0">
                    <a:srgbClr val="B2B2B2">
                      <a:alpha val="79999"/>
                    </a:srgbClr>
                  </a:outerShdw>
                </a:effectLst>
                <a:latin typeface="Times New Roman"/>
                <a:cs typeface="Times New Roman"/>
              </a:rPr>
              <a:t> </a:t>
            </a:r>
            <a:r>
              <a:rPr lang="en-US" sz="3200" b="1" kern="10" dirty="0" err="1">
                <a:ln w="9525">
                  <a:solidFill>
                    <a:srgbClr val="FF0000"/>
                  </a:solidFill>
                  <a:round/>
                  <a:headEnd/>
                  <a:tailEnd/>
                </a:ln>
                <a:solidFill>
                  <a:srgbClr val="C00000"/>
                </a:solidFill>
                <a:effectLst>
                  <a:outerShdw dist="45791" dir="2021404" algn="ctr" rotWithShape="0">
                    <a:srgbClr val="B2B2B2">
                      <a:alpha val="79999"/>
                    </a:srgbClr>
                  </a:outerShdw>
                </a:effectLst>
                <a:latin typeface="Times New Roman"/>
                <a:cs typeface="Times New Roman"/>
              </a:rPr>
              <a:t>thoại</a:t>
            </a:r>
            <a:endParaRPr lang="en-US" sz="3200" kern="0" dirty="0">
              <a:solidFill>
                <a:sysClr val="windowText" lastClr="000000"/>
              </a:solidFill>
              <a:latin typeface="Arial"/>
              <a:cs typeface="Arial" pitchFamily="34" charset="0"/>
            </a:endParaRPr>
          </a:p>
        </p:txBody>
      </p:sp>
      <p:sp>
        <p:nvSpPr>
          <p:cNvPr id="3" name="Rectangle 2"/>
          <p:cNvSpPr/>
          <p:nvPr/>
        </p:nvSpPr>
        <p:spPr>
          <a:xfrm>
            <a:off x="670560" y="1536709"/>
            <a:ext cx="8633460" cy="3693319"/>
          </a:xfrm>
          <a:prstGeom prst="rect">
            <a:avLst/>
          </a:prstGeom>
        </p:spPr>
        <p:txBody>
          <a:bodyPr wrap="square">
            <a:spAutoFit/>
          </a:bodyPr>
          <a:lstStyle/>
          <a:p>
            <a:pPr>
              <a:spcAft>
                <a:spcPts val="0"/>
              </a:spcAft>
            </a:pPr>
            <a:r>
              <a:rPr lang="pt-BR" sz="2600" b="1" dirty="0">
                <a:latin typeface="Times New Roman"/>
                <a:ea typeface="Times New Roman"/>
                <a:cs typeface="Times New Roman"/>
              </a:rPr>
              <a:t>YÊU CẦU CẦN ĐẠT:</a:t>
            </a:r>
            <a:endParaRPr lang="en-US" sz="2600" dirty="0">
              <a:latin typeface=".VnTime"/>
              <a:ea typeface="Times New Roman"/>
              <a:cs typeface="Times New Roman"/>
            </a:endParaRPr>
          </a:p>
          <a:p>
            <a:pPr>
              <a:spcAft>
                <a:spcPts val="0"/>
              </a:spcAft>
            </a:pPr>
            <a:r>
              <a:rPr lang="pt-BR" sz="2600" b="1" dirty="0">
                <a:latin typeface="Times New Roman"/>
                <a:ea typeface="Times New Roman"/>
                <a:cs typeface="Times New Roman"/>
              </a:rPr>
              <a:t>+ </a:t>
            </a:r>
            <a:r>
              <a:rPr lang="pt-BR" sz="2600" dirty="0">
                <a:latin typeface="Times New Roman"/>
                <a:ea typeface="Times New Roman"/>
                <a:cs typeface="Times New Roman"/>
              </a:rPr>
              <a:t>Nắm được cách viết đoạn đối thoại.</a:t>
            </a:r>
            <a:r>
              <a:rPr lang="pt-BR" sz="2600" dirty="0">
                <a:solidFill>
                  <a:srgbClr val="000000"/>
                </a:solidFill>
                <a:latin typeface="Times New Roman"/>
                <a:ea typeface="Times New Roman"/>
                <a:cs typeface="Times New Roman"/>
              </a:rPr>
              <a:t> Dựa theo truyện Thái sư Trần Thủ Độ và những gợi ý của GV, viết tiếp được các lời đối thoại trong màn kịch với nội dung phù hợp (BT2).</a:t>
            </a:r>
            <a:endParaRPr lang="en-US" sz="2600" dirty="0">
              <a:latin typeface=".VnTime"/>
              <a:ea typeface="Times New Roman"/>
              <a:cs typeface="Times New Roman"/>
            </a:endParaRPr>
          </a:p>
          <a:p>
            <a:pPr algn="just">
              <a:spcAft>
                <a:spcPts val="0"/>
              </a:spcAft>
            </a:pPr>
            <a:r>
              <a:rPr lang="pt-BR" sz="2600" dirty="0">
                <a:solidFill>
                  <a:srgbClr val="000000"/>
                </a:solidFill>
                <a:latin typeface="Times New Roman"/>
                <a:ea typeface="Times New Roman"/>
                <a:cs typeface="Times New Roman"/>
              </a:rPr>
              <a:t>- HS HTT biết phân vai để đọc lại màn kịch (BT2, 3).</a:t>
            </a:r>
            <a:endParaRPr lang="en-US" sz="2600" dirty="0">
              <a:latin typeface=".VnTime"/>
              <a:ea typeface="Times New Roman"/>
              <a:cs typeface="Times New Roman"/>
            </a:endParaRPr>
          </a:p>
          <a:p>
            <a:pPr algn="just">
              <a:spcAft>
                <a:spcPts val="0"/>
              </a:spcAft>
            </a:pPr>
            <a:r>
              <a:rPr lang="pt-BR" sz="2600" dirty="0">
                <a:latin typeface="Times New Roman"/>
                <a:ea typeface="Times New Roman"/>
                <a:cs typeface="Times New Roman"/>
              </a:rPr>
              <a:t>+ Năng lực tự chủ và tự học, năng lực giao tiếp và hợp tác, năng lực giải quyết vấn đề và sáng tạo.</a:t>
            </a:r>
            <a:endParaRPr lang="en-US" sz="2600" dirty="0">
              <a:latin typeface=".VnTime"/>
              <a:ea typeface="Times New Roman"/>
              <a:cs typeface="Times New Roman"/>
            </a:endParaRPr>
          </a:p>
          <a:p>
            <a:pPr algn="just">
              <a:spcAft>
                <a:spcPts val="0"/>
              </a:spcAft>
            </a:pPr>
            <a:r>
              <a:rPr lang="pt-BR" sz="2600" dirty="0">
                <a:latin typeface="Times New Roman"/>
                <a:ea typeface="Times New Roman"/>
                <a:cs typeface="Times New Roman"/>
              </a:rPr>
              <a:t>+ Năng lực văn học, năng lực ngôn ngữ, năng lực thẩm mĩ.</a:t>
            </a:r>
            <a:endParaRPr lang="en-US" sz="2600" dirty="0">
              <a:latin typeface=".VnTime"/>
              <a:ea typeface="Times New Roman"/>
              <a:cs typeface="Times New Roman"/>
            </a:endParaRPr>
          </a:p>
          <a:p>
            <a:pPr algn="just">
              <a:spcAft>
                <a:spcPts val="0"/>
              </a:spcAft>
            </a:pPr>
            <a:r>
              <a:rPr lang="pt-BR" sz="2600" dirty="0">
                <a:latin typeface="Times New Roman"/>
                <a:ea typeface="Times New Roman"/>
                <a:cs typeface="Times New Roman"/>
              </a:rPr>
              <a:t>+ Biết sử dụng kiến thức đã học vào cuộc sống.</a:t>
            </a:r>
            <a:endParaRPr lang="en-US" sz="2600" dirty="0">
              <a:effectLst/>
              <a:latin typeface=".VnTime"/>
              <a:ea typeface="Times New Roman"/>
              <a:cs typeface="Times New Roman"/>
            </a:endParaRPr>
          </a:p>
        </p:txBody>
      </p:sp>
    </p:spTree>
    <p:extLst>
      <p:ext uri="{BB962C8B-B14F-4D97-AF65-F5344CB8AC3E}">
        <p14:creationId xmlns:p14="http://schemas.microsoft.com/office/powerpoint/2010/main" val="10067028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 calcmode="lin" valueType="num">
                                      <p:cBhvr>
                                        <p:cTn id="7" dur="1000" fill="hold"/>
                                        <p:tgtEl>
                                          <p:spTgt spid="307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07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07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07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xEl>
                                              <p:pRg st="1" end="1"/>
                                            </p:txEl>
                                          </p:spTgt>
                                        </p:tgtEl>
                                        <p:attrNameLst>
                                          <p:attrName>style.visibility</p:attrName>
                                        </p:attrNameLst>
                                      </p:cBhvr>
                                      <p:to>
                                        <p:strVal val="visible"/>
                                      </p:to>
                                    </p:set>
                                    <p:anim calcmode="lin" valueType="num">
                                      <p:cBhvr>
                                        <p:cTn id="15" dur="1000" fill="hold"/>
                                        <p:tgtEl>
                                          <p:spTgt spid="307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07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07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07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2000"/>
                                        <p:tgtEl>
                                          <p:spTgt spid="2">
                                            <p:txEl>
                                              <p:pRg st="0" end="0"/>
                                            </p:txEl>
                                          </p:spTgt>
                                        </p:tgtEl>
                                      </p:cBhvr>
                                    </p:animEffect>
                                    <p:anim calcmode="lin" valueType="num">
                                      <p:cBhvr>
                                        <p:cTn id="24"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25"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80">
                                          <p:stCondLst>
                                            <p:cond delay="0"/>
                                          </p:stCondLst>
                                        </p:cTn>
                                        <p:tgtEl>
                                          <p:spTgt spid="3">
                                            <p:txEl>
                                              <p:pRg st="0" end="0"/>
                                            </p:txEl>
                                          </p:spTgt>
                                        </p:tgtEl>
                                      </p:cBhvr>
                                    </p:animEffect>
                                    <p:anim calcmode="lin" valueType="num">
                                      <p:cBhvr>
                                        <p:cTn id="3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0" end="0"/>
                                            </p:txEl>
                                          </p:spTgt>
                                        </p:tgtEl>
                                      </p:cBhvr>
                                      <p:to x="100000" y="60000"/>
                                    </p:animScale>
                                    <p:animScale>
                                      <p:cBhvr>
                                        <p:cTn id="37" dur="166" decel="50000">
                                          <p:stCondLst>
                                            <p:cond delay="676"/>
                                          </p:stCondLst>
                                        </p:cTn>
                                        <p:tgtEl>
                                          <p:spTgt spid="3">
                                            <p:txEl>
                                              <p:pRg st="0" end="0"/>
                                            </p:txEl>
                                          </p:spTgt>
                                        </p:tgtEl>
                                      </p:cBhvr>
                                      <p:to x="100000" y="100000"/>
                                    </p:animScale>
                                    <p:animScale>
                                      <p:cBhvr>
                                        <p:cTn id="38" dur="26">
                                          <p:stCondLst>
                                            <p:cond delay="1312"/>
                                          </p:stCondLst>
                                        </p:cTn>
                                        <p:tgtEl>
                                          <p:spTgt spid="3">
                                            <p:txEl>
                                              <p:pRg st="0" end="0"/>
                                            </p:txEl>
                                          </p:spTgt>
                                        </p:tgtEl>
                                      </p:cBhvr>
                                      <p:to x="100000" y="80000"/>
                                    </p:animScale>
                                    <p:animScale>
                                      <p:cBhvr>
                                        <p:cTn id="39" dur="166" decel="50000">
                                          <p:stCondLst>
                                            <p:cond delay="1338"/>
                                          </p:stCondLst>
                                        </p:cTn>
                                        <p:tgtEl>
                                          <p:spTgt spid="3">
                                            <p:txEl>
                                              <p:pRg st="0" end="0"/>
                                            </p:txEl>
                                          </p:spTgt>
                                        </p:tgtEl>
                                      </p:cBhvr>
                                      <p:to x="100000" y="100000"/>
                                    </p:animScale>
                                    <p:animScale>
                                      <p:cBhvr>
                                        <p:cTn id="40" dur="26">
                                          <p:stCondLst>
                                            <p:cond delay="1642"/>
                                          </p:stCondLst>
                                        </p:cTn>
                                        <p:tgtEl>
                                          <p:spTgt spid="3">
                                            <p:txEl>
                                              <p:pRg st="0" end="0"/>
                                            </p:txEl>
                                          </p:spTgt>
                                        </p:tgtEl>
                                      </p:cBhvr>
                                      <p:to x="100000" y="90000"/>
                                    </p:animScale>
                                    <p:animScale>
                                      <p:cBhvr>
                                        <p:cTn id="41" dur="166" decel="50000">
                                          <p:stCondLst>
                                            <p:cond delay="1668"/>
                                          </p:stCondLst>
                                        </p:cTn>
                                        <p:tgtEl>
                                          <p:spTgt spid="3">
                                            <p:txEl>
                                              <p:pRg st="0" end="0"/>
                                            </p:txEl>
                                          </p:spTgt>
                                        </p:tgtEl>
                                      </p:cBhvr>
                                      <p:to x="100000" y="100000"/>
                                    </p:animScale>
                                    <p:animScale>
                                      <p:cBhvr>
                                        <p:cTn id="42" dur="26">
                                          <p:stCondLst>
                                            <p:cond delay="1808"/>
                                          </p:stCondLst>
                                        </p:cTn>
                                        <p:tgtEl>
                                          <p:spTgt spid="3">
                                            <p:txEl>
                                              <p:pRg st="0" end="0"/>
                                            </p:txEl>
                                          </p:spTgt>
                                        </p:tgtEl>
                                      </p:cBhvr>
                                      <p:to x="100000" y="95000"/>
                                    </p:animScale>
                                    <p:animScale>
                                      <p:cBhvr>
                                        <p:cTn id="43" dur="166" decel="50000">
                                          <p:stCondLst>
                                            <p:cond delay="1834"/>
                                          </p:stCondLst>
                                        </p:cTn>
                                        <p:tgtEl>
                                          <p:spTgt spid="3">
                                            <p:txEl>
                                              <p:pRg st="0" end="0"/>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wipe(down)">
                                      <p:cBhvr>
                                        <p:cTn id="46" dur="580">
                                          <p:stCondLst>
                                            <p:cond delay="0"/>
                                          </p:stCondLst>
                                        </p:cTn>
                                        <p:tgtEl>
                                          <p:spTgt spid="3">
                                            <p:txEl>
                                              <p:pRg st="1" end="1"/>
                                            </p:txEl>
                                          </p:spTgt>
                                        </p:tgtEl>
                                      </p:cBhvr>
                                    </p:animEffect>
                                    <p:anim calcmode="lin" valueType="num">
                                      <p:cBhvr>
                                        <p:cTn id="47"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1" end="1"/>
                                            </p:txEl>
                                          </p:spTgt>
                                        </p:tgtEl>
                                      </p:cBhvr>
                                      <p:to x="100000" y="60000"/>
                                    </p:animScale>
                                    <p:animScale>
                                      <p:cBhvr>
                                        <p:cTn id="53" dur="166" decel="50000">
                                          <p:stCondLst>
                                            <p:cond delay="676"/>
                                          </p:stCondLst>
                                        </p:cTn>
                                        <p:tgtEl>
                                          <p:spTgt spid="3">
                                            <p:txEl>
                                              <p:pRg st="1" end="1"/>
                                            </p:txEl>
                                          </p:spTgt>
                                        </p:tgtEl>
                                      </p:cBhvr>
                                      <p:to x="100000" y="100000"/>
                                    </p:animScale>
                                    <p:animScale>
                                      <p:cBhvr>
                                        <p:cTn id="54" dur="26">
                                          <p:stCondLst>
                                            <p:cond delay="1312"/>
                                          </p:stCondLst>
                                        </p:cTn>
                                        <p:tgtEl>
                                          <p:spTgt spid="3">
                                            <p:txEl>
                                              <p:pRg st="1" end="1"/>
                                            </p:txEl>
                                          </p:spTgt>
                                        </p:tgtEl>
                                      </p:cBhvr>
                                      <p:to x="100000" y="80000"/>
                                    </p:animScale>
                                    <p:animScale>
                                      <p:cBhvr>
                                        <p:cTn id="55" dur="166" decel="50000">
                                          <p:stCondLst>
                                            <p:cond delay="1338"/>
                                          </p:stCondLst>
                                        </p:cTn>
                                        <p:tgtEl>
                                          <p:spTgt spid="3">
                                            <p:txEl>
                                              <p:pRg st="1" end="1"/>
                                            </p:txEl>
                                          </p:spTgt>
                                        </p:tgtEl>
                                      </p:cBhvr>
                                      <p:to x="100000" y="100000"/>
                                    </p:animScale>
                                    <p:animScale>
                                      <p:cBhvr>
                                        <p:cTn id="56" dur="26">
                                          <p:stCondLst>
                                            <p:cond delay="1642"/>
                                          </p:stCondLst>
                                        </p:cTn>
                                        <p:tgtEl>
                                          <p:spTgt spid="3">
                                            <p:txEl>
                                              <p:pRg st="1" end="1"/>
                                            </p:txEl>
                                          </p:spTgt>
                                        </p:tgtEl>
                                      </p:cBhvr>
                                      <p:to x="100000" y="90000"/>
                                    </p:animScale>
                                    <p:animScale>
                                      <p:cBhvr>
                                        <p:cTn id="57" dur="166" decel="50000">
                                          <p:stCondLst>
                                            <p:cond delay="1668"/>
                                          </p:stCondLst>
                                        </p:cTn>
                                        <p:tgtEl>
                                          <p:spTgt spid="3">
                                            <p:txEl>
                                              <p:pRg st="1" end="1"/>
                                            </p:txEl>
                                          </p:spTgt>
                                        </p:tgtEl>
                                      </p:cBhvr>
                                      <p:to x="100000" y="100000"/>
                                    </p:animScale>
                                    <p:animScale>
                                      <p:cBhvr>
                                        <p:cTn id="58" dur="26">
                                          <p:stCondLst>
                                            <p:cond delay="1808"/>
                                          </p:stCondLst>
                                        </p:cTn>
                                        <p:tgtEl>
                                          <p:spTgt spid="3">
                                            <p:txEl>
                                              <p:pRg st="1" end="1"/>
                                            </p:txEl>
                                          </p:spTgt>
                                        </p:tgtEl>
                                      </p:cBhvr>
                                      <p:to x="100000" y="95000"/>
                                    </p:animScale>
                                    <p:animScale>
                                      <p:cBhvr>
                                        <p:cTn id="59" dur="166" decel="50000">
                                          <p:stCondLst>
                                            <p:cond delay="1834"/>
                                          </p:stCondLst>
                                        </p:cTn>
                                        <p:tgtEl>
                                          <p:spTgt spid="3">
                                            <p:txEl>
                                              <p:pRg st="1" end="1"/>
                                            </p:txEl>
                                          </p:spTgt>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3">
                                            <p:txEl>
                                              <p:pRg st="2" end="2"/>
                                            </p:txEl>
                                          </p:spTgt>
                                        </p:tgtEl>
                                        <p:attrNameLst>
                                          <p:attrName>style.visibility</p:attrName>
                                        </p:attrNameLst>
                                      </p:cBhvr>
                                      <p:to>
                                        <p:strVal val="visible"/>
                                      </p:to>
                                    </p:set>
                                    <p:animEffect transition="in" filter="wipe(down)">
                                      <p:cBhvr>
                                        <p:cTn id="62" dur="580">
                                          <p:stCondLst>
                                            <p:cond delay="0"/>
                                          </p:stCondLst>
                                        </p:cTn>
                                        <p:tgtEl>
                                          <p:spTgt spid="3">
                                            <p:txEl>
                                              <p:pRg st="2" end="2"/>
                                            </p:txEl>
                                          </p:spTgt>
                                        </p:tgtEl>
                                      </p:cBhvr>
                                    </p:animEffect>
                                    <p:anim calcmode="lin" valueType="num">
                                      <p:cBhvr>
                                        <p:cTn id="6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3">
                                            <p:txEl>
                                              <p:pRg st="2" end="2"/>
                                            </p:txEl>
                                          </p:spTgt>
                                        </p:tgtEl>
                                      </p:cBhvr>
                                      <p:to x="100000" y="60000"/>
                                    </p:animScale>
                                    <p:animScale>
                                      <p:cBhvr>
                                        <p:cTn id="69" dur="166" decel="50000">
                                          <p:stCondLst>
                                            <p:cond delay="676"/>
                                          </p:stCondLst>
                                        </p:cTn>
                                        <p:tgtEl>
                                          <p:spTgt spid="3">
                                            <p:txEl>
                                              <p:pRg st="2" end="2"/>
                                            </p:txEl>
                                          </p:spTgt>
                                        </p:tgtEl>
                                      </p:cBhvr>
                                      <p:to x="100000" y="100000"/>
                                    </p:animScale>
                                    <p:animScale>
                                      <p:cBhvr>
                                        <p:cTn id="70" dur="26">
                                          <p:stCondLst>
                                            <p:cond delay="1312"/>
                                          </p:stCondLst>
                                        </p:cTn>
                                        <p:tgtEl>
                                          <p:spTgt spid="3">
                                            <p:txEl>
                                              <p:pRg st="2" end="2"/>
                                            </p:txEl>
                                          </p:spTgt>
                                        </p:tgtEl>
                                      </p:cBhvr>
                                      <p:to x="100000" y="80000"/>
                                    </p:animScale>
                                    <p:animScale>
                                      <p:cBhvr>
                                        <p:cTn id="71" dur="166" decel="50000">
                                          <p:stCondLst>
                                            <p:cond delay="1338"/>
                                          </p:stCondLst>
                                        </p:cTn>
                                        <p:tgtEl>
                                          <p:spTgt spid="3">
                                            <p:txEl>
                                              <p:pRg st="2" end="2"/>
                                            </p:txEl>
                                          </p:spTgt>
                                        </p:tgtEl>
                                      </p:cBhvr>
                                      <p:to x="100000" y="100000"/>
                                    </p:animScale>
                                    <p:animScale>
                                      <p:cBhvr>
                                        <p:cTn id="72" dur="26">
                                          <p:stCondLst>
                                            <p:cond delay="1642"/>
                                          </p:stCondLst>
                                        </p:cTn>
                                        <p:tgtEl>
                                          <p:spTgt spid="3">
                                            <p:txEl>
                                              <p:pRg st="2" end="2"/>
                                            </p:txEl>
                                          </p:spTgt>
                                        </p:tgtEl>
                                      </p:cBhvr>
                                      <p:to x="100000" y="90000"/>
                                    </p:animScale>
                                    <p:animScale>
                                      <p:cBhvr>
                                        <p:cTn id="73" dur="166" decel="50000">
                                          <p:stCondLst>
                                            <p:cond delay="1668"/>
                                          </p:stCondLst>
                                        </p:cTn>
                                        <p:tgtEl>
                                          <p:spTgt spid="3">
                                            <p:txEl>
                                              <p:pRg st="2" end="2"/>
                                            </p:txEl>
                                          </p:spTgt>
                                        </p:tgtEl>
                                      </p:cBhvr>
                                      <p:to x="100000" y="100000"/>
                                    </p:animScale>
                                    <p:animScale>
                                      <p:cBhvr>
                                        <p:cTn id="74" dur="26">
                                          <p:stCondLst>
                                            <p:cond delay="1808"/>
                                          </p:stCondLst>
                                        </p:cTn>
                                        <p:tgtEl>
                                          <p:spTgt spid="3">
                                            <p:txEl>
                                              <p:pRg st="2" end="2"/>
                                            </p:txEl>
                                          </p:spTgt>
                                        </p:tgtEl>
                                      </p:cBhvr>
                                      <p:to x="100000" y="95000"/>
                                    </p:animScale>
                                    <p:animScale>
                                      <p:cBhvr>
                                        <p:cTn id="75" dur="166" decel="50000">
                                          <p:stCondLst>
                                            <p:cond delay="1834"/>
                                          </p:stCondLst>
                                        </p:cTn>
                                        <p:tgtEl>
                                          <p:spTgt spid="3">
                                            <p:txEl>
                                              <p:pRg st="2" end="2"/>
                                            </p:txEl>
                                          </p:spTgt>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3">
                                            <p:txEl>
                                              <p:pRg st="3" end="3"/>
                                            </p:txEl>
                                          </p:spTgt>
                                        </p:tgtEl>
                                        <p:attrNameLst>
                                          <p:attrName>style.visibility</p:attrName>
                                        </p:attrNameLst>
                                      </p:cBhvr>
                                      <p:to>
                                        <p:strVal val="visible"/>
                                      </p:to>
                                    </p:set>
                                    <p:animEffect transition="in" filter="wipe(down)">
                                      <p:cBhvr>
                                        <p:cTn id="78" dur="580">
                                          <p:stCondLst>
                                            <p:cond delay="0"/>
                                          </p:stCondLst>
                                        </p:cTn>
                                        <p:tgtEl>
                                          <p:spTgt spid="3">
                                            <p:txEl>
                                              <p:pRg st="3" end="3"/>
                                            </p:txEl>
                                          </p:spTgt>
                                        </p:tgtEl>
                                      </p:cBhvr>
                                    </p:animEffect>
                                    <p:anim calcmode="lin" valueType="num">
                                      <p:cBhvr>
                                        <p:cTn id="7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3">
                                            <p:txEl>
                                              <p:pRg st="3" end="3"/>
                                            </p:txEl>
                                          </p:spTgt>
                                        </p:tgtEl>
                                      </p:cBhvr>
                                      <p:to x="100000" y="60000"/>
                                    </p:animScale>
                                    <p:animScale>
                                      <p:cBhvr>
                                        <p:cTn id="85" dur="166" decel="50000">
                                          <p:stCondLst>
                                            <p:cond delay="676"/>
                                          </p:stCondLst>
                                        </p:cTn>
                                        <p:tgtEl>
                                          <p:spTgt spid="3">
                                            <p:txEl>
                                              <p:pRg st="3" end="3"/>
                                            </p:txEl>
                                          </p:spTgt>
                                        </p:tgtEl>
                                      </p:cBhvr>
                                      <p:to x="100000" y="100000"/>
                                    </p:animScale>
                                    <p:animScale>
                                      <p:cBhvr>
                                        <p:cTn id="86" dur="26">
                                          <p:stCondLst>
                                            <p:cond delay="1312"/>
                                          </p:stCondLst>
                                        </p:cTn>
                                        <p:tgtEl>
                                          <p:spTgt spid="3">
                                            <p:txEl>
                                              <p:pRg st="3" end="3"/>
                                            </p:txEl>
                                          </p:spTgt>
                                        </p:tgtEl>
                                      </p:cBhvr>
                                      <p:to x="100000" y="80000"/>
                                    </p:animScale>
                                    <p:animScale>
                                      <p:cBhvr>
                                        <p:cTn id="87" dur="166" decel="50000">
                                          <p:stCondLst>
                                            <p:cond delay="1338"/>
                                          </p:stCondLst>
                                        </p:cTn>
                                        <p:tgtEl>
                                          <p:spTgt spid="3">
                                            <p:txEl>
                                              <p:pRg st="3" end="3"/>
                                            </p:txEl>
                                          </p:spTgt>
                                        </p:tgtEl>
                                      </p:cBhvr>
                                      <p:to x="100000" y="100000"/>
                                    </p:animScale>
                                    <p:animScale>
                                      <p:cBhvr>
                                        <p:cTn id="88" dur="26">
                                          <p:stCondLst>
                                            <p:cond delay="1642"/>
                                          </p:stCondLst>
                                        </p:cTn>
                                        <p:tgtEl>
                                          <p:spTgt spid="3">
                                            <p:txEl>
                                              <p:pRg st="3" end="3"/>
                                            </p:txEl>
                                          </p:spTgt>
                                        </p:tgtEl>
                                      </p:cBhvr>
                                      <p:to x="100000" y="90000"/>
                                    </p:animScale>
                                    <p:animScale>
                                      <p:cBhvr>
                                        <p:cTn id="89" dur="166" decel="50000">
                                          <p:stCondLst>
                                            <p:cond delay="1668"/>
                                          </p:stCondLst>
                                        </p:cTn>
                                        <p:tgtEl>
                                          <p:spTgt spid="3">
                                            <p:txEl>
                                              <p:pRg st="3" end="3"/>
                                            </p:txEl>
                                          </p:spTgt>
                                        </p:tgtEl>
                                      </p:cBhvr>
                                      <p:to x="100000" y="100000"/>
                                    </p:animScale>
                                    <p:animScale>
                                      <p:cBhvr>
                                        <p:cTn id="90" dur="26">
                                          <p:stCondLst>
                                            <p:cond delay="1808"/>
                                          </p:stCondLst>
                                        </p:cTn>
                                        <p:tgtEl>
                                          <p:spTgt spid="3">
                                            <p:txEl>
                                              <p:pRg st="3" end="3"/>
                                            </p:txEl>
                                          </p:spTgt>
                                        </p:tgtEl>
                                      </p:cBhvr>
                                      <p:to x="100000" y="95000"/>
                                    </p:animScale>
                                    <p:animScale>
                                      <p:cBhvr>
                                        <p:cTn id="91" dur="166" decel="50000">
                                          <p:stCondLst>
                                            <p:cond delay="1834"/>
                                          </p:stCondLst>
                                        </p:cTn>
                                        <p:tgtEl>
                                          <p:spTgt spid="3">
                                            <p:txEl>
                                              <p:pRg st="3" end="3"/>
                                            </p:txEl>
                                          </p:spTgt>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3">
                                            <p:txEl>
                                              <p:pRg st="4" end="4"/>
                                            </p:txEl>
                                          </p:spTgt>
                                        </p:tgtEl>
                                        <p:attrNameLst>
                                          <p:attrName>style.visibility</p:attrName>
                                        </p:attrNameLst>
                                      </p:cBhvr>
                                      <p:to>
                                        <p:strVal val="visible"/>
                                      </p:to>
                                    </p:set>
                                    <p:animEffect transition="in" filter="wipe(down)">
                                      <p:cBhvr>
                                        <p:cTn id="94" dur="580">
                                          <p:stCondLst>
                                            <p:cond delay="0"/>
                                          </p:stCondLst>
                                        </p:cTn>
                                        <p:tgtEl>
                                          <p:spTgt spid="3">
                                            <p:txEl>
                                              <p:pRg st="4" end="4"/>
                                            </p:txEl>
                                          </p:spTgt>
                                        </p:tgtEl>
                                      </p:cBhvr>
                                    </p:animEffect>
                                    <p:anim calcmode="lin" valueType="num">
                                      <p:cBhvr>
                                        <p:cTn id="9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3">
                                            <p:txEl>
                                              <p:pRg st="4" end="4"/>
                                            </p:txEl>
                                          </p:spTgt>
                                        </p:tgtEl>
                                      </p:cBhvr>
                                      <p:to x="100000" y="60000"/>
                                    </p:animScale>
                                    <p:animScale>
                                      <p:cBhvr>
                                        <p:cTn id="101" dur="166" decel="50000">
                                          <p:stCondLst>
                                            <p:cond delay="676"/>
                                          </p:stCondLst>
                                        </p:cTn>
                                        <p:tgtEl>
                                          <p:spTgt spid="3">
                                            <p:txEl>
                                              <p:pRg st="4" end="4"/>
                                            </p:txEl>
                                          </p:spTgt>
                                        </p:tgtEl>
                                      </p:cBhvr>
                                      <p:to x="100000" y="100000"/>
                                    </p:animScale>
                                    <p:animScale>
                                      <p:cBhvr>
                                        <p:cTn id="102" dur="26">
                                          <p:stCondLst>
                                            <p:cond delay="1312"/>
                                          </p:stCondLst>
                                        </p:cTn>
                                        <p:tgtEl>
                                          <p:spTgt spid="3">
                                            <p:txEl>
                                              <p:pRg st="4" end="4"/>
                                            </p:txEl>
                                          </p:spTgt>
                                        </p:tgtEl>
                                      </p:cBhvr>
                                      <p:to x="100000" y="80000"/>
                                    </p:animScale>
                                    <p:animScale>
                                      <p:cBhvr>
                                        <p:cTn id="103" dur="166" decel="50000">
                                          <p:stCondLst>
                                            <p:cond delay="1338"/>
                                          </p:stCondLst>
                                        </p:cTn>
                                        <p:tgtEl>
                                          <p:spTgt spid="3">
                                            <p:txEl>
                                              <p:pRg st="4" end="4"/>
                                            </p:txEl>
                                          </p:spTgt>
                                        </p:tgtEl>
                                      </p:cBhvr>
                                      <p:to x="100000" y="100000"/>
                                    </p:animScale>
                                    <p:animScale>
                                      <p:cBhvr>
                                        <p:cTn id="104" dur="26">
                                          <p:stCondLst>
                                            <p:cond delay="1642"/>
                                          </p:stCondLst>
                                        </p:cTn>
                                        <p:tgtEl>
                                          <p:spTgt spid="3">
                                            <p:txEl>
                                              <p:pRg st="4" end="4"/>
                                            </p:txEl>
                                          </p:spTgt>
                                        </p:tgtEl>
                                      </p:cBhvr>
                                      <p:to x="100000" y="90000"/>
                                    </p:animScale>
                                    <p:animScale>
                                      <p:cBhvr>
                                        <p:cTn id="105" dur="166" decel="50000">
                                          <p:stCondLst>
                                            <p:cond delay="1668"/>
                                          </p:stCondLst>
                                        </p:cTn>
                                        <p:tgtEl>
                                          <p:spTgt spid="3">
                                            <p:txEl>
                                              <p:pRg st="4" end="4"/>
                                            </p:txEl>
                                          </p:spTgt>
                                        </p:tgtEl>
                                      </p:cBhvr>
                                      <p:to x="100000" y="100000"/>
                                    </p:animScale>
                                    <p:animScale>
                                      <p:cBhvr>
                                        <p:cTn id="106" dur="26">
                                          <p:stCondLst>
                                            <p:cond delay="1808"/>
                                          </p:stCondLst>
                                        </p:cTn>
                                        <p:tgtEl>
                                          <p:spTgt spid="3">
                                            <p:txEl>
                                              <p:pRg st="4" end="4"/>
                                            </p:txEl>
                                          </p:spTgt>
                                        </p:tgtEl>
                                      </p:cBhvr>
                                      <p:to x="100000" y="95000"/>
                                    </p:animScale>
                                    <p:animScale>
                                      <p:cBhvr>
                                        <p:cTn id="107" dur="166" decel="50000">
                                          <p:stCondLst>
                                            <p:cond delay="1834"/>
                                          </p:stCondLst>
                                        </p:cTn>
                                        <p:tgtEl>
                                          <p:spTgt spid="3">
                                            <p:txEl>
                                              <p:pRg st="4" end="4"/>
                                            </p:txEl>
                                          </p:spTgt>
                                        </p:tgtEl>
                                      </p:cBhvr>
                                      <p:to x="100000" y="100000"/>
                                    </p:animScale>
                                  </p:childTnLst>
                                </p:cTn>
                              </p:par>
                              <p:par>
                                <p:cTn id="108" presetID="26" presetClass="entr" presetSubtype="0" fill="hold" nodeType="withEffect">
                                  <p:stCondLst>
                                    <p:cond delay="0"/>
                                  </p:stCondLst>
                                  <p:childTnLst>
                                    <p:set>
                                      <p:cBhvr>
                                        <p:cTn id="109" dur="1" fill="hold">
                                          <p:stCondLst>
                                            <p:cond delay="0"/>
                                          </p:stCondLst>
                                        </p:cTn>
                                        <p:tgtEl>
                                          <p:spTgt spid="3">
                                            <p:txEl>
                                              <p:pRg st="5" end="5"/>
                                            </p:txEl>
                                          </p:spTgt>
                                        </p:tgtEl>
                                        <p:attrNameLst>
                                          <p:attrName>style.visibility</p:attrName>
                                        </p:attrNameLst>
                                      </p:cBhvr>
                                      <p:to>
                                        <p:strVal val="visible"/>
                                      </p:to>
                                    </p:set>
                                    <p:animEffect transition="in" filter="wipe(down)">
                                      <p:cBhvr>
                                        <p:cTn id="110" dur="580">
                                          <p:stCondLst>
                                            <p:cond delay="0"/>
                                          </p:stCondLst>
                                        </p:cTn>
                                        <p:tgtEl>
                                          <p:spTgt spid="3">
                                            <p:txEl>
                                              <p:pRg st="5" end="5"/>
                                            </p:txEl>
                                          </p:spTgt>
                                        </p:tgtEl>
                                      </p:cBhvr>
                                    </p:animEffect>
                                    <p:anim calcmode="lin" valueType="num">
                                      <p:cBhvr>
                                        <p:cTn id="11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6" dur="26">
                                          <p:stCondLst>
                                            <p:cond delay="650"/>
                                          </p:stCondLst>
                                        </p:cTn>
                                        <p:tgtEl>
                                          <p:spTgt spid="3">
                                            <p:txEl>
                                              <p:pRg st="5" end="5"/>
                                            </p:txEl>
                                          </p:spTgt>
                                        </p:tgtEl>
                                      </p:cBhvr>
                                      <p:to x="100000" y="60000"/>
                                    </p:animScale>
                                    <p:animScale>
                                      <p:cBhvr>
                                        <p:cTn id="117" dur="166" decel="50000">
                                          <p:stCondLst>
                                            <p:cond delay="676"/>
                                          </p:stCondLst>
                                        </p:cTn>
                                        <p:tgtEl>
                                          <p:spTgt spid="3">
                                            <p:txEl>
                                              <p:pRg st="5" end="5"/>
                                            </p:txEl>
                                          </p:spTgt>
                                        </p:tgtEl>
                                      </p:cBhvr>
                                      <p:to x="100000" y="100000"/>
                                    </p:animScale>
                                    <p:animScale>
                                      <p:cBhvr>
                                        <p:cTn id="118" dur="26">
                                          <p:stCondLst>
                                            <p:cond delay="1312"/>
                                          </p:stCondLst>
                                        </p:cTn>
                                        <p:tgtEl>
                                          <p:spTgt spid="3">
                                            <p:txEl>
                                              <p:pRg st="5" end="5"/>
                                            </p:txEl>
                                          </p:spTgt>
                                        </p:tgtEl>
                                      </p:cBhvr>
                                      <p:to x="100000" y="80000"/>
                                    </p:animScale>
                                    <p:animScale>
                                      <p:cBhvr>
                                        <p:cTn id="119" dur="166" decel="50000">
                                          <p:stCondLst>
                                            <p:cond delay="1338"/>
                                          </p:stCondLst>
                                        </p:cTn>
                                        <p:tgtEl>
                                          <p:spTgt spid="3">
                                            <p:txEl>
                                              <p:pRg st="5" end="5"/>
                                            </p:txEl>
                                          </p:spTgt>
                                        </p:tgtEl>
                                      </p:cBhvr>
                                      <p:to x="100000" y="100000"/>
                                    </p:animScale>
                                    <p:animScale>
                                      <p:cBhvr>
                                        <p:cTn id="120" dur="26">
                                          <p:stCondLst>
                                            <p:cond delay="1642"/>
                                          </p:stCondLst>
                                        </p:cTn>
                                        <p:tgtEl>
                                          <p:spTgt spid="3">
                                            <p:txEl>
                                              <p:pRg st="5" end="5"/>
                                            </p:txEl>
                                          </p:spTgt>
                                        </p:tgtEl>
                                      </p:cBhvr>
                                      <p:to x="100000" y="90000"/>
                                    </p:animScale>
                                    <p:animScale>
                                      <p:cBhvr>
                                        <p:cTn id="121" dur="166" decel="50000">
                                          <p:stCondLst>
                                            <p:cond delay="1668"/>
                                          </p:stCondLst>
                                        </p:cTn>
                                        <p:tgtEl>
                                          <p:spTgt spid="3">
                                            <p:txEl>
                                              <p:pRg st="5" end="5"/>
                                            </p:txEl>
                                          </p:spTgt>
                                        </p:tgtEl>
                                      </p:cBhvr>
                                      <p:to x="100000" y="100000"/>
                                    </p:animScale>
                                    <p:animScale>
                                      <p:cBhvr>
                                        <p:cTn id="122" dur="26">
                                          <p:stCondLst>
                                            <p:cond delay="1808"/>
                                          </p:stCondLst>
                                        </p:cTn>
                                        <p:tgtEl>
                                          <p:spTgt spid="3">
                                            <p:txEl>
                                              <p:pRg st="5" end="5"/>
                                            </p:txEl>
                                          </p:spTgt>
                                        </p:tgtEl>
                                      </p:cBhvr>
                                      <p:to x="100000" y="95000"/>
                                    </p:animScale>
                                    <p:animScale>
                                      <p:cBhvr>
                                        <p:cTn id="123"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4" y="65088"/>
            <a:ext cx="9885207"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2" eaLnBrk="1" hangingPunct="1"/>
            <a:r>
              <a:rPr lang="en-US" altLang="en-US" sz="1800" b="1">
                <a:solidFill>
                  <a:srgbClr val="FF0000"/>
                </a:solidFill>
              </a:rPr>
              <a:t>		Giữ nghiêm phép nước</a:t>
            </a:r>
            <a:endParaRPr lang="en-US" altLang="en-US" sz="1800">
              <a:solidFill>
                <a:srgbClr val="FF0000"/>
              </a:solidFill>
            </a:endParaRPr>
          </a:p>
          <a:p>
            <a:pPr eaLnBrk="1" hangingPunct="1"/>
            <a:r>
              <a:rPr lang="en-US" altLang="en-US" sz="1600" i="1"/>
              <a:t>                           (Linh Từ Quốc Mẫu bước vào phòng vẻ mặt buồn bực như vừa khóc.)</a:t>
            </a:r>
            <a:endParaRPr lang="en-US" altLang="en-US" sz="1600" b="1" i="1"/>
          </a:p>
          <a:p>
            <a:pPr eaLnBrk="1" hangingPunct="1"/>
            <a:r>
              <a:rPr lang="en-US" altLang="en-US" sz="1600" b="1" i="1">
                <a:solidFill>
                  <a:srgbClr val="FF0000"/>
                </a:solidFill>
              </a:rPr>
              <a:t>Trần Thủ Độ:</a:t>
            </a:r>
            <a:r>
              <a:rPr lang="en-US" altLang="en-US" sz="1600"/>
              <a:t>      - </a:t>
            </a:r>
            <a:r>
              <a:rPr lang="en-US" altLang="en-US" sz="1600" i="1"/>
              <a:t>( Ngạc nhiên)</a:t>
            </a:r>
            <a:r>
              <a:rPr lang="en-US" altLang="en-US" sz="1600"/>
              <a:t> Phu nhân làm sao thế?</a:t>
            </a:r>
            <a:endParaRPr lang="en-US" altLang="en-US" sz="1600" b="1" i="1"/>
          </a:p>
          <a:p>
            <a:pPr eaLnBrk="1" hangingPunct="1"/>
            <a:r>
              <a:rPr lang="en-US" altLang="en-US" sz="1600" b="1" i="1">
                <a:solidFill>
                  <a:srgbClr val="0000FF"/>
                </a:solidFill>
              </a:rPr>
              <a:t>Linh Từ Quốc Mẫu</a:t>
            </a:r>
            <a:r>
              <a:rPr lang="en-US" altLang="en-US" sz="1600">
                <a:solidFill>
                  <a:srgbClr val="0000FF"/>
                </a:solidFill>
              </a:rPr>
              <a:t>:</a:t>
            </a:r>
            <a:r>
              <a:rPr lang="en-US" altLang="en-US" sz="1600"/>
              <a:t> -(</a:t>
            </a:r>
            <a:r>
              <a:rPr lang="en-US" altLang="en-US" sz="1600" i="1"/>
              <a:t>Tấm tức</a:t>
            </a:r>
            <a:r>
              <a:rPr lang="en-US" altLang="en-US" sz="1600"/>
              <a:t>) Phép nuớc bây giờ đảo lộn hết rồi! Một tên quân hiệu mà dám </a:t>
            </a:r>
          </a:p>
          <a:p>
            <a:pPr eaLnBrk="1" hangingPunct="1"/>
            <a:r>
              <a:rPr lang="en-US" altLang="en-US" sz="1600"/>
              <a:t>                             hỗn với cả vợ thái sư. Như thế thì còn trên dưới gì nữa!</a:t>
            </a:r>
            <a:endParaRPr lang="en-US" altLang="en-US" sz="1600" b="1" i="1"/>
          </a:p>
          <a:p>
            <a:pPr eaLnBrk="1" hangingPunct="1"/>
            <a:r>
              <a:rPr lang="en-US" altLang="en-US" sz="1600" b="1" i="1">
                <a:solidFill>
                  <a:srgbClr val="FF0000"/>
                </a:solidFill>
              </a:rPr>
              <a:t>Trần Thủ Độ</a:t>
            </a:r>
            <a:r>
              <a:rPr lang="en-US" altLang="en-US" sz="1600">
                <a:solidFill>
                  <a:srgbClr val="FF0000"/>
                </a:solidFill>
              </a:rPr>
              <a:t>:</a:t>
            </a:r>
            <a:r>
              <a:rPr lang="en-US" altLang="en-US" sz="1600"/>
              <a:t>      - Bà hãy bớt nóng giận đi! Kể cho tôi nghe đầu đuôi câu chuyện thế nào đã!</a:t>
            </a:r>
            <a:endParaRPr lang="en-US" altLang="en-US" sz="1600" b="1" i="1"/>
          </a:p>
          <a:p>
            <a:pPr eaLnBrk="1" hangingPunct="1"/>
            <a:r>
              <a:rPr lang="en-US" altLang="en-US" sz="1600" b="1" i="1">
                <a:solidFill>
                  <a:srgbClr val="0000FF"/>
                </a:solidFill>
              </a:rPr>
              <a:t>Linh Từ Quốc Mẫu</a:t>
            </a:r>
            <a:r>
              <a:rPr lang="en-US" altLang="en-US" sz="1600"/>
              <a:t>: - Hôm nay tôi có việc qua cửa Bắc. Có tên quân hiệu nhất định bắt tôi xuống </a:t>
            </a:r>
          </a:p>
          <a:p>
            <a:pPr eaLnBrk="1" hangingPunct="1"/>
            <a:r>
              <a:rPr lang="en-US" altLang="en-US" sz="1600"/>
              <a:t>                          kiệu. Ông nghĩ xem: Tôi là vợ quan thái sư, thế mà kẻ dưới dám khinh nhờn là thế nào?</a:t>
            </a:r>
            <a:endParaRPr lang="en-US" altLang="en-US" sz="1600" b="1" i="1"/>
          </a:p>
          <a:p>
            <a:pPr eaLnBrk="1" hangingPunct="1"/>
            <a:r>
              <a:rPr lang="en-US" altLang="en-US" sz="1600" b="1" i="1">
                <a:solidFill>
                  <a:srgbClr val="FF0000"/>
                </a:solidFill>
              </a:rPr>
              <a:t>Trần Thủ Độ :</a:t>
            </a:r>
            <a:r>
              <a:rPr lang="en-US" altLang="en-US" sz="1600"/>
              <a:t>     - Hãy để tôi gọi hắn đến xem sao. </a:t>
            </a:r>
            <a:r>
              <a:rPr lang="en-US" altLang="en-US" sz="1600" i="1"/>
              <a:t>(gọi lính hầu)</a:t>
            </a:r>
            <a:r>
              <a:rPr lang="en-US" altLang="en-US" sz="1600"/>
              <a:t> Quân bay cho đòi tên quân hiệu </a:t>
            </a:r>
          </a:p>
          <a:p>
            <a:pPr eaLnBrk="1" hangingPunct="1"/>
            <a:r>
              <a:rPr lang="en-US" altLang="en-US" sz="1600"/>
              <a:t>                            đến đây ngay ! Nhớ dẫn theo một phu kiệu để nhận mặt hắn.</a:t>
            </a:r>
            <a:endParaRPr lang="en-US" altLang="en-US" sz="1600" b="1" i="1"/>
          </a:p>
          <a:p>
            <a:pPr eaLnBrk="1" hangingPunct="1"/>
            <a:r>
              <a:rPr lang="en-US" altLang="en-US" sz="1600" b="1" i="1">
                <a:solidFill>
                  <a:srgbClr val="CC0099"/>
                </a:solidFill>
              </a:rPr>
              <a:t>Lính hầu :</a:t>
            </a:r>
            <a:r>
              <a:rPr lang="en-US" altLang="en-US" sz="1600"/>
              <a:t>          - Bẩm, vâng ạ. </a:t>
            </a:r>
            <a:r>
              <a:rPr lang="en-US" altLang="en-US" sz="1600" i="1"/>
              <a:t>(Lát sau quân lính về, dẫn theo một người quân hiệu trạc 30 tuổi, </a:t>
            </a:r>
          </a:p>
          <a:p>
            <a:pPr eaLnBrk="1" hangingPunct="1"/>
            <a:r>
              <a:rPr lang="en-US" altLang="en-US" sz="1600" i="1"/>
              <a:t>                            dáng vẻ cao lớn, đàng hoàng)</a:t>
            </a:r>
            <a:endParaRPr lang="en-US" altLang="en-US" sz="1600" b="1" i="1"/>
          </a:p>
          <a:p>
            <a:pPr eaLnBrk="1" hangingPunct="1"/>
            <a:r>
              <a:rPr lang="en-US" altLang="en-US" sz="1600" b="1" i="1">
                <a:solidFill>
                  <a:srgbClr val="009900"/>
                </a:solidFill>
              </a:rPr>
              <a:t>Người quân hiệu :</a:t>
            </a:r>
            <a:r>
              <a:rPr lang="en-US" altLang="en-US" sz="1600"/>
              <a:t> - </a:t>
            </a:r>
            <a:r>
              <a:rPr lang="en-US" altLang="en-US" sz="1600" i="1"/>
              <a:t>(Lạy chào)</a:t>
            </a:r>
            <a:r>
              <a:rPr lang="en-US" altLang="en-US" sz="1600"/>
              <a:t> Kính chào Thái sư và phu nhân !</a:t>
            </a:r>
            <a:endParaRPr lang="en-US" altLang="en-US" sz="1600" b="1" i="1"/>
          </a:p>
          <a:p>
            <a:pPr eaLnBrk="1" hangingPunct="1"/>
            <a:r>
              <a:rPr lang="en-US" altLang="en-US" sz="1600" b="1" i="1">
                <a:solidFill>
                  <a:srgbClr val="FF0000"/>
                </a:solidFill>
              </a:rPr>
              <a:t>Trần Thủ Độ :</a:t>
            </a:r>
            <a:r>
              <a:rPr lang="en-US" altLang="en-US" sz="1600"/>
              <a:t>    - Ngẩng mặt lên ! Ngươi có biết phu nhân ta không ?</a:t>
            </a:r>
            <a:endParaRPr lang="en-US" altLang="en-US" sz="1600" b="1" i="1"/>
          </a:p>
          <a:p>
            <a:pPr eaLnBrk="1" hangingPunct="1"/>
            <a:r>
              <a:rPr lang="en-US" altLang="en-US" sz="1600" b="1" i="1">
                <a:solidFill>
                  <a:srgbClr val="009900"/>
                </a:solidFill>
              </a:rPr>
              <a:t>Người quân hiệu :</a:t>
            </a:r>
            <a:r>
              <a:rPr lang="en-US" altLang="en-US" sz="1600"/>
              <a:t> - </a:t>
            </a:r>
            <a:r>
              <a:rPr lang="en-US" altLang="en-US" sz="1600" i="1"/>
              <a:t>( Vẻ lo lắng)</a:t>
            </a:r>
            <a:r>
              <a:rPr lang="en-US" altLang="en-US" sz="1600"/>
              <a:t> Bẩm Đức Ông, con có biết phu nhân ạ !</a:t>
            </a:r>
            <a:endParaRPr lang="en-US" altLang="en-US" sz="1600" b="1" i="1"/>
          </a:p>
          <a:p>
            <a:pPr eaLnBrk="1" hangingPunct="1"/>
            <a:r>
              <a:rPr lang="en-US" altLang="en-US" sz="1600" b="1" i="1">
                <a:solidFill>
                  <a:srgbClr val="FF0000"/>
                </a:solidFill>
              </a:rPr>
              <a:t>Trần Thủ Độ :</a:t>
            </a:r>
            <a:r>
              <a:rPr lang="en-US" altLang="en-US" sz="1600"/>
              <a:t>    - Ta nghe nói sáng nay ngươi chặn kiệu của phu nhân ta !</a:t>
            </a:r>
            <a:endParaRPr lang="en-US" altLang="en-US" sz="1600" b="1" i="1"/>
          </a:p>
          <a:p>
            <a:pPr eaLnBrk="1" hangingPunct="1"/>
            <a:r>
              <a:rPr lang="en-US" altLang="en-US" sz="1600" b="1" i="1">
                <a:solidFill>
                  <a:srgbClr val="009900"/>
                </a:solidFill>
              </a:rPr>
              <a:t>Người quân hiệu:</a:t>
            </a:r>
            <a:r>
              <a:rPr lang="en-US" altLang="en-US" sz="1600" b="1" i="1"/>
              <a:t> - </a:t>
            </a:r>
            <a:r>
              <a:rPr lang="en-US" altLang="en-US" sz="1600"/>
              <a:t>Bẩm Đức Ông, sáng nay kiệu phu nhân có đi qua điện Kính Thiên. Con đã </a:t>
            </a:r>
          </a:p>
          <a:p>
            <a:pPr eaLnBrk="1" hangingPunct="1"/>
            <a:r>
              <a:rPr lang="en-US" altLang="en-US" sz="1600"/>
              <a:t>                       trình báo với phu nhân nhưng các tì nữ cứ xô đến nói là kiệu của phu nhân quan Thái sư, </a:t>
            </a:r>
          </a:p>
          <a:p>
            <a:pPr eaLnBrk="1" hangingPunct="1"/>
            <a:r>
              <a:rPr lang="en-US" altLang="en-US" sz="1600"/>
              <a:t>                      không được phép cản. Bởi vậy, chúng con đành lấy gươm ngăn, buộc phu kiệu phải đi vòng.</a:t>
            </a:r>
          </a:p>
          <a:p>
            <a:pPr eaLnBrk="1" hangingPunct="1"/>
            <a:r>
              <a:rPr lang="en-US" altLang="en-US" sz="1600"/>
              <a:t>                      Bẩm, chuyện đúng là như thế. Con xin chịu tội với Đức Ông và phu nhân !</a:t>
            </a:r>
            <a:endParaRPr lang="en-US" altLang="en-US" sz="1600" b="1" i="1"/>
          </a:p>
          <a:p>
            <a:pPr eaLnBrk="1" hangingPunct="1"/>
            <a:r>
              <a:rPr lang="en-US" altLang="en-US" sz="1600" b="1" i="1">
                <a:solidFill>
                  <a:srgbClr val="FF0000"/>
                </a:solidFill>
              </a:rPr>
              <a:t>Trần Thủ Độ :</a:t>
            </a:r>
            <a:r>
              <a:rPr lang="en-US" altLang="en-US" sz="1600" b="1" i="1"/>
              <a:t>   </a:t>
            </a:r>
            <a:r>
              <a:rPr lang="en-US" altLang="en-US" sz="1600"/>
              <a:t> - Ngươi ở chức thấp mà biết giữ nghiêm phép nước ta còn biết trách móc gì nữa. </a:t>
            </a:r>
          </a:p>
          <a:p>
            <a:pPr eaLnBrk="1" hangingPunct="1"/>
            <a:r>
              <a:rPr lang="en-US" altLang="en-US" sz="1600"/>
              <a:t>                      </a:t>
            </a:r>
            <a:r>
              <a:rPr lang="en-US" altLang="en-US" sz="1600" i="1"/>
              <a:t>(Nói với phu nhân)</a:t>
            </a:r>
            <a:r>
              <a:rPr lang="en-US" altLang="en-US" sz="1600"/>
              <a:t> Bà hãy thưởng cho anh ta !</a:t>
            </a:r>
            <a:endParaRPr lang="en-US" altLang="en-US" sz="1600" b="1" i="1"/>
          </a:p>
          <a:p>
            <a:pPr eaLnBrk="1" hangingPunct="1"/>
            <a:r>
              <a:rPr lang="en-US" altLang="en-US" sz="1600" b="1" i="1">
                <a:solidFill>
                  <a:srgbClr val="0000FF"/>
                </a:solidFill>
              </a:rPr>
              <a:t>Linh Từ Quốc Mẫu</a:t>
            </a:r>
            <a:r>
              <a:rPr lang="en-US" altLang="en-US" sz="1600">
                <a:solidFill>
                  <a:srgbClr val="0000FF"/>
                </a:solidFill>
              </a:rPr>
              <a:t>:</a:t>
            </a:r>
            <a:r>
              <a:rPr lang="en-US" altLang="en-US" sz="1600"/>
              <a:t> - Vậy là ta đã trách nhầm nhà ngươi. </a:t>
            </a:r>
            <a:r>
              <a:rPr lang="en-US" altLang="en-US" sz="1600" i="1"/>
              <a:t>( Quay sang nói với gia nô</a:t>
            </a:r>
            <a:r>
              <a:rPr lang="en-US" altLang="en-US" sz="1600"/>
              <a:t>) Người đâu, </a:t>
            </a:r>
          </a:p>
          <a:p>
            <a:pPr eaLnBrk="1" hangingPunct="1"/>
            <a:r>
              <a:rPr lang="en-US" altLang="en-US" sz="1600"/>
              <a:t>                                hãy vào lấy một tấm lụa và ba nén bạc ra đây !</a:t>
            </a:r>
            <a:endParaRPr lang="en-US" altLang="en-US" sz="1600" b="1" i="1"/>
          </a:p>
          <a:p>
            <a:pPr eaLnBrk="1" hangingPunct="1"/>
            <a:r>
              <a:rPr lang="en-US" altLang="en-US" sz="1600" b="1" i="1">
                <a:solidFill>
                  <a:srgbClr val="FF9900"/>
                </a:solidFill>
              </a:rPr>
              <a:t>Gia nô :</a:t>
            </a:r>
            <a:r>
              <a:rPr lang="en-US" altLang="en-US" sz="1600"/>
              <a:t>              - </a:t>
            </a:r>
            <a:r>
              <a:rPr lang="en-US" altLang="en-US" sz="1600" i="1"/>
              <a:t>(Đi vào và đi ra)</a:t>
            </a:r>
            <a:r>
              <a:rPr lang="en-US" altLang="en-US" sz="1600"/>
              <a:t> Thưa phu nhân, đây ạ !</a:t>
            </a:r>
            <a:endParaRPr lang="en-US" altLang="en-US" sz="1600" b="1" i="1"/>
          </a:p>
          <a:p>
            <a:pPr eaLnBrk="1" hangingPunct="1"/>
            <a:r>
              <a:rPr lang="en-US" altLang="en-US" sz="1600" b="1" i="1">
                <a:solidFill>
                  <a:srgbClr val="0000FF"/>
                </a:solidFill>
              </a:rPr>
              <a:t>Linh Từ Quốc Mẫu</a:t>
            </a:r>
            <a:r>
              <a:rPr lang="en-US" altLang="en-US" sz="1600">
                <a:solidFill>
                  <a:srgbClr val="0000FF"/>
                </a:solidFill>
              </a:rPr>
              <a:t>:</a:t>
            </a:r>
            <a:r>
              <a:rPr lang="en-US" altLang="en-US" sz="1600"/>
              <a:t> - </a:t>
            </a:r>
            <a:r>
              <a:rPr lang="en-US" altLang="en-US" sz="1600" i="1"/>
              <a:t>( Vui vẻ)</a:t>
            </a:r>
            <a:r>
              <a:rPr lang="en-US" altLang="en-US" sz="1600"/>
              <a:t> Hãy đưa cho anh ta !</a:t>
            </a:r>
            <a:endParaRPr lang="en-US" altLang="en-US" sz="1600" b="1" i="1"/>
          </a:p>
          <a:p>
            <a:pPr eaLnBrk="1" hangingPunct="1"/>
            <a:r>
              <a:rPr lang="en-US" altLang="en-US" sz="1600" b="1" i="1">
                <a:solidFill>
                  <a:srgbClr val="009900"/>
                </a:solidFill>
              </a:rPr>
              <a:t>Người quân hiệu :</a:t>
            </a:r>
            <a:r>
              <a:rPr lang="en-US" altLang="en-US" sz="1600"/>
              <a:t>  - Xin đa tạ Thái sư và phu nhân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762" y="592138"/>
            <a:ext cx="3633788"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2888" y="4437063"/>
            <a:ext cx="13462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73732" descr="PPT素材-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4773" y="592150"/>
            <a:ext cx="6802439"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13"/>
          <p:cNvSpPr>
            <a:spLocks noChangeArrowheads="1" noChangeShapeType="1" noTextEdit="1"/>
          </p:cNvSpPr>
          <p:nvPr/>
        </p:nvSpPr>
        <p:spPr bwMode="auto">
          <a:xfrm>
            <a:off x="3956132" y="2201357"/>
            <a:ext cx="4544857" cy="14904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642"/>
              </a:avLst>
            </a:prstTxWarp>
          </a:bodyPr>
          <a:lstStyle/>
          <a:p>
            <a:pPr algn="ctr">
              <a:defRPr/>
            </a:pPr>
            <a:r>
              <a:rPr lang="en-US" sz="3000" b="1" dirty="0" err="1">
                <a:ln>
                  <a:solidFill>
                    <a:srgbClr val="002060"/>
                  </a:solidFill>
                </a:ln>
                <a:solidFill>
                  <a:srgbClr val="3410B8"/>
                </a:solidFill>
                <a:latin typeface="Times New Roman" panose="02020603050405020304" pitchFamily="18" charset="0"/>
                <a:cs typeface="Times New Roman" panose="02020603050405020304" pitchFamily="18" charset="0"/>
              </a:rPr>
              <a:t>Nhớ</a:t>
            </a:r>
            <a:r>
              <a:rPr lang="en-US" sz="3000" b="1" dirty="0">
                <a:ln>
                  <a:solidFill>
                    <a:srgbClr val="002060"/>
                  </a:solidFill>
                </a:ln>
                <a:solidFill>
                  <a:srgbClr val="3410B8"/>
                </a:solidFill>
                <a:latin typeface="Times New Roman" panose="02020603050405020304" pitchFamily="18" charset="0"/>
                <a:cs typeface="Times New Roman" panose="02020603050405020304" pitchFamily="18" charset="0"/>
              </a:rPr>
              <a:t> </a:t>
            </a:r>
            <a:r>
              <a:rPr lang="en-US" sz="3000" b="1" dirty="0" err="1">
                <a:ln>
                  <a:solidFill>
                    <a:srgbClr val="002060"/>
                  </a:solidFill>
                </a:ln>
                <a:solidFill>
                  <a:srgbClr val="3410B8"/>
                </a:solidFill>
                <a:latin typeface="Times New Roman" panose="02020603050405020304" pitchFamily="18" charset="0"/>
                <a:cs typeface="Times New Roman" panose="02020603050405020304" pitchFamily="18" charset="0"/>
              </a:rPr>
              <a:t>hoàn</a:t>
            </a:r>
            <a:r>
              <a:rPr lang="en-US" sz="3000" b="1" dirty="0">
                <a:ln>
                  <a:solidFill>
                    <a:srgbClr val="002060"/>
                  </a:solidFill>
                </a:ln>
                <a:solidFill>
                  <a:srgbClr val="3410B8"/>
                </a:solidFill>
                <a:latin typeface="Times New Roman" panose="02020603050405020304" pitchFamily="18" charset="0"/>
                <a:cs typeface="Times New Roman" panose="02020603050405020304" pitchFamily="18" charset="0"/>
              </a:rPr>
              <a:t> </a:t>
            </a:r>
            <a:r>
              <a:rPr lang="en-US" sz="3000" b="1" dirty="0" err="1">
                <a:ln>
                  <a:solidFill>
                    <a:srgbClr val="002060"/>
                  </a:solidFill>
                </a:ln>
                <a:solidFill>
                  <a:srgbClr val="3410B8"/>
                </a:solidFill>
                <a:latin typeface="Times New Roman" panose="02020603050405020304" pitchFamily="18" charset="0"/>
                <a:cs typeface="Times New Roman" panose="02020603050405020304" pitchFamily="18" charset="0"/>
              </a:rPr>
              <a:t>chỉnh</a:t>
            </a:r>
            <a:r>
              <a:rPr lang="en-US" sz="3000" b="1" dirty="0">
                <a:ln>
                  <a:solidFill>
                    <a:srgbClr val="002060"/>
                  </a:solidFill>
                </a:ln>
                <a:solidFill>
                  <a:srgbClr val="3410B8"/>
                </a:solidFill>
                <a:latin typeface="Times New Roman" panose="02020603050405020304" pitchFamily="18" charset="0"/>
                <a:cs typeface="Times New Roman" panose="02020603050405020304" pitchFamily="18" charset="0"/>
              </a:rPr>
              <a:t> </a:t>
            </a:r>
            <a:r>
              <a:rPr lang="en-US" sz="3000" b="1" dirty="0" err="1">
                <a:ln>
                  <a:solidFill>
                    <a:srgbClr val="002060"/>
                  </a:solidFill>
                </a:ln>
                <a:solidFill>
                  <a:srgbClr val="3410B8"/>
                </a:solidFill>
                <a:latin typeface="Times New Roman" panose="02020603050405020304" pitchFamily="18" charset="0"/>
                <a:cs typeface="Times New Roman" panose="02020603050405020304" pitchFamily="18" charset="0"/>
              </a:rPr>
              <a:t>bài</a:t>
            </a:r>
            <a:r>
              <a:rPr lang="en-US" sz="3000" b="1" dirty="0">
                <a:ln>
                  <a:solidFill>
                    <a:srgbClr val="002060"/>
                  </a:solidFill>
                </a:ln>
                <a:solidFill>
                  <a:srgbClr val="3410B8"/>
                </a:solidFill>
                <a:latin typeface="Times New Roman" panose="02020603050405020304" pitchFamily="18" charset="0"/>
                <a:cs typeface="Times New Roman" panose="02020603050405020304" pitchFamily="18" charset="0"/>
              </a:rPr>
              <a:t> ở </a:t>
            </a:r>
            <a:r>
              <a:rPr lang="en-US" sz="3000" b="1" dirty="0" err="1">
                <a:ln>
                  <a:solidFill>
                    <a:srgbClr val="002060"/>
                  </a:solidFill>
                </a:ln>
                <a:solidFill>
                  <a:srgbClr val="3410B8"/>
                </a:solidFill>
                <a:latin typeface="Times New Roman" panose="02020603050405020304" pitchFamily="18" charset="0"/>
                <a:cs typeface="Times New Roman" panose="02020603050405020304" pitchFamily="18" charset="0"/>
              </a:rPr>
              <a:t>nhà</a:t>
            </a:r>
            <a:r>
              <a:rPr lang="en-US" sz="3000" b="1" dirty="0">
                <a:ln>
                  <a:solidFill>
                    <a:srgbClr val="002060"/>
                  </a:solidFill>
                </a:ln>
                <a:solidFill>
                  <a:srgbClr val="3410B8"/>
                </a:solidFill>
                <a:latin typeface="Times New Roman" panose="02020603050405020304" pitchFamily="18" charset="0"/>
                <a:cs typeface="Times New Roman" panose="02020603050405020304" pitchFamily="18" charset="0"/>
              </a:rPr>
              <a:t> </a:t>
            </a:r>
          </a:p>
          <a:p>
            <a:pPr algn="ctr">
              <a:defRPr/>
            </a:pPr>
            <a:r>
              <a:rPr lang="en-US" sz="3000" b="1" dirty="0" err="1">
                <a:ln>
                  <a:solidFill>
                    <a:srgbClr val="002060"/>
                  </a:solidFill>
                </a:ln>
                <a:solidFill>
                  <a:srgbClr val="3410B8"/>
                </a:solidFill>
                <a:latin typeface="Times New Roman" panose="02020603050405020304" pitchFamily="18" charset="0"/>
                <a:cs typeface="Times New Roman" panose="02020603050405020304" pitchFamily="18" charset="0"/>
              </a:rPr>
              <a:t>và</a:t>
            </a:r>
            <a:r>
              <a:rPr lang="en-US" sz="3000" b="1" dirty="0">
                <a:ln>
                  <a:solidFill>
                    <a:srgbClr val="002060"/>
                  </a:solidFill>
                </a:ln>
                <a:solidFill>
                  <a:srgbClr val="3410B8"/>
                </a:solidFill>
                <a:latin typeface="Times New Roman" panose="02020603050405020304" pitchFamily="18" charset="0"/>
                <a:cs typeface="Times New Roman" panose="02020603050405020304" pitchFamily="18" charset="0"/>
              </a:rPr>
              <a:t> </a:t>
            </a:r>
            <a:r>
              <a:rPr lang="en-US" sz="3000" b="1" dirty="0" err="1">
                <a:ln>
                  <a:solidFill>
                    <a:srgbClr val="002060"/>
                  </a:solidFill>
                </a:ln>
                <a:solidFill>
                  <a:srgbClr val="3410B8"/>
                </a:solidFill>
                <a:latin typeface="Times New Roman" panose="02020603050405020304" pitchFamily="18" charset="0"/>
                <a:cs typeface="Times New Roman" panose="02020603050405020304" pitchFamily="18" charset="0"/>
              </a:rPr>
              <a:t>chuẩn</a:t>
            </a:r>
            <a:r>
              <a:rPr lang="en-US" sz="3000" b="1" dirty="0">
                <a:ln>
                  <a:solidFill>
                    <a:srgbClr val="002060"/>
                  </a:solidFill>
                </a:ln>
                <a:solidFill>
                  <a:srgbClr val="3410B8"/>
                </a:solidFill>
                <a:latin typeface="Times New Roman" panose="02020603050405020304" pitchFamily="18" charset="0"/>
                <a:cs typeface="Times New Roman" panose="02020603050405020304" pitchFamily="18" charset="0"/>
              </a:rPr>
              <a:t> </a:t>
            </a:r>
            <a:r>
              <a:rPr lang="en-US" sz="3000" b="1" dirty="0" err="1">
                <a:ln>
                  <a:solidFill>
                    <a:srgbClr val="002060"/>
                  </a:solidFill>
                </a:ln>
                <a:solidFill>
                  <a:srgbClr val="3410B8"/>
                </a:solidFill>
                <a:latin typeface="Times New Roman" panose="02020603050405020304" pitchFamily="18" charset="0"/>
                <a:cs typeface="Times New Roman" panose="02020603050405020304" pitchFamily="18" charset="0"/>
              </a:rPr>
              <a:t>bị</a:t>
            </a:r>
            <a:r>
              <a:rPr lang="en-US" sz="3000" b="1" dirty="0">
                <a:ln>
                  <a:solidFill>
                    <a:srgbClr val="002060"/>
                  </a:solidFill>
                </a:ln>
                <a:solidFill>
                  <a:srgbClr val="3410B8"/>
                </a:solidFill>
                <a:latin typeface="Times New Roman" panose="02020603050405020304" pitchFamily="18" charset="0"/>
                <a:cs typeface="Times New Roman" panose="02020603050405020304" pitchFamily="18" charset="0"/>
              </a:rPr>
              <a:t> </a:t>
            </a:r>
            <a:r>
              <a:rPr lang="en-US" sz="3000" b="1" dirty="0" err="1">
                <a:ln>
                  <a:solidFill>
                    <a:srgbClr val="002060"/>
                  </a:solidFill>
                </a:ln>
                <a:solidFill>
                  <a:srgbClr val="3410B8"/>
                </a:solidFill>
                <a:latin typeface="Times New Roman" panose="02020603050405020304" pitchFamily="18" charset="0"/>
                <a:cs typeface="Times New Roman" panose="02020603050405020304" pitchFamily="18" charset="0"/>
              </a:rPr>
              <a:t>bài</a:t>
            </a:r>
            <a:r>
              <a:rPr lang="en-US" sz="3000" b="1" dirty="0">
                <a:ln>
                  <a:solidFill>
                    <a:srgbClr val="002060"/>
                  </a:solidFill>
                </a:ln>
                <a:solidFill>
                  <a:srgbClr val="3410B8"/>
                </a:solidFill>
                <a:latin typeface="Times New Roman" panose="02020603050405020304" pitchFamily="18" charset="0"/>
                <a:cs typeface="Times New Roman" panose="02020603050405020304" pitchFamily="18" charset="0"/>
              </a:rPr>
              <a:t> </a:t>
            </a:r>
            <a:r>
              <a:rPr lang="en-US" sz="3000" b="1" dirty="0" err="1">
                <a:ln>
                  <a:solidFill>
                    <a:srgbClr val="002060"/>
                  </a:solidFill>
                </a:ln>
                <a:solidFill>
                  <a:srgbClr val="3410B8"/>
                </a:solidFill>
                <a:latin typeface="Times New Roman" panose="02020603050405020304" pitchFamily="18" charset="0"/>
                <a:cs typeface="Times New Roman" panose="02020603050405020304" pitchFamily="18" charset="0"/>
              </a:rPr>
              <a:t>sau</a:t>
            </a:r>
            <a:r>
              <a:rPr lang="en-US" sz="3000" b="1" dirty="0">
                <a:ln>
                  <a:solidFill>
                    <a:srgbClr val="002060"/>
                  </a:solidFill>
                </a:ln>
                <a:solidFill>
                  <a:srgbClr val="3410B8"/>
                </a:solidFill>
                <a:latin typeface="Times New Roman" panose="02020603050405020304" pitchFamily="18" charset="0"/>
                <a:cs typeface="Times New Roman" panose="02020603050405020304" pitchFamily="18" charset="0"/>
              </a:rPr>
              <a:t>.</a:t>
            </a:r>
            <a:endParaRPr lang="en-US" sz="3300" b="1" kern="10" dirty="0">
              <a:ln>
                <a:solidFill>
                  <a:srgbClr val="002060"/>
                </a:solidFill>
              </a:ln>
              <a:solidFill>
                <a:srgbClr val="3410B8"/>
              </a:solidFill>
              <a:effectLst>
                <a:outerShdw dist="107763" dir="2700000" algn="ctr" rotWithShape="0">
                  <a:srgbClr val="C0C0C0">
                    <a:alpha val="50000"/>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14526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6" name="Picture 4" descr="web header"/>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0" y="3657600"/>
            <a:ext cx="10058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WordArt 10"/>
          <p:cNvSpPr>
            <a:spLocks noChangeArrowheads="1" noChangeShapeType="1" noTextEdit="1"/>
          </p:cNvSpPr>
          <p:nvPr/>
        </p:nvSpPr>
        <p:spPr bwMode="auto">
          <a:xfrm>
            <a:off x="398145" y="1066801"/>
            <a:ext cx="9262110" cy="1812925"/>
          </a:xfrm>
          <a:prstGeom prst="rect">
            <a:avLst/>
          </a:prstGeom>
        </p:spPr>
        <p:txBody>
          <a:bodyPr wrap="none" fromWordArt="1">
            <a:prstTxWarp prst="textPlain">
              <a:avLst>
                <a:gd name="adj" fmla="val 50000"/>
              </a:avLst>
            </a:prstTxWarp>
          </a:bodyPr>
          <a:lstStyle/>
          <a:p>
            <a:pPr algn="ctr">
              <a:defRPr/>
            </a:pPr>
            <a:r>
              <a:rPr lang="en-US" sz="3600" b="1" kern="10" dirty="0" err="1">
                <a:ln w="9525">
                  <a:solidFill>
                    <a:srgbClr val="FF00FF"/>
                  </a:solidFill>
                  <a:round/>
                  <a:headEnd/>
                  <a:tailEnd/>
                </a:ln>
                <a:solidFill>
                  <a:srgbClr val="0033CC"/>
                </a:solidFill>
                <a:latin typeface="Times New Roman" pitchFamily="18" charset="0"/>
                <a:cs typeface="Times New Roman" pitchFamily="18" charset="0"/>
              </a:rPr>
              <a:t>Tiết</a:t>
            </a:r>
            <a:r>
              <a:rPr lang="en-US" sz="3600" b="1" kern="10" dirty="0">
                <a:ln w="9525">
                  <a:solidFill>
                    <a:srgbClr val="FF00FF"/>
                  </a:solidFill>
                  <a:round/>
                  <a:headEnd/>
                  <a:tailEnd/>
                </a:ln>
                <a:solidFill>
                  <a:srgbClr val="0033CC"/>
                </a:solidFill>
                <a:latin typeface="Times New Roman" pitchFamily="18" charset="0"/>
                <a:cs typeface="Times New Roman" pitchFamily="18" charset="0"/>
              </a:rPr>
              <a:t> </a:t>
            </a:r>
            <a:r>
              <a:rPr lang="en-US" sz="3600" b="1" kern="10" dirty="0" err="1">
                <a:ln w="9525">
                  <a:solidFill>
                    <a:srgbClr val="FF00FF"/>
                  </a:solidFill>
                  <a:round/>
                  <a:headEnd/>
                  <a:tailEnd/>
                </a:ln>
                <a:solidFill>
                  <a:srgbClr val="0033CC"/>
                </a:solidFill>
                <a:latin typeface="Times New Roman" pitchFamily="18" charset="0"/>
                <a:cs typeface="Times New Roman" pitchFamily="18" charset="0"/>
              </a:rPr>
              <a:t>học</a:t>
            </a:r>
            <a:r>
              <a:rPr lang="en-US" sz="3600" b="1" kern="10" dirty="0">
                <a:ln w="9525">
                  <a:solidFill>
                    <a:srgbClr val="FF00FF"/>
                  </a:solidFill>
                  <a:round/>
                  <a:headEnd/>
                  <a:tailEnd/>
                </a:ln>
                <a:solidFill>
                  <a:srgbClr val="0033CC"/>
                </a:solidFill>
                <a:latin typeface="Times New Roman" pitchFamily="18" charset="0"/>
                <a:cs typeface="Times New Roman" pitchFamily="18" charset="0"/>
              </a:rPr>
              <a:t> </a:t>
            </a:r>
            <a:r>
              <a:rPr lang="en-US" sz="3600" b="1" kern="10" dirty="0" err="1">
                <a:ln w="9525">
                  <a:solidFill>
                    <a:srgbClr val="FF00FF"/>
                  </a:solidFill>
                  <a:round/>
                  <a:headEnd/>
                  <a:tailEnd/>
                </a:ln>
                <a:solidFill>
                  <a:srgbClr val="0033CC"/>
                </a:solidFill>
                <a:latin typeface="Times New Roman" pitchFamily="18" charset="0"/>
                <a:cs typeface="Times New Roman" pitchFamily="18" charset="0"/>
              </a:rPr>
              <a:t>kết</a:t>
            </a:r>
            <a:r>
              <a:rPr lang="en-US" sz="3600" b="1" kern="10" dirty="0">
                <a:ln w="9525">
                  <a:solidFill>
                    <a:srgbClr val="FF00FF"/>
                  </a:solidFill>
                  <a:round/>
                  <a:headEnd/>
                  <a:tailEnd/>
                </a:ln>
                <a:solidFill>
                  <a:srgbClr val="0033CC"/>
                </a:solidFill>
                <a:latin typeface="Times New Roman" pitchFamily="18" charset="0"/>
                <a:cs typeface="Times New Roman" pitchFamily="18" charset="0"/>
              </a:rPr>
              <a:t> </a:t>
            </a:r>
            <a:r>
              <a:rPr lang="en-US" sz="3600" b="1" kern="10" dirty="0" err="1">
                <a:ln w="9525">
                  <a:solidFill>
                    <a:srgbClr val="FF00FF"/>
                  </a:solidFill>
                  <a:round/>
                  <a:headEnd/>
                  <a:tailEnd/>
                </a:ln>
                <a:solidFill>
                  <a:srgbClr val="0033CC"/>
                </a:solidFill>
                <a:latin typeface="Times New Roman" pitchFamily="18" charset="0"/>
                <a:cs typeface="Times New Roman" pitchFamily="18" charset="0"/>
              </a:rPr>
              <a:t>thúc</a:t>
            </a:r>
            <a:endParaRPr lang="en-US" sz="3600" b="1" kern="10" dirty="0">
              <a:ln w="9525">
                <a:solidFill>
                  <a:srgbClr val="FF00FF"/>
                </a:solidFill>
                <a:round/>
                <a:headEnd/>
                <a:tailEnd/>
              </a:ln>
              <a:solidFill>
                <a:srgbClr val="0033CC"/>
              </a:solidFill>
              <a:latin typeface="Times New Roman" pitchFamily="18" charset="0"/>
              <a:cs typeface="Times New Roman" pitchFamily="18" charset="0"/>
            </a:endParaRPr>
          </a:p>
          <a:p>
            <a:pPr algn="ctr">
              <a:defRPr/>
            </a:pPr>
            <a:r>
              <a:rPr lang="en-US" sz="3600" b="1" kern="10" dirty="0" err="1">
                <a:ln w="9525">
                  <a:solidFill>
                    <a:srgbClr val="FF00FF"/>
                  </a:solidFill>
                  <a:round/>
                  <a:headEnd/>
                  <a:tailEnd/>
                </a:ln>
                <a:solidFill>
                  <a:srgbClr val="FF0000"/>
                </a:solidFill>
                <a:latin typeface="Times New Roman" pitchFamily="18" charset="0"/>
                <a:cs typeface="Times New Roman" pitchFamily="18" charset="0"/>
              </a:rPr>
              <a:t>Chúc</a:t>
            </a:r>
            <a:r>
              <a:rPr lang="en-US" sz="3600" b="1" kern="10" dirty="0">
                <a:ln w="9525">
                  <a:solidFill>
                    <a:srgbClr val="FF00FF"/>
                  </a:solidFill>
                  <a:round/>
                  <a:headEnd/>
                  <a:tailEnd/>
                </a:ln>
                <a:solidFill>
                  <a:srgbClr val="FF0000"/>
                </a:solidFill>
                <a:latin typeface="Times New Roman" pitchFamily="18" charset="0"/>
                <a:cs typeface="Times New Roman" pitchFamily="18" charset="0"/>
              </a:rPr>
              <a:t> </a:t>
            </a:r>
            <a:r>
              <a:rPr lang="en-US" sz="3600" b="1" kern="10" dirty="0" err="1">
                <a:ln w="9525">
                  <a:solidFill>
                    <a:srgbClr val="FF00FF"/>
                  </a:solidFill>
                  <a:round/>
                  <a:headEnd/>
                  <a:tailEnd/>
                </a:ln>
                <a:solidFill>
                  <a:srgbClr val="FF0000"/>
                </a:solidFill>
                <a:latin typeface="Times New Roman" pitchFamily="18" charset="0"/>
                <a:cs typeface="Times New Roman" pitchFamily="18" charset="0"/>
              </a:rPr>
              <a:t>các</a:t>
            </a:r>
            <a:r>
              <a:rPr lang="en-US" sz="3600" b="1" kern="10" dirty="0">
                <a:ln w="9525">
                  <a:solidFill>
                    <a:srgbClr val="FF00FF"/>
                  </a:solidFill>
                  <a:round/>
                  <a:headEnd/>
                  <a:tailEnd/>
                </a:ln>
                <a:solidFill>
                  <a:srgbClr val="FF0000"/>
                </a:solidFill>
                <a:latin typeface="Times New Roman" pitchFamily="18" charset="0"/>
                <a:cs typeface="Times New Roman" pitchFamily="18" charset="0"/>
              </a:rPr>
              <a:t> </a:t>
            </a:r>
            <a:r>
              <a:rPr lang="en-US" sz="3600" b="1" kern="10" dirty="0" err="1">
                <a:ln w="9525">
                  <a:solidFill>
                    <a:srgbClr val="FF00FF"/>
                  </a:solidFill>
                  <a:round/>
                  <a:headEnd/>
                  <a:tailEnd/>
                </a:ln>
                <a:solidFill>
                  <a:srgbClr val="FF0000"/>
                </a:solidFill>
                <a:latin typeface="Times New Roman" pitchFamily="18" charset="0"/>
                <a:cs typeface="Times New Roman" pitchFamily="18" charset="0"/>
              </a:rPr>
              <a:t>em</a:t>
            </a:r>
            <a:r>
              <a:rPr lang="en-US" sz="3600" b="1" kern="10" dirty="0">
                <a:ln w="9525">
                  <a:solidFill>
                    <a:srgbClr val="FF00FF"/>
                  </a:solidFill>
                  <a:round/>
                  <a:headEnd/>
                  <a:tailEnd/>
                </a:ln>
                <a:solidFill>
                  <a:srgbClr val="FF0000"/>
                </a:solidFill>
                <a:latin typeface="Times New Roman" pitchFamily="18" charset="0"/>
                <a:cs typeface="Times New Roman" pitchFamily="18" charset="0"/>
              </a:rPr>
              <a:t> </a:t>
            </a:r>
            <a:r>
              <a:rPr lang="en-US" sz="3600" b="1" kern="10" dirty="0" err="1">
                <a:ln w="9525">
                  <a:solidFill>
                    <a:srgbClr val="FF00FF"/>
                  </a:solidFill>
                  <a:round/>
                  <a:headEnd/>
                  <a:tailEnd/>
                </a:ln>
                <a:solidFill>
                  <a:srgbClr val="FF0000"/>
                </a:solidFill>
                <a:latin typeface="Times New Roman" pitchFamily="18" charset="0"/>
                <a:cs typeface="Times New Roman" pitchFamily="18" charset="0"/>
              </a:rPr>
              <a:t>chăm</a:t>
            </a:r>
            <a:r>
              <a:rPr lang="en-US" sz="3600" b="1" kern="10" dirty="0">
                <a:ln w="9525">
                  <a:solidFill>
                    <a:srgbClr val="FF00FF"/>
                  </a:solidFill>
                  <a:round/>
                  <a:headEnd/>
                  <a:tailEnd/>
                </a:ln>
                <a:solidFill>
                  <a:srgbClr val="FF0000"/>
                </a:solidFill>
                <a:latin typeface="Times New Roman" pitchFamily="18" charset="0"/>
                <a:cs typeface="Times New Roman" pitchFamily="18" charset="0"/>
              </a:rPr>
              <a:t> </a:t>
            </a:r>
            <a:r>
              <a:rPr lang="en-US" sz="3600" b="1" kern="10" dirty="0" err="1">
                <a:ln w="9525">
                  <a:solidFill>
                    <a:srgbClr val="FF00FF"/>
                  </a:solidFill>
                  <a:round/>
                  <a:headEnd/>
                  <a:tailEnd/>
                </a:ln>
                <a:solidFill>
                  <a:srgbClr val="FF0000"/>
                </a:solidFill>
                <a:latin typeface="Times New Roman" pitchFamily="18" charset="0"/>
                <a:cs typeface="Times New Roman" pitchFamily="18" charset="0"/>
              </a:rPr>
              <a:t>ngoan</a:t>
            </a:r>
            <a:r>
              <a:rPr lang="en-US" sz="3600" b="1" kern="10" dirty="0">
                <a:ln w="9525">
                  <a:solidFill>
                    <a:srgbClr val="FF00FF"/>
                  </a:solidFill>
                  <a:round/>
                  <a:headEnd/>
                  <a:tailEnd/>
                </a:ln>
                <a:solidFill>
                  <a:srgbClr val="FF0000"/>
                </a:solidFill>
                <a:latin typeface="Times New Roman" pitchFamily="18" charset="0"/>
                <a:cs typeface="Times New Roman" pitchFamily="18" charset="0"/>
              </a:rPr>
              <a:t>, </a:t>
            </a:r>
            <a:r>
              <a:rPr lang="en-US" sz="3600" b="1" kern="10" dirty="0" err="1">
                <a:ln w="9525">
                  <a:solidFill>
                    <a:srgbClr val="FF00FF"/>
                  </a:solidFill>
                  <a:round/>
                  <a:headEnd/>
                  <a:tailEnd/>
                </a:ln>
                <a:solidFill>
                  <a:srgbClr val="FF0000"/>
                </a:solidFill>
                <a:latin typeface="Times New Roman" pitchFamily="18" charset="0"/>
                <a:cs typeface="Times New Roman" pitchFamily="18" charset="0"/>
              </a:rPr>
              <a:t>học</a:t>
            </a:r>
            <a:r>
              <a:rPr lang="en-US" sz="3600" b="1" kern="10" dirty="0">
                <a:ln w="9525">
                  <a:solidFill>
                    <a:srgbClr val="FF00FF"/>
                  </a:solidFill>
                  <a:round/>
                  <a:headEnd/>
                  <a:tailEnd/>
                </a:ln>
                <a:solidFill>
                  <a:srgbClr val="FF0000"/>
                </a:solidFill>
                <a:latin typeface="Times New Roman" pitchFamily="18" charset="0"/>
                <a:cs typeface="Times New Roman" pitchFamily="18" charset="0"/>
              </a:rPr>
              <a:t> </a:t>
            </a:r>
            <a:r>
              <a:rPr lang="en-US" sz="3600" b="1" kern="10" dirty="0" err="1">
                <a:ln w="9525">
                  <a:solidFill>
                    <a:srgbClr val="FF00FF"/>
                  </a:solidFill>
                  <a:round/>
                  <a:headEnd/>
                  <a:tailEnd/>
                </a:ln>
                <a:solidFill>
                  <a:srgbClr val="FF0000"/>
                </a:solidFill>
                <a:latin typeface="Times New Roman" pitchFamily="18" charset="0"/>
                <a:cs typeface="Times New Roman" pitchFamily="18" charset="0"/>
              </a:rPr>
              <a:t>giỏi</a:t>
            </a:r>
            <a:endParaRPr lang="en-US" sz="3600" b="1" kern="10" dirty="0">
              <a:ln w="9525">
                <a:solidFill>
                  <a:srgbClr val="FF00FF"/>
                </a:solidFill>
                <a:round/>
                <a:headEnd/>
                <a:tailEnd/>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3662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341443" y="12"/>
            <a:ext cx="71627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ts val="0"/>
              </a:spcBef>
            </a:pPr>
            <a:r>
              <a:rPr lang="en-US" altLang="en-US" b="1" dirty="0" err="1">
                <a:latin typeface="Times New Roman" panose="02020603050405020304" pitchFamily="18" charset="0"/>
                <a:cs typeface="Times New Roman" panose="02020603050405020304" pitchFamily="18" charset="0"/>
              </a:rPr>
              <a:t>Thứ</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Sáu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ngày</a:t>
            </a:r>
            <a:r>
              <a:rPr lang="en-US" altLang="en-US" b="1" dirty="0">
                <a:latin typeface="Times New Roman" panose="02020603050405020304" pitchFamily="18" charset="0"/>
                <a:cs typeface="Times New Roman" panose="02020603050405020304" pitchFamily="18" charset="0"/>
              </a:rPr>
              <a:t> 17 tháng 3 năm 2023</a:t>
            </a:r>
          </a:p>
          <a:p>
            <a:pPr algn="ctr" eaLnBrk="1" hangingPunct="1">
              <a:spcBef>
                <a:spcPts val="0"/>
              </a:spcBef>
            </a:pPr>
            <a:r>
              <a:rPr lang="en-US" altLang="en-US" b="1" dirty="0" err="1">
                <a:latin typeface="Times New Roman" panose="02020603050405020304" pitchFamily="18" charset="0"/>
                <a:cs typeface="Times New Roman" panose="02020603050405020304" pitchFamily="18" charset="0"/>
              </a:rPr>
              <a:t>Tập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văn</a:t>
            </a:r>
            <a:endParaRPr lang="en-US" altLang="en-US" b="1" dirty="0">
              <a:latin typeface="Times New Roman" panose="02020603050405020304" pitchFamily="18" charset="0"/>
              <a:cs typeface="Times New Roman" panose="02020603050405020304" pitchFamily="18" charset="0"/>
            </a:endParaRPr>
          </a:p>
        </p:txBody>
      </p:sp>
      <p:sp>
        <p:nvSpPr>
          <p:cNvPr id="5125" name="Text Box 5"/>
          <p:cNvSpPr txBox="1">
            <a:spLocks noChangeArrowheads="1"/>
          </p:cNvSpPr>
          <p:nvPr/>
        </p:nvSpPr>
        <p:spPr bwMode="auto">
          <a:xfrm>
            <a:off x="2059787" y="797941"/>
            <a:ext cx="5726110" cy="584775"/>
          </a:xfrm>
          <a:prstGeom prst="rect">
            <a:avLst/>
          </a:prstGeom>
          <a:noFill/>
          <a:ln>
            <a:noFill/>
          </a:ln>
          <a:effectLs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FF0000"/>
                </a:solidFill>
                <a:latin typeface="Times New Roman" panose="02020603050405020304" pitchFamily="18" charset="0"/>
                <a:cs typeface="Times New Roman" panose="02020603050405020304" pitchFamily="18" charset="0"/>
              </a:rPr>
              <a:t>Tiết</a:t>
            </a:r>
            <a:r>
              <a:rPr lang="en-US" altLang="en-US" sz="3200" b="1" dirty="0">
                <a:solidFill>
                  <a:srgbClr val="FF0000"/>
                </a:solidFill>
                <a:latin typeface="Times New Roman" panose="02020603050405020304" pitchFamily="18" charset="0"/>
                <a:cs typeface="Times New Roman" panose="02020603050405020304" pitchFamily="18" charset="0"/>
              </a:rPr>
              <a:t> 50: </a:t>
            </a:r>
            <a:r>
              <a:rPr lang="en-US" altLang="en-US" sz="3200" b="1" dirty="0" err="1">
                <a:solidFill>
                  <a:srgbClr val="FF0000"/>
                </a:solidFill>
                <a:latin typeface="Times New Roman" panose="02020603050405020304" pitchFamily="18" charset="0"/>
                <a:cs typeface="Times New Roman" panose="02020603050405020304" pitchFamily="18" charset="0"/>
              </a:rPr>
              <a:t>Tập</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viết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đoạn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đối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thoại</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pic>
        <p:nvPicPr>
          <p:cNvPr id="5126" name="Picture 6" descr="Thai su Tran Thu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8" y="1420820"/>
            <a:ext cx="8429625" cy="48275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7" name="Text Box 7"/>
          <p:cNvSpPr txBox="1">
            <a:spLocks noChangeArrowheads="1"/>
          </p:cNvSpPr>
          <p:nvPr/>
        </p:nvSpPr>
        <p:spPr bwMode="auto">
          <a:xfrm>
            <a:off x="1676400" y="6324615"/>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dirty="0" err="1">
                <a:solidFill>
                  <a:srgbClr val="0000FF"/>
                </a:solidFill>
                <a:latin typeface="Times New Roman" panose="02020603050405020304" pitchFamily="18" charset="0"/>
                <a:cs typeface="Times New Roman" panose="02020603050405020304" pitchFamily="18" charset="0"/>
              </a:rPr>
              <a:t>Bức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tranh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này</a:t>
            </a:r>
            <a:r>
              <a:rPr lang="en-US" altLang="en-US" dirty="0">
                <a:solidFill>
                  <a:srgbClr val="0000FF"/>
                </a:solidFill>
                <a:latin typeface="Times New Roman" panose="02020603050405020304" pitchFamily="18" charset="0"/>
                <a:cs typeface="Times New Roman" panose="02020603050405020304" pitchFamily="18" charset="0"/>
              </a:rPr>
              <a:t> ở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Tập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đọc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nào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tranh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vẽ</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gì</a:t>
            </a:r>
            <a:r>
              <a:rPr lang="en-US" altLang="en-US" dirty="0">
                <a:solidFill>
                  <a:srgbClr val="0000FF"/>
                </a:solidFill>
                <a:latin typeface="Times New Roman" panose="02020603050405020304" pitchFamily="18" charset="0"/>
                <a:cs typeface="Times New Roman" panose="02020603050405020304" pitchFamily="18" charset="0"/>
              </a:rPr>
              <a:t> ?</a:t>
            </a:r>
          </a:p>
        </p:txBody>
      </p:sp>
      <p:pic>
        <p:nvPicPr>
          <p:cNvPr id="3080" name="Picture 17" descr="6716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 y="6115050"/>
            <a:ext cx="685801"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8" descr="6716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220200" y="6038850"/>
            <a:ext cx="838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ppt_w</p:attrName>
                                        </p:attrNameLst>
                                      </p:cBhvr>
                                      <p:tavLst>
                                        <p:tav tm="0">
                                          <p:val>
                                            <p:fltVal val="0"/>
                                          </p:val>
                                        </p:tav>
                                        <p:tav tm="100000">
                                          <p:val>
                                            <p:strVal val="#ppt_w"/>
                                          </p:val>
                                        </p:tav>
                                      </p:tavLst>
                                    </p:anim>
                                    <p:anim calcmode="lin" valueType="num">
                                      <p:cBhvr>
                                        <p:cTn id="8" dur="500" fill="hold"/>
                                        <p:tgtEl>
                                          <p:spTgt spid="512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slide(fromBottom)">
                                      <p:cBhvr>
                                        <p:cTn id="12" dur="500"/>
                                        <p:tgtEl>
                                          <p:spTgt spid="51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5127"/>
                                        </p:tgtEl>
                                      </p:cBhvr>
                                    </p:animEffect>
                                    <p:set>
                                      <p:cBhvr>
                                        <p:cTn id="17" dur="1" fill="hold">
                                          <p:stCondLst>
                                            <p:cond delay="499"/>
                                          </p:stCondLst>
                                        </p:cTn>
                                        <p:tgtEl>
                                          <p:spTgt spid="512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5125"/>
                                        </p:tgtEl>
                                        <p:attrNameLst>
                                          <p:attrName>style.visibility</p:attrName>
                                        </p:attrNameLst>
                                      </p:cBhvr>
                                      <p:to>
                                        <p:strVal val="visible"/>
                                      </p:to>
                                    </p:set>
                                    <p:anim calcmode="lin" valueType="num">
                                      <p:cBhvr>
                                        <p:cTn id="22" dur="1000" fill="hold"/>
                                        <p:tgtEl>
                                          <p:spTgt spid="5125"/>
                                        </p:tgtEl>
                                        <p:attrNameLst>
                                          <p:attrName>ppt_w</p:attrName>
                                        </p:attrNameLst>
                                      </p:cBhvr>
                                      <p:tavLst>
                                        <p:tav tm="0">
                                          <p:val>
                                            <p:strVal val="#ppt_w*0.70"/>
                                          </p:val>
                                        </p:tav>
                                        <p:tav tm="100000">
                                          <p:val>
                                            <p:strVal val="#ppt_w"/>
                                          </p:val>
                                        </p:tav>
                                      </p:tavLst>
                                    </p:anim>
                                    <p:anim calcmode="lin" valueType="num">
                                      <p:cBhvr>
                                        <p:cTn id="23" dur="1000" fill="hold"/>
                                        <p:tgtEl>
                                          <p:spTgt spid="5125"/>
                                        </p:tgtEl>
                                        <p:attrNameLst>
                                          <p:attrName>ppt_h</p:attrName>
                                        </p:attrNameLst>
                                      </p:cBhvr>
                                      <p:tavLst>
                                        <p:tav tm="0">
                                          <p:val>
                                            <p:strVal val="#ppt_h"/>
                                          </p:val>
                                        </p:tav>
                                        <p:tav tm="100000">
                                          <p:val>
                                            <p:strVal val="#ppt_h"/>
                                          </p:val>
                                        </p:tav>
                                      </p:tavLst>
                                    </p:anim>
                                    <p:animEffect transition="in" filter="fade">
                                      <p:cBhvr>
                                        <p:cTn id="24" dur="1000"/>
                                        <p:tgtEl>
                                          <p:spTgt spid="5125"/>
                                        </p:tgtEl>
                                      </p:cBhvr>
                                    </p:animEffect>
                                  </p:childTnLst>
                                </p:cTn>
                              </p:par>
                              <p:par>
                                <p:cTn id="25" presetID="16" presetClass="exit" presetSubtype="26" fill="hold" nodeType="withEffect">
                                  <p:stCondLst>
                                    <p:cond delay="0"/>
                                  </p:stCondLst>
                                  <p:childTnLst>
                                    <p:animEffect transition="out" filter="barn(inHorizontal)">
                                      <p:cBhvr>
                                        <p:cTn id="26" dur="500"/>
                                        <p:tgtEl>
                                          <p:spTgt spid="5126"/>
                                        </p:tgtEl>
                                      </p:cBhvr>
                                    </p:animEffect>
                                    <p:set>
                                      <p:cBhvr>
                                        <p:cTn id="27" dur="1" fill="hold">
                                          <p:stCondLst>
                                            <p:cond delay="499"/>
                                          </p:stCondLst>
                                        </p:cTn>
                                        <p:tgtEl>
                                          <p:spTgt spid="5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7" grpId="0"/>
      <p:bldP spid="512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0" y="66063"/>
            <a:ext cx="100584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ts val="0"/>
              </a:spcBef>
            </a:pPr>
            <a:r>
              <a:rPr lang="en-US" altLang="en-US" b="1" dirty="0" err="1">
                <a:latin typeface="Times New Roman" panose="02020603050405020304" pitchFamily="18" charset="0"/>
                <a:cs typeface="Times New Roman" panose="02020603050405020304" pitchFamily="18" charset="0"/>
              </a:rPr>
              <a:t>Thứ</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Sáu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ngày</a:t>
            </a:r>
            <a:r>
              <a:rPr lang="en-US" altLang="en-US" b="1" dirty="0">
                <a:latin typeface="Times New Roman" panose="02020603050405020304" pitchFamily="18" charset="0"/>
                <a:cs typeface="Times New Roman" panose="02020603050405020304" pitchFamily="18" charset="0"/>
              </a:rPr>
              <a:t> 17 </a:t>
            </a:r>
            <a:r>
              <a:rPr lang="en-US" altLang="en-US" b="1" dirty="0" err="1">
                <a:latin typeface="Times New Roman" panose="02020603050405020304" pitchFamily="18" charset="0"/>
                <a:cs typeface="Times New Roman" panose="02020603050405020304" pitchFamily="18" charset="0"/>
              </a:rPr>
              <a:t>tháng</a:t>
            </a:r>
            <a:r>
              <a:rPr lang="en-US" altLang="en-US" b="1" dirty="0">
                <a:latin typeface="Times New Roman" panose="02020603050405020304" pitchFamily="18" charset="0"/>
                <a:cs typeface="Times New Roman" panose="02020603050405020304" pitchFamily="18" charset="0"/>
              </a:rPr>
              <a:t> 3 </a:t>
            </a:r>
            <a:r>
              <a:rPr lang="en-US" altLang="en-US" b="1" dirty="0" err="1">
                <a:latin typeface="Times New Roman" panose="02020603050405020304" pitchFamily="18" charset="0"/>
                <a:cs typeface="Times New Roman" panose="02020603050405020304" pitchFamily="18" charset="0"/>
              </a:rPr>
              <a:t>năm</a:t>
            </a:r>
            <a:r>
              <a:rPr lang="en-US" altLang="en-US" b="1" dirty="0">
                <a:latin typeface="Times New Roman" panose="02020603050405020304" pitchFamily="18" charset="0"/>
                <a:cs typeface="Times New Roman" panose="02020603050405020304" pitchFamily="18" charset="0"/>
              </a:rPr>
              <a:t> 2023</a:t>
            </a:r>
          </a:p>
          <a:p>
            <a:pPr algn="ctr" eaLnBrk="1" hangingPunct="1">
              <a:spcBef>
                <a:spcPts val="0"/>
              </a:spcBef>
            </a:pPr>
            <a:r>
              <a:rPr lang="en-US" altLang="en-US" b="1" dirty="0" err="1">
                <a:latin typeface="Times New Roman" panose="02020603050405020304" pitchFamily="18" charset="0"/>
                <a:cs typeface="Times New Roman" panose="02020603050405020304" pitchFamily="18" charset="0"/>
              </a:rPr>
              <a:t>Tập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văn</a:t>
            </a:r>
            <a:endParaRPr lang="en-US" altLang="en-US" b="1" dirty="0">
              <a:latin typeface="Times New Roman" panose="02020603050405020304" pitchFamily="18" charset="0"/>
              <a:cs typeface="Times New Roman" panose="02020603050405020304" pitchFamily="18" charset="0"/>
            </a:endParaRPr>
          </a:p>
        </p:txBody>
      </p:sp>
      <p:sp>
        <p:nvSpPr>
          <p:cNvPr id="4100" name="Text Box 5"/>
          <p:cNvSpPr txBox="1">
            <a:spLocks noChangeArrowheads="1"/>
          </p:cNvSpPr>
          <p:nvPr/>
        </p:nvSpPr>
        <p:spPr bwMode="auto">
          <a:xfrm>
            <a:off x="2510058" y="859342"/>
            <a:ext cx="502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Tiết</a:t>
            </a:r>
            <a:r>
              <a:rPr lang="en-US" altLang="en-US" sz="2800" b="1" dirty="0">
                <a:solidFill>
                  <a:srgbClr val="FF0000"/>
                </a:solidFill>
                <a:latin typeface="Times New Roman" panose="02020603050405020304" pitchFamily="18" charset="0"/>
                <a:cs typeface="Times New Roman" panose="02020603050405020304" pitchFamily="18" charset="0"/>
              </a:rPr>
              <a:t> 50: </a:t>
            </a:r>
            <a:r>
              <a:rPr lang="en-US" altLang="en-US" sz="2800" b="1" dirty="0" err="1">
                <a:solidFill>
                  <a:srgbClr val="FF0000"/>
                </a:solidFill>
                <a:latin typeface="Times New Roman" panose="02020603050405020304" pitchFamily="18" charset="0"/>
                <a:cs typeface="Times New Roman" panose="02020603050405020304" pitchFamily="18" charset="0"/>
              </a:rPr>
              <a:t>Tập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đoạn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đối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thoại</a:t>
            </a:r>
            <a:r>
              <a:rPr lang="en-US" altLang="en-US" sz="2800" b="1" dirty="0">
                <a:solidFill>
                  <a:srgbClr val="FF0000"/>
                </a:solidFill>
                <a:latin typeface="Times New Roman" panose="02020603050405020304" pitchFamily="18" charset="0"/>
                <a:cs typeface="Times New Roman" panose="02020603050405020304" pitchFamily="18" charset="0"/>
              </a:rPr>
              <a:t> </a:t>
            </a:r>
          </a:p>
        </p:txBody>
      </p:sp>
      <p:sp>
        <p:nvSpPr>
          <p:cNvPr id="6150" name="Text Box 6"/>
          <p:cNvSpPr txBox="1">
            <a:spLocks noChangeArrowheads="1"/>
          </p:cNvSpPr>
          <p:nvPr/>
        </p:nvSpPr>
        <p:spPr bwMode="auto">
          <a:xfrm>
            <a:off x="76207" y="2059671"/>
            <a:ext cx="9982203" cy="3293209"/>
          </a:xfrm>
          <a:prstGeom prst="rect">
            <a:avLst/>
          </a:prstGeom>
          <a:noFill/>
          <a:ln>
            <a:noFill/>
          </a:ln>
          <a:effectLst/>
          <a:extLst/>
        </p:spPr>
        <p:txBody>
          <a:bodyPr wrap="square">
            <a:spAutoFit/>
          </a:bodyPr>
          <a:lstStyle>
            <a:lvl1pPr indent="350838" eaLnBrk="0" hangingPunct="0">
              <a:defRPr>
                <a:solidFill>
                  <a:schemeClr val="tx1"/>
                </a:solidFill>
                <a:latin typeface="Arial" charset="0"/>
              </a:defRPr>
            </a:lvl1pPr>
            <a:lvl2pPr marL="808038" indent="-342900" eaLnBrk="0" hangingPunct="0">
              <a:defRPr>
                <a:solidFill>
                  <a:schemeClr val="tx1"/>
                </a:solidFill>
                <a:latin typeface="Arial" charset="0"/>
              </a:defRPr>
            </a:lvl2pPr>
            <a:lvl3pPr marL="1265238" indent="-342900" eaLnBrk="0" hangingPunct="0">
              <a:defRPr>
                <a:solidFill>
                  <a:schemeClr val="tx1"/>
                </a:solidFill>
                <a:latin typeface="Arial" charset="0"/>
              </a:defRPr>
            </a:lvl3pPr>
            <a:lvl4pPr marL="1722438" indent="-342900" eaLnBrk="0" hangingPunct="0">
              <a:defRPr>
                <a:solidFill>
                  <a:schemeClr val="tx1"/>
                </a:solidFill>
                <a:latin typeface="Arial" charset="0"/>
              </a:defRPr>
            </a:lvl4pPr>
            <a:lvl5pPr marL="2179638" indent="-342900" eaLnBrk="0" hangingPunct="0">
              <a:defRPr>
                <a:solidFill>
                  <a:schemeClr val="tx1"/>
                </a:solidFill>
                <a:latin typeface="Arial" charset="0"/>
              </a:defRPr>
            </a:lvl5pPr>
            <a:lvl6pPr marL="2636838" indent="-342900" eaLnBrk="0" fontAlgn="base" hangingPunct="0">
              <a:spcBef>
                <a:spcPct val="0"/>
              </a:spcBef>
              <a:spcAft>
                <a:spcPct val="0"/>
              </a:spcAft>
              <a:defRPr>
                <a:solidFill>
                  <a:schemeClr val="tx1"/>
                </a:solidFill>
                <a:latin typeface="Arial" charset="0"/>
              </a:defRPr>
            </a:lvl6pPr>
            <a:lvl7pPr marL="3094038" indent="-342900" eaLnBrk="0" fontAlgn="base" hangingPunct="0">
              <a:spcBef>
                <a:spcPct val="0"/>
              </a:spcBef>
              <a:spcAft>
                <a:spcPct val="0"/>
              </a:spcAft>
              <a:defRPr>
                <a:solidFill>
                  <a:schemeClr val="tx1"/>
                </a:solidFill>
                <a:latin typeface="Arial" charset="0"/>
              </a:defRPr>
            </a:lvl7pPr>
            <a:lvl8pPr marL="3551238" indent="-342900" eaLnBrk="0" fontAlgn="base" hangingPunct="0">
              <a:spcBef>
                <a:spcPct val="0"/>
              </a:spcBef>
              <a:spcAft>
                <a:spcPct val="0"/>
              </a:spcAft>
              <a:defRPr>
                <a:solidFill>
                  <a:schemeClr val="tx1"/>
                </a:solidFill>
                <a:latin typeface="Arial" charset="0"/>
              </a:defRPr>
            </a:lvl8pPr>
            <a:lvl9pPr marL="4008438" indent="-342900" eaLnBrk="0" fontAlgn="base" hangingPunct="0">
              <a:spcBef>
                <a:spcPct val="0"/>
              </a:spcBef>
              <a:spcAft>
                <a:spcPct val="0"/>
              </a:spcAft>
              <a:defRPr>
                <a:solidFill>
                  <a:schemeClr val="tx1"/>
                </a:solidFill>
                <a:latin typeface="Arial" charset="0"/>
              </a:defRPr>
            </a:lvl9pPr>
          </a:lstStyle>
          <a:p>
            <a:pPr algn="just" eaLnBrk="1" hangingPunct="1">
              <a:spcBef>
                <a:spcPct val="25000"/>
              </a:spcBef>
              <a:defRPr/>
            </a:pPr>
            <a:r>
              <a:rPr lang="en-US" sz="2600" dirty="0" err="1">
                <a:solidFill>
                  <a:srgbClr val="3333CC"/>
                </a:solidFill>
                <a:latin typeface="Times New Roman" panose="02020603050405020304" pitchFamily="18" charset="0"/>
                <a:cs typeface="Times New Roman" panose="02020603050405020304" pitchFamily="18" charset="0"/>
              </a:rPr>
              <a:t>Linh</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Từ</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Quốc</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Mẫu</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ngồi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kiệu</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đi</a:t>
            </a:r>
            <a:r>
              <a:rPr lang="en-US" sz="2600" dirty="0">
                <a:solidFill>
                  <a:srgbClr val="3333CC"/>
                </a:solidFill>
                <a:latin typeface="Times New Roman" panose="02020603050405020304" pitchFamily="18" charset="0"/>
                <a:cs typeface="Times New Roman" panose="02020603050405020304" pitchFamily="18" charset="0"/>
              </a:rPr>
              <a:t> qua </a:t>
            </a:r>
            <a:r>
              <a:rPr lang="en-US" sz="2600" dirty="0" err="1">
                <a:solidFill>
                  <a:srgbClr val="3333CC"/>
                </a:solidFill>
                <a:latin typeface="Times New Roman" panose="02020603050405020304" pitchFamily="18" charset="0"/>
                <a:cs typeface="Times New Roman" panose="02020603050405020304" pitchFamily="18" charset="0"/>
              </a:rPr>
              <a:t>chỗ</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thềm</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cấm</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bị</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một</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người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quân</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hiệu</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ngăn</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lại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Về</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nhà</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bà</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khóc</a:t>
            </a:r>
            <a:r>
              <a:rPr lang="en-US" sz="2600" dirty="0">
                <a:solidFill>
                  <a:srgbClr val="3333CC"/>
                </a:solidFill>
                <a:latin typeface="Times New Roman" panose="02020603050405020304" pitchFamily="18" charset="0"/>
                <a:cs typeface="Times New Roman" panose="02020603050405020304" pitchFamily="18" charset="0"/>
              </a:rPr>
              <a:t>:</a:t>
            </a:r>
          </a:p>
          <a:p>
            <a:pPr algn="just" eaLnBrk="1" hangingPunct="1">
              <a:spcBef>
                <a:spcPct val="25000"/>
              </a:spcBef>
              <a:defRPr/>
            </a:pPr>
            <a:r>
              <a:rPr lang="en-US" sz="2600" dirty="0">
                <a:solidFill>
                  <a:srgbClr val="3333CC"/>
                </a:solidFill>
                <a:latin typeface="Times New Roman" panose="02020603050405020304" pitchFamily="18" charset="0"/>
                <a:cs typeface="Times New Roman" panose="02020603050405020304" pitchFamily="18" charset="0"/>
              </a:rPr>
              <a:t>-</a:t>
            </a:r>
            <a:r>
              <a:rPr lang="en-US" sz="2600" dirty="0" err="1">
                <a:solidFill>
                  <a:srgbClr val="3333CC"/>
                </a:solidFill>
                <a:latin typeface="Times New Roman" panose="02020603050405020304" pitchFamily="18" charset="0"/>
                <a:cs typeface="Times New Roman" panose="02020603050405020304" pitchFamily="18" charset="0"/>
              </a:rPr>
              <a:t>Tôi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là</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vợ</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thái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sư</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mà</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bị</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kẻ</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dưới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khinh</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nhờn</a:t>
            </a:r>
            <a:r>
              <a:rPr lang="en-US" sz="2600" dirty="0">
                <a:solidFill>
                  <a:srgbClr val="3333CC"/>
                </a:solidFill>
                <a:latin typeface="Times New Roman" panose="02020603050405020304" pitchFamily="18" charset="0"/>
                <a:cs typeface="Times New Roman" panose="02020603050405020304" pitchFamily="18" charset="0"/>
              </a:rPr>
              <a:t>.</a:t>
            </a:r>
          </a:p>
          <a:p>
            <a:pPr algn="just" eaLnBrk="1" hangingPunct="1">
              <a:spcBef>
                <a:spcPct val="25000"/>
              </a:spcBef>
              <a:defRPr/>
            </a:pPr>
            <a:r>
              <a:rPr lang="en-US" sz="2600" dirty="0" err="1">
                <a:solidFill>
                  <a:srgbClr val="3333CC"/>
                </a:solidFill>
                <a:latin typeface="Times New Roman" panose="02020603050405020304" pitchFamily="18" charset="0"/>
                <a:cs typeface="Times New Roman" panose="02020603050405020304" pitchFamily="18" charset="0"/>
              </a:rPr>
              <a:t>Ông</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cho</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bắt</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người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quân</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hiệu</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đến</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Người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này</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nghĩ</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là</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phải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chết</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Nhưng</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khi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nghe</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anh</a:t>
            </a:r>
            <a:r>
              <a:rPr lang="en-US" sz="2600" dirty="0">
                <a:solidFill>
                  <a:srgbClr val="3333CC"/>
                </a:solidFill>
                <a:latin typeface="Times New Roman" panose="02020603050405020304" pitchFamily="18" charset="0"/>
                <a:cs typeface="Times New Roman" panose="02020603050405020304" pitchFamily="18" charset="0"/>
              </a:rPr>
              <a:t> ta </a:t>
            </a:r>
            <a:r>
              <a:rPr lang="en-US" sz="2600" dirty="0" err="1">
                <a:solidFill>
                  <a:srgbClr val="3333CC"/>
                </a:solidFill>
                <a:latin typeface="Times New Roman" panose="02020603050405020304" pitchFamily="18" charset="0"/>
                <a:cs typeface="Times New Roman" panose="02020603050405020304" pitchFamily="18" charset="0"/>
              </a:rPr>
              <a:t>kể</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rõ</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ngọn</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ngành</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ông</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bảo</a:t>
            </a:r>
            <a:r>
              <a:rPr lang="en-US" sz="2600" dirty="0">
                <a:solidFill>
                  <a:srgbClr val="3333CC"/>
                </a:solidFill>
                <a:latin typeface="Times New Roman" panose="02020603050405020304" pitchFamily="18" charset="0"/>
                <a:cs typeface="Times New Roman" panose="02020603050405020304" pitchFamily="18" charset="0"/>
              </a:rPr>
              <a:t>:</a:t>
            </a:r>
          </a:p>
          <a:p>
            <a:pPr algn="just" eaLnBrk="1" hangingPunct="1">
              <a:spcBef>
                <a:spcPct val="25000"/>
              </a:spcBef>
              <a:defRPr/>
            </a:pPr>
            <a:r>
              <a:rPr lang="en-US" sz="2600" dirty="0">
                <a:solidFill>
                  <a:srgbClr val="3333CC"/>
                </a:solidFill>
                <a:latin typeface="Times New Roman" panose="02020603050405020304" pitchFamily="18" charset="0"/>
                <a:cs typeface="Times New Roman" panose="02020603050405020304" pitchFamily="18" charset="0"/>
              </a:rPr>
              <a:t>-</a:t>
            </a:r>
            <a:r>
              <a:rPr lang="en-US" sz="2600" dirty="0" err="1">
                <a:solidFill>
                  <a:srgbClr val="3333CC"/>
                </a:solidFill>
                <a:latin typeface="Times New Roman" panose="02020603050405020304" pitchFamily="18" charset="0"/>
                <a:cs typeface="Times New Roman" panose="02020603050405020304" pitchFamily="18" charset="0"/>
              </a:rPr>
              <a:t>Ngươi</a:t>
            </a:r>
            <a:r>
              <a:rPr lang="en-US" sz="2600" dirty="0">
                <a:solidFill>
                  <a:srgbClr val="3333CC"/>
                </a:solidFill>
                <a:latin typeface="Times New Roman" panose="02020603050405020304" pitchFamily="18" charset="0"/>
                <a:cs typeface="Times New Roman" panose="02020603050405020304" pitchFamily="18" charset="0"/>
              </a:rPr>
              <a:t> ở </a:t>
            </a:r>
            <a:r>
              <a:rPr lang="en-US" sz="2600" dirty="0" err="1">
                <a:solidFill>
                  <a:srgbClr val="3333CC"/>
                </a:solidFill>
                <a:latin typeface="Times New Roman" panose="02020603050405020304" pitchFamily="18" charset="0"/>
                <a:cs typeface="Times New Roman" panose="02020603050405020304" pitchFamily="18" charset="0"/>
              </a:rPr>
              <a:t>chức</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thấp</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mà</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biết</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giữ</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phép</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nước</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như</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thế</a:t>
            </a:r>
            <a:r>
              <a:rPr lang="en-US" sz="2600" dirty="0">
                <a:solidFill>
                  <a:srgbClr val="3333CC"/>
                </a:solidFill>
                <a:latin typeface="Times New Roman" panose="02020603050405020304" pitchFamily="18" charset="0"/>
                <a:cs typeface="Times New Roman" panose="02020603050405020304" pitchFamily="18" charset="0"/>
              </a:rPr>
              <a:t>, ta </a:t>
            </a:r>
            <a:r>
              <a:rPr lang="en-US" sz="2600" dirty="0" err="1">
                <a:solidFill>
                  <a:srgbClr val="3333CC"/>
                </a:solidFill>
                <a:latin typeface="Times New Roman" panose="02020603050405020304" pitchFamily="18" charset="0"/>
                <a:cs typeface="Times New Roman" panose="02020603050405020304" pitchFamily="18" charset="0"/>
              </a:rPr>
              <a:t>còn</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trách</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gì</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nữa</a:t>
            </a:r>
            <a:r>
              <a:rPr lang="en-US" sz="2600" dirty="0">
                <a:solidFill>
                  <a:srgbClr val="3333CC"/>
                </a:solidFill>
                <a:latin typeface="Times New Roman" panose="02020603050405020304" pitchFamily="18" charset="0"/>
                <a:cs typeface="Times New Roman" panose="02020603050405020304" pitchFamily="18" charset="0"/>
              </a:rPr>
              <a:t>!</a:t>
            </a:r>
          </a:p>
          <a:p>
            <a:pPr algn="just" eaLnBrk="1" hangingPunct="1">
              <a:spcBef>
                <a:spcPct val="25000"/>
              </a:spcBef>
              <a:defRPr/>
            </a:pPr>
            <a:r>
              <a:rPr lang="en-US" sz="2600" dirty="0" err="1">
                <a:solidFill>
                  <a:srgbClr val="3333CC"/>
                </a:solidFill>
                <a:latin typeface="Times New Roman" panose="02020603050405020304" pitchFamily="18" charset="0"/>
                <a:cs typeface="Times New Roman" panose="02020603050405020304" pitchFamily="18" charset="0"/>
              </a:rPr>
              <a:t>Nói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rồi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lấy</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vàng</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lụa</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thưởng</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cho</a:t>
            </a:r>
            <a:r>
              <a:rPr lang="en-US" sz="2600" dirty="0">
                <a:solidFill>
                  <a:srgbClr val="3333CC"/>
                </a:solidFill>
                <a:latin typeface="Times New Roman" panose="02020603050405020304" pitchFamily="18" charset="0"/>
                <a:cs typeface="Times New Roman" panose="02020603050405020304" pitchFamily="18" charset="0"/>
              </a:rPr>
              <a:t>.</a:t>
            </a:r>
          </a:p>
        </p:txBody>
      </p:sp>
      <p:sp>
        <p:nvSpPr>
          <p:cNvPr id="6152" name="Text Box 8"/>
          <p:cNvSpPr txBox="1">
            <a:spLocks noChangeArrowheads="1"/>
          </p:cNvSpPr>
          <p:nvPr/>
        </p:nvSpPr>
        <p:spPr bwMode="auto">
          <a:xfrm>
            <a:off x="76207" y="5352880"/>
            <a:ext cx="9906001" cy="1200329"/>
          </a:xfrm>
          <a:prstGeom prst="rect">
            <a:avLst/>
          </a:prstGeom>
          <a:gradFill rotWithShape="1">
            <a:gsLst>
              <a:gs pos="0">
                <a:srgbClr val="00CCFF"/>
              </a:gs>
              <a:gs pos="50000">
                <a:schemeClr val="bg1"/>
              </a:gs>
              <a:gs pos="100000">
                <a:srgbClr val="00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b="1" dirty="0">
                <a:latin typeface="Arial" charset="0"/>
              </a:rPr>
              <a:t>  </a:t>
            </a:r>
            <a:r>
              <a:rPr lang="en-US" b="1" dirty="0" err="1">
                <a:solidFill>
                  <a:srgbClr val="0000FF"/>
                </a:solidFill>
                <a:latin typeface="Times New Roman" panose="02020603050405020304" pitchFamily="18" charset="0"/>
                <a:cs typeface="Times New Roman" panose="02020603050405020304" pitchFamily="18" charset="0"/>
              </a:rPr>
              <a:t>Nội</a:t>
            </a:r>
            <a:r>
              <a:rPr lang="en-US" b="1" dirty="0">
                <a:solidFill>
                  <a:srgbClr val="0000FF"/>
                </a:solidFill>
                <a:latin typeface="Times New Roman" panose="02020603050405020304" pitchFamily="18" charset="0"/>
                <a:cs typeface="Times New Roman" panose="02020603050405020304" pitchFamily="18" charset="0"/>
              </a:rPr>
              <a:t> dung </a:t>
            </a:r>
            <a:r>
              <a:rPr lang="en-US" b="1" dirty="0" err="1">
                <a:solidFill>
                  <a:srgbClr val="0000FF"/>
                </a:solidFill>
                <a:latin typeface="Times New Roman" panose="02020603050405020304" pitchFamily="18" charset="0"/>
                <a:cs typeface="Times New Roman" panose="02020603050405020304" pitchFamily="18" charset="0"/>
              </a:rPr>
              <a:t>đoạn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trích</a:t>
            </a:r>
            <a:r>
              <a:rPr lang="en-US" b="1" dirty="0">
                <a:solidFill>
                  <a:srgbClr val="0000FF"/>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Vợ</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thái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sư</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khóc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với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chồng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vì</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bị</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kẻ</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dưới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xem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thường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Thái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sư</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bắt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người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quân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hiệu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đến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để</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hỏi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rõ</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sự</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việc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ông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khen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thưởng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vàng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lụa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người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quân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hiệu</a:t>
            </a:r>
            <a:r>
              <a:rPr lang="en-US" b="1" i="1" dirty="0">
                <a:latin typeface="Times New Roman" panose="02020603050405020304" pitchFamily="18" charset="0"/>
                <a:cs typeface="Times New Roman" panose="02020603050405020304" pitchFamily="18" charset="0"/>
              </a:rPr>
              <a:t>.</a:t>
            </a:r>
          </a:p>
        </p:txBody>
      </p:sp>
      <p:sp>
        <p:nvSpPr>
          <p:cNvPr id="6153" name="Text Box 9"/>
          <p:cNvSpPr txBox="1">
            <a:spLocks noChangeArrowheads="1"/>
          </p:cNvSpPr>
          <p:nvPr/>
        </p:nvSpPr>
        <p:spPr bwMode="auto">
          <a:xfrm>
            <a:off x="71658" y="1592946"/>
            <a:ext cx="9906001" cy="466725"/>
          </a:xfrm>
          <a:prstGeom prst="rect">
            <a:avLst/>
          </a:prstGeom>
          <a:noFill/>
          <a:ln w="9525">
            <a:solidFill>
              <a:schemeClr val="bg1"/>
            </a:solidFill>
            <a:miter lim="800000"/>
            <a:headEnd/>
            <a:tailEnd/>
          </a:ln>
          <a:effectLst/>
          <a:extLst/>
        </p:spPr>
        <p:txBody>
          <a:bodyPr>
            <a:spAutoFit/>
          </a:bodyPr>
          <a:lstStyle/>
          <a:p>
            <a:pPr>
              <a:spcBef>
                <a:spcPct val="50000"/>
              </a:spcBef>
              <a:defRPr/>
            </a:pP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Đọc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đoạn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trích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dưới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đây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của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truyện</a:t>
            </a:r>
            <a:r>
              <a:rPr lang="en-US"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Thái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sư</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Trần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Thủ</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Độ</a:t>
            </a:r>
            <a:r>
              <a:rPr lang="en-US"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p:circl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wipe(down)">
                                      <p:cBhvr>
                                        <p:cTn id="7"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439464"/>
            <a:ext cx="9677400" cy="830997"/>
          </a:xfrm>
          <a:prstGeom prst="rect">
            <a:avLst/>
          </a:prstGeom>
          <a:noFill/>
          <a:ln w="9525">
            <a:solidFill>
              <a:schemeClr val="bg2"/>
            </a:solidFill>
            <a:miter lim="800000"/>
            <a:headEnd/>
            <a:tailEnd/>
          </a:ln>
          <a:effectLst/>
          <a:extLst/>
        </p:spPr>
        <p:txBody>
          <a:bodyPr wrap="square">
            <a:spAutoFit/>
          </a:bodyPr>
          <a:lstStyle>
            <a:lvl1pPr indent="350838"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spcBef>
                <a:spcPct val="50000"/>
              </a:spcBef>
            </a:pPr>
            <a:r>
              <a:rPr lang="en-US" altLang="en-US" b="1" dirty="0" err="1">
                <a:latin typeface="Cambria" panose="02040503050406030204" pitchFamily="18" charset="0"/>
                <a:ea typeface="Cambria" panose="02040503050406030204" pitchFamily="18" charset="0"/>
              </a:rPr>
              <a:t>Bài</a:t>
            </a:r>
            <a:r>
              <a:rPr lang="en-US" altLang="en-US" b="1" dirty="0">
                <a:latin typeface="Cambria" panose="02040503050406030204" pitchFamily="18" charset="0"/>
                <a:ea typeface="Cambria" panose="02040503050406030204" pitchFamily="18" charset="0"/>
              </a:rPr>
              <a:t> 2:  </a:t>
            </a:r>
            <a:r>
              <a:rPr lang="en-US" altLang="en-US" b="1" i="1" u="sng" dirty="0" err="1">
                <a:solidFill>
                  <a:srgbClr val="FF0000"/>
                </a:solidFill>
                <a:latin typeface="Cambria" panose="02040503050406030204" pitchFamily="18" charset="0"/>
                <a:ea typeface="Cambria" panose="02040503050406030204" pitchFamily="18" charset="0"/>
              </a:rPr>
              <a:t>Dựa</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theo</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nội</a:t>
            </a:r>
            <a:r>
              <a:rPr lang="en-US" altLang="en-US" b="1" i="1" u="sng" dirty="0">
                <a:solidFill>
                  <a:srgbClr val="FF0000"/>
                </a:solidFill>
                <a:latin typeface="Cambria" panose="02040503050406030204" pitchFamily="18" charset="0"/>
                <a:ea typeface="Cambria" panose="02040503050406030204" pitchFamily="18" charset="0"/>
              </a:rPr>
              <a:t> dung </a:t>
            </a:r>
            <a:r>
              <a:rPr lang="en-US" altLang="en-US" b="1" i="1" u="sng" dirty="0" err="1">
                <a:solidFill>
                  <a:srgbClr val="FF0000"/>
                </a:solidFill>
                <a:latin typeface="Cambria" panose="02040503050406030204" pitchFamily="18" charset="0"/>
                <a:ea typeface="Cambria" panose="02040503050406030204" pitchFamily="18" charset="0"/>
              </a:rPr>
              <a:t>của</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đoạn</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trích</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trên</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em</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hãy</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cùng</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các</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bạn</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trong</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nhóm</a:t>
            </a:r>
            <a:r>
              <a:rPr lang="en-US" altLang="en-US" b="1" i="1" dirty="0">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viết</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tiếp</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một</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số</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lời</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đối</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thoại</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để</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hoàn</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chỉnh</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màn</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kịch</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sau</a:t>
            </a:r>
            <a:r>
              <a:rPr lang="en-US" altLang="en-US" b="1" i="1" dirty="0">
                <a:latin typeface="Cambria" panose="02040503050406030204" pitchFamily="18" charset="0"/>
                <a:ea typeface="Cambria" panose="02040503050406030204" pitchFamily="18" charset="0"/>
              </a:rPr>
              <a:t>:</a:t>
            </a:r>
          </a:p>
        </p:txBody>
      </p:sp>
      <p:sp>
        <p:nvSpPr>
          <p:cNvPr id="8195" name="Text Box 3"/>
          <p:cNvSpPr txBox="1">
            <a:spLocks noChangeArrowheads="1"/>
          </p:cNvSpPr>
          <p:nvPr/>
        </p:nvSpPr>
        <p:spPr bwMode="auto">
          <a:xfrm>
            <a:off x="1066806" y="2286002"/>
            <a:ext cx="8222675" cy="323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371600" algn="l"/>
                <a:tab pos="1779588" algn="l"/>
              </a:tabLst>
              <a:defRPr sz="2400">
                <a:solidFill>
                  <a:schemeClr val="tx1"/>
                </a:solidFill>
                <a:latin typeface="Arial" panose="020B0604020202020204" pitchFamily="34" charset="0"/>
              </a:defRPr>
            </a:lvl1pPr>
            <a:lvl2pPr marL="742950" indent="-285750" eaLnBrk="0" hangingPunct="0">
              <a:tabLst>
                <a:tab pos="1371600" algn="l"/>
                <a:tab pos="1779588" algn="l"/>
              </a:tabLst>
              <a:defRPr sz="2400">
                <a:solidFill>
                  <a:schemeClr val="tx1"/>
                </a:solidFill>
                <a:latin typeface="Arial" panose="020B0604020202020204" pitchFamily="34" charset="0"/>
              </a:defRPr>
            </a:lvl2pPr>
            <a:lvl3pPr marL="1143000" indent="-228600" eaLnBrk="0" hangingPunct="0">
              <a:tabLst>
                <a:tab pos="1371600" algn="l"/>
                <a:tab pos="1779588" algn="l"/>
              </a:tabLst>
              <a:defRPr sz="2400">
                <a:solidFill>
                  <a:schemeClr val="tx1"/>
                </a:solidFill>
                <a:latin typeface="Arial" panose="020B0604020202020204" pitchFamily="34" charset="0"/>
              </a:defRPr>
            </a:lvl3pPr>
            <a:lvl4pPr marL="1600200" indent="-228600" eaLnBrk="0" hangingPunct="0">
              <a:tabLst>
                <a:tab pos="1371600" algn="l"/>
                <a:tab pos="1779588" algn="l"/>
              </a:tabLst>
              <a:defRPr sz="2400">
                <a:solidFill>
                  <a:schemeClr val="tx1"/>
                </a:solidFill>
                <a:latin typeface="Arial" panose="020B0604020202020204" pitchFamily="34" charset="0"/>
              </a:defRPr>
            </a:lvl4pPr>
            <a:lvl5pPr marL="2057400" indent="-228600" eaLnBrk="0" hangingPunct="0">
              <a:tabLst>
                <a:tab pos="1371600" algn="l"/>
                <a:tab pos="1779588"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1371600" algn="l"/>
                <a:tab pos="1779588"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1371600" algn="l"/>
                <a:tab pos="1779588"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1371600" algn="l"/>
                <a:tab pos="1779588"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1371600" algn="l"/>
                <a:tab pos="1779588" algn="l"/>
              </a:tabLst>
              <a:defRPr sz="2400">
                <a:solidFill>
                  <a:schemeClr val="tx1"/>
                </a:solidFill>
                <a:latin typeface="Arial" panose="020B0604020202020204" pitchFamily="34" charset="0"/>
              </a:defRPr>
            </a:lvl9pPr>
          </a:lstStyle>
          <a:p>
            <a:pPr algn="just" eaLnBrk="1" hangingPunct="1">
              <a:spcBef>
                <a:spcPct val="10000"/>
              </a:spcBef>
            </a:pPr>
            <a:r>
              <a:rPr lang="en-US" altLang="en-US" sz="2800" b="1" dirty="0" err="1">
                <a:solidFill>
                  <a:srgbClr val="0000FF"/>
                </a:solidFill>
                <a:latin typeface="Cambria" panose="02040503050406030204" pitchFamily="18" charset="0"/>
                <a:ea typeface="Cambria" panose="02040503050406030204" pitchFamily="18" charset="0"/>
              </a:rPr>
              <a:t>Nhân</a:t>
            </a:r>
            <a:r>
              <a:rPr lang="en-US" altLang="en-US" sz="2800" b="1" dirty="0">
                <a:solidFill>
                  <a:srgbClr val="0000FF"/>
                </a:solidFill>
                <a:latin typeface="Cambria" panose="02040503050406030204" pitchFamily="18" charset="0"/>
                <a:ea typeface="Cambria" panose="02040503050406030204" pitchFamily="18" charset="0"/>
              </a:rPr>
              <a:t> </a:t>
            </a:r>
            <a:r>
              <a:rPr lang="en-US" altLang="en-US" sz="2800" b="1" dirty="0" err="1">
                <a:solidFill>
                  <a:srgbClr val="0000FF"/>
                </a:solidFill>
                <a:latin typeface="Cambria" panose="02040503050406030204" pitchFamily="18" charset="0"/>
                <a:ea typeface="Cambria" panose="02040503050406030204" pitchFamily="18" charset="0"/>
              </a:rPr>
              <a:t>vật</a:t>
            </a:r>
            <a:r>
              <a:rPr lang="en-US" altLang="en-US" sz="2800" b="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Trần</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Thủ</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Độ</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Linh</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Từ</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Quốc</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Mẫu</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người</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quân</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hiệu</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một</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vài</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người</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lính</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và</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gia</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nô</a:t>
            </a:r>
            <a:r>
              <a:rPr lang="en-US" altLang="en-US" sz="2800" i="1" dirty="0">
                <a:solidFill>
                  <a:srgbClr val="0000FF"/>
                </a:solidFill>
                <a:latin typeface="Cambria" panose="02040503050406030204" pitchFamily="18" charset="0"/>
                <a:ea typeface="Cambria" panose="02040503050406030204" pitchFamily="18" charset="0"/>
              </a:rPr>
              <a:t>.</a:t>
            </a:r>
          </a:p>
          <a:p>
            <a:pPr algn="just" eaLnBrk="1" hangingPunct="1">
              <a:spcBef>
                <a:spcPct val="10000"/>
              </a:spcBef>
            </a:pPr>
            <a:r>
              <a:rPr lang="en-US" altLang="en-US" sz="2800" b="1" dirty="0" err="1">
                <a:solidFill>
                  <a:srgbClr val="0000FF"/>
                </a:solidFill>
                <a:latin typeface="Cambria" panose="02040503050406030204" pitchFamily="18" charset="0"/>
                <a:ea typeface="Cambria" panose="02040503050406030204" pitchFamily="18" charset="0"/>
              </a:rPr>
              <a:t>Cảnh</a:t>
            </a:r>
            <a:r>
              <a:rPr lang="en-US" altLang="en-US" sz="2800" b="1" dirty="0">
                <a:solidFill>
                  <a:srgbClr val="0000FF"/>
                </a:solidFill>
                <a:latin typeface="Cambria" panose="02040503050406030204" pitchFamily="18" charset="0"/>
                <a:ea typeface="Cambria" panose="02040503050406030204" pitchFamily="18" charset="0"/>
              </a:rPr>
              <a:t> </a:t>
            </a:r>
            <a:r>
              <a:rPr lang="en-US" altLang="en-US" sz="2800" b="1" dirty="0" err="1">
                <a:solidFill>
                  <a:srgbClr val="0000FF"/>
                </a:solidFill>
                <a:latin typeface="Cambria" panose="02040503050406030204" pitchFamily="18" charset="0"/>
                <a:ea typeface="Cambria" panose="02040503050406030204" pitchFamily="18" charset="0"/>
              </a:rPr>
              <a:t>trí</a:t>
            </a:r>
            <a:r>
              <a:rPr lang="en-US" altLang="en-US" sz="2800"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Một</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căn</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phòng</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rộng</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có</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kê</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án</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thư</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trên</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có</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hộp</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bút</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mấy</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cuốn</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sách</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một</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chiếc</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quạt</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Trần</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Thủ</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Độ</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đang</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ngồi</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đọc</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sách</a:t>
            </a:r>
            <a:r>
              <a:rPr lang="en-US" altLang="en-US" sz="2800" i="1" dirty="0">
                <a:solidFill>
                  <a:srgbClr val="0000FF"/>
                </a:solidFill>
                <a:latin typeface="Cambria" panose="02040503050406030204" pitchFamily="18" charset="0"/>
                <a:ea typeface="Cambria" panose="02040503050406030204" pitchFamily="18" charset="0"/>
              </a:rPr>
              <a:t>.</a:t>
            </a:r>
          </a:p>
          <a:p>
            <a:pPr algn="just" eaLnBrk="1" hangingPunct="1">
              <a:spcBef>
                <a:spcPct val="10000"/>
              </a:spcBef>
            </a:pPr>
            <a:r>
              <a:rPr lang="en-US" altLang="en-US" sz="2800" b="1" dirty="0" err="1">
                <a:solidFill>
                  <a:srgbClr val="0000FF"/>
                </a:solidFill>
                <a:latin typeface="Cambria" panose="02040503050406030204" pitchFamily="18" charset="0"/>
                <a:ea typeface="Cambria" panose="02040503050406030204" pitchFamily="18" charset="0"/>
              </a:rPr>
              <a:t>Thời</a:t>
            </a:r>
            <a:r>
              <a:rPr lang="en-US" altLang="en-US" sz="2800" b="1" dirty="0">
                <a:solidFill>
                  <a:srgbClr val="0000FF"/>
                </a:solidFill>
                <a:latin typeface="Cambria" panose="02040503050406030204" pitchFamily="18" charset="0"/>
                <a:ea typeface="Cambria" panose="02040503050406030204" pitchFamily="18" charset="0"/>
              </a:rPr>
              <a:t> </a:t>
            </a:r>
            <a:r>
              <a:rPr lang="en-US" altLang="en-US" sz="2800" b="1" dirty="0" err="1">
                <a:solidFill>
                  <a:srgbClr val="0000FF"/>
                </a:solidFill>
                <a:latin typeface="Cambria" panose="02040503050406030204" pitchFamily="18" charset="0"/>
                <a:ea typeface="Cambria" panose="02040503050406030204" pitchFamily="18" charset="0"/>
              </a:rPr>
              <a:t>gian</a:t>
            </a:r>
            <a:r>
              <a:rPr lang="en-US" altLang="en-US" sz="2800"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Khoảng</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gần</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i="1" dirty="0" err="1">
                <a:solidFill>
                  <a:srgbClr val="0000FF"/>
                </a:solidFill>
                <a:latin typeface="Cambria" panose="02040503050406030204" pitchFamily="18" charset="0"/>
                <a:ea typeface="Cambria" panose="02040503050406030204" pitchFamily="18" charset="0"/>
              </a:rPr>
              <a:t>trưa</a:t>
            </a:r>
            <a:r>
              <a:rPr lang="en-US" altLang="en-US" sz="2800" i="1" dirty="0">
                <a:solidFill>
                  <a:srgbClr val="0000FF"/>
                </a:solidFill>
                <a:latin typeface="Cambria" panose="02040503050406030204" pitchFamily="18" charset="0"/>
                <a:ea typeface="Cambria" panose="02040503050406030204" pitchFamily="18" charset="0"/>
              </a:rPr>
              <a:t>.</a:t>
            </a:r>
          </a:p>
          <a:p>
            <a:pPr algn="just" eaLnBrk="1" hangingPunct="1">
              <a:spcBef>
                <a:spcPct val="10000"/>
              </a:spcBef>
            </a:pPr>
            <a:r>
              <a:rPr lang="en-US" altLang="en-US" sz="2800" b="1" dirty="0">
                <a:latin typeface="Cambria" panose="02040503050406030204" pitchFamily="18" charset="0"/>
                <a:ea typeface="Cambria" panose="02040503050406030204" pitchFamily="18" charset="0"/>
              </a:rPr>
              <a:t>	</a:t>
            </a:r>
            <a:endParaRPr lang="en-US" altLang="en-US" sz="2800" i="1" dirty="0">
              <a:latin typeface="Cambria" panose="02040503050406030204" pitchFamily="18" charset="0"/>
              <a:ea typeface="Cambria" panose="02040503050406030204" pitchFamily="18" charset="0"/>
            </a:endParaRPr>
          </a:p>
        </p:txBody>
      </p:sp>
      <p:sp>
        <p:nvSpPr>
          <p:cNvPr id="5131" name="Text Box 18"/>
          <p:cNvSpPr txBox="1">
            <a:spLocks noChangeArrowheads="1"/>
          </p:cNvSpPr>
          <p:nvPr/>
        </p:nvSpPr>
        <p:spPr bwMode="auto">
          <a:xfrm>
            <a:off x="2783508" y="1485844"/>
            <a:ext cx="449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spcBef>
                <a:spcPct val="10000"/>
              </a:spcBef>
            </a:pPr>
            <a:r>
              <a:rPr lang="en-US" altLang="en-US" sz="3200" b="1" i="1" dirty="0" err="1">
                <a:solidFill>
                  <a:srgbClr val="FF3300"/>
                </a:solidFill>
                <a:latin typeface="Cambria" panose="02040503050406030204" pitchFamily="18" charset="0"/>
                <a:ea typeface="Cambria" panose="02040503050406030204" pitchFamily="18" charset="0"/>
              </a:rPr>
              <a:t>Giữ</a:t>
            </a:r>
            <a:r>
              <a:rPr lang="en-US" altLang="en-US" sz="3200" b="1" i="1" dirty="0">
                <a:solidFill>
                  <a:srgbClr val="FF3300"/>
                </a:solidFill>
                <a:latin typeface="Cambria" panose="02040503050406030204" pitchFamily="18" charset="0"/>
                <a:ea typeface="Cambria" panose="02040503050406030204" pitchFamily="18" charset="0"/>
              </a:rPr>
              <a:t> </a:t>
            </a:r>
            <a:r>
              <a:rPr lang="en-US" altLang="en-US" sz="3200" b="1" i="1" dirty="0" err="1">
                <a:solidFill>
                  <a:srgbClr val="FF3300"/>
                </a:solidFill>
                <a:latin typeface="Cambria" panose="02040503050406030204" pitchFamily="18" charset="0"/>
                <a:ea typeface="Cambria" panose="02040503050406030204" pitchFamily="18" charset="0"/>
              </a:rPr>
              <a:t>nghiêm</a:t>
            </a:r>
            <a:r>
              <a:rPr lang="en-US" altLang="en-US" sz="3200" b="1" i="1" dirty="0">
                <a:solidFill>
                  <a:srgbClr val="FF3300"/>
                </a:solidFill>
                <a:latin typeface="Cambria" panose="02040503050406030204" pitchFamily="18" charset="0"/>
                <a:ea typeface="Cambria" panose="02040503050406030204" pitchFamily="18" charset="0"/>
              </a:rPr>
              <a:t> </a:t>
            </a:r>
            <a:r>
              <a:rPr lang="en-US" altLang="en-US" sz="3200" b="1" i="1" dirty="0" err="1">
                <a:solidFill>
                  <a:srgbClr val="FF3300"/>
                </a:solidFill>
                <a:latin typeface="Cambria" panose="02040503050406030204" pitchFamily="18" charset="0"/>
                <a:ea typeface="Cambria" panose="02040503050406030204" pitchFamily="18" charset="0"/>
              </a:rPr>
              <a:t>phép</a:t>
            </a:r>
            <a:r>
              <a:rPr lang="en-US" altLang="en-US" sz="3200" b="1" i="1" dirty="0">
                <a:solidFill>
                  <a:srgbClr val="FF3300"/>
                </a:solidFill>
                <a:latin typeface="Cambria" panose="02040503050406030204" pitchFamily="18" charset="0"/>
                <a:ea typeface="Cambria" panose="02040503050406030204" pitchFamily="18" charset="0"/>
              </a:rPr>
              <a:t> </a:t>
            </a:r>
            <a:r>
              <a:rPr lang="en-US" altLang="en-US" sz="3200" b="1" i="1" dirty="0" err="1">
                <a:solidFill>
                  <a:srgbClr val="FF3300"/>
                </a:solidFill>
                <a:latin typeface="Cambria" panose="02040503050406030204" pitchFamily="18" charset="0"/>
                <a:ea typeface="Cambria" panose="02040503050406030204" pitchFamily="18" charset="0"/>
              </a:rPr>
              <a:t>nước</a:t>
            </a:r>
            <a:endParaRPr lang="en-US" altLang="en-US" sz="3200" dirty="0">
              <a:solidFill>
                <a:srgbClr val="FF3300"/>
              </a:solidFill>
              <a:latin typeface="Cambria" panose="02040503050406030204" pitchFamily="18" charset="0"/>
              <a:ea typeface="Cambria" panose="02040503050406030204" pitchFamily="18" charset="0"/>
            </a:endParaRPr>
          </a:p>
        </p:txBody>
      </p:sp>
    </p:spTree>
  </p:cSld>
  <p:clrMapOvr>
    <a:masterClrMapping/>
  </p:clrMapOvr>
  <p:transition>
    <p:diamond/>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8493" y="34643"/>
            <a:ext cx="9829800" cy="830997"/>
          </a:xfrm>
          <a:prstGeom prst="rect">
            <a:avLst/>
          </a:prstGeom>
          <a:solidFill>
            <a:schemeClr val="bg1"/>
          </a:solidFill>
          <a:ln w="9525">
            <a:solidFill>
              <a:schemeClr val="bg2"/>
            </a:solidFill>
            <a:miter lim="800000"/>
            <a:headEnd/>
            <a:tailEnd/>
          </a:ln>
          <a:effectLst/>
          <a:extLst/>
        </p:spPr>
        <p:txBody>
          <a:bodyPr wrap="square">
            <a:spAutoFit/>
          </a:bodyPr>
          <a:lstStyle>
            <a:lvl1pPr indent="350838"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spcBef>
                <a:spcPct val="50000"/>
              </a:spcBef>
            </a:pPr>
            <a:r>
              <a:rPr lang="en-US" altLang="en-US" b="1" dirty="0" err="1">
                <a:latin typeface="Cambria" panose="02040503050406030204" pitchFamily="18" charset="0"/>
                <a:ea typeface="Cambria" panose="02040503050406030204" pitchFamily="18" charset="0"/>
              </a:rPr>
              <a:t>Bài</a:t>
            </a:r>
            <a:r>
              <a:rPr lang="en-US" altLang="en-US" b="1" dirty="0">
                <a:latin typeface="Cambria" panose="02040503050406030204" pitchFamily="18" charset="0"/>
                <a:ea typeface="Cambria" panose="02040503050406030204" pitchFamily="18" charset="0"/>
              </a:rPr>
              <a:t> 2:  </a:t>
            </a:r>
            <a:r>
              <a:rPr lang="en-US" altLang="en-US" b="1" i="1" u="sng" dirty="0" err="1">
                <a:solidFill>
                  <a:srgbClr val="FF0000"/>
                </a:solidFill>
                <a:latin typeface="Cambria" panose="02040503050406030204" pitchFamily="18" charset="0"/>
                <a:ea typeface="Cambria" panose="02040503050406030204" pitchFamily="18" charset="0"/>
              </a:rPr>
              <a:t>Dựa</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theo</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nội</a:t>
            </a:r>
            <a:r>
              <a:rPr lang="en-US" altLang="en-US" b="1" i="1" u="sng" dirty="0">
                <a:solidFill>
                  <a:srgbClr val="FF0000"/>
                </a:solidFill>
                <a:latin typeface="Cambria" panose="02040503050406030204" pitchFamily="18" charset="0"/>
                <a:ea typeface="Cambria" panose="02040503050406030204" pitchFamily="18" charset="0"/>
              </a:rPr>
              <a:t> dung </a:t>
            </a:r>
            <a:r>
              <a:rPr lang="en-US" altLang="en-US" b="1" i="1" u="sng" dirty="0" err="1">
                <a:solidFill>
                  <a:srgbClr val="FF0000"/>
                </a:solidFill>
                <a:latin typeface="Cambria" panose="02040503050406030204" pitchFamily="18" charset="0"/>
                <a:ea typeface="Cambria" panose="02040503050406030204" pitchFamily="18" charset="0"/>
              </a:rPr>
              <a:t>của</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đoạn</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trích</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trên</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em</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hãy</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cùng</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các</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bạn</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trong</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nhóm</a:t>
            </a:r>
            <a:r>
              <a:rPr lang="en-US" altLang="en-US" b="1" i="1" dirty="0">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viết</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tiếp</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một</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số</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lời</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đối</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thoại</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để</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hoàn</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chỉnh</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màn</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kịch</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sau</a:t>
            </a:r>
            <a:r>
              <a:rPr lang="en-US" altLang="en-US" b="1" i="1" dirty="0">
                <a:latin typeface="Cambria" panose="02040503050406030204" pitchFamily="18" charset="0"/>
                <a:ea typeface="Cambria" panose="02040503050406030204" pitchFamily="18" charset="0"/>
              </a:rPr>
              <a:t>:</a:t>
            </a:r>
          </a:p>
        </p:txBody>
      </p:sp>
      <p:sp>
        <p:nvSpPr>
          <p:cNvPr id="8195" name="Text Box 3"/>
          <p:cNvSpPr txBox="1">
            <a:spLocks noChangeArrowheads="1"/>
          </p:cNvSpPr>
          <p:nvPr/>
        </p:nvSpPr>
        <p:spPr bwMode="auto">
          <a:xfrm>
            <a:off x="353293" y="1066803"/>
            <a:ext cx="9220200" cy="552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371600" algn="l"/>
                <a:tab pos="1779588" algn="l"/>
              </a:tabLst>
              <a:defRPr sz="2400">
                <a:solidFill>
                  <a:schemeClr val="tx1"/>
                </a:solidFill>
                <a:latin typeface="Arial" panose="020B0604020202020204" pitchFamily="34" charset="0"/>
              </a:defRPr>
            </a:lvl1pPr>
            <a:lvl2pPr marL="742950" indent="-285750" eaLnBrk="0" hangingPunct="0">
              <a:tabLst>
                <a:tab pos="1371600" algn="l"/>
                <a:tab pos="1779588" algn="l"/>
              </a:tabLst>
              <a:defRPr sz="2400">
                <a:solidFill>
                  <a:schemeClr val="tx1"/>
                </a:solidFill>
                <a:latin typeface="Arial" panose="020B0604020202020204" pitchFamily="34" charset="0"/>
              </a:defRPr>
            </a:lvl2pPr>
            <a:lvl3pPr marL="1143000" indent="-228600" eaLnBrk="0" hangingPunct="0">
              <a:tabLst>
                <a:tab pos="1371600" algn="l"/>
                <a:tab pos="1779588" algn="l"/>
              </a:tabLst>
              <a:defRPr sz="2400">
                <a:solidFill>
                  <a:schemeClr val="tx1"/>
                </a:solidFill>
                <a:latin typeface="Arial" panose="020B0604020202020204" pitchFamily="34" charset="0"/>
              </a:defRPr>
            </a:lvl3pPr>
            <a:lvl4pPr marL="1600200" indent="-228600" eaLnBrk="0" hangingPunct="0">
              <a:tabLst>
                <a:tab pos="1371600" algn="l"/>
                <a:tab pos="1779588" algn="l"/>
              </a:tabLst>
              <a:defRPr sz="2400">
                <a:solidFill>
                  <a:schemeClr val="tx1"/>
                </a:solidFill>
                <a:latin typeface="Arial" panose="020B0604020202020204" pitchFamily="34" charset="0"/>
              </a:defRPr>
            </a:lvl4pPr>
            <a:lvl5pPr marL="2057400" indent="-228600" eaLnBrk="0" hangingPunct="0">
              <a:tabLst>
                <a:tab pos="1371600" algn="l"/>
                <a:tab pos="1779588"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1371600" algn="l"/>
                <a:tab pos="1779588"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1371600" algn="l"/>
                <a:tab pos="1779588"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1371600" algn="l"/>
                <a:tab pos="1779588"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1371600" algn="l"/>
                <a:tab pos="1779588" algn="l"/>
              </a:tabLst>
              <a:defRPr sz="2400">
                <a:solidFill>
                  <a:schemeClr val="tx1"/>
                </a:solidFill>
                <a:latin typeface="Arial" panose="020B0604020202020204" pitchFamily="34" charset="0"/>
              </a:defRPr>
            </a:lvl9pPr>
          </a:lstStyle>
          <a:p>
            <a:pPr algn="just" eaLnBrk="1" hangingPunct="1">
              <a:spcBef>
                <a:spcPct val="10000"/>
              </a:spcBef>
            </a:pPr>
            <a:r>
              <a:rPr lang="en-US" altLang="en-US" sz="2800" b="1">
                <a:latin typeface="Cambria" panose="02040503050406030204" pitchFamily="18" charset="0"/>
                <a:ea typeface="Cambria" panose="02040503050406030204" pitchFamily="18" charset="0"/>
              </a:rPr>
              <a:t>				Gợi </a:t>
            </a:r>
            <a:r>
              <a:rPr lang="en-US" altLang="en-US" sz="2800" b="1" dirty="0">
                <a:latin typeface="Cambria" panose="02040503050406030204" pitchFamily="18" charset="0"/>
                <a:ea typeface="Cambria" panose="02040503050406030204" pitchFamily="18" charset="0"/>
              </a:rPr>
              <a:t>ý </a:t>
            </a:r>
            <a:r>
              <a:rPr lang="en-US" altLang="en-US" sz="2800" b="1" dirty="0" err="1">
                <a:latin typeface="Cambria" panose="02040503050406030204" pitchFamily="18" charset="0"/>
                <a:ea typeface="Cambria" panose="02040503050406030204" pitchFamily="18" charset="0"/>
              </a:rPr>
              <a:t>lời</a:t>
            </a:r>
            <a:r>
              <a:rPr lang="en-US" altLang="en-US" sz="2800" b="1" dirty="0">
                <a:latin typeface="Cambria" panose="02040503050406030204" pitchFamily="18" charset="0"/>
                <a:ea typeface="Cambria" panose="02040503050406030204" pitchFamily="18" charset="0"/>
              </a:rPr>
              <a:t> </a:t>
            </a:r>
            <a:r>
              <a:rPr lang="en-US" altLang="en-US" sz="2800" b="1" dirty="0" err="1">
                <a:latin typeface="Cambria" panose="02040503050406030204" pitchFamily="18" charset="0"/>
                <a:ea typeface="Cambria" panose="02040503050406030204" pitchFamily="18" charset="0"/>
              </a:rPr>
              <a:t>đối</a:t>
            </a:r>
            <a:r>
              <a:rPr lang="en-US" altLang="en-US" sz="2800" b="1" dirty="0">
                <a:latin typeface="Cambria" panose="02040503050406030204" pitchFamily="18" charset="0"/>
                <a:ea typeface="Cambria" panose="02040503050406030204" pitchFamily="18" charset="0"/>
              </a:rPr>
              <a:t> </a:t>
            </a:r>
            <a:r>
              <a:rPr lang="en-US" altLang="en-US" sz="2800" b="1" dirty="0" err="1">
                <a:latin typeface="Cambria" panose="02040503050406030204" pitchFamily="18" charset="0"/>
                <a:ea typeface="Cambria" panose="02040503050406030204" pitchFamily="18" charset="0"/>
              </a:rPr>
              <a:t>thoại</a:t>
            </a:r>
            <a:r>
              <a:rPr lang="en-US" altLang="en-US" sz="2800" dirty="0">
                <a:latin typeface="Cambria" panose="02040503050406030204" pitchFamily="18" charset="0"/>
                <a:ea typeface="Cambria" panose="02040503050406030204" pitchFamily="18" charset="0"/>
              </a:rPr>
              <a:t>:</a:t>
            </a:r>
          </a:p>
          <a:p>
            <a:pPr algn="just" eaLnBrk="1" hangingPunct="1">
              <a:spcBef>
                <a:spcPct val="10000"/>
              </a:spcBef>
            </a:pPr>
            <a:r>
              <a:rPr lang="en-US" altLang="en-US" sz="2800" i="1" dirty="0">
                <a:latin typeface="Cambria" panose="02040503050406030204" pitchFamily="18" charset="0"/>
                <a:ea typeface="Cambria" panose="02040503050406030204" pitchFamily="18" charset="0"/>
              </a:rPr>
              <a:t> </a:t>
            </a:r>
            <a:r>
              <a:rPr lang="en-US" altLang="en-US" sz="2800" b="1" i="1" dirty="0">
                <a:latin typeface="Cambria" panose="02040503050406030204" pitchFamily="18" charset="0"/>
                <a:ea typeface="Cambria" panose="02040503050406030204" pitchFamily="18" charset="0"/>
              </a:rPr>
              <a:t>1</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Linh</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Từ</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Quốc</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Mẫu</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phàn</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nàn</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với</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Trần</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Thủ</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Độ</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về</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chuyện</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bà</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bị</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người</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quân</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hiệu</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coi</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thường</a:t>
            </a:r>
            <a:r>
              <a:rPr lang="en-US" altLang="en-US" sz="2800" i="1" dirty="0">
                <a:latin typeface="Cambria" panose="02040503050406030204" pitchFamily="18" charset="0"/>
                <a:ea typeface="Cambria" panose="02040503050406030204" pitchFamily="18" charset="0"/>
              </a:rPr>
              <a:t>.</a:t>
            </a:r>
          </a:p>
          <a:p>
            <a:pPr algn="just" eaLnBrk="1" hangingPunct="1">
              <a:spcBef>
                <a:spcPct val="10000"/>
              </a:spcBef>
            </a:pPr>
            <a:r>
              <a:rPr lang="en-US" altLang="en-US" sz="2800" i="1" dirty="0">
                <a:latin typeface="Cambria" panose="02040503050406030204" pitchFamily="18" charset="0"/>
                <a:ea typeface="Cambria" panose="02040503050406030204" pitchFamily="18" charset="0"/>
              </a:rPr>
              <a:t> </a:t>
            </a:r>
            <a:r>
              <a:rPr lang="en-US" altLang="en-US" sz="2800" b="1" i="1" dirty="0">
                <a:latin typeface="Cambria" panose="02040503050406030204" pitchFamily="18" charset="0"/>
                <a:ea typeface="Cambria" panose="02040503050406030204" pitchFamily="18" charset="0"/>
              </a:rPr>
              <a:t>2</a:t>
            </a:r>
            <a:r>
              <a:rPr lang="en-US" altLang="en-US" sz="2800" i="1" dirty="0">
                <a:latin typeface="Cambria" panose="02040503050406030204" pitchFamily="18" charset="0"/>
                <a:ea typeface="Cambria" panose="02040503050406030204" pitchFamily="18" charset="0"/>
              </a:rPr>
              <a:t>-Trần </a:t>
            </a:r>
            <a:r>
              <a:rPr lang="en-US" altLang="en-US" sz="2800" i="1" dirty="0" err="1">
                <a:latin typeface="Cambria" panose="02040503050406030204" pitchFamily="18" charset="0"/>
                <a:ea typeface="Cambria" panose="02040503050406030204" pitchFamily="18" charset="0"/>
              </a:rPr>
              <a:t>Thủ</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Độ</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lệnh</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cho</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quân</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lính</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đi</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bắt</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người</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quân</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hiệu</a:t>
            </a:r>
            <a:r>
              <a:rPr lang="en-US" altLang="en-US" sz="2800" i="1" dirty="0">
                <a:latin typeface="Cambria" panose="02040503050406030204" pitchFamily="18" charset="0"/>
                <a:ea typeface="Cambria" panose="02040503050406030204" pitchFamily="18" charset="0"/>
              </a:rPr>
              <a:t>.</a:t>
            </a:r>
          </a:p>
          <a:p>
            <a:pPr algn="just" eaLnBrk="1" hangingPunct="1">
              <a:spcBef>
                <a:spcPct val="10000"/>
              </a:spcBef>
            </a:pPr>
            <a:r>
              <a:rPr lang="en-US" altLang="en-US" sz="2800" i="1" dirty="0">
                <a:latin typeface="Cambria" panose="02040503050406030204" pitchFamily="18" charset="0"/>
                <a:ea typeface="Cambria" panose="02040503050406030204" pitchFamily="18" charset="0"/>
              </a:rPr>
              <a:t> </a:t>
            </a:r>
            <a:r>
              <a:rPr lang="en-US" altLang="en-US" sz="2800" b="1" i="1" dirty="0">
                <a:latin typeface="Cambria" panose="02040503050406030204" pitchFamily="18" charset="0"/>
                <a:ea typeface="Cambria" panose="02040503050406030204" pitchFamily="18" charset="0"/>
              </a:rPr>
              <a:t>3</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Quân</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lính</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áp</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giải</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người</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quân</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hiệu</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vào</a:t>
            </a:r>
            <a:r>
              <a:rPr lang="en-US" altLang="en-US" sz="2800" i="1" dirty="0">
                <a:latin typeface="Cambria" panose="02040503050406030204" pitchFamily="18" charset="0"/>
                <a:ea typeface="Cambria" panose="02040503050406030204" pitchFamily="18" charset="0"/>
              </a:rPr>
              <a:t>.</a:t>
            </a:r>
          </a:p>
          <a:p>
            <a:pPr algn="just" eaLnBrk="1" hangingPunct="1">
              <a:spcBef>
                <a:spcPct val="10000"/>
              </a:spcBef>
            </a:pPr>
            <a:r>
              <a:rPr lang="en-US" altLang="en-US" sz="2800" i="1" dirty="0">
                <a:latin typeface="Cambria" panose="02040503050406030204" pitchFamily="18" charset="0"/>
                <a:ea typeface="Cambria" panose="02040503050406030204" pitchFamily="18" charset="0"/>
              </a:rPr>
              <a:t> </a:t>
            </a:r>
            <a:r>
              <a:rPr lang="en-US" altLang="en-US" sz="2800" b="1" i="1" dirty="0">
                <a:latin typeface="Cambria" panose="02040503050406030204" pitchFamily="18" charset="0"/>
                <a:ea typeface="Cambria" panose="02040503050406030204" pitchFamily="18" charset="0"/>
              </a:rPr>
              <a:t>4</a:t>
            </a:r>
            <a:r>
              <a:rPr lang="en-US" altLang="en-US" sz="2800" i="1" dirty="0">
                <a:latin typeface="Cambria" panose="02040503050406030204" pitchFamily="18" charset="0"/>
                <a:ea typeface="Cambria" panose="02040503050406030204" pitchFamily="18" charset="0"/>
              </a:rPr>
              <a:t>-Trần </a:t>
            </a:r>
            <a:r>
              <a:rPr lang="en-US" altLang="en-US" sz="2800" i="1" dirty="0" err="1">
                <a:latin typeface="Cambria" panose="02040503050406030204" pitchFamily="18" charset="0"/>
                <a:ea typeface="Cambria" panose="02040503050406030204" pitchFamily="18" charset="0"/>
              </a:rPr>
              <a:t>Thủ</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Độ</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hỏi</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người</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quân</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hiệu</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có</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đúng</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là</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anh</a:t>
            </a:r>
            <a:r>
              <a:rPr lang="en-US" altLang="en-US" sz="2800" i="1" dirty="0">
                <a:latin typeface="Cambria" panose="02040503050406030204" pitchFamily="18" charset="0"/>
                <a:ea typeface="Cambria" panose="02040503050406030204" pitchFamily="18" charset="0"/>
              </a:rPr>
              <a:t> ta </a:t>
            </a:r>
            <a:r>
              <a:rPr lang="en-US" altLang="en-US" sz="2800" i="1" dirty="0" err="1">
                <a:latin typeface="Cambria" panose="02040503050406030204" pitchFamily="18" charset="0"/>
                <a:ea typeface="Cambria" panose="02040503050406030204" pitchFamily="18" charset="0"/>
              </a:rPr>
              <a:t>bắt</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vợ</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ông</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xuống</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kiệu</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không</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có</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biết</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bà</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là</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phu</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nhân</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của</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thái</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sư</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không</a:t>
            </a:r>
            <a:r>
              <a:rPr lang="en-US" altLang="en-US" sz="2800" i="1" dirty="0">
                <a:latin typeface="Cambria" panose="02040503050406030204" pitchFamily="18" charset="0"/>
                <a:ea typeface="Cambria" panose="02040503050406030204" pitchFamily="18" charset="0"/>
              </a:rPr>
              <a:t>.</a:t>
            </a:r>
          </a:p>
          <a:p>
            <a:pPr algn="just" eaLnBrk="1" hangingPunct="1">
              <a:spcBef>
                <a:spcPct val="10000"/>
              </a:spcBef>
            </a:pPr>
            <a:r>
              <a:rPr lang="en-US" altLang="en-US" sz="2800" i="1" dirty="0">
                <a:latin typeface="Cambria" panose="02040503050406030204" pitchFamily="18" charset="0"/>
                <a:ea typeface="Cambria" panose="02040503050406030204" pitchFamily="18" charset="0"/>
              </a:rPr>
              <a:t> </a:t>
            </a:r>
            <a:r>
              <a:rPr lang="en-US" altLang="en-US" sz="2800" b="1" i="1" dirty="0">
                <a:latin typeface="Cambria" panose="02040503050406030204" pitchFamily="18" charset="0"/>
                <a:ea typeface="Cambria" panose="02040503050406030204" pitchFamily="18" charset="0"/>
              </a:rPr>
              <a:t>5</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Người</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quân</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hiệu</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khẳng</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định</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là</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anh</a:t>
            </a:r>
            <a:r>
              <a:rPr lang="en-US" altLang="en-US" sz="2800" i="1" dirty="0">
                <a:latin typeface="Cambria" panose="02040503050406030204" pitchFamily="18" charset="0"/>
                <a:ea typeface="Cambria" panose="02040503050406030204" pitchFamily="18" charset="0"/>
              </a:rPr>
              <a:t> ta </a:t>
            </a:r>
            <a:r>
              <a:rPr lang="en-US" altLang="en-US" sz="2800" i="1" dirty="0" err="1">
                <a:latin typeface="Cambria" panose="02040503050406030204" pitchFamily="18" charset="0"/>
                <a:ea typeface="Cambria" panose="02040503050406030204" pitchFamily="18" charset="0"/>
              </a:rPr>
              <a:t>biết</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và</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kể</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lại</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đầu</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đuôi</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câu</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chuyện</a:t>
            </a:r>
            <a:r>
              <a:rPr lang="en-US" altLang="en-US" sz="2800" i="1" dirty="0">
                <a:latin typeface="Cambria" panose="02040503050406030204" pitchFamily="18" charset="0"/>
                <a:ea typeface="Cambria" panose="02040503050406030204" pitchFamily="18" charset="0"/>
              </a:rPr>
              <a:t>.</a:t>
            </a:r>
          </a:p>
          <a:p>
            <a:pPr algn="just" eaLnBrk="1" hangingPunct="1">
              <a:spcBef>
                <a:spcPct val="10000"/>
              </a:spcBef>
            </a:pPr>
            <a:r>
              <a:rPr lang="en-US" altLang="en-US" sz="2800" dirty="0">
                <a:latin typeface="Cambria" panose="02040503050406030204" pitchFamily="18" charset="0"/>
                <a:ea typeface="Cambria" panose="02040503050406030204" pitchFamily="18" charset="0"/>
              </a:rPr>
              <a:t>  </a:t>
            </a:r>
            <a:r>
              <a:rPr lang="en-US" altLang="en-US" sz="2800" b="1" dirty="0">
                <a:latin typeface="Cambria" panose="02040503050406030204" pitchFamily="18" charset="0"/>
                <a:ea typeface="Cambria" panose="02040503050406030204" pitchFamily="18" charset="0"/>
              </a:rPr>
              <a:t>6</a:t>
            </a:r>
            <a:r>
              <a:rPr lang="en-US" altLang="en-US" sz="2800" i="1" dirty="0">
                <a:latin typeface="Cambria" panose="02040503050406030204" pitchFamily="18" charset="0"/>
                <a:ea typeface="Cambria" panose="02040503050406030204" pitchFamily="18" charset="0"/>
              </a:rPr>
              <a:t>-Trần </a:t>
            </a:r>
            <a:r>
              <a:rPr lang="en-US" altLang="en-US" sz="2800" i="1" dirty="0" err="1">
                <a:latin typeface="Cambria" panose="02040503050406030204" pitchFamily="18" charset="0"/>
                <a:ea typeface="Cambria" panose="02040503050406030204" pitchFamily="18" charset="0"/>
              </a:rPr>
              <a:t>Thủ</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Độ</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khen</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ngợi</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thưởng</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vàng</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và</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lụa</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cho</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người</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quân</a:t>
            </a:r>
            <a:r>
              <a:rPr lang="en-US" altLang="en-US" sz="2800" i="1" dirty="0">
                <a:latin typeface="Cambria" panose="02040503050406030204" pitchFamily="18" charset="0"/>
                <a:ea typeface="Cambria" panose="02040503050406030204" pitchFamily="18" charset="0"/>
              </a:rPr>
              <a:t> </a:t>
            </a:r>
            <a:r>
              <a:rPr lang="en-US" altLang="en-US" sz="2800" i="1" dirty="0" err="1">
                <a:latin typeface="Cambria" panose="02040503050406030204" pitchFamily="18" charset="0"/>
                <a:ea typeface="Cambria" panose="02040503050406030204" pitchFamily="18" charset="0"/>
              </a:rPr>
              <a:t>hiệu</a:t>
            </a:r>
            <a:r>
              <a:rPr lang="en-US" altLang="en-US" sz="2800" i="1" dirty="0">
                <a:latin typeface="Cambria" panose="02040503050406030204" pitchFamily="18" charset="0"/>
                <a:ea typeface="Cambria" panose="02040503050406030204" pitchFamily="18" charset="0"/>
              </a:rPr>
              <a:t>.</a:t>
            </a:r>
            <a:r>
              <a:rPr lang="en-US" altLang="en-US" sz="2800" dirty="0">
                <a:latin typeface="Cambria" panose="02040503050406030204" pitchFamily="18" charset="0"/>
                <a:ea typeface="Cambria" panose="02040503050406030204" pitchFamily="18" charset="0"/>
              </a:rPr>
              <a:t> </a:t>
            </a:r>
            <a:r>
              <a:rPr lang="en-US" altLang="en-US" sz="2800" i="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481779416"/>
      </p:ext>
    </p:extLst>
  </p:cSld>
  <p:clrMapOvr>
    <a:masterClrMapping/>
  </p:clrMapOvr>
  <p:transition>
    <p:diamon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mph" presetSubtype="0" fill="hold" nodeType="clickEffect">
                                  <p:stCondLst>
                                    <p:cond delay="0"/>
                                  </p:stCondLst>
                                  <p:iterate type="lt">
                                    <p:tmPct val="10000"/>
                                  </p:iterate>
                                  <p:childTnLst>
                                    <p:set>
                                      <p:cBhvr override="childStyle">
                                        <p:cTn id="6" dur="250" autoRev="1" fill="hold"/>
                                        <p:tgtEl>
                                          <p:spTgt spid="8195">
                                            <p:txEl>
                                              <p:pRg st="1" end="1"/>
                                            </p:txEl>
                                          </p:spTgt>
                                        </p:tgtEl>
                                        <p:attrNameLst>
                                          <p:attrName>style.color</p:attrName>
                                        </p:attrNameLst>
                                      </p:cBhvr>
                                      <p:to>
                                        <p:clrVal>
                                          <a:srgbClr val="CC0099"/>
                                        </p:clrVal>
                                      </p:to>
                                    </p:set>
                                    <p:set>
                                      <p:cBhvr>
                                        <p:cTn id="7" dur="250" autoRev="1" fill="hold"/>
                                        <p:tgtEl>
                                          <p:spTgt spid="8195">
                                            <p:txEl>
                                              <p:pRg st="1" end="1"/>
                                            </p:txEl>
                                          </p:spTgt>
                                        </p:tgtEl>
                                        <p:attrNameLst>
                                          <p:attrName>fillcolor</p:attrName>
                                        </p:attrNameLst>
                                      </p:cBhvr>
                                      <p:to>
                                        <p:clrVal>
                                          <a:srgbClr val="CC0099"/>
                                        </p:clrVal>
                                      </p:to>
                                    </p:set>
                                    <p:set>
                                      <p:cBhvr>
                                        <p:cTn id="8" dur="250" autoRev="1" fill="hold"/>
                                        <p:tgtEl>
                                          <p:spTgt spid="8195">
                                            <p:txEl>
                                              <p:pRg st="1" end="1"/>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mph" presetSubtype="0" fill="hold" nodeType="clickEffect">
                                  <p:stCondLst>
                                    <p:cond delay="0"/>
                                  </p:stCondLst>
                                  <p:iterate type="lt">
                                    <p:tmPct val="10000"/>
                                  </p:iterate>
                                  <p:childTnLst>
                                    <p:set>
                                      <p:cBhvr override="childStyle">
                                        <p:cTn id="12" dur="500" autoRev="1" fill="hold"/>
                                        <p:tgtEl>
                                          <p:spTgt spid="8195">
                                            <p:txEl>
                                              <p:pRg st="2" end="2"/>
                                            </p:txEl>
                                          </p:spTgt>
                                        </p:tgtEl>
                                        <p:attrNameLst>
                                          <p:attrName>style.color</p:attrName>
                                        </p:attrNameLst>
                                      </p:cBhvr>
                                      <p:to>
                                        <p:clrVal>
                                          <a:schemeClr val="accent2"/>
                                        </p:clrVal>
                                      </p:to>
                                    </p:set>
                                    <p:set>
                                      <p:cBhvr>
                                        <p:cTn id="13" dur="500" autoRev="1" fill="hold"/>
                                        <p:tgtEl>
                                          <p:spTgt spid="8195">
                                            <p:txEl>
                                              <p:pRg st="2" end="2"/>
                                            </p:txEl>
                                          </p:spTgt>
                                        </p:tgtEl>
                                        <p:attrNameLst>
                                          <p:attrName>fillcolor</p:attrName>
                                        </p:attrNameLst>
                                      </p:cBhvr>
                                      <p:to>
                                        <p:clrVal>
                                          <a:schemeClr val="accent2"/>
                                        </p:clrVal>
                                      </p:to>
                                    </p:set>
                                    <p:set>
                                      <p:cBhvr>
                                        <p:cTn id="14" dur="500" autoRev="1" fill="hold"/>
                                        <p:tgtEl>
                                          <p:spTgt spid="8195">
                                            <p:txEl>
                                              <p:pRg st="2" end="2"/>
                                            </p:txEl>
                                          </p:spTgt>
                                        </p:tgtEl>
                                        <p:attrNameLst>
                                          <p:attrName>fill.type</p:attrName>
                                        </p:attrNameLst>
                                      </p:cBhvr>
                                      <p:to>
                                        <p:strVal val="solid"/>
                                      </p:to>
                                    </p:set>
                                  </p:childTnLst>
                                </p:cTn>
                              </p:par>
                              <p:par>
                                <p:cTn id="15" presetID="20" presetClass="emph" presetSubtype="0" fill="hold" nodeType="withEffect">
                                  <p:stCondLst>
                                    <p:cond delay="0"/>
                                  </p:stCondLst>
                                  <p:iterate type="lt">
                                    <p:tmPct val="10000"/>
                                  </p:iterate>
                                  <p:childTnLst>
                                    <p:set>
                                      <p:cBhvr override="childStyle">
                                        <p:cTn id="16" dur="500" autoRev="1" fill="hold"/>
                                        <p:tgtEl>
                                          <p:spTgt spid="8195">
                                            <p:txEl>
                                              <p:pRg st="3" end="3"/>
                                            </p:txEl>
                                          </p:spTgt>
                                        </p:tgtEl>
                                        <p:attrNameLst>
                                          <p:attrName>style.color</p:attrName>
                                        </p:attrNameLst>
                                      </p:cBhvr>
                                      <p:to>
                                        <p:clrVal>
                                          <a:schemeClr val="accent2"/>
                                        </p:clrVal>
                                      </p:to>
                                    </p:set>
                                    <p:set>
                                      <p:cBhvr>
                                        <p:cTn id="17" dur="500" autoRev="1" fill="hold"/>
                                        <p:tgtEl>
                                          <p:spTgt spid="8195">
                                            <p:txEl>
                                              <p:pRg st="3" end="3"/>
                                            </p:txEl>
                                          </p:spTgt>
                                        </p:tgtEl>
                                        <p:attrNameLst>
                                          <p:attrName>fillcolor</p:attrName>
                                        </p:attrNameLst>
                                      </p:cBhvr>
                                      <p:to>
                                        <p:clrVal>
                                          <a:schemeClr val="accent2"/>
                                        </p:clrVal>
                                      </p:to>
                                    </p:set>
                                    <p:set>
                                      <p:cBhvr>
                                        <p:cTn id="18" dur="500" autoRev="1" fill="hold"/>
                                        <p:tgtEl>
                                          <p:spTgt spid="8195">
                                            <p:txEl>
                                              <p:pRg st="3" end="3"/>
                                            </p:txEl>
                                          </p:spTgt>
                                        </p:tgtEl>
                                        <p:attrNameLst>
                                          <p:attrName>fill.type</p:attrName>
                                        </p:attrNameLst>
                                      </p:cBhvr>
                                      <p:to>
                                        <p:strVal val="solid"/>
                                      </p:to>
                                    </p:set>
                                  </p:childTnLst>
                                </p:cTn>
                              </p:par>
                              <p:par>
                                <p:cTn id="19" presetID="20" presetClass="emph" presetSubtype="0" fill="hold" nodeType="withEffect">
                                  <p:stCondLst>
                                    <p:cond delay="0"/>
                                  </p:stCondLst>
                                  <p:iterate type="lt">
                                    <p:tmPct val="10000"/>
                                  </p:iterate>
                                  <p:childTnLst>
                                    <p:set>
                                      <p:cBhvr override="childStyle">
                                        <p:cTn id="20" dur="500" autoRev="1" fill="hold"/>
                                        <p:tgtEl>
                                          <p:spTgt spid="8195">
                                            <p:txEl>
                                              <p:pRg st="4" end="4"/>
                                            </p:txEl>
                                          </p:spTgt>
                                        </p:tgtEl>
                                        <p:attrNameLst>
                                          <p:attrName>style.color</p:attrName>
                                        </p:attrNameLst>
                                      </p:cBhvr>
                                      <p:to>
                                        <p:clrVal>
                                          <a:schemeClr val="accent2"/>
                                        </p:clrVal>
                                      </p:to>
                                    </p:set>
                                    <p:set>
                                      <p:cBhvr>
                                        <p:cTn id="21" dur="500" autoRev="1" fill="hold"/>
                                        <p:tgtEl>
                                          <p:spTgt spid="8195">
                                            <p:txEl>
                                              <p:pRg st="4" end="4"/>
                                            </p:txEl>
                                          </p:spTgt>
                                        </p:tgtEl>
                                        <p:attrNameLst>
                                          <p:attrName>fillcolor</p:attrName>
                                        </p:attrNameLst>
                                      </p:cBhvr>
                                      <p:to>
                                        <p:clrVal>
                                          <a:schemeClr val="accent2"/>
                                        </p:clrVal>
                                      </p:to>
                                    </p:set>
                                    <p:set>
                                      <p:cBhvr>
                                        <p:cTn id="22" dur="500" autoRev="1" fill="hold"/>
                                        <p:tgtEl>
                                          <p:spTgt spid="8195">
                                            <p:txEl>
                                              <p:pRg st="4" end="4"/>
                                            </p:txEl>
                                          </p:spTgt>
                                        </p:tgtEl>
                                        <p:attrNameLst>
                                          <p:attrName>fill.type</p:attrName>
                                        </p:attrNameLst>
                                      </p:cBhvr>
                                      <p:to>
                                        <p:strVal val="solid"/>
                                      </p:to>
                                    </p:set>
                                  </p:childTnLst>
                                </p:cTn>
                              </p:par>
                              <p:par>
                                <p:cTn id="23" presetID="20" presetClass="emph" presetSubtype="0" fill="hold" nodeType="withEffect">
                                  <p:stCondLst>
                                    <p:cond delay="0"/>
                                  </p:stCondLst>
                                  <p:iterate type="lt">
                                    <p:tmPct val="10000"/>
                                  </p:iterate>
                                  <p:childTnLst>
                                    <p:set>
                                      <p:cBhvr override="childStyle">
                                        <p:cTn id="24" dur="500" autoRev="1" fill="hold"/>
                                        <p:tgtEl>
                                          <p:spTgt spid="8195">
                                            <p:txEl>
                                              <p:pRg st="5" end="5"/>
                                            </p:txEl>
                                          </p:spTgt>
                                        </p:tgtEl>
                                        <p:attrNameLst>
                                          <p:attrName>style.color</p:attrName>
                                        </p:attrNameLst>
                                      </p:cBhvr>
                                      <p:to>
                                        <p:clrVal>
                                          <a:schemeClr val="accent2"/>
                                        </p:clrVal>
                                      </p:to>
                                    </p:set>
                                    <p:set>
                                      <p:cBhvr>
                                        <p:cTn id="25" dur="500" autoRev="1" fill="hold"/>
                                        <p:tgtEl>
                                          <p:spTgt spid="8195">
                                            <p:txEl>
                                              <p:pRg st="5" end="5"/>
                                            </p:txEl>
                                          </p:spTgt>
                                        </p:tgtEl>
                                        <p:attrNameLst>
                                          <p:attrName>fillcolor</p:attrName>
                                        </p:attrNameLst>
                                      </p:cBhvr>
                                      <p:to>
                                        <p:clrVal>
                                          <a:schemeClr val="accent2"/>
                                        </p:clrVal>
                                      </p:to>
                                    </p:set>
                                    <p:set>
                                      <p:cBhvr>
                                        <p:cTn id="26" dur="500" autoRev="1" fill="hold"/>
                                        <p:tgtEl>
                                          <p:spTgt spid="8195">
                                            <p:txEl>
                                              <p:pRg st="5" end="5"/>
                                            </p:txEl>
                                          </p:spTgt>
                                        </p:tgtEl>
                                        <p:attrNameLst>
                                          <p:attrName>fill.type</p:attrName>
                                        </p:attrNameLst>
                                      </p:cBhvr>
                                      <p:to>
                                        <p:strVal val="solid"/>
                                      </p:to>
                                    </p:set>
                                  </p:childTnLst>
                                </p:cTn>
                              </p:par>
                              <p:par>
                                <p:cTn id="27" presetID="20" presetClass="emph" presetSubtype="0" fill="hold" nodeType="withEffect">
                                  <p:stCondLst>
                                    <p:cond delay="0"/>
                                  </p:stCondLst>
                                  <p:iterate type="lt">
                                    <p:tmPct val="10000"/>
                                  </p:iterate>
                                  <p:childTnLst>
                                    <p:set>
                                      <p:cBhvr override="childStyle">
                                        <p:cTn id="28" dur="500" autoRev="1" fill="hold"/>
                                        <p:tgtEl>
                                          <p:spTgt spid="8195">
                                            <p:txEl>
                                              <p:pRg st="6" end="6"/>
                                            </p:txEl>
                                          </p:spTgt>
                                        </p:tgtEl>
                                        <p:attrNameLst>
                                          <p:attrName>style.color</p:attrName>
                                        </p:attrNameLst>
                                      </p:cBhvr>
                                      <p:to>
                                        <p:clrVal>
                                          <a:schemeClr val="accent2"/>
                                        </p:clrVal>
                                      </p:to>
                                    </p:set>
                                    <p:set>
                                      <p:cBhvr>
                                        <p:cTn id="29" dur="500" autoRev="1" fill="hold"/>
                                        <p:tgtEl>
                                          <p:spTgt spid="8195">
                                            <p:txEl>
                                              <p:pRg st="6" end="6"/>
                                            </p:txEl>
                                          </p:spTgt>
                                        </p:tgtEl>
                                        <p:attrNameLst>
                                          <p:attrName>fillcolor</p:attrName>
                                        </p:attrNameLst>
                                      </p:cBhvr>
                                      <p:to>
                                        <p:clrVal>
                                          <a:schemeClr val="accent2"/>
                                        </p:clrVal>
                                      </p:to>
                                    </p:set>
                                    <p:set>
                                      <p:cBhvr>
                                        <p:cTn id="30" dur="500" autoRev="1" fill="hold"/>
                                        <p:tgtEl>
                                          <p:spTgt spid="8195">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52402" y="83412"/>
            <a:ext cx="9753600" cy="830997"/>
          </a:xfrm>
          <a:prstGeom prst="rect">
            <a:avLst/>
          </a:prstGeom>
          <a:solidFill>
            <a:schemeClr val="bg1"/>
          </a:solidFill>
          <a:ln w="9525">
            <a:solidFill>
              <a:schemeClr val="bg2"/>
            </a:solidFill>
            <a:miter lim="800000"/>
            <a:headEnd/>
            <a:tailEnd/>
          </a:ln>
          <a:effectLst/>
          <a:extLst/>
        </p:spPr>
        <p:txBody>
          <a:bodyPr wrap="square">
            <a:spAutoFit/>
          </a:bodyPr>
          <a:lstStyle>
            <a:lvl1pPr indent="350838"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spcBef>
                <a:spcPct val="50000"/>
              </a:spcBef>
            </a:pPr>
            <a:r>
              <a:rPr lang="en-US" altLang="en-US" b="1" dirty="0" err="1">
                <a:latin typeface="Cambria" panose="02040503050406030204" pitchFamily="18" charset="0"/>
                <a:ea typeface="Cambria" panose="02040503050406030204" pitchFamily="18" charset="0"/>
              </a:rPr>
              <a:t>Bài</a:t>
            </a:r>
            <a:r>
              <a:rPr lang="en-US" altLang="en-US" b="1" dirty="0">
                <a:latin typeface="Cambria" panose="02040503050406030204" pitchFamily="18" charset="0"/>
                <a:ea typeface="Cambria" panose="02040503050406030204" pitchFamily="18" charset="0"/>
              </a:rPr>
              <a:t> 2:  </a:t>
            </a:r>
            <a:r>
              <a:rPr lang="en-US" altLang="en-US" b="1" i="1" u="sng" dirty="0" err="1">
                <a:solidFill>
                  <a:srgbClr val="FF0000"/>
                </a:solidFill>
                <a:latin typeface="Cambria" panose="02040503050406030204" pitchFamily="18" charset="0"/>
                <a:ea typeface="Cambria" panose="02040503050406030204" pitchFamily="18" charset="0"/>
              </a:rPr>
              <a:t>Dựa</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theo</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nội</a:t>
            </a:r>
            <a:r>
              <a:rPr lang="en-US" altLang="en-US" b="1" i="1" u="sng" dirty="0">
                <a:solidFill>
                  <a:srgbClr val="FF0000"/>
                </a:solidFill>
                <a:latin typeface="Cambria" panose="02040503050406030204" pitchFamily="18" charset="0"/>
                <a:ea typeface="Cambria" panose="02040503050406030204" pitchFamily="18" charset="0"/>
              </a:rPr>
              <a:t> dung </a:t>
            </a:r>
            <a:r>
              <a:rPr lang="en-US" altLang="en-US" b="1" i="1" u="sng" dirty="0" err="1">
                <a:solidFill>
                  <a:srgbClr val="FF0000"/>
                </a:solidFill>
                <a:latin typeface="Cambria" panose="02040503050406030204" pitchFamily="18" charset="0"/>
                <a:ea typeface="Cambria" panose="02040503050406030204" pitchFamily="18" charset="0"/>
              </a:rPr>
              <a:t>của</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đoạn</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trích</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trên</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em</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hãy</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cùng</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các</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bạn</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trong</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nhóm</a:t>
            </a:r>
            <a:r>
              <a:rPr lang="en-US" altLang="en-US" b="1" i="1" dirty="0">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viết</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tiếp</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một</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số</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lời</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đối</a:t>
            </a:r>
            <a:r>
              <a:rPr lang="en-US" altLang="en-US" b="1" i="1" u="sng" dirty="0">
                <a:solidFill>
                  <a:srgbClr val="FF0000"/>
                </a:solidFill>
                <a:latin typeface="Cambria" panose="02040503050406030204" pitchFamily="18" charset="0"/>
                <a:ea typeface="Cambria" panose="02040503050406030204" pitchFamily="18" charset="0"/>
              </a:rPr>
              <a:t> </a:t>
            </a:r>
            <a:r>
              <a:rPr lang="en-US" altLang="en-US" b="1" i="1" u="sng" dirty="0" err="1">
                <a:solidFill>
                  <a:srgbClr val="FF0000"/>
                </a:solidFill>
                <a:latin typeface="Cambria" panose="02040503050406030204" pitchFamily="18" charset="0"/>
                <a:ea typeface="Cambria" panose="02040503050406030204" pitchFamily="18" charset="0"/>
              </a:rPr>
              <a:t>thoại</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để</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hoàn</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chỉnh</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màn</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kịch</a:t>
            </a:r>
            <a:r>
              <a:rPr lang="en-US" altLang="en-US" b="1" i="1" dirty="0">
                <a:latin typeface="Cambria" panose="02040503050406030204" pitchFamily="18" charset="0"/>
                <a:ea typeface="Cambria" panose="02040503050406030204" pitchFamily="18" charset="0"/>
              </a:rPr>
              <a:t> </a:t>
            </a:r>
            <a:r>
              <a:rPr lang="en-US" altLang="en-US" b="1" i="1" dirty="0" err="1">
                <a:latin typeface="Cambria" panose="02040503050406030204" pitchFamily="18" charset="0"/>
                <a:ea typeface="Cambria" panose="02040503050406030204" pitchFamily="18" charset="0"/>
              </a:rPr>
              <a:t>sau</a:t>
            </a:r>
            <a:r>
              <a:rPr lang="en-US" altLang="en-US" b="1" i="1" dirty="0">
                <a:latin typeface="Cambria" panose="02040503050406030204" pitchFamily="18" charset="0"/>
                <a:ea typeface="Cambria" panose="02040503050406030204" pitchFamily="18" charset="0"/>
              </a:rPr>
              <a:t>:</a:t>
            </a:r>
          </a:p>
        </p:txBody>
      </p:sp>
      <p:sp>
        <p:nvSpPr>
          <p:cNvPr id="8196" name="Text Box 4"/>
          <p:cNvSpPr txBox="1">
            <a:spLocks noChangeArrowheads="1"/>
          </p:cNvSpPr>
          <p:nvPr/>
        </p:nvSpPr>
        <p:spPr bwMode="auto">
          <a:xfrm>
            <a:off x="304800" y="990603"/>
            <a:ext cx="9220200" cy="4801314"/>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tabLst>
                <a:tab pos="1665288" algn="l"/>
                <a:tab pos="2514600" algn="l"/>
              </a:tabLst>
              <a:defRPr sz="2400">
                <a:solidFill>
                  <a:schemeClr val="tx1"/>
                </a:solidFill>
                <a:latin typeface="Arial" panose="020B0604020202020204" pitchFamily="34" charset="0"/>
              </a:defRPr>
            </a:lvl1pPr>
            <a:lvl2pPr marL="742950" indent="-285750" eaLnBrk="0" hangingPunct="0">
              <a:tabLst>
                <a:tab pos="1665288" algn="l"/>
                <a:tab pos="2514600" algn="l"/>
              </a:tabLst>
              <a:defRPr sz="2400">
                <a:solidFill>
                  <a:schemeClr val="tx1"/>
                </a:solidFill>
                <a:latin typeface="Arial" panose="020B0604020202020204" pitchFamily="34" charset="0"/>
              </a:defRPr>
            </a:lvl2pPr>
            <a:lvl3pPr marL="1143000" indent="-228600" eaLnBrk="0" hangingPunct="0">
              <a:tabLst>
                <a:tab pos="1665288" algn="l"/>
                <a:tab pos="2514600" algn="l"/>
              </a:tabLst>
              <a:defRPr sz="2400">
                <a:solidFill>
                  <a:schemeClr val="tx1"/>
                </a:solidFill>
                <a:latin typeface="Arial" panose="020B0604020202020204" pitchFamily="34" charset="0"/>
              </a:defRPr>
            </a:lvl3pPr>
            <a:lvl4pPr marL="1600200" indent="-228600" eaLnBrk="0" hangingPunct="0">
              <a:tabLst>
                <a:tab pos="1665288" algn="l"/>
                <a:tab pos="2514600" algn="l"/>
              </a:tabLst>
              <a:defRPr sz="2400">
                <a:solidFill>
                  <a:schemeClr val="tx1"/>
                </a:solidFill>
                <a:latin typeface="Arial" panose="020B0604020202020204" pitchFamily="34" charset="0"/>
              </a:defRPr>
            </a:lvl4pPr>
            <a:lvl5pPr marL="2057400" indent="-228600" eaLnBrk="0" hangingPunct="0">
              <a:tabLst>
                <a:tab pos="1665288" algn="l"/>
                <a:tab pos="25146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1665288" algn="l"/>
                <a:tab pos="25146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1665288" algn="l"/>
                <a:tab pos="25146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1665288" algn="l"/>
                <a:tab pos="25146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1665288" algn="l"/>
                <a:tab pos="2514600" algn="l"/>
              </a:tabLst>
              <a:defRPr sz="2400">
                <a:solidFill>
                  <a:schemeClr val="tx1"/>
                </a:solidFill>
                <a:latin typeface="Arial" panose="020B0604020202020204" pitchFamily="34" charset="0"/>
              </a:defRPr>
            </a:lvl9pPr>
          </a:lstStyle>
          <a:p>
            <a:pPr algn="just" eaLnBrk="1" hangingPunct="1">
              <a:spcBef>
                <a:spcPct val="15000"/>
              </a:spcBef>
            </a:pPr>
            <a:r>
              <a:rPr lang="en-US" altLang="en-US" dirty="0">
                <a:solidFill>
                  <a:srgbClr val="CC0099"/>
                </a:solidFill>
                <a:latin typeface="Cambria" panose="02040503050406030204" pitchFamily="18" charset="0"/>
                <a:ea typeface="Cambria" panose="02040503050406030204" pitchFamily="18" charset="0"/>
              </a:rPr>
              <a:t> (</a:t>
            </a:r>
            <a:r>
              <a:rPr lang="en-US" altLang="en-US" i="1" dirty="0" err="1">
                <a:solidFill>
                  <a:srgbClr val="CC0099"/>
                </a:solidFill>
                <a:latin typeface="Cambria" panose="02040503050406030204" pitchFamily="18" charset="0"/>
                <a:ea typeface="Cambria" panose="02040503050406030204" pitchFamily="18" charset="0"/>
              </a:rPr>
              <a:t>Linh</a:t>
            </a:r>
            <a:r>
              <a:rPr lang="en-US" altLang="en-US" i="1" dirty="0">
                <a:solidFill>
                  <a:srgbClr val="CC0099"/>
                </a:solidFill>
                <a:latin typeface="Cambria" panose="02040503050406030204" pitchFamily="18" charset="0"/>
                <a:ea typeface="Cambria" panose="02040503050406030204" pitchFamily="18" charset="0"/>
              </a:rPr>
              <a:t> </a:t>
            </a:r>
            <a:r>
              <a:rPr lang="en-US" altLang="en-US" i="1" dirty="0" err="1">
                <a:solidFill>
                  <a:srgbClr val="CC0099"/>
                </a:solidFill>
                <a:latin typeface="Cambria" panose="02040503050406030204" pitchFamily="18" charset="0"/>
                <a:ea typeface="Cambria" panose="02040503050406030204" pitchFamily="18" charset="0"/>
              </a:rPr>
              <a:t>Từ</a:t>
            </a:r>
            <a:r>
              <a:rPr lang="en-US" altLang="en-US" i="1" dirty="0">
                <a:solidFill>
                  <a:srgbClr val="CC0099"/>
                </a:solidFill>
                <a:latin typeface="Cambria" panose="02040503050406030204" pitchFamily="18" charset="0"/>
                <a:ea typeface="Cambria" panose="02040503050406030204" pitchFamily="18" charset="0"/>
              </a:rPr>
              <a:t> </a:t>
            </a:r>
            <a:r>
              <a:rPr lang="en-US" altLang="en-US" i="1" dirty="0" err="1">
                <a:solidFill>
                  <a:srgbClr val="CC0099"/>
                </a:solidFill>
                <a:latin typeface="Cambria" panose="02040503050406030204" pitchFamily="18" charset="0"/>
                <a:ea typeface="Cambria" panose="02040503050406030204" pitchFamily="18" charset="0"/>
              </a:rPr>
              <a:t>Quốc</a:t>
            </a:r>
            <a:r>
              <a:rPr lang="en-US" altLang="en-US" i="1" dirty="0">
                <a:solidFill>
                  <a:srgbClr val="CC0099"/>
                </a:solidFill>
                <a:latin typeface="Cambria" panose="02040503050406030204" pitchFamily="18" charset="0"/>
                <a:ea typeface="Cambria" panose="02040503050406030204" pitchFamily="18" charset="0"/>
              </a:rPr>
              <a:t> </a:t>
            </a:r>
            <a:r>
              <a:rPr lang="en-US" altLang="en-US" i="1" dirty="0" err="1">
                <a:solidFill>
                  <a:srgbClr val="CC0099"/>
                </a:solidFill>
                <a:latin typeface="Cambria" panose="02040503050406030204" pitchFamily="18" charset="0"/>
                <a:ea typeface="Cambria" panose="02040503050406030204" pitchFamily="18" charset="0"/>
              </a:rPr>
              <a:t>Mẫu</a:t>
            </a:r>
            <a:r>
              <a:rPr lang="en-US" altLang="en-US" i="1" dirty="0">
                <a:solidFill>
                  <a:srgbClr val="CC0099"/>
                </a:solidFill>
                <a:latin typeface="Cambria" panose="02040503050406030204" pitchFamily="18" charset="0"/>
                <a:ea typeface="Cambria" panose="02040503050406030204" pitchFamily="18" charset="0"/>
              </a:rPr>
              <a:t> </a:t>
            </a:r>
            <a:r>
              <a:rPr lang="en-US" altLang="en-US" i="1" dirty="0" err="1">
                <a:solidFill>
                  <a:srgbClr val="CC0099"/>
                </a:solidFill>
                <a:latin typeface="Cambria" panose="02040503050406030204" pitchFamily="18" charset="0"/>
                <a:ea typeface="Cambria" panose="02040503050406030204" pitchFamily="18" charset="0"/>
              </a:rPr>
              <a:t>bước</a:t>
            </a:r>
            <a:r>
              <a:rPr lang="en-US" altLang="en-US" i="1" dirty="0">
                <a:solidFill>
                  <a:srgbClr val="CC0099"/>
                </a:solidFill>
                <a:latin typeface="Cambria" panose="02040503050406030204" pitchFamily="18" charset="0"/>
                <a:ea typeface="Cambria" panose="02040503050406030204" pitchFamily="18" charset="0"/>
              </a:rPr>
              <a:t> </a:t>
            </a:r>
            <a:r>
              <a:rPr lang="en-US" altLang="en-US" i="1" dirty="0" err="1">
                <a:solidFill>
                  <a:srgbClr val="CC0099"/>
                </a:solidFill>
                <a:latin typeface="Cambria" panose="02040503050406030204" pitchFamily="18" charset="0"/>
                <a:ea typeface="Cambria" panose="02040503050406030204" pitchFamily="18" charset="0"/>
              </a:rPr>
              <a:t>vào</a:t>
            </a:r>
            <a:r>
              <a:rPr lang="en-US" altLang="en-US" i="1" dirty="0">
                <a:solidFill>
                  <a:srgbClr val="CC0099"/>
                </a:solidFill>
                <a:latin typeface="Cambria" panose="02040503050406030204" pitchFamily="18" charset="0"/>
                <a:ea typeface="Cambria" panose="02040503050406030204" pitchFamily="18" charset="0"/>
              </a:rPr>
              <a:t> </a:t>
            </a:r>
            <a:r>
              <a:rPr lang="en-US" altLang="en-US" i="1" dirty="0" err="1">
                <a:solidFill>
                  <a:srgbClr val="CC0099"/>
                </a:solidFill>
                <a:latin typeface="Cambria" panose="02040503050406030204" pitchFamily="18" charset="0"/>
                <a:ea typeface="Cambria" panose="02040503050406030204" pitchFamily="18" charset="0"/>
              </a:rPr>
              <a:t>phòng</a:t>
            </a:r>
            <a:r>
              <a:rPr lang="en-US" altLang="en-US" i="1" dirty="0">
                <a:solidFill>
                  <a:srgbClr val="CC0099"/>
                </a:solidFill>
                <a:latin typeface="Cambria" panose="02040503050406030204" pitchFamily="18" charset="0"/>
                <a:ea typeface="Cambria" panose="02040503050406030204" pitchFamily="18" charset="0"/>
              </a:rPr>
              <a:t>, </a:t>
            </a:r>
            <a:r>
              <a:rPr lang="en-US" altLang="en-US" i="1" dirty="0" err="1">
                <a:solidFill>
                  <a:srgbClr val="CC0099"/>
                </a:solidFill>
                <a:latin typeface="Cambria" panose="02040503050406030204" pitchFamily="18" charset="0"/>
                <a:ea typeface="Cambria" panose="02040503050406030204" pitchFamily="18" charset="0"/>
              </a:rPr>
              <a:t>vẻ</a:t>
            </a:r>
            <a:r>
              <a:rPr lang="en-US" altLang="en-US" i="1" dirty="0">
                <a:solidFill>
                  <a:srgbClr val="CC0099"/>
                </a:solidFill>
                <a:latin typeface="Cambria" panose="02040503050406030204" pitchFamily="18" charset="0"/>
                <a:ea typeface="Cambria" panose="02040503050406030204" pitchFamily="18" charset="0"/>
              </a:rPr>
              <a:t> </a:t>
            </a:r>
            <a:r>
              <a:rPr lang="en-US" altLang="en-US" i="1" dirty="0" err="1">
                <a:solidFill>
                  <a:srgbClr val="CC0099"/>
                </a:solidFill>
                <a:latin typeface="Cambria" panose="02040503050406030204" pitchFamily="18" charset="0"/>
                <a:ea typeface="Cambria" panose="02040503050406030204" pitchFamily="18" charset="0"/>
              </a:rPr>
              <a:t>mặt</a:t>
            </a:r>
            <a:r>
              <a:rPr lang="en-US" altLang="en-US" i="1" dirty="0">
                <a:solidFill>
                  <a:srgbClr val="CC0099"/>
                </a:solidFill>
                <a:latin typeface="Cambria" panose="02040503050406030204" pitchFamily="18" charset="0"/>
                <a:ea typeface="Cambria" panose="02040503050406030204" pitchFamily="18" charset="0"/>
              </a:rPr>
              <a:t> </a:t>
            </a:r>
            <a:r>
              <a:rPr lang="en-US" altLang="en-US" i="1" dirty="0" err="1">
                <a:solidFill>
                  <a:srgbClr val="CC0099"/>
                </a:solidFill>
                <a:latin typeface="Cambria" panose="02040503050406030204" pitchFamily="18" charset="0"/>
                <a:ea typeface="Cambria" panose="02040503050406030204" pitchFamily="18" charset="0"/>
              </a:rPr>
              <a:t>buồn</a:t>
            </a:r>
            <a:r>
              <a:rPr lang="en-US" altLang="en-US" i="1" dirty="0">
                <a:solidFill>
                  <a:srgbClr val="CC0099"/>
                </a:solidFill>
                <a:latin typeface="Cambria" panose="02040503050406030204" pitchFamily="18" charset="0"/>
                <a:ea typeface="Cambria" panose="02040503050406030204" pitchFamily="18" charset="0"/>
              </a:rPr>
              <a:t> </a:t>
            </a:r>
            <a:r>
              <a:rPr lang="en-US" altLang="en-US" i="1" dirty="0" err="1">
                <a:solidFill>
                  <a:srgbClr val="CC0099"/>
                </a:solidFill>
                <a:latin typeface="Cambria" panose="02040503050406030204" pitchFamily="18" charset="0"/>
                <a:ea typeface="Cambria" panose="02040503050406030204" pitchFamily="18" charset="0"/>
              </a:rPr>
              <a:t>bực</a:t>
            </a:r>
            <a:r>
              <a:rPr lang="en-US" altLang="en-US" i="1" dirty="0">
                <a:solidFill>
                  <a:srgbClr val="CC0099"/>
                </a:solidFill>
                <a:latin typeface="Cambria" panose="02040503050406030204" pitchFamily="18" charset="0"/>
                <a:ea typeface="Cambria" panose="02040503050406030204" pitchFamily="18" charset="0"/>
              </a:rPr>
              <a:t> </a:t>
            </a:r>
            <a:r>
              <a:rPr lang="en-US" altLang="en-US" i="1" dirty="0" err="1">
                <a:solidFill>
                  <a:srgbClr val="CC0099"/>
                </a:solidFill>
                <a:latin typeface="Cambria" panose="02040503050406030204" pitchFamily="18" charset="0"/>
                <a:ea typeface="Cambria" panose="02040503050406030204" pitchFamily="18" charset="0"/>
              </a:rPr>
              <a:t>như</a:t>
            </a:r>
            <a:r>
              <a:rPr lang="en-US" altLang="en-US" i="1" dirty="0">
                <a:solidFill>
                  <a:srgbClr val="CC0099"/>
                </a:solidFill>
                <a:latin typeface="Cambria" panose="02040503050406030204" pitchFamily="18" charset="0"/>
                <a:ea typeface="Cambria" panose="02040503050406030204" pitchFamily="18" charset="0"/>
              </a:rPr>
              <a:t> </a:t>
            </a:r>
            <a:r>
              <a:rPr lang="en-US" altLang="en-US" i="1" dirty="0" err="1">
                <a:solidFill>
                  <a:srgbClr val="CC0099"/>
                </a:solidFill>
                <a:latin typeface="Cambria" panose="02040503050406030204" pitchFamily="18" charset="0"/>
                <a:ea typeface="Cambria" panose="02040503050406030204" pitchFamily="18" charset="0"/>
              </a:rPr>
              <a:t>vừa</a:t>
            </a:r>
            <a:r>
              <a:rPr lang="en-US" altLang="en-US" i="1" dirty="0">
                <a:solidFill>
                  <a:srgbClr val="CC0099"/>
                </a:solidFill>
                <a:latin typeface="Cambria" panose="02040503050406030204" pitchFamily="18" charset="0"/>
                <a:ea typeface="Cambria" panose="02040503050406030204" pitchFamily="18" charset="0"/>
              </a:rPr>
              <a:t> </a:t>
            </a:r>
            <a:r>
              <a:rPr lang="en-US" altLang="en-US" i="1" dirty="0" err="1">
                <a:solidFill>
                  <a:srgbClr val="CC0099"/>
                </a:solidFill>
                <a:latin typeface="Cambria" panose="02040503050406030204" pitchFamily="18" charset="0"/>
                <a:ea typeface="Cambria" panose="02040503050406030204" pitchFamily="18" charset="0"/>
              </a:rPr>
              <a:t>khóc</a:t>
            </a:r>
            <a:r>
              <a:rPr lang="en-US" altLang="en-US" dirty="0">
                <a:solidFill>
                  <a:srgbClr val="CC0099"/>
                </a:solidFill>
                <a:latin typeface="Cambria" panose="02040503050406030204" pitchFamily="18" charset="0"/>
                <a:ea typeface="Cambria" panose="02040503050406030204" pitchFamily="18" charset="0"/>
              </a:rPr>
              <a:t>.)</a:t>
            </a:r>
          </a:p>
          <a:p>
            <a:pPr algn="just" eaLnBrk="1" hangingPunct="1">
              <a:spcBef>
                <a:spcPct val="15000"/>
              </a:spcBef>
            </a:pPr>
            <a:r>
              <a:rPr lang="en-US" altLang="en-US" b="1" i="1" dirty="0" err="1">
                <a:solidFill>
                  <a:srgbClr val="FF3300"/>
                </a:solidFill>
                <a:latin typeface="Cambria" panose="02040503050406030204" pitchFamily="18" charset="0"/>
                <a:ea typeface="Cambria" panose="02040503050406030204" pitchFamily="18" charset="0"/>
              </a:rPr>
              <a:t>Trần</a:t>
            </a:r>
            <a:r>
              <a:rPr lang="en-US" altLang="en-US" b="1" i="1" dirty="0">
                <a:solidFill>
                  <a:srgbClr val="FF3300"/>
                </a:solidFill>
                <a:latin typeface="Cambria" panose="02040503050406030204" pitchFamily="18" charset="0"/>
                <a:ea typeface="Cambria" panose="02040503050406030204" pitchFamily="18" charset="0"/>
              </a:rPr>
              <a:t> </a:t>
            </a:r>
            <a:r>
              <a:rPr lang="en-US" altLang="en-US" b="1" i="1" err="1">
                <a:solidFill>
                  <a:srgbClr val="FF3300"/>
                </a:solidFill>
                <a:latin typeface="Cambria" panose="02040503050406030204" pitchFamily="18" charset="0"/>
                <a:ea typeface="Cambria" panose="02040503050406030204" pitchFamily="18" charset="0"/>
              </a:rPr>
              <a:t>Thủ</a:t>
            </a:r>
            <a:r>
              <a:rPr lang="en-US" altLang="en-US" b="1" i="1">
                <a:solidFill>
                  <a:srgbClr val="FF3300"/>
                </a:solidFill>
                <a:latin typeface="Cambria" panose="02040503050406030204" pitchFamily="18" charset="0"/>
                <a:ea typeface="Cambria" panose="02040503050406030204" pitchFamily="18" charset="0"/>
              </a:rPr>
              <a:t> Độ	</a:t>
            </a:r>
            <a:r>
              <a:rPr lang="en-US" altLang="en-US">
                <a:solidFill>
                  <a:srgbClr val="FF3300"/>
                </a:solidFill>
                <a:latin typeface="Cambria" panose="02040503050406030204" pitchFamily="18" charset="0"/>
                <a:ea typeface="Cambria" panose="02040503050406030204" pitchFamily="18" charset="0"/>
              </a:rPr>
              <a:t>:</a:t>
            </a:r>
            <a:r>
              <a:rPr lang="en-US" altLang="en-US">
                <a:solidFill>
                  <a:srgbClr val="FF00FF"/>
                </a:solidFill>
                <a:latin typeface="Cambria" panose="02040503050406030204" pitchFamily="18" charset="0"/>
                <a:ea typeface="Cambria" panose="02040503050406030204" pitchFamily="18" charset="0"/>
              </a:rPr>
              <a:t> </a:t>
            </a:r>
            <a:r>
              <a:rPr lang="en-US" altLang="en-US" dirty="0">
                <a:solidFill>
                  <a:srgbClr val="CC0099"/>
                </a:solidFill>
                <a:latin typeface="Cambria" panose="02040503050406030204" pitchFamily="18" charset="0"/>
                <a:ea typeface="Cambria" panose="02040503050406030204" pitchFamily="18" charset="0"/>
              </a:rPr>
              <a:t>-(</a:t>
            </a:r>
            <a:r>
              <a:rPr lang="en-US" altLang="en-US" i="1" dirty="0" err="1">
                <a:solidFill>
                  <a:srgbClr val="CC0099"/>
                </a:solidFill>
                <a:latin typeface="Cambria" panose="02040503050406030204" pitchFamily="18" charset="0"/>
                <a:ea typeface="Cambria" panose="02040503050406030204" pitchFamily="18" charset="0"/>
              </a:rPr>
              <a:t>Ngạc</a:t>
            </a:r>
            <a:r>
              <a:rPr lang="en-US" altLang="en-US" i="1" dirty="0">
                <a:solidFill>
                  <a:srgbClr val="CC0099"/>
                </a:solidFill>
                <a:latin typeface="Cambria" panose="02040503050406030204" pitchFamily="18" charset="0"/>
                <a:ea typeface="Cambria" panose="02040503050406030204" pitchFamily="18" charset="0"/>
              </a:rPr>
              <a:t> </a:t>
            </a:r>
            <a:r>
              <a:rPr lang="en-US" altLang="en-US" i="1" dirty="0" err="1">
                <a:solidFill>
                  <a:srgbClr val="CC0099"/>
                </a:solidFill>
                <a:latin typeface="Cambria" panose="02040503050406030204" pitchFamily="18" charset="0"/>
                <a:ea typeface="Cambria" panose="02040503050406030204" pitchFamily="18" charset="0"/>
              </a:rPr>
              <a:t>nhiên</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Phu</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nhân</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sao</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thế</a:t>
            </a:r>
            <a:r>
              <a:rPr lang="en-US" altLang="en-US" dirty="0">
                <a:solidFill>
                  <a:srgbClr val="CC0099"/>
                </a:solidFill>
                <a:latin typeface="Cambria" panose="02040503050406030204" pitchFamily="18" charset="0"/>
                <a:ea typeface="Cambria" panose="02040503050406030204" pitchFamily="18" charset="0"/>
              </a:rPr>
              <a:t>?</a:t>
            </a:r>
          </a:p>
          <a:p>
            <a:pPr algn="just" eaLnBrk="1" hangingPunct="1">
              <a:spcBef>
                <a:spcPct val="15000"/>
              </a:spcBef>
            </a:pPr>
            <a:r>
              <a:rPr lang="en-US" altLang="en-US" b="1" i="1" dirty="0" err="1">
                <a:solidFill>
                  <a:srgbClr val="3333CC"/>
                </a:solidFill>
                <a:latin typeface="Cambria" panose="02040503050406030204" pitchFamily="18" charset="0"/>
                <a:ea typeface="Cambria" panose="02040503050406030204" pitchFamily="18" charset="0"/>
              </a:rPr>
              <a:t>Linh</a:t>
            </a:r>
            <a:r>
              <a:rPr lang="en-US" altLang="en-US" b="1" i="1" dirty="0">
                <a:solidFill>
                  <a:srgbClr val="3333CC"/>
                </a:solidFill>
                <a:latin typeface="Cambria" panose="02040503050406030204" pitchFamily="18" charset="0"/>
                <a:ea typeface="Cambria" panose="02040503050406030204" pitchFamily="18" charset="0"/>
              </a:rPr>
              <a:t> </a:t>
            </a:r>
            <a:r>
              <a:rPr lang="en-US" altLang="en-US" b="1" i="1" dirty="0" err="1">
                <a:solidFill>
                  <a:srgbClr val="3333CC"/>
                </a:solidFill>
                <a:latin typeface="Cambria" panose="02040503050406030204" pitchFamily="18" charset="0"/>
                <a:ea typeface="Cambria" panose="02040503050406030204" pitchFamily="18" charset="0"/>
              </a:rPr>
              <a:t>Từ</a:t>
            </a:r>
            <a:r>
              <a:rPr lang="en-US" altLang="en-US" b="1" i="1" dirty="0">
                <a:solidFill>
                  <a:srgbClr val="3333CC"/>
                </a:solidFill>
                <a:latin typeface="Cambria" panose="02040503050406030204" pitchFamily="18" charset="0"/>
                <a:ea typeface="Cambria" panose="02040503050406030204" pitchFamily="18" charset="0"/>
              </a:rPr>
              <a:t> </a:t>
            </a:r>
            <a:r>
              <a:rPr lang="en-US" altLang="en-US" b="1" i="1" dirty="0" err="1">
                <a:solidFill>
                  <a:srgbClr val="3333CC"/>
                </a:solidFill>
                <a:latin typeface="Cambria" panose="02040503050406030204" pitchFamily="18" charset="0"/>
                <a:ea typeface="Cambria" panose="02040503050406030204" pitchFamily="18" charset="0"/>
              </a:rPr>
              <a:t>Quốc</a:t>
            </a:r>
            <a:r>
              <a:rPr lang="en-US" altLang="en-US" b="1" i="1" dirty="0">
                <a:solidFill>
                  <a:srgbClr val="3333CC"/>
                </a:solidFill>
                <a:latin typeface="Cambria" panose="02040503050406030204" pitchFamily="18" charset="0"/>
                <a:ea typeface="Cambria" panose="02040503050406030204" pitchFamily="18" charset="0"/>
              </a:rPr>
              <a:t> </a:t>
            </a:r>
            <a:r>
              <a:rPr lang="en-US" altLang="en-US" b="1" i="1" dirty="0" err="1">
                <a:solidFill>
                  <a:srgbClr val="3333CC"/>
                </a:solidFill>
                <a:latin typeface="Cambria" panose="02040503050406030204" pitchFamily="18" charset="0"/>
                <a:ea typeface="Cambria" panose="02040503050406030204" pitchFamily="18" charset="0"/>
              </a:rPr>
              <a:t>Mẫu</a:t>
            </a:r>
            <a:r>
              <a:rPr lang="en-US" altLang="en-US" dirty="0">
                <a:solidFill>
                  <a:srgbClr val="3333CC"/>
                </a:solidFill>
                <a:latin typeface="Cambria" panose="02040503050406030204" pitchFamily="18" charset="0"/>
                <a:ea typeface="Cambria" panose="02040503050406030204" pitchFamily="18" charset="0"/>
              </a:rPr>
              <a:t>:-(</a:t>
            </a:r>
            <a:r>
              <a:rPr lang="en-US" altLang="en-US" i="1" dirty="0" err="1">
                <a:solidFill>
                  <a:srgbClr val="CC0099"/>
                </a:solidFill>
                <a:latin typeface="Cambria" panose="02040503050406030204" pitchFamily="18" charset="0"/>
                <a:ea typeface="Cambria" panose="02040503050406030204" pitchFamily="18" charset="0"/>
              </a:rPr>
              <a:t>Tấm</a:t>
            </a:r>
            <a:r>
              <a:rPr lang="en-US" altLang="en-US" i="1" dirty="0">
                <a:solidFill>
                  <a:srgbClr val="CC0099"/>
                </a:solidFill>
                <a:latin typeface="Cambria" panose="02040503050406030204" pitchFamily="18" charset="0"/>
                <a:ea typeface="Cambria" panose="02040503050406030204" pitchFamily="18" charset="0"/>
              </a:rPr>
              <a:t> </a:t>
            </a:r>
            <a:r>
              <a:rPr lang="en-US" altLang="en-US" i="1" dirty="0" err="1">
                <a:solidFill>
                  <a:srgbClr val="CC0099"/>
                </a:solidFill>
                <a:latin typeface="Cambria" panose="02040503050406030204" pitchFamily="18" charset="0"/>
                <a:ea typeface="Cambria" panose="02040503050406030204" pitchFamily="18" charset="0"/>
              </a:rPr>
              <a:t>tức</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Phép</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nuớc</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bây</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giờ</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đảo</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lộn</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hết</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rồi</a:t>
            </a:r>
            <a:r>
              <a:rPr lang="en-US" altLang="en-US" dirty="0">
                <a:solidFill>
                  <a:srgbClr val="CC0099"/>
                </a:solidFill>
                <a:latin typeface="Cambria" panose="02040503050406030204" pitchFamily="18" charset="0"/>
                <a:ea typeface="Cambria" panose="02040503050406030204" pitchFamily="18" charset="0"/>
              </a:rPr>
              <a:t>! </a:t>
            </a:r>
            <a:r>
              <a:rPr lang="en-US" altLang="en-US" err="1">
                <a:solidFill>
                  <a:srgbClr val="CC0099"/>
                </a:solidFill>
                <a:latin typeface="Cambria" panose="02040503050406030204" pitchFamily="18" charset="0"/>
                <a:ea typeface="Cambria" panose="02040503050406030204" pitchFamily="18" charset="0"/>
              </a:rPr>
              <a:t>Một</a:t>
            </a:r>
            <a:r>
              <a:rPr lang="en-US" altLang="en-US">
                <a:solidFill>
                  <a:srgbClr val="CC0099"/>
                </a:solidFill>
                <a:latin typeface="Cambria" panose="02040503050406030204" pitchFamily="18" charset="0"/>
                <a:ea typeface="Cambria" panose="02040503050406030204" pitchFamily="18" charset="0"/>
              </a:rPr>
              <a:t> 		tên </a:t>
            </a:r>
            <a:r>
              <a:rPr lang="en-US" altLang="en-US" dirty="0" err="1">
                <a:solidFill>
                  <a:srgbClr val="CC0099"/>
                </a:solidFill>
                <a:latin typeface="Cambria" panose="02040503050406030204" pitchFamily="18" charset="0"/>
                <a:ea typeface="Cambria" panose="02040503050406030204" pitchFamily="18" charset="0"/>
              </a:rPr>
              <a:t>quân</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hiệu</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mà</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dám</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hỗn</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với</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cả</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vợ</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thái</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sư</a:t>
            </a:r>
            <a:r>
              <a:rPr lang="en-US" altLang="en-US" dirty="0">
                <a:solidFill>
                  <a:srgbClr val="CC0099"/>
                </a:solidFill>
                <a:latin typeface="Cambria" panose="02040503050406030204" pitchFamily="18" charset="0"/>
                <a:ea typeface="Cambria" panose="02040503050406030204" pitchFamily="18" charset="0"/>
              </a:rPr>
              <a:t>. </a:t>
            </a:r>
            <a:r>
              <a:rPr lang="en-US" altLang="en-US" err="1">
                <a:solidFill>
                  <a:srgbClr val="CC0099"/>
                </a:solidFill>
                <a:latin typeface="Cambria" panose="02040503050406030204" pitchFamily="18" charset="0"/>
                <a:ea typeface="Cambria" panose="02040503050406030204" pitchFamily="18" charset="0"/>
              </a:rPr>
              <a:t>Như</a:t>
            </a:r>
            <a:r>
              <a:rPr lang="en-US" altLang="en-US">
                <a:solidFill>
                  <a:srgbClr val="CC0099"/>
                </a:solidFill>
                <a:latin typeface="Cambria" panose="02040503050406030204" pitchFamily="18" charset="0"/>
                <a:ea typeface="Cambria" panose="02040503050406030204" pitchFamily="18" charset="0"/>
              </a:rPr>
              <a:t> 		thế </a:t>
            </a:r>
            <a:r>
              <a:rPr lang="en-US" altLang="en-US" dirty="0" err="1">
                <a:solidFill>
                  <a:srgbClr val="CC0099"/>
                </a:solidFill>
                <a:latin typeface="Cambria" panose="02040503050406030204" pitchFamily="18" charset="0"/>
                <a:ea typeface="Cambria" panose="02040503050406030204" pitchFamily="18" charset="0"/>
              </a:rPr>
              <a:t>thì</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còn</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trên</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dưới</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gì</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nữa</a:t>
            </a:r>
            <a:r>
              <a:rPr lang="en-US" altLang="en-US" dirty="0">
                <a:solidFill>
                  <a:srgbClr val="CC0099"/>
                </a:solidFill>
                <a:latin typeface="Cambria" panose="02040503050406030204" pitchFamily="18" charset="0"/>
                <a:ea typeface="Cambria" panose="02040503050406030204" pitchFamily="18" charset="0"/>
              </a:rPr>
              <a:t>!</a:t>
            </a:r>
          </a:p>
          <a:p>
            <a:pPr algn="just" eaLnBrk="1" hangingPunct="1">
              <a:spcBef>
                <a:spcPct val="15000"/>
              </a:spcBef>
            </a:pPr>
            <a:r>
              <a:rPr lang="en-US" altLang="en-US" b="1" i="1" dirty="0" err="1">
                <a:solidFill>
                  <a:srgbClr val="FF3300"/>
                </a:solidFill>
                <a:latin typeface="Cambria" panose="02040503050406030204" pitchFamily="18" charset="0"/>
                <a:ea typeface="Cambria" panose="02040503050406030204" pitchFamily="18" charset="0"/>
              </a:rPr>
              <a:t>Trần</a:t>
            </a:r>
            <a:r>
              <a:rPr lang="en-US" altLang="en-US" b="1" i="1" dirty="0">
                <a:solidFill>
                  <a:srgbClr val="FF3300"/>
                </a:solidFill>
                <a:latin typeface="Cambria" panose="02040503050406030204" pitchFamily="18" charset="0"/>
                <a:ea typeface="Cambria" panose="02040503050406030204" pitchFamily="18" charset="0"/>
              </a:rPr>
              <a:t> </a:t>
            </a:r>
            <a:r>
              <a:rPr lang="en-US" altLang="en-US" b="1" i="1" err="1">
                <a:solidFill>
                  <a:srgbClr val="FF3300"/>
                </a:solidFill>
                <a:latin typeface="Cambria" panose="02040503050406030204" pitchFamily="18" charset="0"/>
                <a:ea typeface="Cambria" panose="02040503050406030204" pitchFamily="18" charset="0"/>
              </a:rPr>
              <a:t>Thủ</a:t>
            </a:r>
            <a:r>
              <a:rPr lang="en-US" altLang="en-US" b="1" i="1">
                <a:solidFill>
                  <a:srgbClr val="FF3300"/>
                </a:solidFill>
                <a:latin typeface="Cambria" panose="02040503050406030204" pitchFamily="18" charset="0"/>
                <a:ea typeface="Cambria" panose="02040503050406030204" pitchFamily="18" charset="0"/>
              </a:rPr>
              <a:t> Độ	</a:t>
            </a:r>
            <a:r>
              <a:rPr lang="en-US" altLang="en-US">
                <a:solidFill>
                  <a:srgbClr val="FF3300"/>
                </a:solidFill>
                <a:latin typeface="Cambria" panose="02040503050406030204" pitchFamily="18" charset="0"/>
                <a:ea typeface="Cambria" panose="02040503050406030204" pitchFamily="18" charset="0"/>
              </a:rPr>
              <a:t>:</a:t>
            </a:r>
            <a:r>
              <a:rPr lang="en-US" altLang="en-US">
                <a:solidFill>
                  <a:srgbClr val="FF00FF"/>
                </a:solidFill>
                <a:latin typeface="Cambria" panose="02040503050406030204" pitchFamily="18" charset="0"/>
                <a:ea typeface="Cambria" panose="02040503050406030204" pitchFamily="18" charset="0"/>
              </a:rPr>
              <a:t> </a:t>
            </a:r>
            <a:r>
              <a:rPr lang="en-US" altLang="en-US" dirty="0">
                <a:solidFill>
                  <a:srgbClr val="CC0099"/>
                </a:solidFill>
                <a:latin typeface="Cambria" panose="02040503050406030204" pitchFamily="18" charset="0"/>
                <a:ea typeface="Cambria" panose="02040503050406030204" pitchFamily="18" charset="0"/>
              </a:rPr>
              <a:t>-</a:t>
            </a:r>
            <a:r>
              <a:rPr lang="en-US" altLang="en-US" dirty="0" err="1">
                <a:solidFill>
                  <a:srgbClr val="CC0099"/>
                </a:solidFill>
                <a:latin typeface="Cambria" panose="02040503050406030204" pitchFamily="18" charset="0"/>
                <a:ea typeface="Cambria" panose="02040503050406030204" pitchFamily="18" charset="0"/>
              </a:rPr>
              <a:t>Bà</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hãy</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bớt</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nóng</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giận</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đi</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Kể</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cho</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tôi</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nghe</a:t>
            </a:r>
            <a:r>
              <a:rPr lang="en-US" altLang="en-US" dirty="0">
                <a:solidFill>
                  <a:srgbClr val="CC0099"/>
                </a:solidFill>
                <a:latin typeface="Cambria" panose="02040503050406030204" pitchFamily="18" charset="0"/>
                <a:ea typeface="Cambria" panose="02040503050406030204" pitchFamily="18" charset="0"/>
              </a:rPr>
              <a:t> </a:t>
            </a:r>
            <a:r>
              <a:rPr lang="en-US" altLang="en-US" err="1">
                <a:solidFill>
                  <a:srgbClr val="CC0099"/>
                </a:solidFill>
                <a:latin typeface="Cambria" panose="02040503050406030204" pitchFamily="18" charset="0"/>
                <a:ea typeface="Cambria" panose="02040503050406030204" pitchFamily="18" charset="0"/>
              </a:rPr>
              <a:t>đầu</a:t>
            </a:r>
            <a:r>
              <a:rPr lang="en-US" altLang="en-US">
                <a:solidFill>
                  <a:srgbClr val="CC0099"/>
                </a:solidFill>
                <a:latin typeface="Cambria" panose="02040503050406030204" pitchFamily="18" charset="0"/>
                <a:ea typeface="Cambria" panose="02040503050406030204" pitchFamily="18" charset="0"/>
              </a:rPr>
              <a:t> 		đuôi </a:t>
            </a:r>
            <a:r>
              <a:rPr lang="en-US" altLang="en-US" dirty="0" err="1">
                <a:solidFill>
                  <a:srgbClr val="CC0099"/>
                </a:solidFill>
                <a:latin typeface="Cambria" panose="02040503050406030204" pitchFamily="18" charset="0"/>
                <a:ea typeface="Cambria" panose="02040503050406030204" pitchFamily="18" charset="0"/>
              </a:rPr>
              <a:t>câu</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chuyện</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thế</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nào</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đã</a:t>
            </a:r>
            <a:r>
              <a:rPr lang="en-US" altLang="en-US" dirty="0">
                <a:solidFill>
                  <a:srgbClr val="CC0099"/>
                </a:solidFill>
                <a:latin typeface="Cambria" panose="02040503050406030204" pitchFamily="18" charset="0"/>
                <a:ea typeface="Cambria" panose="02040503050406030204" pitchFamily="18" charset="0"/>
              </a:rPr>
              <a:t>!</a:t>
            </a:r>
          </a:p>
          <a:p>
            <a:pPr algn="just" eaLnBrk="1" hangingPunct="1">
              <a:spcBef>
                <a:spcPct val="15000"/>
              </a:spcBef>
            </a:pPr>
            <a:r>
              <a:rPr lang="en-US" altLang="en-US" b="1" i="1" dirty="0" err="1">
                <a:solidFill>
                  <a:srgbClr val="3333CC"/>
                </a:solidFill>
                <a:latin typeface="Cambria" panose="02040503050406030204" pitchFamily="18" charset="0"/>
                <a:ea typeface="Cambria" panose="02040503050406030204" pitchFamily="18" charset="0"/>
              </a:rPr>
              <a:t>Linh</a:t>
            </a:r>
            <a:r>
              <a:rPr lang="en-US" altLang="en-US" b="1" i="1" dirty="0">
                <a:solidFill>
                  <a:srgbClr val="3333CC"/>
                </a:solidFill>
                <a:latin typeface="Cambria" panose="02040503050406030204" pitchFamily="18" charset="0"/>
                <a:ea typeface="Cambria" panose="02040503050406030204" pitchFamily="18" charset="0"/>
              </a:rPr>
              <a:t> </a:t>
            </a:r>
            <a:r>
              <a:rPr lang="en-US" altLang="en-US" b="1" i="1" dirty="0" err="1">
                <a:solidFill>
                  <a:srgbClr val="3333CC"/>
                </a:solidFill>
                <a:latin typeface="Cambria" panose="02040503050406030204" pitchFamily="18" charset="0"/>
                <a:ea typeface="Cambria" panose="02040503050406030204" pitchFamily="18" charset="0"/>
              </a:rPr>
              <a:t>Từ</a:t>
            </a:r>
            <a:r>
              <a:rPr lang="en-US" altLang="en-US" b="1" i="1" dirty="0">
                <a:solidFill>
                  <a:srgbClr val="3333CC"/>
                </a:solidFill>
                <a:latin typeface="Cambria" panose="02040503050406030204" pitchFamily="18" charset="0"/>
                <a:ea typeface="Cambria" panose="02040503050406030204" pitchFamily="18" charset="0"/>
              </a:rPr>
              <a:t> </a:t>
            </a:r>
            <a:r>
              <a:rPr lang="en-US" altLang="en-US" b="1" i="1" dirty="0" err="1">
                <a:solidFill>
                  <a:srgbClr val="3333CC"/>
                </a:solidFill>
                <a:latin typeface="Cambria" panose="02040503050406030204" pitchFamily="18" charset="0"/>
                <a:ea typeface="Cambria" panose="02040503050406030204" pitchFamily="18" charset="0"/>
              </a:rPr>
              <a:t>Quốc</a:t>
            </a:r>
            <a:r>
              <a:rPr lang="en-US" altLang="en-US" b="1" i="1" dirty="0">
                <a:solidFill>
                  <a:srgbClr val="3333CC"/>
                </a:solidFill>
                <a:latin typeface="Cambria" panose="02040503050406030204" pitchFamily="18" charset="0"/>
                <a:ea typeface="Cambria" panose="02040503050406030204" pitchFamily="18" charset="0"/>
              </a:rPr>
              <a:t> </a:t>
            </a:r>
            <a:r>
              <a:rPr lang="en-US" altLang="en-US" b="1" i="1" dirty="0" err="1">
                <a:solidFill>
                  <a:srgbClr val="3333CC"/>
                </a:solidFill>
                <a:latin typeface="Cambria" panose="02040503050406030204" pitchFamily="18" charset="0"/>
                <a:ea typeface="Cambria" panose="02040503050406030204" pitchFamily="18" charset="0"/>
              </a:rPr>
              <a:t>Mẫu</a:t>
            </a:r>
            <a:r>
              <a:rPr lang="en-US" altLang="en-US" dirty="0">
                <a:solidFill>
                  <a:srgbClr val="3333CC"/>
                </a:solidFill>
                <a:latin typeface="Cambria" panose="02040503050406030204" pitchFamily="18" charset="0"/>
                <a:ea typeface="Cambria" panose="02040503050406030204" pitchFamily="18" charset="0"/>
              </a:rPr>
              <a:t>:</a:t>
            </a:r>
            <a:r>
              <a:rPr lang="en-US" altLang="en-US" dirty="0">
                <a:solidFill>
                  <a:srgbClr val="FF00FF"/>
                </a:solidFill>
                <a:latin typeface="Cambria" panose="02040503050406030204" pitchFamily="18" charset="0"/>
                <a:ea typeface="Cambria" panose="02040503050406030204" pitchFamily="18" charset="0"/>
              </a:rPr>
              <a:t> </a:t>
            </a:r>
            <a:r>
              <a:rPr lang="en-US" altLang="en-US" dirty="0">
                <a:solidFill>
                  <a:srgbClr val="CC0099"/>
                </a:solidFill>
                <a:latin typeface="Cambria" panose="02040503050406030204" pitchFamily="18" charset="0"/>
                <a:ea typeface="Cambria" panose="02040503050406030204" pitchFamily="18" charset="0"/>
              </a:rPr>
              <a:t>-</a:t>
            </a:r>
            <a:r>
              <a:rPr lang="en-US" altLang="en-US" dirty="0" err="1">
                <a:solidFill>
                  <a:srgbClr val="CC0099"/>
                </a:solidFill>
                <a:latin typeface="Cambria" panose="02040503050406030204" pitchFamily="18" charset="0"/>
                <a:ea typeface="Cambria" panose="02040503050406030204" pitchFamily="18" charset="0"/>
              </a:rPr>
              <a:t>Hôm</a:t>
            </a:r>
            <a:r>
              <a:rPr lang="en-US" altLang="en-US" dirty="0">
                <a:solidFill>
                  <a:srgbClr val="CC0099"/>
                </a:solidFill>
                <a:latin typeface="Cambria" panose="02040503050406030204" pitchFamily="18" charset="0"/>
                <a:ea typeface="Cambria" panose="02040503050406030204" pitchFamily="18" charset="0"/>
              </a:rPr>
              <a:t> nay </a:t>
            </a:r>
            <a:r>
              <a:rPr lang="en-US" altLang="en-US" dirty="0" err="1">
                <a:solidFill>
                  <a:srgbClr val="CC0099"/>
                </a:solidFill>
                <a:latin typeface="Cambria" panose="02040503050406030204" pitchFamily="18" charset="0"/>
                <a:ea typeface="Cambria" panose="02040503050406030204" pitchFamily="18" charset="0"/>
              </a:rPr>
              <a:t>tôi</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có</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việc</a:t>
            </a:r>
            <a:r>
              <a:rPr lang="en-US" altLang="en-US" dirty="0">
                <a:solidFill>
                  <a:srgbClr val="CC0099"/>
                </a:solidFill>
                <a:latin typeface="Cambria" panose="02040503050406030204" pitchFamily="18" charset="0"/>
                <a:ea typeface="Cambria" panose="02040503050406030204" pitchFamily="18" charset="0"/>
              </a:rPr>
              <a:t> qua </a:t>
            </a:r>
            <a:r>
              <a:rPr lang="en-US" altLang="en-US" dirty="0" err="1">
                <a:solidFill>
                  <a:srgbClr val="CC0099"/>
                </a:solidFill>
                <a:latin typeface="Cambria" panose="02040503050406030204" pitchFamily="18" charset="0"/>
                <a:ea typeface="Cambria" panose="02040503050406030204" pitchFamily="18" charset="0"/>
              </a:rPr>
              <a:t>cửa</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Bắc</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Có</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tên</a:t>
            </a:r>
            <a:r>
              <a:rPr lang="en-US" altLang="en-US" dirty="0">
                <a:solidFill>
                  <a:srgbClr val="CC0099"/>
                </a:solidFill>
                <a:latin typeface="Cambria" panose="02040503050406030204" pitchFamily="18" charset="0"/>
                <a:ea typeface="Cambria" panose="02040503050406030204" pitchFamily="18" charset="0"/>
              </a:rPr>
              <a:t> </a:t>
            </a:r>
            <a:r>
              <a:rPr lang="en-US" altLang="en-US" err="1">
                <a:solidFill>
                  <a:srgbClr val="CC0099"/>
                </a:solidFill>
                <a:latin typeface="Cambria" panose="02040503050406030204" pitchFamily="18" charset="0"/>
                <a:ea typeface="Cambria" panose="02040503050406030204" pitchFamily="18" charset="0"/>
              </a:rPr>
              <a:t>quân</a:t>
            </a:r>
            <a:r>
              <a:rPr lang="en-US" altLang="en-US">
                <a:solidFill>
                  <a:srgbClr val="CC0099"/>
                </a:solidFill>
                <a:latin typeface="Cambria" panose="02040503050406030204" pitchFamily="18" charset="0"/>
                <a:ea typeface="Cambria" panose="02040503050406030204" pitchFamily="18" charset="0"/>
              </a:rPr>
              <a:t> 		hiệu </a:t>
            </a:r>
            <a:r>
              <a:rPr lang="en-US" altLang="en-US" dirty="0" err="1">
                <a:solidFill>
                  <a:srgbClr val="CC0099"/>
                </a:solidFill>
                <a:latin typeface="Cambria" panose="02040503050406030204" pitchFamily="18" charset="0"/>
                <a:ea typeface="Cambria" panose="02040503050406030204" pitchFamily="18" charset="0"/>
              </a:rPr>
              <a:t>nhất</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định</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bắt</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tôi</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xuống</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kiệu</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Ông</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nghĩ</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xem</a:t>
            </a:r>
            <a:r>
              <a:rPr lang="en-US" altLang="en-US">
                <a:solidFill>
                  <a:srgbClr val="CC0099"/>
                </a:solidFill>
                <a:latin typeface="Cambria" panose="02040503050406030204" pitchFamily="18" charset="0"/>
                <a:ea typeface="Cambria" panose="02040503050406030204" pitchFamily="18" charset="0"/>
              </a:rPr>
              <a:t>: 		Tôi </a:t>
            </a:r>
            <a:r>
              <a:rPr lang="en-US" altLang="en-US" dirty="0" err="1">
                <a:solidFill>
                  <a:srgbClr val="CC0099"/>
                </a:solidFill>
                <a:latin typeface="Cambria" panose="02040503050406030204" pitchFamily="18" charset="0"/>
                <a:ea typeface="Cambria" panose="02040503050406030204" pitchFamily="18" charset="0"/>
              </a:rPr>
              <a:t>là</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vợ</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quan</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thái</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sư</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thế</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mà</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kẻ</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dưới</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dám</a:t>
            </a:r>
            <a:r>
              <a:rPr lang="en-US" altLang="en-US" dirty="0">
                <a:solidFill>
                  <a:srgbClr val="CC0099"/>
                </a:solidFill>
                <a:latin typeface="Cambria" panose="02040503050406030204" pitchFamily="18" charset="0"/>
                <a:ea typeface="Cambria" panose="02040503050406030204" pitchFamily="18" charset="0"/>
              </a:rPr>
              <a:t> </a:t>
            </a:r>
            <a:r>
              <a:rPr lang="en-US" altLang="en-US" err="1">
                <a:solidFill>
                  <a:srgbClr val="CC0099"/>
                </a:solidFill>
                <a:latin typeface="Cambria" panose="02040503050406030204" pitchFamily="18" charset="0"/>
                <a:ea typeface="Cambria" panose="02040503050406030204" pitchFamily="18" charset="0"/>
              </a:rPr>
              <a:t>khinh</a:t>
            </a:r>
            <a:r>
              <a:rPr lang="en-US" altLang="en-US">
                <a:solidFill>
                  <a:srgbClr val="CC0099"/>
                </a:solidFill>
                <a:latin typeface="Cambria" panose="02040503050406030204" pitchFamily="18" charset="0"/>
                <a:ea typeface="Cambria" panose="02040503050406030204" pitchFamily="18" charset="0"/>
              </a:rPr>
              <a:t> 		nhờn </a:t>
            </a:r>
            <a:r>
              <a:rPr lang="en-US" altLang="en-US" dirty="0" err="1">
                <a:solidFill>
                  <a:srgbClr val="CC0099"/>
                </a:solidFill>
                <a:latin typeface="Cambria" panose="02040503050406030204" pitchFamily="18" charset="0"/>
                <a:ea typeface="Cambria" panose="02040503050406030204" pitchFamily="18" charset="0"/>
              </a:rPr>
              <a:t>là</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thế</a:t>
            </a:r>
            <a:r>
              <a:rPr lang="en-US" altLang="en-US" dirty="0">
                <a:solidFill>
                  <a:srgbClr val="CC0099"/>
                </a:solidFill>
                <a:latin typeface="Cambria" panose="02040503050406030204" pitchFamily="18" charset="0"/>
                <a:ea typeface="Cambria" panose="02040503050406030204" pitchFamily="18" charset="0"/>
              </a:rPr>
              <a:t> </a:t>
            </a:r>
            <a:r>
              <a:rPr lang="en-US" altLang="en-US" dirty="0" err="1">
                <a:solidFill>
                  <a:srgbClr val="CC0099"/>
                </a:solidFill>
                <a:latin typeface="Cambria" panose="02040503050406030204" pitchFamily="18" charset="0"/>
                <a:ea typeface="Cambria" panose="02040503050406030204" pitchFamily="18" charset="0"/>
              </a:rPr>
              <a:t>nào</a:t>
            </a:r>
            <a:r>
              <a:rPr lang="en-US" altLang="en-US" dirty="0">
                <a:solidFill>
                  <a:srgbClr val="CC0099"/>
                </a:solidFill>
                <a:latin typeface="Cambria" panose="02040503050406030204" pitchFamily="18" charset="0"/>
                <a:ea typeface="Cambria" panose="02040503050406030204" pitchFamily="18" charset="0"/>
              </a:rPr>
              <a:t>?</a:t>
            </a:r>
          </a:p>
          <a:p>
            <a:pPr algn="just" eaLnBrk="1" hangingPunct="1">
              <a:spcBef>
                <a:spcPct val="15000"/>
              </a:spcBef>
            </a:pPr>
            <a:r>
              <a:rPr lang="en-US" altLang="en-US" b="1" i="1" dirty="0" err="1">
                <a:solidFill>
                  <a:srgbClr val="FF3300"/>
                </a:solidFill>
                <a:latin typeface="Cambria" panose="02040503050406030204" pitchFamily="18" charset="0"/>
                <a:ea typeface="Cambria" panose="02040503050406030204" pitchFamily="18" charset="0"/>
              </a:rPr>
              <a:t>Trần</a:t>
            </a:r>
            <a:r>
              <a:rPr lang="en-US" altLang="en-US" b="1" i="1" dirty="0">
                <a:solidFill>
                  <a:srgbClr val="FF3300"/>
                </a:solidFill>
                <a:latin typeface="Cambria" panose="02040503050406030204" pitchFamily="18" charset="0"/>
                <a:ea typeface="Cambria" panose="02040503050406030204" pitchFamily="18" charset="0"/>
              </a:rPr>
              <a:t> </a:t>
            </a:r>
            <a:r>
              <a:rPr lang="en-US" altLang="en-US" b="1" i="1" err="1">
                <a:solidFill>
                  <a:srgbClr val="FF3300"/>
                </a:solidFill>
                <a:latin typeface="Cambria" panose="02040503050406030204" pitchFamily="18" charset="0"/>
                <a:ea typeface="Cambria" panose="02040503050406030204" pitchFamily="18" charset="0"/>
              </a:rPr>
              <a:t>Thủ</a:t>
            </a:r>
            <a:r>
              <a:rPr lang="en-US" altLang="en-US" b="1" i="1">
                <a:solidFill>
                  <a:srgbClr val="FF3300"/>
                </a:solidFill>
                <a:latin typeface="Cambria" panose="02040503050406030204" pitchFamily="18" charset="0"/>
                <a:ea typeface="Cambria" panose="02040503050406030204" pitchFamily="18" charset="0"/>
              </a:rPr>
              <a:t> Độ	</a:t>
            </a:r>
            <a:r>
              <a:rPr lang="en-US" altLang="en-US">
                <a:solidFill>
                  <a:srgbClr val="FF3300"/>
                </a:solidFill>
                <a:latin typeface="Cambria" panose="02040503050406030204" pitchFamily="18" charset="0"/>
                <a:ea typeface="Cambria" panose="02040503050406030204" pitchFamily="18" charset="0"/>
              </a:rPr>
              <a:t>:</a:t>
            </a:r>
            <a:r>
              <a:rPr lang="en-US" altLang="en-US">
                <a:solidFill>
                  <a:srgbClr val="CC0099"/>
                </a:solidFill>
                <a:latin typeface="Cambria" panose="02040503050406030204" pitchFamily="18" charset="0"/>
                <a:ea typeface="Cambria" panose="02040503050406030204" pitchFamily="18" charset="0"/>
              </a:rPr>
              <a:t> </a:t>
            </a:r>
            <a:r>
              <a:rPr lang="en-US" altLang="en-US" dirty="0">
                <a:solidFill>
                  <a:srgbClr val="CC0099"/>
                </a:solidFill>
                <a:latin typeface="Cambria" panose="02040503050406030204" pitchFamily="18" charset="0"/>
                <a:ea typeface="Cambria" panose="02040503050406030204" pitchFamily="18" charset="0"/>
              </a:rPr>
              <a:t>… </a:t>
            </a:r>
            <a:r>
              <a:rPr lang="en-US" altLang="en-US" dirty="0">
                <a:latin typeface="Cambria" panose="02040503050406030204" pitchFamily="18" charset="0"/>
                <a:ea typeface="Cambria" panose="02040503050406030204" pitchFamily="18" charset="0"/>
              </a:rPr>
              <a:t>                     </a:t>
            </a:r>
          </a:p>
        </p:txBody>
      </p:sp>
      <p:sp>
        <p:nvSpPr>
          <p:cNvPr id="8218" name="Text Box 26"/>
          <p:cNvSpPr txBox="1">
            <a:spLocks noChangeArrowheads="1"/>
          </p:cNvSpPr>
          <p:nvPr/>
        </p:nvSpPr>
        <p:spPr bwMode="auto">
          <a:xfrm>
            <a:off x="304804" y="5764217"/>
            <a:ext cx="9220203" cy="978729"/>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spcBef>
                <a:spcPct val="20000"/>
              </a:spcBef>
            </a:pPr>
            <a:r>
              <a:rPr lang="en-US" altLang="en-US" sz="1800" b="1" u="sng">
                <a:solidFill>
                  <a:srgbClr val="009900"/>
                </a:solidFill>
              </a:rPr>
              <a:t>Lưu ý khi viết:</a:t>
            </a:r>
            <a:r>
              <a:rPr lang="en-US" altLang="en-US" sz="1800" b="1"/>
              <a:t> </a:t>
            </a:r>
          </a:p>
          <a:p>
            <a:pPr algn="just" eaLnBrk="1" hangingPunct="1">
              <a:spcBef>
                <a:spcPct val="20000"/>
              </a:spcBef>
            </a:pPr>
            <a:r>
              <a:rPr lang="en-US" altLang="en-US" sz="1800" b="1"/>
              <a:t>Đầu câu đối thoại cần có dấu gạch ngang. Từ ngữ nêu cử chỉ, cảm xúc của nhân vật viết trong dấu ngoặc đơn.</a:t>
            </a:r>
          </a:p>
        </p:txBody>
      </p:sp>
    </p:spTree>
    <p:extLst>
      <p:ext uri="{BB962C8B-B14F-4D97-AF65-F5344CB8AC3E}">
        <p14:creationId xmlns:p14="http://schemas.microsoft.com/office/powerpoint/2010/main" val="3533077451"/>
      </p:ext>
    </p:extLst>
  </p:cSld>
  <p:clrMapOvr>
    <a:masterClrMapping/>
  </p:clrMapOvr>
  <p:transition>
    <p:diamon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repeatCount="2000" fill="hold" nodeType="clickEffect">
                                  <p:stCondLst>
                                    <p:cond delay="0"/>
                                  </p:stCondLst>
                                  <p:childTnLst>
                                    <p:anim calcmode="discrete" valueType="str">
                                      <p:cBhvr>
                                        <p:cTn id="6" dur="500" fill="hold"/>
                                        <p:tgtEl>
                                          <p:spTgt spid="8196">
                                            <p:txEl>
                                              <p:pRg st="0" end="0"/>
                                            </p:txEl>
                                          </p:spTgt>
                                        </p:tgtEl>
                                        <p:attrNameLst>
                                          <p:attrName>style.visibility</p:attrName>
                                        </p:attrNameLst>
                                      </p:cBhvr>
                                      <p:tavLst>
                                        <p:tav tm="0">
                                          <p:val>
                                            <p:strVal val="hidden"/>
                                          </p:val>
                                        </p:tav>
                                        <p:tav tm="50000">
                                          <p:val>
                                            <p:strVal val="visible"/>
                                          </p:val>
                                        </p:tav>
                                      </p:tavLst>
                                    </p:anim>
                                  </p:childTnLst>
                                </p:cTn>
                              </p:par>
                              <p:par>
                                <p:cTn id="7" presetID="35" presetClass="emph" presetSubtype="0" repeatCount="2000" fill="hold" nodeType="withEffect">
                                  <p:stCondLst>
                                    <p:cond delay="0"/>
                                  </p:stCondLst>
                                  <p:childTnLst>
                                    <p:anim calcmode="discrete" valueType="str">
                                      <p:cBhvr>
                                        <p:cTn id="8" dur="500" fill="hold"/>
                                        <p:tgtEl>
                                          <p:spTgt spid="8196">
                                            <p:txEl>
                                              <p:pRg st="1" end="1"/>
                                            </p:txEl>
                                          </p:spTgt>
                                        </p:tgtEl>
                                        <p:attrNameLst>
                                          <p:attrName>style.visibility</p:attrName>
                                        </p:attrNameLst>
                                      </p:cBhvr>
                                      <p:tavLst>
                                        <p:tav tm="0">
                                          <p:val>
                                            <p:strVal val="hidden"/>
                                          </p:val>
                                        </p:tav>
                                        <p:tav tm="50000">
                                          <p:val>
                                            <p:strVal val="visible"/>
                                          </p:val>
                                        </p:tav>
                                      </p:tavLst>
                                    </p:anim>
                                  </p:childTnLst>
                                </p:cTn>
                              </p:par>
                              <p:par>
                                <p:cTn id="9" presetID="35" presetClass="emph" presetSubtype="0" repeatCount="2000" fill="hold" nodeType="withEffect">
                                  <p:stCondLst>
                                    <p:cond delay="0"/>
                                  </p:stCondLst>
                                  <p:childTnLst>
                                    <p:anim calcmode="discrete" valueType="str">
                                      <p:cBhvr>
                                        <p:cTn id="10" dur="500" fill="hold"/>
                                        <p:tgtEl>
                                          <p:spTgt spid="8196">
                                            <p:txEl>
                                              <p:pRg st="2" end="2"/>
                                            </p:txEl>
                                          </p:spTgt>
                                        </p:tgtEl>
                                        <p:attrNameLst>
                                          <p:attrName>style.visibility</p:attrName>
                                        </p:attrNameLst>
                                      </p:cBhvr>
                                      <p:tavLst>
                                        <p:tav tm="0">
                                          <p:val>
                                            <p:strVal val="hidden"/>
                                          </p:val>
                                        </p:tav>
                                        <p:tav tm="50000">
                                          <p:val>
                                            <p:strVal val="visible"/>
                                          </p:val>
                                        </p:tav>
                                      </p:tavLst>
                                    </p:anim>
                                  </p:childTnLst>
                                </p:cTn>
                              </p:par>
                              <p:par>
                                <p:cTn id="11" presetID="35" presetClass="emph" presetSubtype="0" repeatCount="2000" fill="hold" nodeType="withEffect">
                                  <p:stCondLst>
                                    <p:cond delay="0"/>
                                  </p:stCondLst>
                                  <p:childTnLst>
                                    <p:anim calcmode="discrete" valueType="str">
                                      <p:cBhvr>
                                        <p:cTn id="12" dur="500" fill="hold"/>
                                        <p:tgtEl>
                                          <p:spTgt spid="8196">
                                            <p:txEl>
                                              <p:pRg st="3" end="3"/>
                                            </p:txEl>
                                          </p:spTgt>
                                        </p:tgtEl>
                                        <p:attrNameLst>
                                          <p:attrName>style.visibility</p:attrName>
                                        </p:attrNameLst>
                                      </p:cBhvr>
                                      <p:tavLst>
                                        <p:tav tm="0">
                                          <p:val>
                                            <p:strVal val="hidden"/>
                                          </p:val>
                                        </p:tav>
                                        <p:tav tm="50000">
                                          <p:val>
                                            <p:strVal val="visible"/>
                                          </p:val>
                                        </p:tav>
                                      </p:tavLst>
                                    </p:anim>
                                  </p:childTnLst>
                                </p:cTn>
                              </p:par>
                              <p:par>
                                <p:cTn id="13" presetID="35" presetClass="emph" presetSubtype="0" repeatCount="2000" fill="hold" nodeType="withEffect">
                                  <p:stCondLst>
                                    <p:cond delay="0"/>
                                  </p:stCondLst>
                                  <p:childTnLst>
                                    <p:anim calcmode="discrete" valueType="str">
                                      <p:cBhvr>
                                        <p:cTn id="14" dur="500" fill="hold"/>
                                        <p:tgtEl>
                                          <p:spTgt spid="8196">
                                            <p:txEl>
                                              <p:pRg st="4" end="4"/>
                                            </p:txEl>
                                          </p:spTgt>
                                        </p:tgtEl>
                                        <p:attrNameLst>
                                          <p:attrName>style.visibility</p:attrName>
                                        </p:attrNameLst>
                                      </p:cBhvr>
                                      <p:tavLst>
                                        <p:tav tm="0">
                                          <p:val>
                                            <p:strVal val="hidden"/>
                                          </p:val>
                                        </p:tav>
                                        <p:tav tm="50000">
                                          <p:val>
                                            <p:strVal val="visible"/>
                                          </p:val>
                                        </p:tav>
                                      </p:tavLst>
                                    </p:anim>
                                  </p:childTnLst>
                                </p:cTn>
                              </p:par>
                              <p:par>
                                <p:cTn id="15" presetID="35" presetClass="emph" presetSubtype="0" repeatCount="2000" fill="hold" nodeType="withEffect">
                                  <p:stCondLst>
                                    <p:cond delay="0"/>
                                  </p:stCondLst>
                                  <p:childTnLst>
                                    <p:anim calcmode="discrete" valueType="str">
                                      <p:cBhvr>
                                        <p:cTn id="16" dur="500" fill="hold"/>
                                        <p:tgtEl>
                                          <p:spTgt spid="8196">
                                            <p:txEl>
                                              <p:pRg st="5" end="5"/>
                                            </p:txEl>
                                          </p:spTgt>
                                        </p:tgtEl>
                                        <p:attrNameLst>
                                          <p:attrName>style.visibility</p:attrName>
                                        </p:attrNameLst>
                                      </p:cBhvr>
                                      <p:tavLst>
                                        <p:tav tm="0">
                                          <p:val>
                                            <p:strVal val="hidden"/>
                                          </p:val>
                                        </p:tav>
                                        <p:tav tm="50000">
                                          <p:val>
                                            <p:strVal val="visible"/>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8218"/>
                                        </p:tgtEl>
                                        <p:attrNameLst>
                                          <p:attrName>style.visibility</p:attrName>
                                        </p:attrNameLst>
                                      </p:cBhvr>
                                      <p:to>
                                        <p:strVal val="visible"/>
                                      </p:to>
                                    </p:set>
                                    <p:anim calcmode="lin" valueType="num">
                                      <p:cBhvr>
                                        <p:cTn id="21" dur="500" fill="hold"/>
                                        <p:tgtEl>
                                          <p:spTgt spid="8218"/>
                                        </p:tgtEl>
                                        <p:attrNameLst>
                                          <p:attrName>ppt_w</p:attrName>
                                        </p:attrNameLst>
                                      </p:cBhvr>
                                      <p:tavLst>
                                        <p:tav tm="0">
                                          <p:val>
                                            <p:fltVal val="0"/>
                                          </p:val>
                                        </p:tav>
                                        <p:tav tm="100000">
                                          <p:val>
                                            <p:strVal val="#ppt_w"/>
                                          </p:val>
                                        </p:tav>
                                      </p:tavLst>
                                    </p:anim>
                                    <p:anim calcmode="lin" valueType="num">
                                      <p:cBhvr>
                                        <p:cTn id="22" dur="500" fill="hold"/>
                                        <p:tgtEl>
                                          <p:spTgt spid="82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52408" y="65092"/>
            <a:ext cx="9677399"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2" eaLnBrk="1" hangingPunct="1"/>
            <a:r>
              <a:rPr lang="en-US" altLang="en-US" b="1" dirty="0">
                <a:solidFill>
                  <a:srgbClr val="FF0000"/>
                </a:solidFill>
                <a:latin typeface="Cambria" panose="02040503050406030204" pitchFamily="18" charset="0"/>
                <a:ea typeface="Cambria" panose="02040503050406030204" pitchFamily="18" charset="0"/>
              </a:rPr>
              <a:t>		</a:t>
            </a:r>
            <a:r>
              <a:rPr lang="en-US" altLang="en-US" sz="2800" b="1" dirty="0" err="1">
                <a:solidFill>
                  <a:srgbClr val="FF0000"/>
                </a:solidFill>
                <a:latin typeface="Cambria" panose="02040503050406030204" pitchFamily="18" charset="0"/>
                <a:ea typeface="Cambria" panose="02040503050406030204" pitchFamily="18" charset="0"/>
              </a:rPr>
              <a:t>Giữ</a:t>
            </a:r>
            <a:r>
              <a:rPr lang="en-US" altLang="en-US" sz="2800" b="1" dirty="0">
                <a:solidFill>
                  <a:srgbClr val="FF0000"/>
                </a:solidFill>
                <a:latin typeface="Cambria" panose="02040503050406030204" pitchFamily="18" charset="0"/>
                <a:ea typeface="Cambria" panose="02040503050406030204" pitchFamily="18" charset="0"/>
              </a:rPr>
              <a:t> </a:t>
            </a:r>
            <a:r>
              <a:rPr lang="en-US" altLang="en-US" sz="2800" b="1" dirty="0" err="1">
                <a:solidFill>
                  <a:srgbClr val="FF0000"/>
                </a:solidFill>
                <a:latin typeface="Cambria" panose="02040503050406030204" pitchFamily="18" charset="0"/>
                <a:ea typeface="Cambria" panose="02040503050406030204" pitchFamily="18" charset="0"/>
              </a:rPr>
              <a:t>nghiêm</a:t>
            </a:r>
            <a:r>
              <a:rPr lang="en-US" altLang="en-US" sz="2800" b="1" dirty="0">
                <a:solidFill>
                  <a:srgbClr val="FF0000"/>
                </a:solidFill>
                <a:latin typeface="Cambria" panose="02040503050406030204" pitchFamily="18" charset="0"/>
                <a:ea typeface="Cambria" panose="02040503050406030204" pitchFamily="18" charset="0"/>
              </a:rPr>
              <a:t> </a:t>
            </a:r>
            <a:r>
              <a:rPr lang="en-US" altLang="en-US" sz="2800" b="1" dirty="0" err="1">
                <a:solidFill>
                  <a:srgbClr val="FF0000"/>
                </a:solidFill>
                <a:latin typeface="Cambria" panose="02040503050406030204" pitchFamily="18" charset="0"/>
                <a:ea typeface="Cambria" panose="02040503050406030204" pitchFamily="18" charset="0"/>
              </a:rPr>
              <a:t>phép</a:t>
            </a:r>
            <a:r>
              <a:rPr lang="en-US" altLang="en-US" sz="2800" b="1" dirty="0">
                <a:solidFill>
                  <a:srgbClr val="FF0000"/>
                </a:solidFill>
                <a:latin typeface="Cambria" panose="02040503050406030204" pitchFamily="18" charset="0"/>
                <a:ea typeface="Cambria" panose="02040503050406030204" pitchFamily="18" charset="0"/>
              </a:rPr>
              <a:t> </a:t>
            </a:r>
            <a:r>
              <a:rPr lang="en-US" altLang="en-US" sz="2800" b="1" dirty="0" err="1">
                <a:solidFill>
                  <a:srgbClr val="FF0000"/>
                </a:solidFill>
                <a:latin typeface="Cambria" panose="02040503050406030204" pitchFamily="18" charset="0"/>
                <a:ea typeface="Cambria" panose="02040503050406030204" pitchFamily="18" charset="0"/>
              </a:rPr>
              <a:t>nước</a:t>
            </a:r>
            <a:endParaRPr lang="en-US" altLang="en-US" sz="2800" dirty="0">
              <a:solidFill>
                <a:srgbClr val="FF0000"/>
              </a:solidFill>
              <a:latin typeface="Cambria" panose="02040503050406030204" pitchFamily="18" charset="0"/>
              <a:ea typeface="Cambria" panose="02040503050406030204" pitchFamily="18" charset="0"/>
            </a:endParaRPr>
          </a:p>
          <a:p>
            <a:pPr eaLnBrk="1" hangingPunct="1"/>
            <a:r>
              <a:rPr lang="en-US" altLang="en-US" i="1">
                <a:latin typeface="Cambria" panose="02040503050406030204" pitchFamily="18" charset="0"/>
                <a:ea typeface="Cambria" panose="02040503050406030204" pitchFamily="18" charset="0"/>
              </a:rPr>
              <a:t>    </a:t>
            </a:r>
            <a:r>
              <a:rPr lang="en-US" altLang="en-US" i="1" dirty="0">
                <a:latin typeface="Cambria" panose="02040503050406030204" pitchFamily="18" charset="0"/>
                <a:ea typeface="Cambria" panose="02040503050406030204" pitchFamily="18" charset="0"/>
              </a:rPr>
              <a:t>(</a:t>
            </a:r>
            <a:r>
              <a:rPr lang="en-US" altLang="en-US" i="1" dirty="0" err="1">
                <a:latin typeface="Cambria" panose="02040503050406030204" pitchFamily="18" charset="0"/>
                <a:ea typeface="Cambria" panose="02040503050406030204" pitchFamily="18" charset="0"/>
              </a:rPr>
              <a:t>Linh</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Từ</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Quốc</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Mẫu</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bước</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vào</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phòng</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vẻ</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mặt</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buồn</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bực</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như</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vừa</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khóc</a:t>
            </a:r>
            <a:r>
              <a:rPr lang="en-US" altLang="en-US" i="1" dirty="0">
                <a:latin typeface="Cambria" panose="02040503050406030204" pitchFamily="18" charset="0"/>
                <a:ea typeface="Cambria" panose="02040503050406030204" pitchFamily="18" charset="0"/>
              </a:rPr>
              <a:t>.)</a:t>
            </a:r>
            <a:endParaRPr lang="en-US" altLang="en-US" b="1" i="1" dirty="0">
              <a:latin typeface="Cambria" panose="02040503050406030204" pitchFamily="18" charset="0"/>
              <a:ea typeface="Cambria" panose="02040503050406030204" pitchFamily="18" charset="0"/>
            </a:endParaRPr>
          </a:p>
          <a:p>
            <a:pPr eaLnBrk="1" hangingPunct="1"/>
            <a:r>
              <a:rPr lang="en-US" altLang="en-US" b="1" i="1" dirty="0" err="1">
                <a:solidFill>
                  <a:srgbClr val="FF0000"/>
                </a:solidFill>
                <a:latin typeface="Cambria" panose="02040503050406030204" pitchFamily="18" charset="0"/>
                <a:ea typeface="Cambria" panose="02040503050406030204" pitchFamily="18" charset="0"/>
              </a:rPr>
              <a:t>Trần</a:t>
            </a:r>
            <a:r>
              <a:rPr lang="en-US" altLang="en-US" b="1" i="1" dirty="0">
                <a:solidFill>
                  <a:srgbClr val="FF0000"/>
                </a:solidFill>
                <a:latin typeface="Cambria" panose="02040503050406030204" pitchFamily="18" charset="0"/>
                <a:ea typeface="Cambria" panose="02040503050406030204" pitchFamily="18" charset="0"/>
              </a:rPr>
              <a:t> </a:t>
            </a:r>
            <a:r>
              <a:rPr lang="en-US" altLang="en-US" b="1" i="1" err="1">
                <a:solidFill>
                  <a:srgbClr val="FF0000"/>
                </a:solidFill>
                <a:latin typeface="Cambria" panose="02040503050406030204" pitchFamily="18" charset="0"/>
                <a:ea typeface="Cambria" panose="02040503050406030204" pitchFamily="18" charset="0"/>
              </a:rPr>
              <a:t>Thủ</a:t>
            </a:r>
            <a:r>
              <a:rPr lang="en-US" altLang="en-US" b="1" i="1">
                <a:solidFill>
                  <a:srgbClr val="FF0000"/>
                </a:solidFill>
                <a:latin typeface="Cambria" panose="02040503050406030204" pitchFamily="18" charset="0"/>
                <a:ea typeface="Cambria" panose="02040503050406030204" pitchFamily="18" charset="0"/>
              </a:rPr>
              <a:t> Độ	:</a:t>
            </a:r>
            <a:r>
              <a:rPr lang="en-US" altLang="en-US">
                <a:latin typeface="Cambria" panose="02040503050406030204" pitchFamily="18" charset="0"/>
                <a:ea typeface="Cambria" panose="02040503050406030204" pitchFamily="18" charset="0"/>
              </a:rPr>
              <a:t>      </a:t>
            </a:r>
            <a:r>
              <a:rPr lang="en-US" altLang="en-US" dirty="0">
                <a:latin typeface="Cambria" panose="02040503050406030204" pitchFamily="18" charset="0"/>
                <a:ea typeface="Cambria" panose="02040503050406030204" pitchFamily="18" charset="0"/>
              </a:rPr>
              <a:t>- </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Ngạc</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nhiên</a:t>
            </a:r>
            <a:r>
              <a:rPr lang="en-US" altLang="en-US" i="1" dirty="0">
                <a:latin typeface="Cambria" panose="02040503050406030204" pitchFamily="18" charset="0"/>
                <a:ea typeface="Cambria" panose="02040503050406030204" pitchFamily="18" charset="0"/>
              </a:rPr>
              <a:t>)</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Phu</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nhân</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làm</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sao</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thế</a:t>
            </a:r>
            <a:r>
              <a:rPr lang="en-US" altLang="en-US" dirty="0">
                <a:latin typeface="Cambria" panose="02040503050406030204" pitchFamily="18" charset="0"/>
                <a:ea typeface="Cambria" panose="02040503050406030204" pitchFamily="18" charset="0"/>
              </a:rPr>
              <a:t>?</a:t>
            </a:r>
            <a:endParaRPr lang="en-US" altLang="en-US" b="1" i="1" dirty="0">
              <a:latin typeface="Cambria" panose="02040503050406030204" pitchFamily="18" charset="0"/>
              <a:ea typeface="Cambria" panose="02040503050406030204" pitchFamily="18" charset="0"/>
            </a:endParaRPr>
          </a:p>
          <a:p>
            <a:pPr eaLnBrk="1" hangingPunct="1"/>
            <a:r>
              <a:rPr lang="en-US" altLang="en-US" b="1" i="1" dirty="0" err="1">
                <a:solidFill>
                  <a:srgbClr val="0000FF"/>
                </a:solidFill>
                <a:latin typeface="Cambria" panose="02040503050406030204" pitchFamily="18" charset="0"/>
                <a:ea typeface="Cambria" panose="02040503050406030204" pitchFamily="18" charset="0"/>
              </a:rPr>
              <a:t>Linh</a:t>
            </a:r>
            <a:r>
              <a:rPr lang="en-US" altLang="en-US" b="1" i="1" dirty="0">
                <a:solidFill>
                  <a:srgbClr val="0000FF"/>
                </a:solidFill>
                <a:latin typeface="Cambria" panose="02040503050406030204" pitchFamily="18" charset="0"/>
                <a:ea typeface="Cambria" panose="02040503050406030204" pitchFamily="18" charset="0"/>
              </a:rPr>
              <a:t> </a:t>
            </a:r>
            <a:r>
              <a:rPr lang="en-US" altLang="en-US" b="1" i="1" dirty="0" err="1">
                <a:solidFill>
                  <a:srgbClr val="0000FF"/>
                </a:solidFill>
                <a:latin typeface="Cambria" panose="02040503050406030204" pitchFamily="18" charset="0"/>
                <a:ea typeface="Cambria" panose="02040503050406030204" pitchFamily="18" charset="0"/>
              </a:rPr>
              <a:t>Từ</a:t>
            </a:r>
            <a:r>
              <a:rPr lang="en-US" altLang="en-US" b="1" i="1" dirty="0">
                <a:solidFill>
                  <a:srgbClr val="0000FF"/>
                </a:solidFill>
                <a:latin typeface="Cambria" panose="02040503050406030204" pitchFamily="18" charset="0"/>
                <a:ea typeface="Cambria" panose="02040503050406030204" pitchFamily="18" charset="0"/>
              </a:rPr>
              <a:t> </a:t>
            </a:r>
            <a:r>
              <a:rPr lang="en-US" altLang="en-US" b="1" i="1" dirty="0" err="1">
                <a:solidFill>
                  <a:srgbClr val="0000FF"/>
                </a:solidFill>
                <a:latin typeface="Cambria" panose="02040503050406030204" pitchFamily="18" charset="0"/>
                <a:ea typeface="Cambria" panose="02040503050406030204" pitchFamily="18" charset="0"/>
              </a:rPr>
              <a:t>Quốc</a:t>
            </a:r>
            <a:r>
              <a:rPr lang="en-US" altLang="en-US" b="1" i="1" dirty="0">
                <a:solidFill>
                  <a:srgbClr val="0000FF"/>
                </a:solidFill>
                <a:latin typeface="Cambria" panose="02040503050406030204" pitchFamily="18" charset="0"/>
                <a:ea typeface="Cambria" panose="02040503050406030204" pitchFamily="18" charset="0"/>
              </a:rPr>
              <a:t> </a:t>
            </a:r>
            <a:r>
              <a:rPr lang="en-US" altLang="en-US" b="1" i="1" dirty="0" err="1">
                <a:solidFill>
                  <a:srgbClr val="0000FF"/>
                </a:solidFill>
                <a:latin typeface="Cambria" panose="02040503050406030204" pitchFamily="18" charset="0"/>
                <a:ea typeface="Cambria" panose="02040503050406030204" pitchFamily="18" charset="0"/>
              </a:rPr>
              <a:t>Mẫu</a:t>
            </a:r>
            <a:r>
              <a:rPr lang="en-US" altLang="en-US" dirty="0">
                <a:solidFill>
                  <a:srgbClr val="0000FF"/>
                </a:solidFill>
                <a:latin typeface="Cambria" panose="02040503050406030204" pitchFamily="18" charset="0"/>
                <a:ea typeface="Cambria" panose="02040503050406030204" pitchFamily="18" charset="0"/>
              </a:rPr>
              <a:t>:</a:t>
            </a:r>
            <a:r>
              <a:rPr lang="en-US" altLang="en-US"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Tấm</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tức</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Phép</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nuớc</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bây</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giờ</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đảo</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lộn</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hết</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rồi</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Một</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tên</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quân</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hiệu</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mà</a:t>
            </a:r>
            <a:r>
              <a:rPr lang="en-US" altLang="en-US" dirty="0">
                <a:latin typeface="Cambria" panose="02040503050406030204" pitchFamily="18" charset="0"/>
                <a:ea typeface="Cambria" panose="02040503050406030204" pitchFamily="18" charset="0"/>
              </a:rPr>
              <a:t> </a:t>
            </a:r>
            <a:r>
              <a:rPr lang="en-US" altLang="en-US" err="1">
                <a:latin typeface="Cambria" panose="02040503050406030204" pitchFamily="18" charset="0"/>
                <a:ea typeface="Cambria" panose="02040503050406030204" pitchFamily="18" charset="0"/>
              </a:rPr>
              <a:t>dám</a:t>
            </a:r>
            <a:r>
              <a:rPr lang="en-US" altLang="en-US">
                <a:latin typeface="Cambria" panose="02040503050406030204" pitchFamily="18" charset="0"/>
                <a:ea typeface="Cambria" panose="02040503050406030204" pitchFamily="18" charset="0"/>
              </a:rPr>
              <a:t> hỗn </a:t>
            </a:r>
            <a:r>
              <a:rPr lang="en-US" altLang="en-US" dirty="0" err="1">
                <a:latin typeface="Cambria" panose="02040503050406030204" pitchFamily="18" charset="0"/>
                <a:ea typeface="Cambria" panose="02040503050406030204" pitchFamily="18" charset="0"/>
              </a:rPr>
              <a:t>với</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cả</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vợ</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thái</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sư</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Như</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thế</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thì</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còn</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trên</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dưới</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gì</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nữa</a:t>
            </a:r>
            <a:r>
              <a:rPr lang="en-US" altLang="en-US" dirty="0">
                <a:latin typeface="Cambria" panose="02040503050406030204" pitchFamily="18" charset="0"/>
                <a:ea typeface="Cambria" panose="02040503050406030204" pitchFamily="18" charset="0"/>
              </a:rPr>
              <a:t>!</a:t>
            </a:r>
            <a:endParaRPr lang="en-US" altLang="en-US" b="1" i="1" dirty="0">
              <a:latin typeface="Cambria" panose="02040503050406030204" pitchFamily="18" charset="0"/>
              <a:ea typeface="Cambria" panose="02040503050406030204" pitchFamily="18" charset="0"/>
            </a:endParaRPr>
          </a:p>
          <a:p>
            <a:pPr eaLnBrk="1" hangingPunct="1"/>
            <a:r>
              <a:rPr lang="en-US" altLang="en-US" b="1" i="1" dirty="0" err="1">
                <a:solidFill>
                  <a:srgbClr val="FF0000"/>
                </a:solidFill>
                <a:latin typeface="Cambria" panose="02040503050406030204" pitchFamily="18" charset="0"/>
                <a:ea typeface="Cambria" panose="02040503050406030204" pitchFamily="18" charset="0"/>
              </a:rPr>
              <a:t>Trần</a:t>
            </a:r>
            <a:r>
              <a:rPr lang="en-US" altLang="en-US" b="1" i="1" dirty="0">
                <a:solidFill>
                  <a:srgbClr val="FF0000"/>
                </a:solidFill>
                <a:latin typeface="Cambria" panose="02040503050406030204" pitchFamily="18" charset="0"/>
                <a:ea typeface="Cambria" panose="02040503050406030204" pitchFamily="18" charset="0"/>
              </a:rPr>
              <a:t> </a:t>
            </a:r>
            <a:r>
              <a:rPr lang="en-US" altLang="en-US" b="1" i="1" dirty="0" err="1">
                <a:solidFill>
                  <a:srgbClr val="FF0000"/>
                </a:solidFill>
                <a:latin typeface="Cambria" panose="02040503050406030204" pitchFamily="18" charset="0"/>
                <a:ea typeface="Cambria" panose="02040503050406030204" pitchFamily="18" charset="0"/>
              </a:rPr>
              <a:t>Thủ</a:t>
            </a:r>
            <a:r>
              <a:rPr lang="en-US" altLang="en-US" b="1" i="1" dirty="0">
                <a:solidFill>
                  <a:srgbClr val="FF0000"/>
                </a:solidFill>
                <a:latin typeface="Cambria" panose="02040503050406030204" pitchFamily="18" charset="0"/>
                <a:ea typeface="Cambria" panose="02040503050406030204" pitchFamily="18" charset="0"/>
              </a:rPr>
              <a:t> </a:t>
            </a:r>
            <a:r>
              <a:rPr lang="en-US" altLang="en-US" b="1" i="1" dirty="0" err="1">
                <a:solidFill>
                  <a:srgbClr val="FF0000"/>
                </a:solidFill>
                <a:latin typeface="Cambria" panose="02040503050406030204" pitchFamily="18" charset="0"/>
                <a:ea typeface="Cambria" panose="02040503050406030204" pitchFamily="18" charset="0"/>
              </a:rPr>
              <a:t>Độ</a:t>
            </a:r>
            <a:r>
              <a:rPr lang="en-US" altLang="en-US">
                <a:solidFill>
                  <a:srgbClr val="FF0000"/>
                </a:solidFill>
                <a:latin typeface="Cambria" panose="02040503050406030204" pitchFamily="18" charset="0"/>
                <a:ea typeface="Cambria" panose="02040503050406030204" pitchFamily="18" charset="0"/>
              </a:rPr>
              <a:t>:</a:t>
            </a:r>
            <a:r>
              <a:rPr lang="en-US" altLang="en-US">
                <a:latin typeface="Cambria" panose="02040503050406030204" pitchFamily="18" charset="0"/>
                <a:ea typeface="Cambria" panose="02040503050406030204" pitchFamily="18" charset="0"/>
              </a:rPr>
              <a:t> - </a:t>
            </a:r>
            <a:r>
              <a:rPr lang="en-US" altLang="en-US" dirty="0" err="1">
                <a:latin typeface="Cambria" panose="02040503050406030204" pitchFamily="18" charset="0"/>
                <a:ea typeface="Cambria" panose="02040503050406030204" pitchFamily="18" charset="0"/>
              </a:rPr>
              <a:t>Bà</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hãy</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bớt</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nóng</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giận</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đi</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Kể</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cho</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tôi</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nghe</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đầu</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đuôi</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câu</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chuyện</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thế</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nào</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đã</a:t>
            </a:r>
            <a:r>
              <a:rPr lang="en-US" altLang="en-US" dirty="0">
                <a:latin typeface="Cambria" panose="02040503050406030204" pitchFamily="18" charset="0"/>
                <a:ea typeface="Cambria" panose="02040503050406030204" pitchFamily="18" charset="0"/>
              </a:rPr>
              <a:t>!</a:t>
            </a:r>
            <a:endParaRPr lang="en-US" altLang="en-US" b="1" i="1" dirty="0">
              <a:latin typeface="Cambria" panose="02040503050406030204" pitchFamily="18" charset="0"/>
              <a:ea typeface="Cambria" panose="02040503050406030204" pitchFamily="18" charset="0"/>
            </a:endParaRPr>
          </a:p>
          <a:p>
            <a:pPr eaLnBrk="1" hangingPunct="1"/>
            <a:r>
              <a:rPr lang="en-US" altLang="en-US" b="1" i="1" dirty="0" err="1">
                <a:solidFill>
                  <a:srgbClr val="0000FF"/>
                </a:solidFill>
                <a:latin typeface="Cambria" panose="02040503050406030204" pitchFamily="18" charset="0"/>
                <a:ea typeface="Cambria" panose="02040503050406030204" pitchFamily="18" charset="0"/>
              </a:rPr>
              <a:t>Linh</a:t>
            </a:r>
            <a:r>
              <a:rPr lang="en-US" altLang="en-US" b="1" i="1" dirty="0">
                <a:solidFill>
                  <a:srgbClr val="0000FF"/>
                </a:solidFill>
                <a:latin typeface="Cambria" panose="02040503050406030204" pitchFamily="18" charset="0"/>
                <a:ea typeface="Cambria" panose="02040503050406030204" pitchFamily="18" charset="0"/>
              </a:rPr>
              <a:t> </a:t>
            </a:r>
            <a:r>
              <a:rPr lang="en-US" altLang="en-US" b="1" i="1" dirty="0" err="1">
                <a:solidFill>
                  <a:srgbClr val="0000FF"/>
                </a:solidFill>
                <a:latin typeface="Cambria" panose="02040503050406030204" pitchFamily="18" charset="0"/>
                <a:ea typeface="Cambria" panose="02040503050406030204" pitchFamily="18" charset="0"/>
              </a:rPr>
              <a:t>Từ</a:t>
            </a:r>
            <a:r>
              <a:rPr lang="en-US" altLang="en-US" b="1" i="1" dirty="0">
                <a:solidFill>
                  <a:srgbClr val="0000FF"/>
                </a:solidFill>
                <a:latin typeface="Cambria" panose="02040503050406030204" pitchFamily="18" charset="0"/>
                <a:ea typeface="Cambria" panose="02040503050406030204" pitchFamily="18" charset="0"/>
              </a:rPr>
              <a:t> </a:t>
            </a:r>
            <a:r>
              <a:rPr lang="en-US" altLang="en-US" b="1" i="1" dirty="0" err="1">
                <a:solidFill>
                  <a:srgbClr val="0000FF"/>
                </a:solidFill>
                <a:latin typeface="Cambria" panose="02040503050406030204" pitchFamily="18" charset="0"/>
                <a:ea typeface="Cambria" panose="02040503050406030204" pitchFamily="18" charset="0"/>
              </a:rPr>
              <a:t>Quốc</a:t>
            </a:r>
            <a:r>
              <a:rPr lang="en-US" altLang="en-US" b="1" i="1" dirty="0">
                <a:solidFill>
                  <a:srgbClr val="0000FF"/>
                </a:solidFill>
                <a:latin typeface="Cambria" panose="02040503050406030204" pitchFamily="18" charset="0"/>
                <a:ea typeface="Cambria" panose="02040503050406030204" pitchFamily="18" charset="0"/>
              </a:rPr>
              <a:t> </a:t>
            </a:r>
            <a:r>
              <a:rPr lang="en-US" altLang="en-US" b="1" i="1" dirty="0" err="1">
                <a:solidFill>
                  <a:srgbClr val="0000FF"/>
                </a:solidFill>
                <a:latin typeface="Cambria" panose="02040503050406030204" pitchFamily="18" charset="0"/>
                <a:ea typeface="Cambria" panose="02040503050406030204" pitchFamily="18" charset="0"/>
              </a:rPr>
              <a:t>Mẫu</a:t>
            </a:r>
            <a:r>
              <a:rPr lang="en-US" altLang="en-US" dirty="0">
                <a:latin typeface="Cambria" panose="02040503050406030204" pitchFamily="18" charset="0"/>
                <a:ea typeface="Cambria" panose="02040503050406030204" pitchFamily="18" charset="0"/>
              </a:rPr>
              <a:t>: - </a:t>
            </a:r>
            <a:r>
              <a:rPr lang="en-US" altLang="en-US" dirty="0" err="1">
                <a:latin typeface="Cambria" panose="02040503050406030204" pitchFamily="18" charset="0"/>
                <a:ea typeface="Cambria" panose="02040503050406030204" pitchFamily="18" charset="0"/>
              </a:rPr>
              <a:t>Hôm</a:t>
            </a:r>
            <a:r>
              <a:rPr lang="en-US" altLang="en-US" dirty="0">
                <a:latin typeface="Cambria" panose="02040503050406030204" pitchFamily="18" charset="0"/>
                <a:ea typeface="Cambria" panose="02040503050406030204" pitchFamily="18" charset="0"/>
              </a:rPr>
              <a:t> nay </a:t>
            </a:r>
            <a:r>
              <a:rPr lang="en-US" altLang="en-US" dirty="0" err="1">
                <a:latin typeface="Cambria" panose="02040503050406030204" pitchFamily="18" charset="0"/>
                <a:ea typeface="Cambria" panose="02040503050406030204" pitchFamily="18" charset="0"/>
              </a:rPr>
              <a:t>tôi</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có</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việc</a:t>
            </a:r>
            <a:r>
              <a:rPr lang="en-US" altLang="en-US" dirty="0">
                <a:latin typeface="Cambria" panose="02040503050406030204" pitchFamily="18" charset="0"/>
                <a:ea typeface="Cambria" panose="02040503050406030204" pitchFamily="18" charset="0"/>
              </a:rPr>
              <a:t> qua </a:t>
            </a:r>
            <a:r>
              <a:rPr lang="en-US" altLang="en-US" dirty="0" err="1">
                <a:latin typeface="Cambria" panose="02040503050406030204" pitchFamily="18" charset="0"/>
                <a:ea typeface="Cambria" panose="02040503050406030204" pitchFamily="18" charset="0"/>
              </a:rPr>
              <a:t>cửa</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Bắc</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Có</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tên</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quân</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hiệu</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nhất</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định</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bắt</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tôi</a:t>
            </a:r>
            <a:r>
              <a:rPr lang="en-US" altLang="en-US" dirty="0">
                <a:latin typeface="Cambria" panose="02040503050406030204" pitchFamily="18" charset="0"/>
                <a:ea typeface="Cambria" panose="02040503050406030204" pitchFamily="18" charset="0"/>
              </a:rPr>
              <a:t> </a:t>
            </a:r>
            <a:r>
              <a:rPr lang="en-US" altLang="en-US" err="1">
                <a:latin typeface="Cambria" panose="02040503050406030204" pitchFamily="18" charset="0"/>
                <a:ea typeface="Cambria" panose="02040503050406030204" pitchFamily="18" charset="0"/>
              </a:rPr>
              <a:t>xuống</a:t>
            </a:r>
            <a:r>
              <a:rPr lang="en-US" altLang="en-US">
                <a:latin typeface="Cambria" panose="02040503050406030204" pitchFamily="18" charset="0"/>
                <a:ea typeface="Cambria" panose="02040503050406030204" pitchFamily="18" charset="0"/>
              </a:rPr>
              <a:t> kiệu</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Ông</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nghĩ</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xem</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Tôi</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là</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vợ</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quan</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thái</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sư</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thế</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mà</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kẻ</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dưới</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dám</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khinh</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nhờn</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là</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thế</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nào</a:t>
            </a:r>
            <a:r>
              <a:rPr lang="en-US" altLang="en-US" dirty="0">
                <a:latin typeface="Cambria" panose="02040503050406030204" pitchFamily="18" charset="0"/>
                <a:ea typeface="Cambria" panose="02040503050406030204" pitchFamily="18" charset="0"/>
              </a:rPr>
              <a:t>?</a:t>
            </a:r>
            <a:endParaRPr lang="en-US" altLang="en-US" b="1" i="1" dirty="0">
              <a:latin typeface="Cambria" panose="02040503050406030204" pitchFamily="18" charset="0"/>
              <a:ea typeface="Cambria" panose="02040503050406030204" pitchFamily="18" charset="0"/>
            </a:endParaRPr>
          </a:p>
          <a:p>
            <a:pPr eaLnBrk="1" hangingPunct="1"/>
            <a:r>
              <a:rPr lang="en-US" altLang="en-US" b="1" i="1" dirty="0" err="1">
                <a:solidFill>
                  <a:srgbClr val="FF0000"/>
                </a:solidFill>
                <a:latin typeface="Cambria" panose="02040503050406030204" pitchFamily="18" charset="0"/>
                <a:ea typeface="Cambria" panose="02040503050406030204" pitchFamily="18" charset="0"/>
              </a:rPr>
              <a:t>Trần</a:t>
            </a:r>
            <a:r>
              <a:rPr lang="en-US" altLang="en-US" b="1" i="1" dirty="0">
                <a:solidFill>
                  <a:srgbClr val="FF0000"/>
                </a:solidFill>
                <a:latin typeface="Cambria" panose="02040503050406030204" pitchFamily="18" charset="0"/>
                <a:ea typeface="Cambria" panose="02040503050406030204" pitchFamily="18" charset="0"/>
              </a:rPr>
              <a:t> </a:t>
            </a:r>
            <a:r>
              <a:rPr lang="en-US" altLang="en-US" b="1" i="1" dirty="0" err="1">
                <a:solidFill>
                  <a:srgbClr val="FF0000"/>
                </a:solidFill>
                <a:latin typeface="Cambria" panose="02040503050406030204" pitchFamily="18" charset="0"/>
                <a:ea typeface="Cambria" panose="02040503050406030204" pitchFamily="18" charset="0"/>
              </a:rPr>
              <a:t>Thủ</a:t>
            </a:r>
            <a:r>
              <a:rPr lang="en-US" altLang="en-US" b="1" i="1" dirty="0">
                <a:solidFill>
                  <a:srgbClr val="FF0000"/>
                </a:solidFill>
                <a:latin typeface="Cambria" panose="02040503050406030204" pitchFamily="18" charset="0"/>
                <a:ea typeface="Cambria" panose="02040503050406030204" pitchFamily="18" charset="0"/>
              </a:rPr>
              <a:t> </a:t>
            </a:r>
            <a:r>
              <a:rPr lang="en-US" altLang="en-US" b="1" i="1" err="1">
                <a:solidFill>
                  <a:srgbClr val="FF0000"/>
                </a:solidFill>
                <a:latin typeface="Cambria" panose="02040503050406030204" pitchFamily="18" charset="0"/>
                <a:ea typeface="Cambria" panose="02040503050406030204" pitchFamily="18" charset="0"/>
              </a:rPr>
              <a:t>Độ</a:t>
            </a:r>
            <a:r>
              <a:rPr lang="en-US" altLang="en-US" b="1" i="1">
                <a:solidFill>
                  <a:srgbClr val="FF0000"/>
                </a:solidFill>
                <a:latin typeface="Cambria" panose="02040503050406030204" pitchFamily="18" charset="0"/>
                <a:ea typeface="Cambria" panose="02040503050406030204" pitchFamily="18" charset="0"/>
              </a:rPr>
              <a:t> :</a:t>
            </a:r>
            <a:r>
              <a:rPr lang="en-US" altLang="en-US">
                <a:latin typeface="Cambria" panose="02040503050406030204" pitchFamily="18" charset="0"/>
                <a:ea typeface="Cambria" panose="02040503050406030204" pitchFamily="18" charset="0"/>
              </a:rPr>
              <a:t> </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Hãy</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để</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tôi</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gọi</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hắn</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đến</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xem</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sao</a:t>
            </a:r>
            <a:r>
              <a:rPr lang="en-US" altLang="en-US" dirty="0">
                <a:latin typeface="Cambria" panose="02040503050406030204" pitchFamily="18" charset="0"/>
                <a:ea typeface="Cambria" panose="02040503050406030204" pitchFamily="18" charset="0"/>
              </a:rPr>
              <a:t>. </a:t>
            </a:r>
            <a:r>
              <a:rPr lang="en-US" altLang="en-US" i="1" dirty="0">
                <a:latin typeface="Cambria" panose="02040503050406030204" pitchFamily="18" charset="0"/>
                <a:ea typeface="Cambria" panose="02040503050406030204" pitchFamily="18" charset="0"/>
              </a:rPr>
              <a:t>(</a:t>
            </a:r>
            <a:r>
              <a:rPr lang="en-US" altLang="en-US" i="1" dirty="0" err="1">
                <a:latin typeface="Cambria" panose="02040503050406030204" pitchFamily="18" charset="0"/>
                <a:ea typeface="Cambria" panose="02040503050406030204" pitchFamily="18" charset="0"/>
              </a:rPr>
              <a:t>gọi</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lính</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hầu</a:t>
            </a:r>
            <a:r>
              <a:rPr lang="en-US" altLang="en-US" i="1" dirty="0">
                <a:latin typeface="Cambria" panose="02040503050406030204" pitchFamily="18" charset="0"/>
                <a:ea typeface="Cambria" panose="02040503050406030204" pitchFamily="18" charset="0"/>
              </a:rPr>
              <a:t>)</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Quân</a:t>
            </a:r>
            <a:r>
              <a:rPr lang="en-US" altLang="en-US" dirty="0">
                <a:latin typeface="Cambria" panose="02040503050406030204" pitchFamily="18" charset="0"/>
                <a:ea typeface="Cambria" panose="02040503050406030204" pitchFamily="18" charset="0"/>
              </a:rPr>
              <a:t> bay </a:t>
            </a:r>
            <a:r>
              <a:rPr lang="en-US" altLang="en-US" dirty="0" err="1">
                <a:latin typeface="Cambria" panose="02040503050406030204" pitchFamily="18" charset="0"/>
                <a:ea typeface="Cambria" panose="02040503050406030204" pitchFamily="18" charset="0"/>
              </a:rPr>
              <a:t>cho</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đòi</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tên</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quân</a:t>
            </a:r>
            <a:r>
              <a:rPr lang="en-US" altLang="en-US" dirty="0">
                <a:latin typeface="Cambria" panose="02040503050406030204" pitchFamily="18" charset="0"/>
                <a:ea typeface="Cambria" panose="02040503050406030204" pitchFamily="18" charset="0"/>
              </a:rPr>
              <a:t> </a:t>
            </a:r>
            <a:r>
              <a:rPr lang="en-US" altLang="en-US" err="1">
                <a:latin typeface="Cambria" panose="02040503050406030204" pitchFamily="18" charset="0"/>
                <a:ea typeface="Cambria" panose="02040503050406030204" pitchFamily="18" charset="0"/>
              </a:rPr>
              <a:t>hiệu</a:t>
            </a:r>
            <a:r>
              <a:rPr lang="en-US" altLang="en-US">
                <a:latin typeface="Cambria" panose="02040503050406030204" pitchFamily="18" charset="0"/>
                <a:ea typeface="Cambria" panose="02040503050406030204" pitchFamily="18" charset="0"/>
              </a:rPr>
              <a:t> đến </a:t>
            </a:r>
            <a:r>
              <a:rPr lang="en-US" altLang="en-US" dirty="0" err="1">
                <a:latin typeface="Cambria" panose="02040503050406030204" pitchFamily="18" charset="0"/>
                <a:ea typeface="Cambria" panose="02040503050406030204" pitchFamily="18" charset="0"/>
              </a:rPr>
              <a:t>đây</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ngay</a:t>
            </a:r>
            <a:r>
              <a:rPr lang="en-US" altLang="en-US" dirty="0">
                <a:latin typeface="Cambria" panose="02040503050406030204" pitchFamily="18" charset="0"/>
                <a:ea typeface="Cambria" panose="02040503050406030204" pitchFamily="18" charset="0"/>
              </a:rPr>
              <a:t> ! </a:t>
            </a:r>
            <a:r>
              <a:rPr lang="en-US" altLang="en-US" dirty="0" err="1">
                <a:latin typeface="Cambria" panose="02040503050406030204" pitchFamily="18" charset="0"/>
                <a:ea typeface="Cambria" panose="02040503050406030204" pitchFamily="18" charset="0"/>
              </a:rPr>
              <a:t>Nhớ</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dẫn</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theo</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một</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phu</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kiệu</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để</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nhận</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mặt</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hắn</a:t>
            </a:r>
            <a:r>
              <a:rPr lang="en-US" altLang="en-US" dirty="0">
                <a:latin typeface="Cambria" panose="02040503050406030204" pitchFamily="18" charset="0"/>
                <a:ea typeface="Cambria" panose="02040503050406030204" pitchFamily="18" charset="0"/>
              </a:rPr>
              <a:t>.</a:t>
            </a:r>
            <a:endParaRPr lang="en-US" altLang="en-US" b="1" i="1" dirty="0">
              <a:latin typeface="Cambria" panose="02040503050406030204" pitchFamily="18" charset="0"/>
              <a:ea typeface="Cambria" panose="02040503050406030204" pitchFamily="18" charset="0"/>
            </a:endParaRPr>
          </a:p>
          <a:p>
            <a:pPr eaLnBrk="1" hangingPunct="1"/>
            <a:r>
              <a:rPr lang="en-US" altLang="en-US" b="1" i="1" dirty="0" err="1">
                <a:solidFill>
                  <a:srgbClr val="CC0099"/>
                </a:solidFill>
                <a:latin typeface="Cambria" panose="02040503050406030204" pitchFamily="18" charset="0"/>
                <a:ea typeface="Cambria" panose="02040503050406030204" pitchFamily="18" charset="0"/>
              </a:rPr>
              <a:t>Lính</a:t>
            </a:r>
            <a:r>
              <a:rPr lang="en-US" altLang="en-US" b="1" i="1" dirty="0">
                <a:solidFill>
                  <a:srgbClr val="CC0099"/>
                </a:solidFill>
                <a:latin typeface="Cambria" panose="02040503050406030204" pitchFamily="18" charset="0"/>
                <a:ea typeface="Cambria" panose="02040503050406030204" pitchFamily="18" charset="0"/>
              </a:rPr>
              <a:t> </a:t>
            </a:r>
            <a:r>
              <a:rPr lang="en-US" altLang="en-US" b="1" i="1" err="1">
                <a:solidFill>
                  <a:srgbClr val="CC0099"/>
                </a:solidFill>
                <a:latin typeface="Cambria" panose="02040503050406030204" pitchFamily="18" charset="0"/>
                <a:ea typeface="Cambria" panose="02040503050406030204" pitchFamily="18" charset="0"/>
              </a:rPr>
              <a:t>hầu</a:t>
            </a:r>
            <a:r>
              <a:rPr lang="en-US" altLang="en-US" b="1" i="1">
                <a:solidFill>
                  <a:srgbClr val="CC0099"/>
                </a:solidFill>
                <a:latin typeface="Cambria" panose="02040503050406030204" pitchFamily="18" charset="0"/>
                <a:ea typeface="Cambria" panose="02040503050406030204" pitchFamily="18" charset="0"/>
              </a:rPr>
              <a:t> :</a:t>
            </a:r>
            <a:r>
              <a:rPr lang="en-US" altLang="en-US">
                <a:latin typeface="Cambria" panose="02040503050406030204" pitchFamily="18" charset="0"/>
                <a:ea typeface="Cambria" panose="02040503050406030204" pitchFamily="18" charset="0"/>
              </a:rPr>
              <a:t> </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Bẩm</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vâng</a:t>
            </a:r>
            <a:r>
              <a:rPr lang="en-US" altLang="en-US" dirty="0">
                <a:latin typeface="Cambria" panose="02040503050406030204" pitchFamily="18" charset="0"/>
                <a:ea typeface="Cambria" panose="02040503050406030204" pitchFamily="18" charset="0"/>
              </a:rPr>
              <a:t> ạ. </a:t>
            </a:r>
            <a:r>
              <a:rPr lang="en-US" altLang="en-US" i="1" dirty="0">
                <a:latin typeface="Cambria" panose="02040503050406030204" pitchFamily="18" charset="0"/>
                <a:ea typeface="Cambria" panose="02040503050406030204" pitchFamily="18" charset="0"/>
              </a:rPr>
              <a:t>(</a:t>
            </a:r>
            <a:r>
              <a:rPr lang="en-US" altLang="en-US" i="1" dirty="0" err="1">
                <a:latin typeface="Cambria" panose="02040503050406030204" pitchFamily="18" charset="0"/>
                <a:ea typeface="Cambria" panose="02040503050406030204" pitchFamily="18" charset="0"/>
              </a:rPr>
              <a:t>Lát</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sau</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quân</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lính</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về</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dẫn</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theo</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một</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người</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quân</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hiệu</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trạc</a:t>
            </a:r>
            <a:r>
              <a:rPr lang="en-US" altLang="en-US" i="1" dirty="0">
                <a:latin typeface="Cambria" panose="02040503050406030204" pitchFamily="18" charset="0"/>
                <a:ea typeface="Cambria" panose="02040503050406030204" pitchFamily="18" charset="0"/>
              </a:rPr>
              <a:t> 30 </a:t>
            </a:r>
            <a:r>
              <a:rPr lang="en-US" altLang="en-US" i="1" dirty="0" err="1">
                <a:latin typeface="Cambria" panose="02040503050406030204" pitchFamily="18" charset="0"/>
                <a:ea typeface="Cambria" panose="02040503050406030204" pitchFamily="18" charset="0"/>
              </a:rPr>
              <a:t>tuổi</a:t>
            </a:r>
            <a:r>
              <a:rPr lang="en-US" altLang="en-US" i="1">
                <a:latin typeface="Cambria" panose="02040503050406030204" pitchFamily="18" charset="0"/>
                <a:ea typeface="Cambria" panose="02040503050406030204" pitchFamily="18" charset="0"/>
              </a:rPr>
              <a:t>, dáng </a:t>
            </a:r>
            <a:r>
              <a:rPr lang="en-US" altLang="en-US" i="1" dirty="0" err="1">
                <a:latin typeface="Cambria" panose="02040503050406030204" pitchFamily="18" charset="0"/>
                <a:ea typeface="Cambria" panose="02040503050406030204" pitchFamily="18" charset="0"/>
              </a:rPr>
              <a:t>vẻ</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cao</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lớn</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đàng</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hoàng</a:t>
            </a:r>
            <a:r>
              <a:rPr lang="en-US" altLang="en-US" i="1" dirty="0">
                <a:latin typeface="Cambria" panose="02040503050406030204" pitchFamily="18" charset="0"/>
                <a:ea typeface="Cambria" panose="02040503050406030204" pitchFamily="18" charset="0"/>
              </a:rPr>
              <a:t>)</a:t>
            </a:r>
            <a:endParaRPr lang="en-US" altLang="en-US" b="1" i="1" dirty="0">
              <a:latin typeface="Cambria" panose="02040503050406030204" pitchFamily="18" charset="0"/>
              <a:ea typeface="Cambria" panose="02040503050406030204" pitchFamily="18" charset="0"/>
            </a:endParaRPr>
          </a:p>
          <a:p>
            <a:pPr eaLnBrk="1" hangingPunct="1"/>
            <a:r>
              <a:rPr lang="en-US" altLang="en-US" b="1" i="1" dirty="0" err="1">
                <a:solidFill>
                  <a:srgbClr val="009900"/>
                </a:solidFill>
                <a:latin typeface="Cambria" panose="02040503050406030204" pitchFamily="18" charset="0"/>
                <a:ea typeface="Cambria" panose="02040503050406030204" pitchFamily="18" charset="0"/>
              </a:rPr>
              <a:t>Người</a:t>
            </a:r>
            <a:r>
              <a:rPr lang="en-US" altLang="en-US" b="1" i="1" dirty="0">
                <a:solidFill>
                  <a:srgbClr val="009900"/>
                </a:solidFill>
                <a:latin typeface="Cambria" panose="02040503050406030204" pitchFamily="18" charset="0"/>
                <a:ea typeface="Cambria" panose="02040503050406030204" pitchFamily="18" charset="0"/>
              </a:rPr>
              <a:t> </a:t>
            </a:r>
            <a:r>
              <a:rPr lang="en-US" altLang="en-US" b="1" i="1" dirty="0" err="1">
                <a:solidFill>
                  <a:srgbClr val="009900"/>
                </a:solidFill>
                <a:latin typeface="Cambria" panose="02040503050406030204" pitchFamily="18" charset="0"/>
                <a:ea typeface="Cambria" panose="02040503050406030204" pitchFamily="18" charset="0"/>
              </a:rPr>
              <a:t>quân</a:t>
            </a:r>
            <a:r>
              <a:rPr lang="en-US" altLang="en-US" b="1" i="1" dirty="0">
                <a:solidFill>
                  <a:srgbClr val="009900"/>
                </a:solidFill>
                <a:latin typeface="Cambria" panose="02040503050406030204" pitchFamily="18" charset="0"/>
                <a:ea typeface="Cambria" panose="02040503050406030204" pitchFamily="18" charset="0"/>
              </a:rPr>
              <a:t> </a:t>
            </a:r>
            <a:r>
              <a:rPr lang="en-US" altLang="en-US" b="1" i="1" dirty="0" err="1">
                <a:solidFill>
                  <a:srgbClr val="009900"/>
                </a:solidFill>
                <a:latin typeface="Cambria" panose="02040503050406030204" pitchFamily="18" charset="0"/>
                <a:ea typeface="Cambria" panose="02040503050406030204" pitchFamily="18" charset="0"/>
              </a:rPr>
              <a:t>hiệu</a:t>
            </a:r>
            <a:r>
              <a:rPr lang="en-US" altLang="en-US" b="1" i="1" dirty="0">
                <a:solidFill>
                  <a:srgbClr val="009900"/>
                </a:solidFill>
                <a:latin typeface="Cambria" panose="02040503050406030204" pitchFamily="18" charset="0"/>
                <a:ea typeface="Cambria" panose="02040503050406030204" pitchFamily="18" charset="0"/>
              </a:rPr>
              <a:t> :</a:t>
            </a:r>
            <a:r>
              <a:rPr lang="en-US" altLang="en-US" dirty="0">
                <a:latin typeface="Cambria" panose="02040503050406030204" pitchFamily="18" charset="0"/>
                <a:ea typeface="Cambria" panose="02040503050406030204" pitchFamily="18" charset="0"/>
              </a:rPr>
              <a:t> - </a:t>
            </a:r>
            <a:r>
              <a:rPr lang="en-US" altLang="en-US" i="1" dirty="0">
                <a:latin typeface="Cambria" panose="02040503050406030204" pitchFamily="18" charset="0"/>
                <a:ea typeface="Cambria" panose="02040503050406030204" pitchFamily="18" charset="0"/>
              </a:rPr>
              <a:t>(</a:t>
            </a:r>
            <a:r>
              <a:rPr lang="en-US" altLang="en-US" i="1" dirty="0" err="1">
                <a:latin typeface="Cambria" panose="02040503050406030204" pitchFamily="18" charset="0"/>
                <a:ea typeface="Cambria" panose="02040503050406030204" pitchFamily="18" charset="0"/>
              </a:rPr>
              <a:t>Lạy</a:t>
            </a:r>
            <a:r>
              <a:rPr lang="en-US" altLang="en-US" i="1" dirty="0">
                <a:latin typeface="Cambria" panose="02040503050406030204" pitchFamily="18" charset="0"/>
                <a:ea typeface="Cambria" panose="02040503050406030204" pitchFamily="18" charset="0"/>
              </a:rPr>
              <a:t> </a:t>
            </a:r>
            <a:r>
              <a:rPr lang="en-US" altLang="en-US" i="1" dirty="0" err="1">
                <a:latin typeface="Cambria" panose="02040503050406030204" pitchFamily="18" charset="0"/>
                <a:ea typeface="Cambria" panose="02040503050406030204" pitchFamily="18" charset="0"/>
              </a:rPr>
              <a:t>chào</a:t>
            </a:r>
            <a:r>
              <a:rPr lang="en-US" altLang="en-US" i="1" dirty="0">
                <a:latin typeface="Cambria" panose="02040503050406030204" pitchFamily="18" charset="0"/>
                <a:ea typeface="Cambria" panose="02040503050406030204" pitchFamily="18" charset="0"/>
              </a:rPr>
              <a:t>)</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Kính</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chào</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Thái</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sư</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và</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phu</a:t>
            </a:r>
            <a:r>
              <a:rPr lang="en-US" altLang="en-US" dirty="0">
                <a:latin typeface="Cambria" panose="02040503050406030204" pitchFamily="18" charset="0"/>
                <a:ea typeface="Cambria" panose="02040503050406030204" pitchFamily="18" charset="0"/>
              </a:rPr>
              <a:t> </a:t>
            </a:r>
            <a:r>
              <a:rPr lang="en-US" altLang="en-US" err="1">
                <a:latin typeface="Cambria" panose="02040503050406030204" pitchFamily="18" charset="0"/>
                <a:ea typeface="Cambria" panose="02040503050406030204" pitchFamily="18" charset="0"/>
              </a:rPr>
              <a:t>nhân</a:t>
            </a:r>
            <a:r>
              <a:rPr lang="en-US" altLang="en-US">
                <a:latin typeface="Cambria" panose="02040503050406030204" pitchFamily="18" charset="0"/>
                <a:ea typeface="Cambria" panose="02040503050406030204" pitchFamily="18" charset="0"/>
              </a:rPr>
              <a:t> !</a:t>
            </a:r>
            <a:endParaRPr lang="en-US" altLang="en-US" b="1" i="1" dirty="0">
              <a:latin typeface="Cambria" panose="02040503050406030204" pitchFamily="18" charset="0"/>
              <a:ea typeface="Cambria" panose="020405030504060302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5" y="533409"/>
            <a:ext cx="9760527" cy="5632311"/>
          </a:xfrm>
          <a:prstGeom prst="rect">
            <a:avLst/>
          </a:prstGeom>
        </p:spPr>
        <p:txBody>
          <a:bodyPr wrap="square">
            <a:spAutoFit/>
          </a:bodyPr>
          <a:lstStyle/>
          <a:p>
            <a:pPr lvl="0"/>
            <a:r>
              <a:rPr lang="en-US" altLang="en-US" b="1" i="1">
                <a:solidFill>
                  <a:srgbClr val="FF0000"/>
                </a:solidFill>
                <a:latin typeface="Cambria" panose="02040503050406030204" pitchFamily="18" charset="0"/>
                <a:ea typeface="Cambria" panose="02040503050406030204" pitchFamily="18" charset="0"/>
              </a:rPr>
              <a:t>Trần Thủ Độ :</a:t>
            </a:r>
            <a:r>
              <a:rPr lang="en-US" altLang="en-US">
                <a:solidFill>
                  <a:srgbClr val="000000"/>
                </a:solidFill>
                <a:latin typeface="Cambria" panose="02040503050406030204" pitchFamily="18" charset="0"/>
                <a:ea typeface="Cambria" panose="02040503050406030204" pitchFamily="18" charset="0"/>
              </a:rPr>
              <a:t>    - Ngẩng mặt lên ! Ngươi có biết phu nhân ta không ?</a:t>
            </a:r>
            <a:endParaRPr lang="en-US" altLang="en-US" b="1" i="1">
              <a:solidFill>
                <a:srgbClr val="000000"/>
              </a:solidFill>
              <a:latin typeface="Cambria" panose="02040503050406030204" pitchFamily="18" charset="0"/>
              <a:ea typeface="Cambria" panose="02040503050406030204" pitchFamily="18" charset="0"/>
            </a:endParaRPr>
          </a:p>
          <a:p>
            <a:pPr lvl="0"/>
            <a:r>
              <a:rPr lang="en-US" altLang="en-US" b="1" i="1">
                <a:solidFill>
                  <a:srgbClr val="009900"/>
                </a:solidFill>
                <a:latin typeface="Cambria" panose="02040503050406030204" pitchFamily="18" charset="0"/>
                <a:ea typeface="Cambria" panose="02040503050406030204" pitchFamily="18" charset="0"/>
              </a:rPr>
              <a:t>Người quân hiệu :</a:t>
            </a:r>
            <a:r>
              <a:rPr lang="en-US" altLang="en-US">
                <a:solidFill>
                  <a:srgbClr val="000000"/>
                </a:solidFill>
                <a:latin typeface="Cambria" panose="02040503050406030204" pitchFamily="18" charset="0"/>
                <a:ea typeface="Cambria" panose="02040503050406030204" pitchFamily="18" charset="0"/>
              </a:rPr>
              <a:t> - </a:t>
            </a:r>
            <a:r>
              <a:rPr lang="en-US" altLang="en-US" i="1">
                <a:solidFill>
                  <a:srgbClr val="000000"/>
                </a:solidFill>
                <a:latin typeface="Cambria" panose="02040503050406030204" pitchFamily="18" charset="0"/>
                <a:ea typeface="Cambria" panose="02040503050406030204" pitchFamily="18" charset="0"/>
              </a:rPr>
              <a:t>( Vẻ lo lắng)</a:t>
            </a:r>
            <a:r>
              <a:rPr lang="en-US" altLang="en-US">
                <a:solidFill>
                  <a:srgbClr val="000000"/>
                </a:solidFill>
                <a:latin typeface="Cambria" panose="02040503050406030204" pitchFamily="18" charset="0"/>
                <a:ea typeface="Cambria" panose="02040503050406030204" pitchFamily="18" charset="0"/>
              </a:rPr>
              <a:t> Bẩm Đức Ông, con có biết phu nhân ạ !</a:t>
            </a:r>
            <a:endParaRPr lang="en-US" altLang="en-US" b="1" i="1">
              <a:solidFill>
                <a:srgbClr val="000000"/>
              </a:solidFill>
              <a:latin typeface="Cambria" panose="02040503050406030204" pitchFamily="18" charset="0"/>
              <a:ea typeface="Cambria" panose="02040503050406030204" pitchFamily="18" charset="0"/>
            </a:endParaRPr>
          </a:p>
          <a:p>
            <a:pPr lvl="0"/>
            <a:r>
              <a:rPr lang="en-US" altLang="en-US" b="1" i="1">
                <a:solidFill>
                  <a:srgbClr val="FF0000"/>
                </a:solidFill>
                <a:latin typeface="Cambria" panose="02040503050406030204" pitchFamily="18" charset="0"/>
                <a:ea typeface="Cambria" panose="02040503050406030204" pitchFamily="18" charset="0"/>
              </a:rPr>
              <a:t>Trần Thủ Độ :</a:t>
            </a:r>
            <a:r>
              <a:rPr lang="en-US" altLang="en-US">
                <a:solidFill>
                  <a:srgbClr val="000000"/>
                </a:solidFill>
                <a:latin typeface="Cambria" panose="02040503050406030204" pitchFamily="18" charset="0"/>
                <a:ea typeface="Cambria" panose="02040503050406030204" pitchFamily="18" charset="0"/>
              </a:rPr>
              <a:t>    - Ta nghe nói sáng nay ngươi chặn kiệu của phu nhân ta !</a:t>
            </a:r>
            <a:endParaRPr lang="en-US" altLang="en-US" b="1" i="1">
              <a:solidFill>
                <a:srgbClr val="000000"/>
              </a:solidFill>
              <a:latin typeface="Cambria" panose="02040503050406030204" pitchFamily="18" charset="0"/>
              <a:ea typeface="Cambria" panose="02040503050406030204" pitchFamily="18" charset="0"/>
            </a:endParaRPr>
          </a:p>
          <a:p>
            <a:pPr lvl="0"/>
            <a:r>
              <a:rPr lang="en-US" altLang="en-US" b="1" i="1">
                <a:solidFill>
                  <a:srgbClr val="009900"/>
                </a:solidFill>
                <a:latin typeface="Cambria" panose="02040503050406030204" pitchFamily="18" charset="0"/>
                <a:ea typeface="Cambria" panose="02040503050406030204" pitchFamily="18" charset="0"/>
              </a:rPr>
              <a:t>Người quân hiệu:</a:t>
            </a:r>
            <a:r>
              <a:rPr lang="en-US" altLang="en-US" b="1" i="1">
                <a:solidFill>
                  <a:srgbClr val="000000"/>
                </a:solidFill>
                <a:latin typeface="Cambria" panose="02040503050406030204" pitchFamily="18" charset="0"/>
                <a:ea typeface="Cambria" panose="02040503050406030204" pitchFamily="18" charset="0"/>
              </a:rPr>
              <a:t> - </a:t>
            </a:r>
            <a:r>
              <a:rPr lang="en-US" altLang="en-US">
                <a:solidFill>
                  <a:srgbClr val="000000"/>
                </a:solidFill>
                <a:latin typeface="Cambria" panose="02040503050406030204" pitchFamily="18" charset="0"/>
                <a:ea typeface="Cambria" panose="02040503050406030204" pitchFamily="18" charset="0"/>
              </a:rPr>
              <a:t>Bẩm Đức Ông, sáng nay kiệu phu nhân có đi qua điện Kính Thiên. Con đã trình báo với phu nhân nhưng các tì nữ cứ xô đến nói là kiệu của phu nhân quan Thái sư, không được phép cản. Bởi vậy, chúng con đành lấy gươm ngăn, buộc phu kiệu phải đi vòng. Bẩm, chuyện đúng là như thế. Con xin chịu tội với Đức Ông và phu nhân !</a:t>
            </a:r>
            <a:endParaRPr lang="en-US" altLang="en-US" b="1" i="1">
              <a:solidFill>
                <a:srgbClr val="000000"/>
              </a:solidFill>
              <a:latin typeface="Cambria" panose="02040503050406030204" pitchFamily="18" charset="0"/>
              <a:ea typeface="Cambria" panose="02040503050406030204" pitchFamily="18" charset="0"/>
            </a:endParaRPr>
          </a:p>
          <a:p>
            <a:pPr lvl="0"/>
            <a:r>
              <a:rPr lang="en-US" altLang="en-US" b="1" i="1">
                <a:solidFill>
                  <a:srgbClr val="FF0000"/>
                </a:solidFill>
                <a:latin typeface="Cambria" panose="02040503050406030204" pitchFamily="18" charset="0"/>
                <a:ea typeface="Cambria" panose="02040503050406030204" pitchFamily="18" charset="0"/>
              </a:rPr>
              <a:t>Trần Thủ Độ :</a:t>
            </a:r>
            <a:r>
              <a:rPr lang="en-US" altLang="en-US" b="1" i="1">
                <a:solidFill>
                  <a:srgbClr val="000000"/>
                </a:solidFill>
                <a:latin typeface="Cambria" panose="02040503050406030204" pitchFamily="18" charset="0"/>
                <a:ea typeface="Cambria" panose="02040503050406030204" pitchFamily="18" charset="0"/>
              </a:rPr>
              <a:t>   </a:t>
            </a:r>
            <a:r>
              <a:rPr lang="en-US" altLang="en-US">
                <a:solidFill>
                  <a:srgbClr val="000000"/>
                </a:solidFill>
                <a:latin typeface="Cambria" panose="02040503050406030204" pitchFamily="18" charset="0"/>
                <a:ea typeface="Cambria" panose="02040503050406030204" pitchFamily="18" charset="0"/>
              </a:rPr>
              <a:t> - Ngươi ở chức thấp mà biết giữ nghiêm phép nước ta còn biết trách móc gì nữa.  </a:t>
            </a:r>
            <a:r>
              <a:rPr lang="en-US" altLang="en-US" i="1">
                <a:solidFill>
                  <a:srgbClr val="000000"/>
                </a:solidFill>
                <a:latin typeface="Cambria" panose="02040503050406030204" pitchFamily="18" charset="0"/>
                <a:ea typeface="Cambria" panose="02040503050406030204" pitchFamily="18" charset="0"/>
              </a:rPr>
              <a:t>(Nói với phu nhân)</a:t>
            </a:r>
            <a:r>
              <a:rPr lang="en-US" altLang="en-US">
                <a:solidFill>
                  <a:srgbClr val="000000"/>
                </a:solidFill>
                <a:latin typeface="Cambria" panose="02040503050406030204" pitchFamily="18" charset="0"/>
                <a:ea typeface="Cambria" panose="02040503050406030204" pitchFamily="18" charset="0"/>
              </a:rPr>
              <a:t> Bà hãy thưởng cho anh ta !</a:t>
            </a:r>
            <a:endParaRPr lang="en-US" altLang="en-US" b="1" i="1">
              <a:solidFill>
                <a:srgbClr val="000000"/>
              </a:solidFill>
              <a:latin typeface="Cambria" panose="02040503050406030204" pitchFamily="18" charset="0"/>
              <a:ea typeface="Cambria" panose="02040503050406030204" pitchFamily="18" charset="0"/>
            </a:endParaRPr>
          </a:p>
          <a:p>
            <a:pPr lvl="0"/>
            <a:r>
              <a:rPr lang="en-US" altLang="en-US" b="1" i="1">
                <a:solidFill>
                  <a:srgbClr val="0000FF"/>
                </a:solidFill>
                <a:latin typeface="Cambria" panose="02040503050406030204" pitchFamily="18" charset="0"/>
                <a:ea typeface="Cambria" panose="02040503050406030204" pitchFamily="18" charset="0"/>
              </a:rPr>
              <a:t>Linh Từ Quốc Mẫu</a:t>
            </a:r>
            <a:r>
              <a:rPr lang="en-US" altLang="en-US">
                <a:solidFill>
                  <a:srgbClr val="0000FF"/>
                </a:solidFill>
                <a:latin typeface="Cambria" panose="02040503050406030204" pitchFamily="18" charset="0"/>
                <a:ea typeface="Cambria" panose="02040503050406030204" pitchFamily="18" charset="0"/>
              </a:rPr>
              <a:t>:</a:t>
            </a:r>
            <a:r>
              <a:rPr lang="en-US" altLang="en-US">
                <a:solidFill>
                  <a:srgbClr val="000000"/>
                </a:solidFill>
                <a:latin typeface="Cambria" panose="02040503050406030204" pitchFamily="18" charset="0"/>
                <a:ea typeface="Cambria" panose="02040503050406030204" pitchFamily="18" charset="0"/>
              </a:rPr>
              <a:t> - Vậy là ta đã trách nhầm nhà ngươi. </a:t>
            </a:r>
            <a:r>
              <a:rPr lang="en-US" altLang="en-US" i="1">
                <a:solidFill>
                  <a:srgbClr val="000000"/>
                </a:solidFill>
                <a:latin typeface="Cambria" panose="02040503050406030204" pitchFamily="18" charset="0"/>
                <a:ea typeface="Cambria" panose="02040503050406030204" pitchFamily="18" charset="0"/>
              </a:rPr>
              <a:t>( Quay sang nói </a:t>
            </a:r>
            <a:r>
              <a:rPr lang="en-US" altLang="en-US">
                <a:solidFill>
                  <a:srgbClr val="000000"/>
                </a:solidFill>
                <a:latin typeface="Cambria" panose="02040503050406030204" pitchFamily="18" charset="0"/>
                <a:ea typeface="Cambria" panose="02040503050406030204" pitchFamily="18" charset="0"/>
              </a:rPr>
              <a:t>hãy vào lấy một tấm lụa và ba nén bạc ra đây !</a:t>
            </a:r>
            <a:endParaRPr lang="en-US" altLang="en-US" b="1" i="1">
              <a:solidFill>
                <a:srgbClr val="000000"/>
              </a:solidFill>
              <a:latin typeface="Cambria" panose="02040503050406030204" pitchFamily="18" charset="0"/>
              <a:ea typeface="Cambria" panose="02040503050406030204" pitchFamily="18" charset="0"/>
            </a:endParaRPr>
          </a:p>
          <a:p>
            <a:pPr lvl="0"/>
            <a:r>
              <a:rPr lang="en-US" altLang="en-US" b="1" i="1">
                <a:solidFill>
                  <a:srgbClr val="FF9900"/>
                </a:solidFill>
                <a:latin typeface="Cambria" panose="02040503050406030204" pitchFamily="18" charset="0"/>
                <a:ea typeface="Cambria" panose="02040503050406030204" pitchFamily="18" charset="0"/>
              </a:rPr>
              <a:t>Gia nô :</a:t>
            </a:r>
            <a:r>
              <a:rPr lang="en-US" altLang="en-US">
                <a:solidFill>
                  <a:srgbClr val="000000"/>
                </a:solidFill>
                <a:latin typeface="Cambria" panose="02040503050406030204" pitchFamily="18" charset="0"/>
                <a:ea typeface="Cambria" panose="02040503050406030204" pitchFamily="18" charset="0"/>
              </a:rPr>
              <a:t> - </a:t>
            </a:r>
            <a:r>
              <a:rPr lang="en-US" altLang="en-US" i="1">
                <a:solidFill>
                  <a:srgbClr val="000000"/>
                </a:solidFill>
                <a:latin typeface="Cambria" panose="02040503050406030204" pitchFamily="18" charset="0"/>
                <a:ea typeface="Cambria" panose="02040503050406030204" pitchFamily="18" charset="0"/>
              </a:rPr>
              <a:t>(Đi vào và đi ra)</a:t>
            </a:r>
            <a:r>
              <a:rPr lang="en-US" altLang="en-US">
                <a:solidFill>
                  <a:srgbClr val="000000"/>
                </a:solidFill>
                <a:latin typeface="Cambria" panose="02040503050406030204" pitchFamily="18" charset="0"/>
                <a:ea typeface="Cambria" panose="02040503050406030204" pitchFamily="18" charset="0"/>
              </a:rPr>
              <a:t> Thưa phu nhân, đây ạ !</a:t>
            </a:r>
            <a:endParaRPr lang="en-US" altLang="en-US" b="1" i="1">
              <a:solidFill>
                <a:srgbClr val="000000"/>
              </a:solidFill>
              <a:latin typeface="Cambria" panose="02040503050406030204" pitchFamily="18" charset="0"/>
              <a:ea typeface="Cambria" panose="02040503050406030204" pitchFamily="18" charset="0"/>
            </a:endParaRPr>
          </a:p>
          <a:p>
            <a:pPr lvl="0"/>
            <a:r>
              <a:rPr lang="en-US" altLang="en-US" b="1" i="1">
                <a:solidFill>
                  <a:srgbClr val="0000FF"/>
                </a:solidFill>
                <a:latin typeface="Cambria" panose="02040503050406030204" pitchFamily="18" charset="0"/>
                <a:ea typeface="Cambria" panose="02040503050406030204" pitchFamily="18" charset="0"/>
              </a:rPr>
              <a:t>Linh Từ Quốc Mẫu</a:t>
            </a:r>
            <a:r>
              <a:rPr lang="en-US" altLang="en-US">
                <a:solidFill>
                  <a:srgbClr val="0000FF"/>
                </a:solidFill>
                <a:latin typeface="Cambria" panose="02040503050406030204" pitchFamily="18" charset="0"/>
                <a:ea typeface="Cambria" panose="02040503050406030204" pitchFamily="18" charset="0"/>
              </a:rPr>
              <a:t>:</a:t>
            </a:r>
            <a:r>
              <a:rPr lang="en-US" altLang="en-US">
                <a:solidFill>
                  <a:srgbClr val="000000"/>
                </a:solidFill>
                <a:latin typeface="Cambria" panose="02040503050406030204" pitchFamily="18" charset="0"/>
                <a:ea typeface="Cambria" panose="02040503050406030204" pitchFamily="18" charset="0"/>
              </a:rPr>
              <a:t> - </a:t>
            </a:r>
            <a:r>
              <a:rPr lang="en-US" altLang="en-US" i="1">
                <a:solidFill>
                  <a:srgbClr val="000000"/>
                </a:solidFill>
                <a:latin typeface="Cambria" panose="02040503050406030204" pitchFamily="18" charset="0"/>
                <a:ea typeface="Cambria" panose="02040503050406030204" pitchFamily="18" charset="0"/>
              </a:rPr>
              <a:t>( Vui vẻ)</a:t>
            </a:r>
            <a:r>
              <a:rPr lang="en-US" altLang="en-US">
                <a:solidFill>
                  <a:srgbClr val="000000"/>
                </a:solidFill>
                <a:latin typeface="Cambria" panose="02040503050406030204" pitchFamily="18" charset="0"/>
                <a:ea typeface="Cambria" panose="02040503050406030204" pitchFamily="18" charset="0"/>
              </a:rPr>
              <a:t> Hãy đưa cho anh ta !</a:t>
            </a:r>
            <a:endParaRPr lang="en-US" altLang="en-US" b="1" i="1">
              <a:solidFill>
                <a:srgbClr val="000000"/>
              </a:solidFill>
              <a:latin typeface="Cambria" panose="02040503050406030204" pitchFamily="18" charset="0"/>
              <a:ea typeface="Cambria" panose="02040503050406030204" pitchFamily="18" charset="0"/>
            </a:endParaRPr>
          </a:p>
          <a:p>
            <a:pPr lvl="0"/>
            <a:r>
              <a:rPr lang="en-US" altLang="en-US" b="1" i="1">
                <a:solidFill>
                  <a:srgbClr val="009900"/>
                </a:solidFill>
                <a:latin typeface="Cambria" panose="02040503050406030204" pitchFamily="18" charset="0"/>
                <a:ea typeface="Cambria" panose="02040503050406030204" pitchFamily="18" charset="0"/>
              </a:rPr>
              <a:t>Người quân hiệu :</a:t>
            </a:r>
            <a:r>
              <a:rPr lang="en-US" altLang="en-US">
                <a:solidFill>
                  <a:srgbClr val="000000"/>
                </a:solidFill>
                <a:latin typeface="Cambria" panose="02040503050406030204" pitchFamily="18" charset="0"/>
                <a:ea typeface="Cambria" panose="02040503050406030204" pitchFamily="18" charset="0"/>
              </a:rPr>
              <a:t>  - Xin đa tạ Thái sư và phu nhân !</a:t>
            </a:r>
            <a:endParaRPr lang="en-US" altLang="en-US"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601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495302" y="1403006"/>
            <a:ext cx="8343898" cy="523220"/>
          </a:xfrm>
          <a:prstGeom prst="rect">
            <a:avLst/>
          </a:prstGeom>
          <a:solidFill>
            <a:srgbClr val="FFFF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800" b="1">
                <a:latin typeface="Cambria" panose="02040503050406030204" pitchFamily="18" charset="0"/>
                <a:ea typeface="Cambria" panose="02040503050406030204" pitchFamily="18" charset="0"/>
              </a:rPr>
              <a:t>Bài 3</a:t>
            </a:r>
            <a:r>
              <a:rPr lang="en-US" altLang="en-US" sz="2800">
                <a:latin typeface="Cambria" panose="02040503050406030204" pitchFamily="18" charset="0"/>
                <a:ea typeface="Cambria" panose="02040503050406030204" pitchFamily="18" charset="0"/>
              </a:rPr>
              <a:t>: </a:t>
            </a:r>
            <a:r>
              <a:rPr lang="en-US" altLang="en-US" sz="2800" i="1">
                <a:latin typeface="Cambria" panose="02040503050406030204" pitchFamily="18" charset="0"/>
                <a:ea typeface="Cambria" panose="02040503050406030204" pitchFamily="18" charset="0"/>
              </a:rPr>
              <a:t>Phân vai đọc lại (hoặc diễn thử) màn kịch trên.</a:t>
            </a:r>
          </a:p>
        </p:txBody>
      </p:sp>
      <p:sp>
        <p:nvSpPr>
          <p:cNvPr id="11271" name="Text Box 7"/>
          <p:cNvSpPr txBox="1">
            <a:spLocks noChangeArrowheads="1"/>
          </p:cNvSpPr>
          <p:nvPr/>
        </p:nvSpPr>
        <p:spPr bwMode="auto">
          <a:xfrm>
            <a:off x="387929" y="241321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b="1">
                <a:solidFill>
                  <a:srgbClr val="990000"/>
                </a:solidFill>
              </a:rPr>
              <a:t>Đoạn kịch gồm các vai:  </a:t>
            </a:r>
          </a:p>
        </p:txBody>
      </p:sp>
      <p:sp>
        <p:nvSpPr>
          <p:cNvPr id="11273" name="Text Box 9"/>
          <p:cNvSpPr txBox="1">
            <a:spLocks noChangeArrowheads="1"/>
          </p:cNvSpPr>
          <p:nvPr/>
        </p:nvSpPr>
        <p:spPr bwMode="auto">
          <a:xfrm>
            <a:off x="2209152" y="5381787"/>
            <a:ext cx="62490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spcBef>
                <a:spcPct val="50000"/>
              </a:spcBef>
            </a:pPr>
            <a:r>
              <a:rPr lang="en-US" altLang="en-US" sz="2800">
                <a:latin typeface="Cambria" panose="02040503050406030204" pitchFamily="18" charset="0"/>
                <a:ea typeface="Cambria" panose="02040503050406030204" pitchFamily="18" charset="0"/>
              </a:rPr>
              <a:t>     - Người dẫn chuyện</a:t>
            </a:r>
          </a:p>
        </p:txBody>
      </p:sp>
      <p:pic>
        <p:nvPicPr>
          <p:cNvPr id="7177" name="Picture 11" descr="Flw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412" y="0"/>
            <a:ext cx="28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3" descr="Flw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 y="12"/>
            <a:ext cx="274638"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Text Box 15"/>
          <p:cNvSpPr txBox="1">
            <a:spLocks noChangeArrowheads="1"/>
          </p:cNvSpPr>
          <p:nvPr/>
        </p:nvSpPr>
        <p:spPr bwMode="auto">
          <a:xfrm>
            <a:off x="2565513" y="3095787"/>
            <a:ext cx="34369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10000"/>
              </a:spcBef>
            </a:pPr>
            <a:r>
              <a:rPr lang="en-US" altLang="en-US" sz="2800">
                <a:latin typeface="Cambria" panose="02040503050406030204" pitchFamily="18" charset="0"/>
                <a:ea typeface="Cambria" panose="02040503050406030204" pitchFamily="18" charset="0"/>
              </a:rPr>
              <a:t>- Trần Thủ Độ</a:t>
            </a:r>
          </a:p>
        </p:txBody>
      </p:sp>
      <p:sp>
        <p:nvSpPr>
          <p:cNvPr id="11280" name="Text Box 16"/>
          <p:cNvSpPr txBox="1">
            <a:spLocks noChangeArrowheads="1"/>
          </p:cNvSpPr>
          <p:nvPr/>
        </p:nvSpPr>
        <p:spPr bwMode="auto">
          <a:xfrm>
            <a:off x="2565514" y="3552987"/>
            <a:ext cx="44784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800">
                <a:latin typeface="Cambria" panose="02040503050406030204" pitchFamily="18" charset="0"/>
                <a:ea typeface="Cambria" panose="02040503050406030204" pitchFamily="18" charset="0"/>
              </a:rPr>
              <a:t>- Linh Từ Quốc Mẫu</a:t>
            </a:r>
          </a:p>
        </p:txBody>
      </p:sp>
      <p:sp>
        <p:nvSpPr>
          <p:cNvPr id="11281" name="Text Box 17"/>
          <p:cNvSpPr txBox="1">
            <a:spLocks noChangeArrowheads="1"/>
          </p:cNvSpPr>
          <p:nvPr/>
        </p:nvSpPr>
        <p:spPr bwMode="auto">
          <a:xfrm>
            <a:off x="2565512" y="4010187"/>
            <a:ext cx="36452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800">
                <a:latin typeface="Cambria" panose="02040503050406030204" pitchFamily="18" charset="0"/>
                <a:ea typeface="Cambria" panose="02040503050406030204" pitchFamily="18" charset="0"/>
              </a:rPr>
              <a:t>- Người quân hiệu</a:t>
            </a:r>
          </a:p>
        </p:txBody>
      </p:sp>
      <p:sp>
        <p:nvSpPr>
          <p:cNvPr id="11282" name="Text Box 18"/>
          <p:cNvSpPr txBox="1">
            <a:spLocks noChangeArrowheads="1"/>
          </p:cNvSpPr>
          <p:nvPr/>
        </p:nvSpPr>
        <p:spPr bwMode="auto">
          <a:xfrm>
            <a:off x="2565516" y="4467390"/>
            <a:ext cx="41660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800">
                <a:latin typeface="Cambria" panose="02040503050406030204" pitchFamily="18" charset="0"/>
                <a:ea typeface="Cambria" panose="02040503050406030204" pitchFamily="18" charset="0"/>
              </a:rPr>
              <a:t>- Một vài người lính</a:t>
            </a:r>
          </a:p>
        </p:txBody>
      </p:sp>
      <p:sp>
        <p:nvSpPr>
          <p:cNvPr id="11283" name="Text Box 19"/>
          <p:cNvSpPr txBox="1">
            <a:spLocks noChangeArrowheads="1"/>
          </p:cNvSpPr>
          <p:nvPr/>
        </p:nvSpPr>
        <p:spPr bwMode="auto">
          <a:xfrm>
            <a:off x="2565516" y="4924587"/>
            <a:ext cx="41660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800">
                <a:latin typeface="Cambria" panose="02040503050406030204" pitchFamily="18" charset="0"/>
                <a:ea typeface="Cambria" panose="02040503050406030204" pitchFamily="18" charset="0"/>
              </a:rPr>
              <a:t>- Gia nô</a:t>
            </a:r>
          </a:p>
        </p:txBody>
      </p:sp>
      <p:sp>
        <p:nvSpPr>
          <p:cNvPr id="11285" name="Line 21"/>
          <p:cNvSpPr>
            <a:spLocks noChangeShapeType="1"/>
          </p:cNvSpPr>
          <p:nvPr/>
        </p:nvSpPr>
        <p:spPr bwMode="auto">
          <a:xfrm>
            <a:off x="1676400" y="1884659"/>
            <a:ext cx="21336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Line 22"/>
          <p:cNvSpPr>
            <a:spLocks noChangeShapeType="1"/>
          </p:cNvSpPr>
          <p:nvPr/>
        </p:nvSpPr>
        <p:spPr bwMode="auto">
          <a:xfrm>
            <a:off x="4800602" y="1898514"/>
            <a:ext cx="1447798"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3"/>
          <p:cNvSpPr txBox="1">
            <a:spLocks noChangeArrowheads="1"/>
          </p:cNvSpPr>
          <p:nvPr/>
        </p:nvSpPr>
        <p:spPr bwMode="auto">
          <a:xfrm>
            <a:off x="0" y="66063"/>
            <a:ext cx="100584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ts val="0"/>
              </a:spcBef>
            </a:pPr>
            <a:r>
              <a:rPr lang="en-US" altLang="en-US" b="1" dirty="0" err="1">
                <a:latin typeface="Times New Roman" panose="02020603050405020304" pitchFamily="18" charset="0"/>
                <a:cs typeface="Times New Roman" panose="02020603050405020304" pitchFamily="18" charset="0"/>
              </a:rPr>
              <a:t>Thứ</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Sáu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ngày</a:t>
            </a:r>
            <a:r>
              <a:rPr lang="en-US" altLang="en-US" b="1" dirty="0">
                <a:latin typeface="Times New Roman" panose="02020603050405020304" pitchFamily="18" charset="0"/>
                <a:cs typeface="Times New Roman" panose="02020603050405020304" pitchFamily="18" charset="0"/>
              </a:rPr>
              <a:t> 17 </a:t>
            </a:r>
            <a:r>
              <a:rPr lang="en-US" altLang="en-US" b="1" dirty="0" err="1">
                <a:latin typeface="Times New Roman" panose="02020603050405020304" pitchFamily="18" charset="0"/>
                <a:cs typeface="Times New Roman" panose="02020603050405020304" pitchFamily="18" charset="0"/>
              </a:rPr>
              <a:t>tháng</a:t>
            </a:r>
            <a:r>
              <a:rPr lang="en-US" altLang="en-US" b="1" dirty="0">
                <a:latin typeface="Times New Roman" panose="02020603050405020304" pitchFamily="18" charset="0"/>
                <a:cs typeface="Times New Roman" panose="02020603050405020304" pitchFamily="18" charset="0"/>
              </a:rPr>
              <a:t> 3 </a:t>
            </a:r>
            <a:r>
              <a:rPr lang="en-US" altLang="en-US" b="1" dirty="0" err="1">
                <a:latin typeface="Times New Roman" panose="02020603050405020304" pitchFamily="18" charset="0"/>
                <a:cs typeface="Times New Roman" panose="02020603050405020304" pitchFamily="18" charset="0"/>
              </a:rPr>
              <a:t>năm</a:t>
            </a:r>
            <a:r>
              <a:rPr lang="en-US" altLang="en-US" b="1" dirty="0">
                <a:latin typeface="Times New Roman" panose="02020603050405020304" pitchFamily="18" charset="0"/>
                <a:cs typeface="Times New Roman" panose="02020603050405020304" pitchFamily="18" charset="0"/>
              </a:rPr>
              <a:t> 2023</a:t>
            </a:r>
          </a:p>
          <a:p>
            <a:pPr algn="ctr" eaLnBrk="1" hangingPunct="1">
              <a:spcBef>
                <a:spcPts val="0"/>
              </a:spcBef>
            </a:pPr>
            <a:r>
              <a:rPr lang="en-US" altLang="en-US" b="1" dirty="0" err="1">
                <a:latin typeface="Times New Roman" panose="02020603050405020304" pitchFamily="18" charset="0"/>
                <a:cs typeface="Times New Roman" panose="02020603050405020304" pitchFamily="18" charset="0"/>
              </a:rPr>
              <a:t>Tập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văn</a:t>
            </a:r>
            <a:endParaRPr lang="en-US" altLang="en-US" b="1" dirty="0">
              <a:latin typeface="Times New Roman" panose="02020603050405020304" pitchFamily="18" charset="0"/>
              <a:cs typeface="Times New Roman" panose="02020603050405020304" pitchFamily="18" charset="0"/>
            </a:endParaRPr>
          </a:p>
          <a:p>
            <a:pPr algn="ctr" eaLnBrk="1" hangingPunct="1">
              <a:spcBef>
                <a:spcPts val="0"/>
              </a:spcBef>
            </a:pPr>
            <a:r>
              <a:rPr lang="en-US" altLang="en-US" b="1" dirty="0" err="1">
                <a:latin typeface="Times New Roman" panose="02020603050405020304" pitchFamily="18" charset="0"/>
                <a:cs typeface="Times New Roman" panose="02020603050405020304" pitchFamily="18" charset="0"/>
              </a:rPr>
              <a:t>Tiết</a:t>
            </a:r>
            <a:r>
              <a:rPr lang="en-US" altLang="en-US" b="1" dirty="0">
                <a:latin typeface="Times New Roman" panose="02020603050405020304" pitchFamily="18" charset="0"/>
                <a:cs typeface="Times New Roman" panose="02020603050405020304" pitchFamily="18" charset="0"/>
              </a:rPr>
              <a:t> 50: </a:t>
            </a:r>
            <a:r>
              <a:rPr lang="en-US" altLang="en-US" b="1" dirty="0" err="1">
                <a:latin typeface="Times New Roman" panose="02020603050405020304" pitchFamily="18" charset="0"/>
                <a:cs typeface="Times New Roman" panose="02020603050405020304" pitchFamily="18" charset="0"/>
              </a:rPr>
              <a:t>Tập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viết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đoạn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hội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thoại</a:t>
            </a:r>
            <a:endParaRPr lang="en-US" altLang="en-US" b="1" dirty="0">
              <a:latin typeface="Times New Roman" panose="02020603050405020304" pitchFamily="18" charset="0"/>
              <a:cs typeface="Times New Roman" panose="02020603050405020304" pitchFamily="18" charset="0"/>
            </a:endParaRPr>
          </a:p>
        </p:txBody>
      </p:sp>
    </p:spTree>
  </p:cSld>
  <p:clrMapOvr>
    <a:masterClrMapping/>
  </p:clrMapOvr>
  <p:transition>
    <p:checker/>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 fill="hold"/>
                                        <p:tgtEl>
                                          <p:spTgt spid="11270"/>
                                        </p:tgtEl>
                                        <p:attrNameLst>
                                          <p:attrName>ppt_w</p:attrName>
                                        </p:attrNameLst>
                                      </p:cBhvr>
                                      <p:tavLst>
                                        <p:tav tm="0">
                                          <p:val>
                                            <p:fltVal val="0"/>
                                          </p:val>
                                        </p:tav>
                                        <p:tav tm="100000">
                                          <p:val>
                                            <p:strVal val="#ppt_w"/>
                                          </p:val>
                                        </p:tav>
                                      </p:tavLst>
                                    </p:anim>
                                    <p:anim calcmode="lin" valueType="num">
                                      <p:cBhvr>
                                        <p:cTn id="8" dur="500" fill="hold"/>
                                        <p:tgtEl>
                                          <p:spTgt spid="11270"/>
                                        </p:tgtEl>
                                        <p:attrNameLst>
                                          <p:attrName>ppt_h</p:attrName>
                                        </p:attrNameLst>
                                      </p:cBhvr>
                                      <p:tavLst>
                                        <p:tav tm="0">
                                          <p:val>
                                            <p:fltVal val="0"/>
                                          </p:val>
                                        </p:tav>
                                        <p:tav tm="100000">
                                          <p:val>
                                            <p:strVal val="#ppt_h"/>
                                          </p:val>
                                        </p:tav>
                                      </p:tavLst>
                                    </p:anim>
                                    <p:animEffect transition="in" filter="fade">
                                      <p:cBhvr>
                                        <p:cTn id="9" dur="500"/>
                                        <p:tgtEl>
                                          <p:spTgt spid="112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11286"/>
                                        </p:tgtEl>
                                        <p:attrNameLst>
                                          <p:attrName>style.visibility</p:attrName>
                                        </p:attrNameLst>
                                      </p:cBhvr>
                                      <p:to>
                                        <p:strVal val="visible"/>
                                      </p:to>
                                    </p:set>
                                    <p:animEffect transition="in" filter="box(in)">
                                      <p:cBhvr>
                                        <p:cTn id="14" dur="500"/>
                                        <p:tgtEl>
                                          <p:spTgt spid="11286"/>
                                        </p:tgtEl>
                                      </p:cBhvr>
                                    </p:animEffect>
                                  </p:childTnLst>
                                </p:cTn>
                              </p:par>
                              <p:par>
                                <p:cTn id="15" presetID="4" presetClass="entr" presetSubtype="16" fill="hold" nodeType="withEffect">
                                  <p:stCondLst>
                                    <p:cond delay="0"/>
                                  </p:stCondLst>
                                  <p:childTnLst>
                                    <p:set>
                                      <p:cBhvr>
                                        <p:cTn id="16" dur="1" fill="hold">
                                          <p:stCondLst>
                                            <p:cond delay="0"/>
                                          </p:stCondLst>
                                        </p:cTn>
                                        <p:tgtEl>
                                          <p:spTgt spid="11285"/>
                                        </p:tgtEl>
                                        <p:attrNameLst>
                                          <p:attrName>style.visibility</p:attrName>
                                        </p:attrNameLst>
                                      </p:cBhvr>
                                      <p:to>
                                        <p:strVal val="visible"/>
                                      </p:to>
                                    </p:set>
                                    <p:animEffect transition="in" filter="box(in)">
                                      <p:cBhvr>
                                        <p:cTn id="17" dur="500"/>
                                        <p:tgtEl>
                                          <p:spTgt spid="112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11271"/>
                                        </p:tgtEl>
                                        <p:attrNameLst>
                                          <p:attrName>style.visibility</p:attrName>
                                        </p:attrNameLst>
                                      </p:cBhvr>
                                      <p:to>
                                        <p:strVal val="visible"/>
                                      </p:to>
                                    </p:set>
                                    <p:animScale>
                                      <p:cBhvr>
                                        <p:cTn id="22" dur="1000" decel="50000" fill="hold">
                                          <p:stCondLst>
                                            <p:cond delay="0"/>
                                          </p:stCondLst>
                                        </p:cTn>
                                        <p:tgtEl>
                                          <p:spTgt spid="112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1271"/>
                                        </p:tgtEl>
                                        <p:attrNameLst>
                                          <p:attrName>ppt_x</p:attrName>
                                          <p:attrName>ppt_y</p:attrName>
                                        </p:attrNameLst>
                                      </p:cBhvr>
                                    </p:animMotion>
                                    <p:animEffect transition="in" filter="fade">
                                      <p:cBhvr>
                                        <p:cTn id="24" dur="1000"/>
                                        <p:tgtEl>
                                          <p:spTgt spid="11271"/>
                                        </p:tgtEl>
                                      </p:cBhvr>
                                    </p:animEffect>
                                  </p:childTnLst>
                                </p:cTn>
                              </p:par>
                              <p:par>
                                <p:cTn id="25" presetID="37" presetClass="entr" presetSubtype="0" fill="hold" grpId="0" nodeType="withEffect">
                                  <p:stCondLst>
                                    <p:cond delay="0"/>
                                  </p:stCondLst>
                                  <p:childTnLst>
                                    <p:set>
                                      <p:cBhvr>
                                        <p:cTn id="26" dur="1" fill="hold">
                                          <p:stCondLst>
                                            <p:cond delay="0"/>
                                          </p:stCondLst>
                                        </p:cTn>
                                        <p:tgtEl>
                                          <p:spTgt spid="11279"/>
                                        </p:tgtEl>
                                        <p:attrNameLst>
                                          <p:attrName>style.visibility</p:attrName>
                                        </p:attrNameLst>
                                      </p:cBhvr>
                                      <p:to>
                                        <p:strVal val="visible"/>
                                      </p:to>
                                    </p:set>
                                    <p:animEffect transition="in" filter="fade">
                                      <p:cBhvr>
                                        <p:cTn id="27" dur="1000"/>
                                        <p:tgtEl>
                                          <p:spTgt spid="11279"/>
                                        </p:tgtEl>
                                      </p:cBhvr>
                                    </p:animEffect>
                                    <p:anim calcmode="lin" valueType="num">
                                      <p:cBhvr>
                                        <p:cTn id="28" dur="1000" fill="hold"/>
                                        <p:tgtEl>
                                          <p:spTgt spid="11279"/>
                                        </p:tgtEl>
                                        <p:attrNameLst>
                                          <p:attrName>ppt_x</p:attrName>
                                        </p:attrNameLst>
                                      </p:cBhvr>
                                      <p:tavLst>
                                        <p:tav tm="0">
                                          <p:val>
                                            <p:strVal val="#ppt_x"/>
                                          </p:val>
                                        </p:tav>
                                        <p:tav tm="100000">
                                          <p:val>
                                            <p:strVal val="#ppt_x"/>
                                          </p:val>
                                        </p:tav>
                                      </p:tavLst>
                                    </p:anim>
                                    <p:anim calcmode="lin" valueType="num">
                                      <p:cBhvr>
                                        <p:cTn id="29" dur="900" decel="100000" fill="hold"/>
                                        <p:tgtEl>
                                          <p:spTgt spid="1127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279"/>
                                        </p:tgtEl>
                                        <p:attrNameLst>
                                          <p:attrName>ppt_y</p:attrName>
                                        </p:attrNameLst>
                                      </p:cBhvr>
                                      <p:tavLst>
                                        <p:tav tm="0">
                                          <p:val>
                                            <p:strVal val="#ppt_y-.03"/>
                                          </p:val>
                                        </p:tav>
                                        <p:tav tm="100000">
                                          <p:val>
                                            <p:strVal val="#ppt_y"/>
                                          </p:val>
                                        </p:tav>
                                      </p:tavLst>
                                    </p:anim>
                                  </p:childTnLst>
                                </p:cTn>
                              </p:par>
                              <p:par>
                                <p:cTn id="31" presetID="12" presetClass="entr" presetSubtype="4" fill="hold" grpId="0" nodeType="withEffect">
                                  <p:stCondLst>
                                    <p:cond delay="0"/>
                                  </p:stCondLst>
                                  <p:childTnLst>
                                    <p:set>
                                      <p:cBhvr>
                                        <p:cTn id="32" dur="1" fill="hold">
                                          <p:stCondLst>
                                            <p:cond delay="0"/>
                                          </p:stCondLst>
                                        </p:cTn>
                                        <p:tgtEl>
                                          <p:spTgt spid="11280"/>
                                        </p:tgtEl>
                                        <p:attrNameLst>
                                          <p:attrName>style.visibility</p:attrName>
                                        </p:attrNameLst>
                                      </p:cBhvr>
                                      <p:to>
                                        <p:strVal val="visible"/>
                                      </p:to>
                                    </p:set>
                                    <p:animEffect transition="in" filter="slide(fromBottom)">
                                      <p:cBhvr>
                                        <p:cTn id="33" dur="500"/>
                                        <p:tgtEl>
                                          <p:spTgt spid="11280"/>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1281"/>
                                        </p:tgtEl>
                                        <p:attrNameLst>
                                          <p:attrName>style.visibility</p:attrName>
                                        </p:attrNameLst>
                                      </p:cBhvr>
                                      <p:to>
                                        <p:strVal val="visible"/>
                                      </p:to>
                                    </p:set>
                                    <p:anim calcmode="lin" valueType="num">
                                      <p:cBhvr>
                                        <p:cTn id="36" dur="500" fill="hold"/>
                                        <p:tgtEl>
                                          <p:spTgt spid="11281"/>
                                        </p:tgtEl>
                                        <p:attrNameLst>
                                          <p:attrName>ppt_w</p:attrName>
                                        </p:attrNameLst>
                                      </p:cBhvr>
                                      <p:tavLst>
                                        <p:tav tm="0">
                                          <p:val>
                                            <p:fltVal val="0"/>
                                          </p:val>
                                        </p:tav>
                                        <p:tav tm="100000">
                                          <p:val>
                                            <p:strVal val="#ppt_w"/>
                                          </p:val>
                                        </p:tav>
                                      </p:tavLst>
                                    </p:anim>
                                    <p:anim calcmode="lin" valueType="num">
                                      <p:cBhvr>
                                        <p:cTn id="37" dur="500" fill="hold"/>
                                        <p:tgtEl>
                                          <p:spTgt spid="11281"/>
                                        </p:tgtEl>
                                        <p:attrNameLst>
                                          <p:attrName>ppt_h</p:attrName>
                                        </p:attrNameLst>
                                      </p:cBhvr>
                                      <p:tavLst>
                                        <p:tav tm="0">
                                          <p:val>
                                            <p:fltVal val="0"/>
                                          </p:val>
                                        </p:tav>
                                        <p:tav tm="100000">
                                          <p:val>
                                            <p:strVal val="#ppt_h"/>
                                          </p:val>
                                        </p:tav>
                                      </p:tavLst>
                                    </p:anim>
                                    <p:animEffect transition="in" filter="fade">
                                      <p:cBhvr>
                                        <p:cTn id="38" dur="500"/>
                                        <p:tgtEl>
                                          <p:spTgt spid="11281"/>
                                        </p:tgtEl>
                                      </p:cBhvr>
                                    </p:animEffect>
                                  </p:childTnLst>
                                </p:cTn>
                              </p:par>
                              <p:par>
                                <p:cTn id="39" presetID="43" presetClass="entr" presetSubtype="0" fill="hold" grpId="0" nodeType="withEffect">
                                  <p:stCondLst>
                                    <p:cond delay="0"/>
                                  </p:stCondLst>
                                  <p:childTnLst>
                                    <p:set>
                                      <p:cBhvr>
                                        <p:cTn id="40" dur="1" fill="hold">
                                          <p:stCondLst>
                                            <p:cond delay="0"/>
                                          </p:stCondLst>
                                        </p:cTn>
                                        <p:tgtEl>
                                          <p:spTgt spid="11282"/>
                                        </p:tgtEl>
                                        <p:attrNameLst>
                                          <p:attrName>style.visibility</p:attrName>
                                        </p:attrNameLst>
                                      </p:cBhvr>
                                      <p:to>
                                        <p:strVal val="visible"/>
                                      </p:to>
                                    </p:set>
                                    <p:animEffect transition="in" filter="fade">
                                      <p:cBhvr>
                                        <p:cTn id="41" dur="100"/>
                                        <p:tgtEl>
                                          <p:spTgt spid="11282"/>
                                        </p:tgtEl>
                                      </p:cBhvr>
                                    </p:animEffect>
                                    <p:anim calcmode="lin" valueType="num">
                                      <p:cBhvr>
                                        <p:cTn id="42" dur="400" fill="hold"/>
                                        <p:tgtEl>
                                          <p:spTgt spid="11282"/>
                                        </p:tgtEl>
                                        <p:attrNameLst>
                                          <p:attrName>ppt_x</p:attrName>
                                        </p:attrNameLst>
                                      </p:cBhvr>
                                      <p:tavLst>
                                        <p:tav tm="0">
                                          <p:val>
                                            <p:strVal val="#ppt_x"/>
                                          </p:val>
                                        </p:tav>
                                        <p:tav tm="100000">
                                          <p:val>
                                            <p:strVal val="#ppt_x"/>
                                          </p:val>
                                        </p:tav>
                                      </p:tavLst>
                                    </p:anim>
                                    <p:anim calcmode="lin" valueType="num">
                                      <p:cBhvr>
                                        <p:cTn id="43" dur="400" fill="hold"/>
                                        <p:tgtEl>
                                          <p:spTgt spid="11282"/>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1128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1128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6" presetID="25" presetClass="entr" presetSubtype="0" fill="hold" grpId="0" nodeType="withEffect">
                                  <p:stCondLst>
                                    <p:cond delay="0"/>
                                  </p:stCondLst>
                                  <p:childTnLst>
                                    <p:set>
                                      <p:cBhvr>
                                        <p:cTn id="47" dur="1" fill="hold">
                                          <p:stCondLst>
                                            <p:cond delay="0"/>
                                          </p:stCondLst>
                                        </p:cTn>
                                        <p:tgtEl>
                                          <p:spTgt spid="11283"/>
                                        </p:tgtEl>
                                        <p:attrNameLst>
                                          <p:attrName>style.visibility</p:attrName>
                                        </p:attrNameLst>
                                      </p:cBhvr>
                                      <p:to>
                                        <p:strVal val="visible"/>
                                      </p:to>
                                    </p:set>
                                    <p:anim calcmode="lin" valueType="num">
                                      <p:cBhvr>
                                        <p:cTn id="48" dur="500" decel="50000" fill="hold">
                                          <p:stCondLst>
                                            <p:cond delay="0"/>
                                          </p:stCondLst>
                                        </p:cTn>
                                        <p:tgtEl>
                                          <p:spTgt spid="11283"/>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1283"/>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1283"/>
                                        </p:tgtEl>
                                        <p:attrNameLst>
                                          <p:attrName>ppt_w</p:attrName>
                                        </p:attrNameLst>
                                      </p:cBhvr>
                                      <p:tavLst>
                                        <p:tav tm="0">
                                          <p:val>
                                            <p:strVal val="#ppt_w*.05"/>
                                          </p:val>
                                        </p:tav>
                                        <p:tav tm="100000">
                                          <p:val>
                                            <p:strVal val="#ppt_w"/>
                                          </p:val>
                                        </p:tav>
                                      </p:tavLst>
                                    </p:anim>
                                    <p:anim calcmode="lin" valueType="num">
                                      <p:cBhvr>
                                        <p:cTn id="51" dur="1000" fill="hold"/>
                                        <p:tgtEl>
                                          <p:spTgt spid="11283"/>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1283"/>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1283"/>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1283"/>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128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0" presetClass="entr" presetSubtype="0" decel="100000" fill="hold" grpId="0" nodeType="clickEffect">
                                  <p:stCondLst>
                                    <p:cond delay="0"/>
                                  </p:stCondLst>
                                  <p:childTnLst>
                                    <p:set>
                                      <p:cBhvr>
                                        <p:cTn id="59" dur="1" fill="hold">
                                          <p:stCondLst>
                                            <p:cond delay="0"/>
                                          </p:stCondLst>
                                        </p:cTn>
                                        <p:tgtEl>
                                          <p:spTgt spid="11273"/>
                                        </p:tgtEl>
                                        <p:attrNameLst>
                                          <p:attrName>style.visibility</p:attrName>
                                        </p:attrNameLst>
                                      </p:cBhvr>
                                      <p:to>
                                        <p:strVal val="visible"/>
                                      </p:to>
                                    </p:set>
                                    <p:anim calcmode="lin" valueType="num">
                                      <p:cBhvr>
                                        <p:cTn id="60" dur="1000" fill="hold"/>
                                        <p:tgtEl>
                                          <p:spTgt spid="11273"/>
                                        </p:tgtEl>
                                        <p:attrNameLst>
                                          <p:attrName>ppt_w</p:attrName>
                                        </p:attrNameLst>
                                      </p:cBhvr>
                                      <p:tavLst>
                                        <p:tav tm="0">
                                          <p:val>
                                            <p:strVal val="#ppt_w+.3"/>
                                          </p:val>
                                        </p:tav>
                                        <p:tav tm="100000">
                                          <p:val>
                                            <p:strVal val="#ppt_w"/>
                                          </p:val>
                                        </p:tav>
                                      </p:tavLst>
                                    </p:anim>
                                    <p:anim calcmode="lin" valueType="num">
                                      <p:cBhvr>
                                        <p:cTn id="61" dur="1000" fill="hold"/>
                                        <p:tgtEl>
                                          <p:spTgt spid="11273"/>
                                        </p:tgtEl>
                                        <p:attrNameLst>
                                          <p:attrName>ppt_h</p:attrName>
                                        </p:attrNameLst>
                                      </p:cBhvr>
                                      <p:tavLst>
                                        <p:tav tm="0">
                                          <p:val>
                                            <p:strVal val="#ppt_h"/>
                                          </p:val>
                                        </p:tav>
                                        <p:tav tm="100000">
                                          <p:val>
                                            <p:strVal val="#ppt_h"/>
                                          </p:val>
                                        </p:tav>
                                      </p:tavLst>
                                    </p:anim>
                                    <p:animEffect transition="in" filter="fade">
                                      <p:cBhvr>
                                        <p:cTn id="62" dur="1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1" grpId="0"/>
      <p:bldP spid="11273" grpId="0"/>
      <p:bldP spid="11279" grpId="0"/>
      <p:bldP spid="11280" grpId="0"/>
      <p:bldP spid="11281" grpId="0"/>
      <p:bldP spid="11282" grpId="0"/>
      <p:bldP spid="1128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2&quot;/&gt;&lt;property id=&quot;20307&quot; value=&quot;257&quot;/&gt;&lt;/object&gt;&lt;object type=&quot;3&quot; unique_id=&quot;10007&quot;&gt;&lt;property id=&quot;20148&quot; value=&quot;5&quot;/&gt;&lt;property id=&quot;20300&quot; value=&quot;Slide 3&quot;/&gt;&lt;property id=&quot;20307&quot; value=&quot;258&quot;/&gt;&lt;/object&gt;&lt;object type=&quot;3&quot; unique_id=&quot;10008&quot;&gt;&lt;property id=&quot;20148&quot; value=&quot;5&quot;/&gt;&lt;property id=&quot;20300&quot; value=&quot;Slide 4&quot;/&gt;&lt;property id=&quot;20307&quot; value=&quot;259&quot;/&gt;&lt;/object&gt;&lt;object type=&quot;3&quot; unique_id=&quot;10010&quot;&gt;&lt;property id=&quot;20148&quot; value=&quot;5&quot;/&gt;&lt;property id=&quot;20300&quot; value=&quot;Slide 5&quot;/&gt;&lt;property id=&quot;20307&quot; value=&quot;271&quot;/&gt;&lt;/object&gt;&lt;object type=&quot;3&quot; unique_id=&quot;10012&quot;&gt;&lt;property id=&quot;20148&quot; value=&quot;5&quot;/&gt;&lt;property id=&quot;20300&quot; value=&quot;Slide 7&quot;/&gt;&lt;property id=&quot;20307&quot; value=&quot;266&quot;/&gt;&lt;/object&gt;&lt;object type=&quot;3&quot; unique_id=&quot;10016&quot;&gt;&lt;property id=&quot;20148&quot; value=&quot;5&quot;/&gt;&lt;property id=&quot;20300&quot; value=&quot;Slide 9&quot;/&gt;&lt;property id=&quot;20307&quot; value=&quot;276&quot;/&gt;&lt;/object&gt;&lt;object type=&quot;3&quot; unique_id=&quot;10028&quot;&gt;&lt;property id=&quot;20148&quot; value=&quot;5&quot;/&gt;&lt;property id=&quot;20300&quot; value=&quot;Slide 6&quot;/&gt;&lt;property id=&quot;20307&quot; value=&quot;277&quot;/&gt;&lt;/object&gt;&lt;object type=&quot;3&quot; unique_id=&quot;10060&quot;&gt;&lt;property id=&quot;20148&quot; value=&quot;5&quot;/&gt;&lt;property id=&quot;20300&quot; value=&quot;Slide 1&quot;/&gt;&lt;property id=&quot;20307&quot; value=&quot;279&quot;/&gt;&lt;/object&gt;&lt;object type=&quot;3&quot; unique_id=&quot;10121&quot;&gt;&lt;property id=&quot;20148&quot; value=&quot;5&quot;/&gt;&lt;property id=&quot;20300&quot; value=&quot;Slide 8&quot;/&gt;&lt;property id=&quot;20307&quot; value=&quot;281&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1298</TotalTime>
  <Words>864</Words>
  <Application>Microsoft Macintosh PowerPoint</Application>
  <PresentationFormat>Custom</PresentationFormat>
  <Paragraphs>107</Paragraphs>
  <Slides>12</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Times New Roman</vt:lpstr>
      <vt:lpstr>.VnTime</vt:lpstr>
      <vt:lpstr>Calibri</vt:lpstr>
      <vt:lpstr>HP001 5 hàng</vt:lpstr>
      <vt:lpstr>Arial</vt:lpstr>
      <vt:lpstr>Tahoma</vt:lpstr>
      <vt:lpstr>Cambria</vt:lpstr>
      <vt:lpstr>Default Design</vt:lpstr>
      <vt:lpstr>1_Default Design</vt:lpstr>
      <vt:lpstr>14_Default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Microsoft Office User</cp:lastModifiedBy>
  <cp:revision>105</cp:revision>
  <dcterms:created xsi:type="dcterms:W3CDTF">2009-03-12T05:01:33Z</dcterms:created>
  <dcterms:modified xsi:type="dcterms:W3CDTF">2023-03-29T17:02:54Z</dcterms:modified>
</cp:coreProperties>
</file>