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435" r:id="rId2"/>
    <p:sldId id="448" r:id="rId3"/>
    <p:sldId id="447" r:id="rId4"/>
    <p:sldId id="260" r:id="rId5"/>
    <p:sldId id="443" r:id="rId6"/>
    <p:sldId id="261" r:id="rId7"/>
    <p:sldId id="452" r:id="rId8"/>
    <p:sldId id="454" r:id="rId9"/>
    <p:sldId id="444" r:id="rId10"/>
    <p:sldId id="450" r:id="rId11"/>
    <p:sldId id="445" r:id="rId12"/>
    <p:sldId id="456" r:id="rId13"/>
    <p:sldId id="276" r:id="rId1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996600"/>
    <a:srgbClr val="800080"/>
    <a:srgbClr val="0066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410" autoAdjust="0"/>
  </p:normalViewPr>
  <p:slideViewPr>
    <p:cSldViewPr>
      <p:cViewPr varScale="1">
        <p:scale>
          <a:sx n="77" d="100"/>
          <a:sy n="77" d="100"/>
        </p:scale>
        <p:origin x="883" y="6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4B85-31CE-4311-8B59-4DE39D7E1EB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6199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06A3E-97BB-460C-AC1A-B8FAB8A5168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3009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5D439-1CD4-4924-BA52-9BB3C41B982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9082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ACEED99-CAF7-4D2F-A87B-3C649672B1C5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6D4B1C-97B8-4E38-8FE5-A8187C8325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DF6677-160F-4EFB-B9BB-D2005C1EC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D6C878-4AD9-42C8-AFCA-21509836B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AAB6CD02-580A-4692-86D4-C7E2CC08C4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8688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DCF505-21CF-4BCF-9856-41D889C1E1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881004"/>
      </p:ext>
    </p:extLst>
  </p:cSld>
  <p:clrMapOvr>
    <a:masterClrMapping/>
  </p:clrMapOvr>
  <p:transition spd="med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1B9A-81E9-4E28-A1BE-91E8737D5A2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6956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EE7EC-9048-4DAA-9863-3CD9227184E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4466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61760-F2B5-4010-95FF-D5351F309BB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811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D112E-52A4-42DF-959C-9B096637399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972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F1F0-9C26-45B8-8BFB-F4326A2CD2E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2333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F152-6AF2-4CAC-8C96-54EC9E93A23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7810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0D5F1-158D-4690-83C2-61A673CD5E2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8867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EBEA7-C131-4DF6-888B-3EF5A037D92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1273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F3053C-2385-4B68-9BAD-040F2C0EA9E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8059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11" Type="http://schemas.openxmlformats.org/officeDocument/2006/relationships/image" Target="../media/image11.gi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0FF76D6-CEB3-4FD5-834A-79E9C663A5C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55"/>
          <a:stretch/>
        </p:blipFill>
        <p:spPr>
          <a:xfrm>
            <a:off x="152400" y="23327"/>
            <a:ext cx="11963400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D74A3E1-EBB5-483F-87D7-D6CA217049B3}"/>
              </a:ext>
            </a:extLst>
          </p:cNvPr>
          <p:cNvSpPr/>
          <p:nvPr/>
        </p:nvSpPr>
        <p:spPr>
          <a:xfrm>
            <a:off x="2438400" y="2590800"/>
            <a:ext cx="7772400" cy="76944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4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Ôn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tâp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về</a:t>
            </a:r>
            <a:r>
              <a:rPr lang="en-US" altLang="en-US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sz="44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4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906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>
            <a:extLst>
              <a:ext uri="{FF2B5EF4-FFF2-40B4-BE49-F238E27FC236}">
                <a16:creationId xmlns:a16="http://schemas.microsoft.com/office/drawing/2014/main" id="{A9BA523B-0CD4-42C7-975B-43C40FDC55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3226" y="1752600"/>
            <a:ext cx="12795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latin typeface="Times New Roman" panose="02020603050405020304" pitchFamily="18" charset="0"/>
              </a:rPr>
              <a:t>Bài 4. </a:t>
            </a:r>
          </a:p>
        </p:txBody>
      </p:sp>
      <p:sp>
        <p:nvSpPr>
          <p:cNvPr id="10243" name="WordArt 14">
            <a:extLst>
              <a:ext uri="{FF2B5EF4-FFF2-40B4-BE49-F238E27FC236}">
                <a16:creationId xmlns:a16="http://schemas.microsoft.com/office/drawing/2014/main" id="{7D9990F7-A68B-4EA3-B98C-7ABD4E24920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038600" y="1905001"/>
            <a:ext cx="304800" cy="3413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0275" name="Text Box 34">
            <a:extLst>
              <a:ext uri="{FF2B5EF4-FFF2-40B4-BE49-F238E27FC236}">
                <a16:creationId xmlns:a16="http://schemas.microsoft.com/office/drawing/2014/main" id="{95D67ED5-00D3-439B-929B-D91B8982FD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3276601"/>
            <a:ext cx="48895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800" b="1"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10276" name="Text Box 35">
            <a:extLst>
              <a:ext uri="{FF2B5EF4-FFF2-40B4-BE49-F238E27FC236}">
                <a16:creationId xmlns:a16="http://schemas.microsoft.com/office/drawing/2014/main" id="{7C535554-208D-4A3A-A69D-22496B646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7200" y="3944938"/>
            <a:ext cx="7937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800" b="1"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10277" name="Line 36">
            <a:extLst>
              <a:ext uri="{FF2B5EF4-FFF2-40B4-BE49-F238E27FC236}">
                <a16:creationId xmlns:a16="http://schemas.microsoft.com/office/drawing/2014/main" id="{210A6BB3-404E-498D-B70C-FD5C81F46D92}"/>
              </a:ext>
            </a:extLst>
          </p:cNvPr>
          <p:cNvSpPr>
            <a:spLocks noChangeShapeType="1"/>
          </p:cNvSpPr>
          <p:nvPr/>
        </p:nvSpPr>
        <p:spPr bwMode="auto">
          <a:xfrm>
            <a:off x="8229600" y="403701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8" name="Text Box 37">
            <a:extLst>
              <a:ext uri="{FF2B5EF4-FFF2-40B4-BE49-F238E27FC236}">
                <a16:creationId xmlns:a16="http://schemas.microsoft.com/office/drawing/2014/main" id="{8F295AA0-7EA0-46FD-AD0E-F15361CADD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21850" y="3276601"/>
            <a:ext cx="48895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800" b="1"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10279" name="Text Box 38">
            <a:extLst>
              <a:ext uri="{FF2B5EF4-FFF2-40B4-BE49-F238E27FC236}">
                <a16:creationId xmlns:a16="http://schemas.microsoft.com/office/drawing/2014/main" id="{AF6B22DF-D439-4AB9-AAFD-D9DB9A67C3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0" y="3944938"/>
            <a:ext cx="4889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800" b="1"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10280" name="Line 39">
            <a:extLst>
              <a:ext uri="{FF2B5EF4-FFF2-40B4-BE49-F238E27FC236}">
                <a16:creationId xmlns:a16="http://schemas.microsoft.com/office/drawing/2014/main" id="{D27AB232-01A2-4BCD-BEAB-C1A1BDF6061D}"/>
              </a:ext>
            </a:extLst>
          </p:cNvPr>
          <p:cNvSpPr>
            <a:spLocks noChangeShapeType="1"/>
          </p:cNvSpPr>
          <p:nvPr/>
        </p:nvSpPr>
        <p:spPr bwMode="auto">
          <a:xfrm>
            <a:off x="9645650" y="403701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9" name="Text Box 40">
            <a:extLst>
              <a:ext uri="{FF2B5EF4-FFF2-40B4-BE49-F238E27FC236}">
                <a16:creationId xmlns:a16="http://schemas.microsoft.com/office/drawing/2014/main" id="{EE13EF33-E0F1-4E0E-9780-880A7444A2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09050" y="3671888"/>
            <a:ext cx="539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11309" name="Text Box 45">
            <a:extLst>
              <a:ext uri="{FF2B5EF4-FFF2-40B4-BE49-F238E27FC236}">
                <a16:creationId xmlns:a16="http://schemas.microsoft.com/office/drawing/2014/main" id="{AB18EC01-FA29-4248-B1F6-04044A632A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1" y="3505200"/>
            <a:ext cx="57467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rgbClr val="FF0066"/>
                </a:solidFill>
                <a:latin typeface="Times New Roman" panose="02020603050405020304" pitchFamily="18" charset="0"/>
              </a:rPr>
              <a:t>&gt;</a:t>
            </a:r>
          </a:p>
        </p:txBody>
      </p:sp>
      <p:sp>
        <p:nvSpPr>
          <p:cNvPr id="11310" name="Text Box 46">
            <a:extLst>
              <a:ext uri="{FF2B5EF4-FFF2-40B4-BE49-F238E27FC236}">
                <a16:creationId xmlns:a16="http://schemas.microsoft.com/office/drawing/2014/main" id="{2C2C0BAB-C10C-4D7C-968B-06D03E26D8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8501" y="3530600"/>
            <a:ext cx="57467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rgbClr val="FF0066"/>
                </a:solidFill>
                <a:latin typeface="Times New Roman" panose="02020603050405020304" pitchFamily="18" charset="0"/>
              </a:rPr>
              <a:t>=</a:t>
            </a:r>
          </a:p>
        </p:txBody>
      </p:sp>
      <p:sp>
        <p:nvSpPr>
          <p:cNvPr id="11311" name="Text Box 47">
            <a:extLst>
              <a:ext uri="{FF2B5EF4-FFF2-40B4-BE49-F238E27FC236}">
                <a16:creationId xmlns:a16="http://schemas.microsoft.com/office/drawing/2014/main" id="{605F64A8-30A0-419C-B643-EE8AE4584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0801" y="3543300"/>
            <a:ext cx="57467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5400" b="1">
                <a:solidFill>
                  <a:srgbClr val="FF0066"/>
                </a:solidFill>
                <a:latin typeface="Times New Roman" panose="02020603050405020304" pitchFamily="18" charset="0"/>
              </a:rPr>
              <a:t>&lt;</a:t>
            </a:r>
          </a:p>
        </p:txBody>
      </p:sp>
      <p:sp>
        <p:nvSpPr>
          <p:cNvPr id="10287" name="Text Box 17">
            <a:extLst>
              <a:ext uri="{FF2B5EF4-FFF2-40B4-BE49-F238E27FC236}">
                <a16:creationId xmlns:a16="http://schemas.microsoft.com/office/drawing/2014/main" id="{BB23C4AF-8E4C-4A40-BC8A-C9107F40B1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276601"/>
            <a:ext cx="48895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800" b="1"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10288" name="Text Box 18">
            <a:extLst>
              <a:ext uri="{FF2B5EF4-FFF2-40B4-BE49-F238E27FC236}">
                <a16:creationId xmlns:a16="http://schemas.microsoft.com/office/drawing/2014/main" id="{5842376C-D681-4E84-9242-81AA8518B1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944938"/>
            <a:ext cx="7937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800" b="1">
                <a:latin typeface="Times New Roman" panose="02020603050405020304" pitchFamily="18" charset="0"/>
              </a:rPr>
              <a:t>12</a:t>
            </a:r>
          </a:p>
        </p:txBody>
      </p:sp>
      <p:sp>
        <p:nvSpPr>
          <p:cNvPr id="10289" name="Line 19">
            <a:extLst>
              <a:ext uri="{FF2B5EF4-FFF2-40B4-BE49-F238E27FC236}">
                <a16:creationId xmlns:a16="http://schemas.microsoft.com/office/drawing/2014/main" id="{75E027B6-A663-49A1-A0FC-804FAC549E3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403701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90" name="Text Box 20">
            <a:extLst>
              <a:ext uri="{FF2B5EF4-FFF2-40B4-BE49-F238E27FC236}">
                <a16:creationId xmlns:a16="http://schemas.microsoft.com/office/drawing/2014/main" id="{FF782918-54AF-4234-A9ED-75EC1DC67F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5850" y="3276601"/>
            <a:ext cx="48895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800" b="1"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0291" name="Text Box 21">
            <a:extLst>
              <a:ext uri="{FF2B5EF4-FFF2-40B4-BE49-F238E27FC236}">
                <a16:creationId xmlns:a16="http://schemas.microsoft.com/office/drawing/2014/main" id="{8116EB8F-2FCF-41CC-A9A0-2F07409E9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7250" y="3944938"/>
            <a:ext cx="7937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800" b="1">
                <a:latin typeface="Times New Roman" panose="02020603050405020304" pitchFamily="18" charset="0"/>
              </a:rPr>
              <a:t>12</a:t>
            </a:r>
          </a:p>
        </p:txBody>
      </p:sp>
      <p:sp>
        <p:nvSpPr>
          <p:cNvPr id="10292" name="Line 22">
            <a:extLst>
              <a:ext uri="{FF2B5EF4-FFF2-40B4-BE49-F238E27FC236}">
                <a16:creationId xmlns:a16="http://schemas.microsoft.com/office/drawing/2014/main" id="{25EB861F-B865-4D21-BD9D-2FF2B3DBD66F}"/>
              </a:ext>
            </a:extLst>
          </p:cNvPr>
          <p:cNvSpPr>
            <a:spLocks noChangeShapeType="1"/>
          </p:cNvSpPr>
          <p:nvPr/>
        </p:nvSpPr>
        <p:spPr bwMode="auto">
          <a:xfrm>
            <a:off x="3549650" y="403701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Text Box 23">
            <a:extLst>
              <a:ext uri="{FF2B5EF4-FFF2-40B4-BE49-F238E27FC236}">
                <a16:creationId xmlns:a16="http://schemas.microsoft.com/office/drawing/2014/main" id="{D087BCE3-399A-4089-A85D-795327C0E8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657601"/>
            <a:ext cx="5397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10253" name="Text Box 48">
            <a:extLst>
              <a:ext uri="{FF2B5EF4-FFF2-40B4-BE49-F238E27FC236}">
                <a16:creationId xmlns:a16="http://schemas.microsoft.com/office/drawing/2014/main" id="{01B093D2-C286-4EF4-AFC8-C098F187CC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0850" y="3595688"/>
            <a:ext cx="3873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800" b="1" dirty="0">
                <a:latin typeface="Times New Roman" panose="02020603050405020304" pitchFamily="18" charset="0"/>
              </a:rPr>
              <a:t>;</a:t>
            </a:r>
          </a:p>
        </p:txBody>
      </p:sp>
      <p:sp>
        <p:nvSpPr>
          <p:cNvPr id="10281" name="Text Box 26">
            <a:extLst>
              <a:ext uri="{FF2B5EF4-FFF2-40B4-BE49-F238E27FC236}">
                <a16:creationId xmlns:a16="http://schemas.microsoft.com/office/drawing/2014/main" id="{9B0D5F80-5555-4736-94FD-84C6D8D9D4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8250" y="3276601"/>
            <a:ext cx="48895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800" b="1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0282" name="Text Box 27">
            <a:extLst>
              <a:ext uri="{FF2B5EF4-FFF2-40B4-BE49-F238E27FC236}">
                <a16:creationId xmlns:a16="http://schemas.microsoft.com/office/drawing/2014/main" id="{B88243DD-7117-4622-846D-CC32F4DD3F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3650" y="3944938"/>
            <a:ext cx="4889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800" b="1"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0283" name="Line 28">
            <a:extLst>
              <a:ext uri="{FF2B5EF4-FFF2-40B4-BE49-F238E27FC236}">
                <a16:creationId xmlns:a16="http://schemas.microsoft.com/office/drawing/2014/main" id="{BC5A58CC-C15D-446B-B6C9-8502D0F3DCD7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403701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84" name="Text Box 29">
            <a:extLst>
              <a:ext uri="{FF2B5EF4-FFF2-40B4-BE49-F238E27FC236}">
                <a16:creationId xmlns:a16="http://schemas.microsoft.com/office/drawing/2014/main" id="{13EB0697-CE8B-4D37-801A-51C872CD26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8450" y="3276601"/>
            <a:ext cx="488950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800" b="1"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10285" name="Text Box 30">
            <a:extLst>
              <a:ext uri="{FF2B5EF4-FFF2-40B4-BE49-F238E27FC236}">
                <a16:creationId xmlns:a16="http://schemas.microsoft.com/office/drawing/2014/main" id="{49F7E2C5-9CA6-4A0A-888B-89684A4C5A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1450" y="3944938"/>
            <a:ext cx="7937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800" b="1">
                <a:latin typeface="Times New Roman" panose="02020603050405020304" pitchFamily="18" charset="0"/>
              </a:rPr>
              <a:t>15</a:t>
            </a:r>
          </a:p>
        </p:txBody>
      </p:sp>
      <p:sp>
        <p:nvSpPr>
          <p:cNvPr id="10286" name="Line 31">
            <a:extLst>
              <a:ext uri="{FF2B5EF4-FFF2-40B4-BE49-F238E27FC236}">
                <a16:creationId xmlns:a16="http://schemas.microsoft.com/office/drawing/2014/main" id="{DC53B351-3BFF-4A63-9DBD-159474CBD081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403701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7" name="Text Box 32">
            <a:extLst>
              <a:ext uri="{FF2B5EF4-FFF2-40B4-BE49-F238E27FC236}">
                <a16:creationId xmlns:a16="http://schemas.microsoft.com/office/drawing/2014/main" id="{8AB1C2D4-5389-451A-901E-DD6803425C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1350" y="3668713"/>
            <a:ext cx="5397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10254" name="Text Box 49">
            <a:extLst>
              <a:ext uri="{FF2B5EF4-FFF2-40B4-BE49-F238E27FC236}">
                <a16:creationId xmlns:a16="http://schemas.microsoft.com/office/drawing/2014/main" id="{B88CE63E-EC83-4571-BE32-555762BD1D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3595688"/>
            <a:ext cx="3873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800" b="1" dirty="0">
                <a:latin typeface="Times New Roman" panose="02020603050405020304" pitchFamily="18" charset="0"/>
              </a:rPr>
              <a:t>;</a:t>
            </a:r>
          </a:p>
        </p:txBody>
      </p:sp>
      <p:grpSp>
        <p:nvGrpSpPr>
          <p:cNvPr id="2" name="Group 66">
            <a:extLst>
              <a:ext uri="{FF2B5EF4-FFF2-40B4-BE49-F238E27FC236}">
                <a16:creationId xmlns:a16="http://schemas.microsoft.com/office/drawing/2014/main" id="{FD7AED8A-927A-4233-A2FD-929D1A37CC3C}"/>
              </a:ext>
            </a:extLst>
          </p:cNvPr>
          <p:cNvGrpSpPr>
            <a:grpSpLocks/>
          </p:cNvGrpSpPr>
          <p:nvPr/>
        </p:nvGrpSpPr>
        <p:grpSpPr bwMode="auto">
          <a:xfrm>
            <a:off x="3930650" y="4724401"/>
            <a:ext cx="4559300" cy="1509713"/>
            <a:chOff x="1516" y="2832"/>
            <a:chExt cx="2872" cy="951"/>
          </a:xfrm>
        </p:grpSpPr>
        <p:grpSp>
          <p:nvGrpSpPr>
            <p:cNvPr id="3" name="Group 63">
              <a:extLst>
                <a:ext uri="{FF2B5EF4-FFF2-40B4-BE49-F238E27FC236}">
                  <a16:creationId xmlns:a16="http://schemas.microsoft.com/office/drawing/2014/main" id="{4E24614C-D502-494F-A916-B02E2A1999D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76" y="2832"/>
              <a:ext cx="2420" cy="951"/>
              <a:chOff x="2112" y="2832"/>
              <a:chExt cx="2420" cy="951"/>
            </a:xfrm>
          </p:grpSpPr>
          <p:sp>
            <p:nvSpPr>
              <p:cNvPr id="10264" name="Text Box 52">
                <a:extLst>
                  <a:ext uri="{FF2B5EF4-FFF2-40B4-BE49-F238E27FC236}">
                    <a16:creationId xmlns:a16="http://schemas.microsoft.com/office/drawing/2014/main" id="{CCB34338-A78F-4139-A6CB-A059ED4D216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24" y="2832"/>
                <a:ext cx="308" cy="5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4800" b="1">
                    <a:solidFill>
                      <a:srgbClr val="FF0066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  <p:sp>
            <p:nvSpPr>
              <p:cNvPr id="10265" name="Text Box 53">
                <a:extLst>
                  <a:ext uri="{FF2B5EF4-FFF2-40B4-BE49-F238E27FC236}">
                    <a16:creationId xmlns:a16="http://schemas.microsoft.com/office/drawing/2014/main" id="{1B386B9B-E6EB-4297-9974-24E905F0853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40" y="3253"/>
                <a:ext cx="308" cy="5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4800" b="1">
                    <a:solidFill>
                      <a:srgbClr val="FF0066"/>
                    </a:solidFill>
                    <a:latin typeface="Times New Roman" panose="02020603050405020304" pitchFamily="18" charset="0"/>
                  </a:rPr>
                  <a:t>5</a:t>
                </a:r>
              </a:p>
            </p:txBody>
          </p:sp>
          <p:sp>
            <p:nvSpPr>
              <p:cNvPr id="10266" name="Line 54">
                <a:extLst>
                  <a:ext uri="{FF2B5EF4-FFF2-40B4-BE49-F238E27FC236}">
                    <a16:creationId xmlns:a16="http://schemas.microsoft.com/office/drawing/2014/main" id="{91BAD474-C49F-4EA0-B5A8-8BA0B0D346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112" y="3311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7" name="Text Box 55">
                <a:extLst>
                  <a:ext uri="{FF2B5EF4-FFF2-40B4-BE49-F238E27FC236}">
                    <a16:creationId xmlns:a16="http://schemas.microsoft.com/office/drawing/2014/main" id="{0F82602F-F9B5-4D88-87D8-7F9FAA86B94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40" y="2832"/>
                <a:ext cx="308" cy="5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4800" b="1">
                    <a:solidFill>
                      <a:srgbClr val="FF0066"/>
                    </a:solidFill>
                    <a:latin typeface="Times New Roman" panose="02020603050405020304" pitchFamily="18" charset="0"/>
                  </a:rPr>
                  <a:t>6</a:t>
                </a:r>
              </a:p>
            </p:txBody>
          </p:sp>
          <p:sp>
            <p:nvSpPr>
              <p:cNvPr id="10268" name="Text Box 56">
                <a:extLst>
                  <a:ext uri="{FF2B5EF4-FFF2-40B4-BE49-F238E27FC236}">
                    <a16:creationId xmlns:a16="http://schemas.microsoft.com/office/drawing/2014/main" id="{34C4F957-3F75-4546-A111-0F9962E746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32" y="3253"/>
                <a:ext cx="500" cy="5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4800" b="1">
                    <a:solidFill>
                      <a:srgbClr val="FF0066"/>
                    </a:solidFill>
                    <a:latin typeface="Times New Roman" panose="02020603050405020304" pitchFamily="18" charset="0"/>
                  </a:rPr>
                  <a:t>15</a:t>
                </a:r>
              </a:p>
            </p:txBody>
          </p:sp>
          <p:sp>
            <p:nvSpPr>
              <p:cNvPr id="10269" name="Line 57">
                <a:extLst>
                  <a:ext uri="{FF2B5EF4-FFF2-40B4-BE49-F238E27FC236}">
                    <a16:creationId xmlns:a16="http://schemas.microsoft.com/office/drawing/2014/main" id="{0D150499-6EFC-4B18-8640-96BF23C5B9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28" y="3311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0" name="Text Box 58">
                <a:extLst>
                  <a:ext uri="{FF2B5EF4-FFF2-40B4-BE49-F238E27FC236}">
                    <a16:creationId xmlns:a16="http://schemas.microsoft.com/office/drawing/2014/main" id="{6A3ED9EB-9065-4C3B-A296-0A8672AA4C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48" y="3024"/>
                <a:ext cx="335" cy="5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4800" b="1">
                    <a:solidFill>
                      <a:srgbClr val="FF0066"/>
                    </a:solidFill>
                    <a:latin typeface="Times New Roman" panose="02020603050405020304" pitchFamily="18" charset="0"/>
                  </a:rPr>
                  <a:t>=</a:t>
                </a:r>
              </a:p>
            </p:txBody>
          </p:sp>
          <p:sp>
            <p:nvSpPr>
              <p:cNvPr id="10271" name="Text Box 59">
                <a:extLst>
                  <a:ext uri="{FF2B5EF4-FFF2-40B4-BE49-F238E27FC236}">
                    <a16:creationId xmlns:a16="http://schemas.microsoft.com/office/drawing/2014/main" id="{1A373B26-8E6F-49F7-AA0D-307D4248DD4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64" y="2843"/>
                <a:ext cx="884" cy="5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4800" b="1">
                    <a:solidFill>
                      <a:srgbClr val="FF0066"/>
                    </a:solidFill>
                    <a:latin typeface="Times New Roman" panose="02020603050405020304" pitchFamily="18" charset="0"/>
                  </a:rPr>
                  <a:t>2 x 3</a:t>
                </a:r>
              </a:p>
            </p:txBody>
          </p:sp>
          <p:sp>
            <p:nvSpPr>
              <p:cNvPr id="10272" name="Text Box 60">
                <a:extLst>
                  <a:ext uri="{FF2B5EF4-FFF2-40B4-BE49-F238E27FC236}">
                    <a16:creationId xmlns:a16="http://schemas.microsoft.com/office/drawing/2014/main" id="{246CD6BD-62FD-49CA-9E11-FA661EC1728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60" y="3264"/>
                <a:ext cx="980" cy="5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4800" b="1">
                    <a:solidFill>
                      <a:srgbClr val="FF0066"/>
                    </a:solidFill>
                    <a:latin typeface="Times New Roman" panose="02020603050405020304" pitchFamily="18" charset="0"/>
                  </a:rPr>
                  <a:t>5 x 3 </a:t>
                </a:r>
              </a:p>
            </p:txBody>
          </p:sp>
          <p:sp>
            <p:nvSpPr>
              <p:cNvPr id="10273" name="Line 61">
                <a:extLst>
                  <a:ext uri="{FF2B5EF4-FFF2-40B4-BE49-F238E27FC236}">
                    <a16:creationId xmlns:a16="http://schemas.microsoft.com/office/drawing/2014/main" id="{8B4BC5C6-11C9-485B-8A0A-2547FFCB0F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32" y="3312"/>
                <a:ext cx="940" cy="1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74" name="Text Box 62">
                <a:extLst>
                  <a:ext uri="{FF2B5EF4-FFF2-40B4-BE49-F238E27FC236}">
                    <a16:creationId xmlns:a16="http://schemas.microsoft.com/office/drawing/2014/main" id="{8E77780E-0AAA-454D-90FB-91387E6164A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92" y="3024"/>
                <a:ext cx="335" cy="5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4800" b="1">
                    <a:solidFill>
                      <a:srgbClr val="FF0066"/>
                    </a:solidFill>
                    <a:latin typeface="Times New Roman" panose="02020603050405020304" pitchFamily="18" charset="0"/>
                  </a:rPr>
                  <a:t>=</a:t>
                </a:r>
              </a:p>
            </p:txBody>
          </p:sp>
        </p:grpSp>
        <p:sp>
          <p:nvSpPr>
            <p:cNvPr id="10262" name="Text Box 64">
              <a:extLst>
                <a:ext uri="{FF2B5EF4-FFF2-40B4-BE49-F238E27FC236}">
                  <a16:creationId xmlns:a16="http://schemas.microsoft.com/office/drawing/2014/main" id="{7D19E46C-C129-48E2-B8F9-968062F2FC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16" y="2880"/>
              <a:ext cx="308" cy="7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7200" b="1">
                  <a:solidFill>
                    <a:srgbClr val="FF0066"/>
                  </a:solidFill>
                  <a:latin typeface="Times New Roman" panose="02020603050405020304" pitchFamily="18" charset="0"/>
                </a:rPr>
                <a:t>(</a:t>
              </a:r>
            </a:p>
          </p:txBody>
        </p:sp>
        <p:sp>
          <p:nvSpPr>
            <p:cNvPr id="10263" name="Text Box 65">
              <a:extLst>
                <a:ext uri="{FF2B5EF4-FFF2-40B4-BE49-F238E27FC236}">
                  <a16:creationId xmlns:a16="http://schemas.microsoft.com/office/drawing/2014/main" id="{FA6A0B42-2710-4054-866C-69E9F214B4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0" y="2880"/>
              <a:ext cx="308" cy="7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7200" b="1">
                  <a:solidFill>
                    <a:srgbClr val="FF0066"/>
                  </a:solidFill>
                  <a:latin typeface="Times New Roman" panose="02020603050405020304" pitchFamily="18" charset="0"/>
                </a:rPr>
                <a:t>)</a:t>
              </a:r>
            </a:p>
          </p:txBody>
        </p:sp>
      </p:grpSp>
      <p:sp>
        <p:nvSpPr>
          <p:cNvPr id="10256" name="Rectangle 68">
            <a:extLst>
              <a:ext uri="{FF2B5EF4-FFF2-40B4-BE49-F238E27FC236}">
                <a16:creationId xmlns:a16="http://schemas.microsoft.com/office/drawing/2014/main" id="{0DE4EBAE-E844-48D6-ABA2-425CF1A35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8150" y="1295400"/>
            <a:ext cx="533400" cy="1600200"/>
          </a:xfrm>
          <a:prstGeom prst="rect">
            <a:avLst/>
          </a:prstGeom>
          <a:solidFill>
            <a:schemeClr val="bg1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1">
                <a:latin typeface="Times New Roman" panose="02020603050405020304" pitchFamily="18" charset="0"/>
              </a:rPr>
              <a:t>&gt;</a:t>
            </a:r>
          </a:p>
          <a:p>
            <a:pPr algn="ctr" eaLnBrk="1" hangingPunct="1"/>
            <a:r>
              <a:rPr lang="en-US" altLang="en-US" sz="4000" b="1">
                <a:latin typeface="Times New Roman" panose="02020603050405020304" pitchFamily="18" charset="0"/>
              </a:rPr>
              <a:t>&lt;</a:t>
            </a:r>
          </a:p>
          <a:p>
            <a:pPr algn="ctr" eaLnBrk="1" hangingPunct="1"/>
            <a:r>
              <a:rPr lang="en-US" altLang="en-US" sz="4000" b="1">
                <a:latin typeface="Times New Roman" panose="02020603050405020304" pitchFamily="18" charset="0"/>
              </a:rPr>
              <a:t>=</a:t>
            </a:r>
          </a:p>
        </p:txBody>
      </p:sp>
      <p:sp>
        <p:nvSpPr>
          <p:cNvPr id="51" name="TextBox 61">
            <a:extLst>
              <a:ext uri="{FF2B5EF4-FFF2-40B4-BE49-F238E27FC236}">
                <a16:creationId xmlns:a16="http://schemas.microsoft.com/office/drawing/2014/main" id="{1DD8E61F-352A-44CC-A688-093B5BBF2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57201"/>
            <a:ext cx="5181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61">
            <a:extLst>
              <a:ext uri="{FF2B5EF4-FFF2-40B4-BE49-F238E27FC236}">
                <a16:creationId xmlns:a16="http://schemas.microsoft.com/office/drawing/2014/main" id="{1DD8E61F-352A-44CC-A688-093B5BBF2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0"/>
            <a:ext cx="7772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0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0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0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0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0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10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0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0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10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0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0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2" dur="80"/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3" dur="80"/>
                                        <p:tgtEl>
                                          <p:spTgt spid="113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80"/>
                                        <p:tgtEl>
                                          <p:spTgt spid="113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9" dur="80"/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0" dur="80"/>
                                        <p:tgtEl>
                                          <p:spTgt spid="113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80"/>
                                        <p:tgtEl>
                                          <p:spTgt spid="113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1" dur="80"/>
                                        <p:tgtEl>
                                          <p:spTgt spid="113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2" dur="80"/>
                                        <p:tgtEl>
                                          <p:spTgt spid="113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80"/>
                                        <p:tgtEl>
                                          <p:spTgt spid="113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5" grpId="0"/>
      <p:bldP spid="10276" grpId="0"/>
      <p:bldP spid="10278" grpId="0"/>
      <p:bldP spid="10279" grpId="0"/>
      <p:bldP spid="10249" grpId="0"/>
      <p:bldP spid="11309" grpId="0"/>
      <p:bldP spid="11310" grpId="0"/>
      <p:bldP spid="11311" grpId="0"/>
      <p:bldP spid="10287" grpId="0"/>
      <p:bldP spid="10288" grpId="0"/>
      <p:bldP spid="10290" grpId="0"/>
      <p:bldP spid="10291" grpId="0"/>
      <p:bldP spid="10245" grpId="0"/>
      <p:bldP spid="10253" grpId="0"/>
      <p:bldP spid="10281" grpId="0"/>
      <p:bldP spid="10282" grpId="0"/>
      <p:bldP spid="10284" grpId="0"/>
      <p:bldP spid="10285" grpId="0"/>
      <p:bldP spid="10247" grpId="0"/>
      <p:bldP spid="1025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1905000" y="4800600"/>
            <a:ext cx="8534400" cy="533400"/>
            <a:chOff x="480" y="2620"/>
            <a:chExt cx="4560" cy="336"/>
          </a:xfrm>
        </p:grpSpPr>
        <p:sp>
          <p:nvSpPr>
            <p:cNvPr id="13328" name="Line 28"/>
            <p:cNvSpPr>
              <a:spLocks noChangeShapeType="1"/>
            </p:cNvSpPr>
            <p:nvPr/>
          </p:nvSpPr>
          <p:spPr bwMode="auto">
            <a:xfrm>
              <a:off x="480" y="2812"/>
              <a:ext cx="4560" cy="2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9" name="Line 29"/>
            <p:cNvSpPr>
              <a:spLocks noChangeShapeType="1"/>
            </p:cNvSpPr>
            <p:nvPr/>
          </p:nvSpPr>
          <p:spPr bwMode="auto">
            <a:xfrm>
              <a:off x="480" y="2620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0" name="Line 30"/>
            <p:cNvSpPr>
              <a:spLocks noChangeShapeType="1"/>
            </p:cNvSpPr>
            <p:nvPr/>
          </p:nvSpPr>
          <p:spPr bwMode="auto">
            <a:xfrm>
              <a:off x="1946" y="2668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1" name="Line 31"/>
            <p:cNvSpPr>
              <a:spLocks noChangeShapeType="1"/>
            </p:cNvSpPr>
            <p:nvPr/>
          </p:nvSpPr>
          <p:spPr bwMode="auto">
            <a:xfrm>
              <a:off x="1213" y="2668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2" name="Line 32"/>
            <p:cNvSpPr>
              <a:spLocks noChangeShapeType="1"/>
            </p:cNvSpPr>
            <p:nvPr/>
          </p:nvSpPr>
          <p:spPr bwMode="auto">
            <a:xfrm>
              <a:off x="2679" y="2668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3" name="Line 33"/>
            <p:cNvSpPr>
              <a:spLocks noChangeShapeType="1"/>
            </p:cNvSpPr>
            <p:nvPr/>
          </p:nvSpPr>
          <p:spPr bwMode="auto">
            <a:xfrm>
              <a:off x="3411" y="2668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5" name="Line 35"/>
            <p:cNvSpPr>
              <a:spLocks noChangeShapeType="1"/>
            </p:cNvSpPr>
            <p:nvPr/>
          </p:nvSpPr>
          <p:spPr bwMode="auto">
            <a:xfrm>
              <a:off x="4185" y="2668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0" y="1371600"/>
            <a:ext cx="9144000" cy="2057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dirty="0" err="1"/>
              <a:t>Bài</a:t>
            </a:r>
            <a:r>
              <a:rPr lang="en-US" dirty="0"/>
              <a:t> 5: </a:t>
            </a:r>
            <a:r>
              <a:rPr lang="en-US" dirty="0" err="1"/>
              <a:t>Viết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thích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vào</a:t>
            </a:r>
            <a:r>
              <a:rPr lang="en-US" dirty="0"/>
              <a:t> </a:t>
            </a:r>
            <a:r>
              <a:rPr lang="en-US" dirty="0" err="1"/>
              <a:t>vạch</a:t>
            </a:r>
            <a:r>
              <a:rPr lang="en-US" dirty="0"/>
              <a:t> ở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dirty="0"/>
              <a:t>     </a:t>
            </a:r>
            <a:r>
              <a:rPr lang="en-US" dirty="0" err="1"/>
              <a:t>giữa</a:t>
            </a:r>
            <a:r>
              <a:rPr lang="en-US" dirty="0"/>
              <a:t>      </a:t>
            </a:r>
            <a:r>
              <a:rPr lang="en-US" dirty="0" err="1"/>
              <a:t>và</a:t>
            </a:r>
            <a:r>
              <a:rPr lang="en-US" dirty="0"/>
              <a:t>     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tia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:          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dirty="0"/>
          </a:p>
        </p:txBody>
      </p:sp>
      <p:grpSp>
        <p:nvGrpSpPr>
          <p:cNvPr id="33" name="Group 19"/>
          <p:cNvGrpSpPr>
            <a:grpSpLocks/>
          </p:cNvGrpSpPr>
          <p:nvPr/>
        </p:nvGrpSpPr>
        <p:grpSpPr bwMode="auto">
          <a:xfrm>
            <a:off x="4191000" y="2133603"/>
            <a:ext cx="609600" cy="954088"/>
            <a:chOff x="192" y="3552"/>
            <a:chExt cx="288" cy="601"/>
          </a:xfrm>
        </p:grpSpPr>
        <p:sp>
          <p:nvSpPr>
            <p:cNvPr id="34" name="Text Box 20"/>
            <p:cNvSpPr txBox="1">
              <a:spLocks noChangeArrowheads="1"/>
            </p:cNvSpPr>
            <p:nvPr/>
          </p:nvSpPr>
          <p:spPr bwMode="auto">
            <a:xfrm>
              <a:off x="192" y="3552"/>
              <a:ext cx="288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3  5</a:t>
              </a:r>
            </a:p>
          </p:txBody>
        </p:sp>
        <p:sp>
          <p:nvSpPr>
            <p:cNvPr id="35" name="Line 21"/>
            <p:cNvSpPr>
              <a:spLocks noChangeShapeType="1"/>
            </p:cNvSpPr>
            <p:nvPr/>
          </p:nvSpPr>
          <p:spPr bwMode="auto">
            <a:xfrm>
              <a:off x="192" y="3840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6" name="Group 22"/>
          <p:cNvGrpSpPr>
            <a:grpSpLocks/>
          </p:cNvGrpSpPr>
          <p:nvPr/>
        </p:nvGrpSpPr>
        <p:grpSpPr bwMode="auto">
          <a:xfrm>
            <a:off x="3048000" y="2133603"/>
            <a:ext cx="609600" cy="954088"/>
            <a:chOff x="192" y="3552"/>
            <a:chExt cx="288" cy="601"/>
          </a:xfrm>
        </p:grpSpPr>
        <p:sp>
          <p:nvSpPr>
            <p:cNvPr id="37" name="Text Box 23"/>
            <p:cNvSpPr txBox="1">
              <a:spLocks noChangeArrowheads="1"/>
            </p:cNvSpPr>
            <p:nvPr/>
          </p:nvSpPr>
          <p:spPr bwMode="auto">
            <a:xfrm>
              <a:off x="192" y="3552"/>
              <a:ext cx="288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2 5</a:t>
              </a:r>
            </a:p>
          </p:txBody>
        </p:sp>
        <p:sp>
          <p:nvSpPr>
            <p:cNvPr id="38" name="Line 24"/>
            <p:cNvSpPr>
              <a:spLocks noChangeShapeType="1"/>
            </p:cNvSpPr>
            <p:nvPr/>
          </p:nvSpPr>
          <p:spPr bwMode="auto">
            <a:xfrm>
              <a:off x="204" y="3840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8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8" name="Group 22"/>
          <p:cNvGrpSpPr>
            <a:grpSpLocks/>
          </p:cNvGrpSpPr>
          <p:nvPr/>
        </p:nvGrpSpPr>
        <p:grpSpPr bwMode="auto">
          <a:xfrm>
            <a:off x="2971800" y="3810003"/>
            <a:ext cx="609600" cy="954088"/>
            <a:chOff x="156" y="2804"/>
            <a:chExt cx="288" cy="601"/>
          </a:xfrm>
        </p:grpSpPr>
        <p:sp>
          <p:nvSpPr>
            <p:cNvPr id="49" name="Text Box 23"/>
            <p:cNvSpPr txBox="1">
              <a:spLocks noChangeArrowheads="1"/>
            </p:cNvSpPr>
            <p:nvPr/>
          </p:nvSpPr>
          <p:spPr bwMode="auto">
            <a:xfrm>
              <a:off x="156" y="2804"/>
              <a:ext cx="288" cy="6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dirty="0">
                  <a:latin typeface="Times New Roman" pitchFamily="18" charset="0"/>
                  <a:cs typeface="Times New Roman" pitchFamily="18" charset="0"/>
                </a:rPr>
                <a:t>1 5</a:t>
              </a:r>
            </a:p>
          </p:txBody>
        </p:sp>
        <p:sp>
          <p:nvSpPr>
            <p:cNvPr id="50" name="Line 24"/>
            <p:cNvSpPr>
              <a:spLocks noChangeShapeType="1"/>
            </p:cNvSpPr>
            <p:nvPr/>
          </p:nvSpPr>
          <p:spPr bwMode="auto">
            <a:xfrm>
              <a:off x="192" y="3117"/>
              <a:ext cx="2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1" name="Rectangle 50"/>
          <p:cNvSpPr/>
          <p:nvPr/>
        </p:nvSpPr>
        <p:spPr>
          <a:xfrm>
            <a:off x="8610600" y="4343400"/>
            <a:ext cx="533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2" name="Rectangle 51"/>
          <p:cNvSpPr/>
          <p:nvPr/>
        </p:nvSpPr>
        <p:spPr>
          <a:xfrm>
            <a:off x="1676400" y="4343400"/>
            <a:ext cx="533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53" name="Text Box 23"/>
          <p:cNvSpPr txBox="1">
            <a:spLocks noChangeArrowheads="1"/>
          </p:cNvSpPr>
          <p:nvPr/>
        </p:nvSpPr>
        <p:spPr bwMode="auto">
          <a:xfrm>
            <a:off x="4343400" y="3810001"/>
            <a:ext cx="609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2 5</a:t>
            </a:r>
          </a:p>
        </p:txBody>
      </p:sp>
      <p:sp>
        <p:nvSpPr>
          <p:cNvPr id="54" name="Line 24"/>
          <p:cNvSpPr>
            <a:spLocks noChangeShapeType="1"/>
          </p:cNvSpPr>
          <p:nvPr/>
        </p:nvSpPr>
        <p:spPr bwMode="auto">
          <a:xfrm>
            <a:off x="4368800" y="4306907"/>
            <a:ext cx="50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ext Box 23"/>
          <p:cNvSpPr txBox="1">
            <a:spLocks noChangeArrowheads="1"/>
          </p:cNvSpPr>
          <p:nvPr/>
        </p:nvSpPr>
        <p:spPr bwMode="auto">
          <a:xfrm>
            <a:off x="7086600" y="3810001"/>
            <a:ext cx="609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4 5</a:t>
            </a:r>
          </a:p>
        </p:txBody>
      </p:sp>
      <p:sp>
        <p:nvSpPr>
          <p:cNvPr id="56" name="Line 24"/>
          <p:cNvSpPr>
            <a:spLocks noChangeShapeType="1"/>
          </p:cNvSpPr>
          <p:nvPr/>
        </p:nvSpPr>
        <p:spPr bwMode="auto">
          <a:xfrm>
            <a:off x="7112000" y="4306907"/>
            <a:ext cx="50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ext Box 23"/>
          <p:cNvSpPr txBox="1">
            <a:spLocks noChangeArrowheads="1"/>
          </p:cNvSpPr>
          <p:nvPr/>
        </p:nvSpPr>
        <p:spPr bwMode="auto">
          <a:xfrm>
            <a:off x="5715000" y="3810001"/>
            <a:ext cx="609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3 5</a:t>
            </a:r>
          </a:p>
        </p:txBody>
      </p:sp>
      <p:sp>
        <p:nvSpPr>
          <p:cNvPr id="58" name="Line 24"/>
          <p:cNvSpPr>
            <a:spLocks noChangeShapeType="1"/>
          </p:cNvSpPr>
          <p:nvPr/>
        </p:nvSpPr>
        <p:spPr bwMode="auto">
          <a:xfrm>
            <a:off x="5740400" y="4306907"/>
            <a:ext cx="50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Line 31"/>
          <p:cNvSpPr>
            <a:spLocks noChangeShapeType="1"/>
          </p:cNvSpPr>
          <p:nvPr/>
        </p:nvSpPr>
        <p:spPr bwMode="auto">
          <a:xfrm>
            <a:off x="2590800" y="4876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" name="Line 31"/>
          <p:cNvSpPr>
            <a:spLocks noChangeShapeType="1"/>
          </p:cNvSpPr>
          <p:nvPr/>
        </p:nvSpPr>
        <p:spPr bwMode="auto">
          <a:xfrm>
            <a:off x="3962400" y="4876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" name="Line 31"/>
          <p:cNvSpPr>
            <a:spLocks noChangeShapeType="1"/>
          </p:cNvSpPr>
          <p:nvPr/>
        </p:nvSpPr>
        <p:spPr bwMode="auto">
          <a:xfrm>
            <a:off x="5334000" y="4876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" name="Line 31"/>
          <p:cNvSpPr>
            <a:spLocks noChangeShapeType="1"/>
          </p:cNvSpPr>
          <p:nvPr/>
        </p:nvSpPr>
        <p:spPr bwMode="auto">
          <a:xfrm>
            <a:off x="6705600" y="4876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3" name="Line 31"/>
          <p:cNvSpPr>
            <a:spLocks noChangeShapeType="1"/>
          </p:cNvSpPr>
          <p:nvPr/>
        </p:nvSpPr>
        <p:spPr bwMode="auto">
          <a:xfrm>
            <a:off x="8153400" y="4876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4" name="WordArt 14">
            <a:extLst>
              <a:ext uri="{FF2B5EF4-FFF2-40B4-BE49-F238E27FC236}">
                <a16:creationId xmlns:a16="http://schemas.microsoft.com/office/drawing/2014/main" id="{7D9990F7-A68B-4EA3-B98C-7ABD4E24920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181600" y="4383088"/>
            <a:ext cx="304800" cy="3413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9" name="Text Box 23"/>
          <p:cNvSpPr txBox="1">
            <a:spLocks noChangeArrowheads="1"/>
          </p:cNvSpPr>
          <p:nvPr/>
        </p:nvSpPr>
        <p:spPr bwMode="auto">
          <a:xfrm>
            <a:off x="5029200" y="3810001"/>
            <a:ext cx="609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5 10</a:t>
            </a:r>
          </a:p>
        </p:txBody>
      </p:sp>
      <p:sp>
        <p:nvSpPr>
          <p:cNvPr id="40" name="Line 24"/>
          <p:cNvSpPr>
            <a:spLocks noChangeShapeType="1"/>
          </p:cNvSpPr>
          <p:nvPr/>
        </p:nvSpPr>
        <p:spPr bwMode="auto">
          <a:xfrm>
            <a:off x="5054600" y="4306907"/>
            <a:ext cx="50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61">
            <a:extLst>
              <a:ext uri="{FF2B5EF4-FFF2-40B4-BE49-F238E27FC236}">
                <a16:creationId xmlns:a16="http://schemas.microsoft.com/office/drawing/2014/main" id="{1DD8E61F-352A-44CC-A688-093B5BBF2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33401"/>
            <a:ext cx="5181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61">
            <a:extLst>
              <a:ext uri="{FF2B5EF4-FFF2-40B4-BE49-F238E27FC236}">
                <a16:creationId xmlns:a16="http://schemas.microsoft.com/office/drawing/2014/main" id="{1DD8E61F-352A-44CC-A688-093B5BBF2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76200"/>
            <a:ext cx="7772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54" grpId="0" animBg="1"/>
      <p:bldP spid="55" grpId="0"/>
      <p:bldP spid="56" grpId="0" animBg="1"/>
      <p:bldP spid="57" grpId="0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/>
      <p:bldP spid="64" grpId="1"/>
      <p:bldP spid="39" grpId="0"/>
      <p:bldP spid="4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B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1" y="0"/>
            <a:ext cx="9186863" cy="688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AutoShape 3"/>
          <p:cNvSpPr>
            <a:spLocks noChangeArrowheads="1"/>
          </p:cNvSpPr>
          <p:nvPr/>
        </p:nvSpPr>
        <p:spPr bwMode="auto">
          <a:xfrm>
            <a:off x="3352801" y="5334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2057401" y="12954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5029200" y="11430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4905375" y="979488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511" name="AutoShape 7"/>
          <p:cNvSpPr>
            <a:spLocks noChangeArrowheads="1"/>
          </p:cNvSpPr>
          <p:nvPr/>
        </p:nvSpPr>
        <p:spPr bwMode="auto">
          <a:xfrm>
            <a:off x="7848601" y="51816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512" name="AutoShape 8"/>
          <p:cNvSpPr>
            <a:spLocks noChangeArrowheads="1"/>
          </p:cNvSpPr>
          <p:nvPr/>
        </p:nvSpPr>
        <p:spPr bwMode="auto">
          <a:xfrm>
            <a:off x="7010401" y="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513" name="AutoShape 9"/>
          <p:cNvSpPr>
            <a:spLocks noChangeArrowheads="1"/>
          </p:cNvSpPr>
          <p:nvPr/>
        </p:nvSpPr>
        <p:spPr bwMode="auto">
          <a:xfrm>
            <a:off x="5153025" y="1789113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514" name="AutoShape 10"/>
          <p:cNvSpPr>
            <a:spLocks noChangeArrowheads="1"/>
          </p:cNvSpPr>
          <p:nvPr/>
        </p:nvSpPr>
        <p:spPr bwMode="auto">
          <a:xfrm>
            <a:off x="4752975" y="1189038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515" name="AutoShape 11"/>
          <p:cNvSpPr>
            <a:spLocks noChangeArrowheads="1"/>
          </p:cNvSpPr>
          <p:nvPr/>
        </p:nvSpPr>
        <p:spPr bwMode="auto">
          <a:xfrm>
            <a:off x="5562601" y="52578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516" name="AutoShape 12"/>
          <p:cNvSpPr>
            <a:spLocks noChangeArrowheads="1"/>
          </p:cNvSpPr>
          <p:nvPr/>
        </p:nvSpPr>
        <p:spPr bwMode="auto">
          <a:xfrm>
            <a:off x="2667001" y="54102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517" name="AutoShape 13"/>
          <p:cNvSpPr>
            <a:spLocks noChangeArrowheads="1"/>
          </p:cNvSpPr>
          <p:nvPr/>
        </p:nvSpPr>
        <p:spPr bwMode="auto">
          <a:xfrm>
            <a:off x="7162800" y="27432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518" name="AutoShape 14"/>
          <p:cNvSpPr>
            <a:spLocks noChangeArrowheads="1"/>
          </p:cNvSpPr>
          <p:nvPr/>
        </p:nvSpPr>
        <p:spPr bwMode="auto">
          <a:xfrm>
            <a:off x="3886200" y="31242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519" name="AutoShape 15"/>
          <p:cNvSpPr>
            <a:spLocks noChangeArrowheads="1"/>
          </p:cNvSpPr>
          <p:nvPr/>
        </p:nvSpPr>
        <p:spPr bwMode="auto">
          <a:xfrm>
            <a:off x="8915401" y="9144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520" name="AutoShape 16"/>
          <p:cNvSpPr>
            <a:spLocks noChangeArrowheads="1"/>
          </p:cNvSpPr>
          <p:nvPr/>
        </p:nvSpPr>
        <p:spPr bwMode="auto">
          <a:xfrm>
            <a:off x="9296401" y="44958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521" name="AutoShape 17"/>
          <p:cNvSpPr>
            <a:spLocks noChangeArrowheads="1"/>
          </p:cNvSpPr>
          <p:nvPr/>
        </p:nvSpPr>
        <p:spPr bwMode="auto">
          <a:xfrm>
            <a:off x="4038601" y="3962400"/>
            <a:ext cx="385763" cy="439738"/>
          </a:xfrm>
          <a:prstGeom prst="star5">
            <a:avLst/>
          </a:prstGeom>
          <a:gradFill rotWithShape="1">
            <a:gsLst>
              <a:gs pos="0">
                <a:schemeClr val="accent1"/>
              </a:gs>
              <a:gs pos="100000">
                <a:srgbClr val="FF006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522" name="AutoShape 18"/>
          <p:cNvSpPr>
            <a:spLocks noChangeArrowheads="1"/>
          </p:cNvSpPr>
          <p:nvPr/>
        </p:nvSpPr>
        <p:spPr bwMode="auto">
          <a:xfrm>
            <a:off x="8153400" y="43434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547" name="WordArt 19"/>
          <p:cNvSpPr>
            <a:spLocks noChangeArrowheads="1" noChangeShapeType="1" noTextEdit="1"/>
          </p:cNvSpPr>
          <p:nvPr/>
        </p:nvSpPr>
        <p:spPr bwMode="auto">
          <a:xfrm>
            <a:off x="2438401" y="228601"/>
            <a:ext cx="7629525" cy="5699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3300"/>
                    </a:gs>
                    <a:gs pos="100000">
                      <a:srgbClr val="FF9933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TRƯỜNG TIỂU HỌC </a:t>
            </a:r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3300"/>
                    </a:gs>
                    <a:gs pos="100000">
                      <a:srgbClr val="FF9933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SỐ 2 ĐỒNG SƠN</a:t>
            </a:r>
          </a:p>
        </p:txBody>
      </p:sp>
      <p:sp>
        <p:nvSpPr>
          <p:cNvPr id="21524" name="AutoShape 20"/>
          <p:cNvSpPr>
            <a:spLocks noChangeArrowheads="1"/>
          </p:cNvSpPr>
          <p:nvPr/>
        </p:nvSpPr>
        <p:spPr bwMode="auto">
          <a:xfrm>
            <a:off x="4419600" y="55626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525" name="AutoShape 21"/>
          <p:cNvSpPr>
            <a:spLocks noChangeArrowheads="1"/>
          </p:cNvSpPr>
          <p:nvPr/>
        </p:nvSpPr>
        <p:spPr bwMode="auto">
          <a:xfrm>
            <a:off x="9296400" y="23622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526" name="AutoShape 22"/>
          <p:cNvSpPr>
            <a:spLocks noChangeArrowheads="1"/>
          </p:cNvSpPr>
          <p:nvPr/>
        </p:nvSpPr>
        <p:spPr bwMode="auto">
          <a:xfrm>
            <a:off x="6019800" y="33528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527" name="AutoShape 23"/>
          <p:cNvSpPr>
            <a:spLocks noChangeArrowheads="1"/>
          </p:cNvSpPr>
          <p:nvPr/>
        </p:nvSpPr>
        <p:spPr bwMode="auto">
          <a:xfrm>
            <a:off x="6858000" y="54102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528" name="AutoShape 24"/>
          <p:cNvSpPr>
            <a:spLocks noChangeArrowheads="1"/>
          </p:cNvSpPr>
          <p:nvPr/>
        </p:nvSpPr>
        <p:spPr bwMode="auto">
          <a:xfrm>
            <a:off x="2743200" y="3733800"/>
            <a:ext cx="304800" cy="304800"/>
          </a:xfrm>
          <a:prstGeom prst="star5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2553" name="Rectangle 25"/>
          <p:cNvSpPr>
            <a:spLocks noChangeArrowheads="1"/>
          </p:cNvSpPr>
          <p:nvPr/>
        </p:nvSpPr>
        <p:spPr bwMode="auto">
          <a:xfrm>
            <a:off x="5867400" y="6553200"/>
            <a:ext cx="76200" cy="76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4" name="WordArt 26"/>
          <p:cNvSpPr>
            <a:spLocks noChangeArrowheads="1" noChangeShapeType="1" noTextEdit="1"/>
          </p:cNvSpPr>
          <p:nvPr/>
        </p:nvSpPr>
        <p:spPr bwMode="auto">
          <a:xfrm>
            <a:off x="1828800" y="1295400"/>
            <a:ext cx="8534400" cy="1746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800" b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80008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XIN CHÂN THÀNH CẢM ƠN CÁC  EM</a:t>
            </a:r>
          </a:p>
          <a:p>
            <a:pPr algn="ctr"/>
            <a:r>
              <a:rPr lang="vi-VN" sz="800" b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80008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ĐÃ THAM GIA TIẾT HỌC TRỰC TUYẾN</a:t>
            </a:r>
            <a:endParaRPr lang="en-US" sz="800" b="1" kern="1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800080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2555" name="Picture 27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1295400" y="5867400"/>
            <a:ext cx="1219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6" name="Picture 28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6781800" y="5867400"/>
            <a:ext cx="838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7" name="Picture 29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2781300" y="1028700"/>
            <a:ext cx="533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8" name="Picture 30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1866900" y="419100"/>
            <a:ext cx="990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9" name="Picture 31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2514600" y="4572000"/>
            <a:ext cx="1143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0" name="Picture 32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9372600" y="5486400"/>
            <a:ext cx="838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1" name="Picture 33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9677400" y="609600"/>
            <a:ext cx="838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2" name="Picture 34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6248400" y="762000"/>
            <a:ext cx="838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3" name="Picture 35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3962400" y="-152400"/>
            <a:ext cx="838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4" name="Picture 36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400000">
            <a:off x="7924800" y="76200"/>
            <a:ext cx="838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5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1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1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1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1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3" presetClass="entr" presetSubtype="52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1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15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1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1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15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1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3" presetClass="entr" presetSubtype="528" repeatCount="indefinite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15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15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1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1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>
            <a:extLst>
              <a:ext uri="{FF2B5EF4-FFF2-40B4-BE49-F238E27FC236}">
                <a16:creationId xmlns:a16="http://schemas.microsoft.com/office/drawing/2014/main" id="{E778527F-A343-4DCC-A71A-F5D7630931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314" y="938213"/>
            <a:ext cx="6740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>
              <a:latin typeface="VNI-Times" pitchFamily="2" charset="0"/>
            </a:endParaRPr>
          </a:p>
        </p:txBody>
      </p:sp>
      <p:sp>
        <p:nvSpPr>
          <p:cNvPr id="27651" name="Text Box 3">
            <a:extLst>
              <a:ext uri="{FF2B5EF4-FFF2-40B4-BE49-F238E27FC236}">
                <a16:creationId xmlns:a16="http://schemas.microsoft.com/office/drawing/2014/main" id="{48C42C24-741F-4FA6-9CF8-9219228296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6489" y="2316164"/>
            <a:ext cx="2181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endParaRPr lang="en-US" altLang="en-US" sz="2000" b="1">
              <a:solidFill>
                <a:srgbClr val="CC0000"/>
              </a:solidFill>
            </a:endParaRPr>
          </a:p>
        </p:txBody>
      </p:sp>
      <p:sp>
        <p:nvSpPr>
          <p:cNvPr id="27652" name="Text Box 4">
            <a:extLst>
              <a:ext uri="{FF2B5EF4-FFF2-40B4-BE49-F238E27FC236}">
                <a16:creationId xmlns:a16="http://schemas.microsoft.com/office/drawing/2014/main" id="{38F9DDF1-8F4E-4116-9EF4-581445089A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8476" y="2986088"/>
            <a:ext cx="19796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>
              <a:latin typeface="VNI-Times" pitchFamily="2" charset="0"/>
            </a:endParaRPr>
          </a:p>
        </p:txBody>
      </p:sp>
      <p:sp>
        <p:nvSpPr>
          <p:cNvPr id="27653" name="Text Box 5">
            <a:extLst>
              <a:ext uri="{FF2B5EF4-FFF2-40B4-BE49-F238E27FC236}">
                <a16:creationId xmlns:a16="http://schemas.microsoft.com/office/drawing/2014/main" id="{9956DAB5-C655-4555-BC5F-ED29C33EBF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8476" y="2970213"/>
            <a:ext cx="19796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>
              <a:latin typeface="VNI-Times" pitchFamily="2" charset="0"/>
            </a:endParaRPr>
          </a:p>
        </p:txBody>
      </p:sp>
      <p:sp>
        <p:nvSpPr>
          <p:cNvPr id="27655" name="AutoShape 7">
            <a:extLst>
              <a:ext uri="{FF2B5EF4-FFF2-40B4-BE49-F238E27FC236}">
                <a16:creationId xmlns:a16="http://schemas.microsoft.com/office/drawing/2014/main" id="{EB1CB561-ECBE-47A5-9D80-96FF66E636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2590800"/>
            <a:ext cx="685800" cy="762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32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27656" name="AutoShape 8">
            <a:extLst>
              <a:ext uri="{FF2B5EF4-FFF2-40B4-BE49-F238E27FC236}">
                <a16:creationId xmlns:a16="http://schemas.microsoft.com/office/drawing/2014/main" id="{08BFFBA5-D415-4216-9110-DF7A9C51A1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3962400"/>
            <a:ext cx="685800" cy="762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3200" b="1">
                <a:latin typeface="Tahoma" panose="020B0604030504040204" pitchFamily="34" charset="0"/>
              </a:rPr>
              <a:t>b</a:t>
            </a:r>
          </a:p>
        </p:txBody>
      </p:sp>
      <p:sp>
        <p:nvSpPr>
          <p:cNvPr id="27657" name="AutoShape 9">
            <a:extLst>
              <a:ext uri="{FF2B5EF4-FFF2-40B4-BE49-F238E27FC236}">
                <a16:creationId xmlns:a16="http://schemas.microsoft.com/office/drawing/2014/main" id="{E0FCAA0A-00D1-46D4-9DBA-2061A792A0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5334000"/>
            <a:ext cx="685800" cy="762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3200" b="1">
                <a:latin typeface="Tahoma" panose="020B0604030504040204" pitchFamily="34" charset="0"/>
              </a:rPr>
              <a:t>c</a:t>
            </a:r>
          </a:p>
        </p:txBody>
      </p:sp>
      <p:sp>
        <p:nvSpPr>
          <p:cNvPr id="27658" name="AutoShape 10">
            <a:extLst>
              <a:ext uri="{FF2B5EF4-FFF2-40B4-BE49-F238E27FC236}">
                <a16:creationId xmlns:a16="http://schemas.microsoft.com/office/drawing/2014/main" id="{D53E08B1-AA88-4108-8315-CBE5FBC0C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914" y="2465388"/>
            <a:ext cx="4433887" cy="887412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 b="1">
                <a:solidFill>
                  <a:srgbClr val="FFFF00"/>
                </a:solidFill>
                <a:latin typeface="Tahoma" panose="020B0604030504040204" pitchFamily="34" charset="0"/>
              </a:rPr>
              <a:t> phân số</a:t>
            </a:r>
          </a:p>
        </p:txBody>
      </p:sp>
      <p:sp>
        <p:nvSpPr>
          <p:cNvPr id="27659" name="AutoShape 11">
            <a:extLst>
              <a:ext uri="{FF2B5EF4-FFF2-40B4-BE49-F238E27FC236}">
                <a16:creationId xmlns:a16="http://schemas.microsoft.com/office/drawing/2014/main" id="{3C936DEF-ACC4-49F3-BD31-95682AAAB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914" y="3810000"/>
            <a:ext cx="4586287" cy="990600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z="2400" b="1">
              <a:solidFill>
                <a:srgbClr val="FFFF00"/>
              </a:solidFill>
            </a:endParaRPr>
          </a:p>
          <a:p>
            <a:r>
              <a:rPr lang="en-US" altLang="en-US" sz="2400" b="1">
                <a:solidFill>
                  <a:srgbClr val="FFFF00"/>
                </a:solidFill>
              </a:rPr>
              <a:t>phân số</a:t>
            </a:r>
          </a:p>
          <a:p>
            <a:endParaRPr lang="en-US" altLang="en-US" sz="2400" b="1">
              <a:solidFill>
                <a:srgbClr val="FFFF00"/>
              </a:solidFill>
              <a:latin typeface="Tahoma" panose="020B0604030504040204" pitchFamily="34" charset="0"/>
            </a:endParaRPr>
          </a:p>
        </p:txBody>
      </p:sp>
      <p:sp>
        <p:nvSpPr>
          <p:cNvPr id="27660" name="AutoShape 12">
            <a:extLst>
              <a:ext uri="{FF2B5EF4-FFF2-40B4-BE49-F238E27FC236}">
                <a16:creationId xmlns:a16="http://schemas.microsoft.com/office/drawing/2014/main" id="{F94D1853-55DD-4330-9957-51A7063E6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72114" y="5181600"/>
            <a:ext cx="4433887" cy="914400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400" b="1">
                <a:solidFill>
                  <a:srgbClr val="FFFF00"/>
                </a:solidFill>
              </a:rPr>
              <a:t> phân số</a:t>
            </a:r>
          </a:p>
        </p:txBody>
      </p:sp>
      <p:sp>
        <p:nvSpPr>
          <p:cNvPr id="27661" name="AutoShape 13">
            <a:extLst>
              <a:ext uri="{FF2B5EF4-FFF2-40B4-BE49-F238E27FC236}">
                <a16:creationId xmlns:a16="http://schemas.microsoft.com/office/drawing/2014/main" id="{B7AFB459-A0A5-43F6-AE61-80DD684017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762000"/>
            <a:ext cx="8610600" cy="1447800"/>
          </a:xfrm>
          <a:prstGeom prst="horizontalScroll">
            <a:avLst>
              <a:gd name="adj" fmla="val 125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altLang="en-US" sz="2800" b="1">
                <a:solidFill>
                  <a:srgbClr val="FFFF00"/>
                </a:solidFill>
                <a:latin typeface="Times New Roman" panose="02020603050405020304" pitchFamily="18" charset="0"/>
              </a:rPr>
              <a:t>           </a:t>
            </a:r>
            <a:r>
              <a:rPr lang="en-US" altLang="en-US" sz="2800" b="1">
                <a:solidFill>
                  <a:srgbClr val="CC0000"/>
                </a:solidFill>
                <a:latin typeface="Times New Roman" panose="02020603050405020304" pitchFamily="18" charset="0"/>
              </a:rPr>
              <a:t>Phân số tối giản của phân số         là ?</a:t>
            </a:r>
          </a:p>
        </p:txBody>
      </p:sp>
      <p:graphicFrame>
        <p:nvGraphicFramePr>
          <p:cNvPr id="27663" name="Object 15">
            <a:extLst>
              <a:ext uri="{FF2B5EF4-FFF2-40B4-BE49-F238E27FC236}">
                <a16:creationId xmlns:a16="http://schemas.microsoft.com/office/drawing/2014/main" id="{D591CEF5-38A7-455F-A7CC-3DDB7C1E13F5}"/>
              </a:ext>
            </a:extLst>
          </p:cNvPr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42879396"/>
              </p:ext>
            </p:extLst>
          </p:nvPr>
        </p:nvGraphicFramePr>
        <p:xfrm>
          <a:off x="7304088" y="2498725"/>
          <a:ext cx="43338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1" name="Equation" r:id="rId3" imgW="203112" imgH="393529" progId="">
                  <p:embed/>
                </p:oleObj>
              </mc:Choice>
              <mc:Fallback>
                <p:oleObj name="Equation" r:id="rId3" imgW="203112" imgH="393529" progId="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4088" y="2498725"/>
                        <a:ext cx="433387" cy="838200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2" name="Object 14">
            <a:extLst>
              <a:ext uri="{FF2B5EF4-FFF2-40B4-BE49-F238E27FC236}">
                <a16:creationId xmlns:a16="http://schemas.microsoft.com/office/drawing/2014/main" id="{888273EA-D14D-47BF-90E3-5E4892F29616}"/>
              </a:ext>
            </a:extLst>
          </p:cNvPr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18105821"/>
              </p:ext>
            </p:extLst>
          </p:nvPr>
        </p:nvGraphicFramePr>
        <p:xfrm>
          <a:off x="7340600" y="982663"/>
          <a:ext cx="547688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2" name="Equation" r:id="rId5" imgW="215713" imgH="393359" progId="Equation.3">
                  <p:embed/>
                </p:oleObj>
              </mc:Choice>
              <mc:Fallback>
                <p:oleObj name="Equation" r:id="rId5" imgW="215713" imgH="393359" progId="Equation.3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0600" y="982663"/>
                        <a:ext cx="547688" cy="10001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4" name="Object 16">
            <a:extLst>
              <a:ext uri="{FF2B5EF4-FFF2-40B4-BE49-F238E27FC236}">
                <a16:creationId xmlns:a16="http://schemas.microsoft.com/office/drawing/2014/main" id="{665C58F1-271F-4AC6-93A0-7D1D88F725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7613178"/>
              </p:ext>
            </p:extLst>
          </p:nvPr>
        </p:nvGraphicFramePr>
        <p:xfrm>
          <a:off x="7340781" y="3924300"/>
          <a:ext cx="525462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3" name="Equation" r:id="rId7" imgW="228501" imgH="393529" progId="Equation.3">
                  <p:embed/>
                </p:oleObj>
              </mc:Choice>
              <mc:Fallback>
                <p:oleObj name="Equation" r:id="rId7" imgW="228501" imgH="393529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0781" y="3924300"/>
                        <a:ext cx="525462" cy="762000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5" name="Object 17">
            <a:extLst>
              <a:ext uri="{FF2B5EF4-FFF2-40B4-BE49-F238E27FC236}">
                <a16:creationId xmlns:a16="http://schemas.microsoft.com/office/drawing/2014/main" id="{4B363BBA-3A4F-4465-8340-BBAB0026DB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0306929"/>
              </p:ext>
            </p:extLst>
          </p:nvPr>
        </p:nvGraphicFramePr>
        <p:xfrm>
          <a:off x="7282098" y="5257800"/>
          <a:ext cx="49688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84" name="Equation" r:id="rId9" imgW="203112" imgH="393529" progId="Equation.3">
                  <p:embed/>
                </p:oleObj>
              </mc:Choice>
              <mc:Fallback>
                <p:oleObj name="Equation" r:id="rId9" imgW="203112" imgH="393529" progId="Equation.3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2098" y="5257800"/>
                        <a:ext cx="496887" cy="762000"/>
                      </a:xfrm>
                      <a:prstGeom prst="rect">
                        <a:avLst/>
                      </a:prstGeom>
                      <a:solidFill>
                        <a:srgbClr val="FFFFCC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FF33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7666" name="Picture 18">
            <a:extLst>
              <a:ext uri="{FF2B5EF4-FFF2-40B4-BE49-F238E27FC236}">
                <a16:creationId xmlns:a16="http://schemas.microsoft.com/office/drawing/2014/main" id="{BA690FD5-337F-4F30-8FF3-E594DCDE16C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8039" y="1181100"/>
            <a:ext cx="549275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27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20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2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70" dur="2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20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5" grpId="0" animBg="1"/>
      <p:bldP spid="27656" grpId="0" animBg="1"/>
      <p:bldP spid="27657" grpId="0" animBg="1"/>
      <p:bldP spid="27658" grpId="0" animBg="1"/>
      <p:bldP spid="27659" grpId="0" animBg="1"/>
      <p:bldP spid="27660" grpId="0" animBg="1"/>
      <p:bldP spid="2766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752600" y="1676400"/>
            <a:ext cx="5410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eaLnBrk="1" hangingPunct="1"/>
            <a:r>
              <a:rPr lang="en-US" altLang="en-US" sz="3600" dirty="0">
                <a:solidFill>
                  <a:srgbClr val="0F09C8"/>
                </a:solidFill>
                <a:latin typeface="Times New Roman" panose="02020603050405020304" pitchFamily="18" charset="0"/>
              </a:rPr>
              <a:t> So </a:t>
            </a:r>
            <a:r>
              <a:rPr lang="en-US" altLang="en-US" sz="3600" dirty="0" err="1">
                <a:solidFill>
                  <a:srgbClr val="0F09C8"/>
                </a:solidFill>
                <a:latin typeface="Times New Roman" panose="02020603050405020304" pitchFamily="18" charset="0"/>
              </a:rPr>
              <a:t>sánh</a:t>
            </a:r>
            <a:r>
              <a:rPr lang="en-US" altLang="en-US" sz="3600" dirty="0">
                <a:solidFill>
                  <a:srgbClr val="0F0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F09C8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3600" dirty="0">
                <a:solidFill>
                  <a:srgbClr val="0F0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F09C8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3600" dirty="0">
                <a:solidFill>
                  <a:srgbClr val="0F0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F09C8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3600" dirty="0">
                <a:solidFill>
                  <a:srgbClr val="0F0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600" dirty="0" err="1">
                <a:solidFill>
                  <a:srgbClr val="0F09C8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3600" dirty="0">
                <a:solidFill>
                  <a:srgbClr val="0F09C8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828801" y="4267201"/>
            <a:ext cx="544472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F09C8"/>
                </a:solidFill>
                <a:latin typeface="Times New Roman" panose="02020603050405020304" pitchFamily="18" charset="0"/>
              </a:rPr>
              <a:t> So </a:t>
            </a:r>
            <a:r>
              <a:rPr lang="en-US" altLang="en-US" dirty="0" err="1">
                <a:solidFill>
                  <a:srgbClr val="0F09C8"/>
                </a:solidFill>
                <a:latin typeface="Times New Roman" panose="02020603050405020304" pitchFamily="18" charset="0"/>
              </a:rPr>
              <a:t>sánh</a:t>
            </a:r>
            <a:r>
              <a:rPr lang="en-US" altLang="en-US" dirty="0">
                <a:solidFill>
                  <a:srgbClr val="0F0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F09C8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dirty="0">
                <a:solidFill>
                  <a:srgbClr val="0F0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F09C8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dirty="0">
                <a:solidFill>
                  <a:srgbClr val="0F0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F09C8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dirty="0">
                <a:solidFill>
                  <a:srgbClr val="0F09C8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F09C8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dirty="0">
                <a:solidFill>
                  <a:srgbClr val="0F09C8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7262812" y="4038601"/>
            <a:ext cx="41549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rgbClr val="0F09C8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7262812" y="4540251"/>
            <a:ext cx="41549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0F09C8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7241381" y="4616450"/>
            <a:ext cx="40005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8291512" y="4038601"/>
            <a:ext cx="41549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0F09C8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8291512" y="4540251"/>
            <a:ext cx="41549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rgbClr val="0F09C8"/>
                </a:solidFill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3083" name="Line 11"/>
          <p:cNvSpPr>
            <a:spLocks noChangeShapeType="1"/>
          </p:cNvSpPr>
          <p:nvPr/>
        </p:nvSpPr>
        <p:spPr bwMode="auto">
          <a:xfrm>
            <a:off x="8270081" y="4616450"/>
            <a:ext cx="40005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7720015" y="4241801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và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7353300" y="1524001"/>
            <a:ext cx="41549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0F09C8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3086" name="Text Box 14"/>
          <p:cNvSpPr txBox="1">
            <a:spLocks noChangeArrowheads="1"/>
          </p:cNvSpPr>
          <p:nvPr/>
        </p:nvSpPr>
        <p:spPr bwMode="auto">
          <a:xfrm>
            <a:off x="7353300" y="2025651"/>
            <a:ext cx="41549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0F09C8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3087" name="Line 15"/>
          <p:cNvSpPr>
            <a:spLocks noChangeShapeType="1"/>
          </p:cNvSpPr>
          <p:nvPr/>
        </p:nvSpPr>
        <p:spPr bwMode="auto">
          <a:xfrm>
            <a:off x="7331869" y="2101850"/>
            <a:ext cx="40005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8382000" y="1524001"/>
            <a:ext cx="41549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0F09C8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8382000" y="2025651"/>
            <a:ext cx="41549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0F09C8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3090" name="Line 18"/>
          <p:cNvSpPr>
            <a:spLocks noChangeShapeType="1"/>
          </p:cNvSpPr>
          <p:nvPr/>
        </p:nvSpPr>
        <p:spPr bwMode="auto">
          <a:xfrm>
            <a:off x="8360569" y="2101850"/>
            <a:ext cx="40005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7810502" y="1727201"/>
            <a:ext cx="5950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và</a:t>
            </a: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5010150" y="2819401"/>
            <a:ext cx="41549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5010150" y="3321051"/>
            <a:ext cx="41549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3094" name="Line 22"/>
          <p:cNvSpPr>
            <a:spLocks noChangeShapeType="1"/>
          </p:cNvSpPr>
          <p:nvPr/>
        </p:nvSpPr>
        <p:spPr bwMode="auto">
          <a:xfrm>
            <a:off x="4988719" y="3397250"/>
            <a:ext cx="40005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6038850" y="2819401"/>
            <a:ext cx="41549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6038850" y="3321051"/>
            <a:ext cx="41549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3097" name="Line 25"/>
          <p:cNvSpPr>
            <a:spLocks noChangeShapeType="1"/>
          </p:cNvSpPr>
          <p:nvPr/>
        </p:nvSpPr>
        <p:spPr bwMode="auto">
          <a:xfrm>
            <a:off x="6017419" y="3397250"/>
            <a:ext cx="40005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5557838" y="3022601"/>
            <a:ext cx="41870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F09C8"/>
                </a:solidFill>
                <a:latin typeface="Times New Roman" panose="02020603050405020304" pitchFamily="18" charset="0"/>
              </a:rPr>
              <a:t>&gt;</a:t>
            </a:r>
          </a:p>
        </p:txBody>
      </p:sp>
      <p:sp>
        <p:nvSpPr>
          <p:cNvPr id="3099" name="Text Box 27"/>
          <p:cNvSpPr txBox="1">
            <a:spLocks noChangeArrowheads="1"/>
          </p:cNvSpPr>
          <p:nvPr/>
        </p:nvSpPr>
        <p:spPr bwMode="auto">
          <a:xfrm>
            <a:off x="4953000" y="5105401"/>
            <a:ext cx="41549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3100" name="Text Box 28"/>
          <p:cNvSpPr txBox="1">
            <a:spLocks noChangeArrowheads="1"/>
          </p:cNvSpPr>
          <p:nvPr/>
        </p:nvSpPr>
        <p:spPr bwMode="auto">
          <a:xfrm>
            <a:off x="4953000" y="5607051"/>
            <a:ext cx="41549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3101" name="Line 29"/>
          <p:cNvSpPr>
            <a:spLocks noChangeShapeType="1"/>
          </p:cNvSpPr>
          <p:nvPr/>
        </p:nvSpPr>
        <p:spPr bwMode="auto">
          <a:xfrm>
            <a:off x="4931569" y="5683250"/>
            <a:ext cx="40005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2" name="Text Box 30"/>
          <p:cNvSpPr txBox="1">
            <a:spLocks noChangeArrowheads="1"/>
          </p:cNvSpPr>
          <p:nvPr/>
        </p:nvSpPr>
        <p:spPr bwMode="auto">
          <a:xfrm>
            <a:off x="5981700" y="5105401"/>
            <a:ext cx="41549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3103" name="Text Box 31"/>
          <p:cNvSpPr txBox="1">
            <a:spLocks noChangeArrowheads="1"/>
          </p:cNvSpPr>
          <p:nvPr/>
        </p:nvSpPr>
        <p:spPr bwMode="auto">
          <a:xfrm>
            <a:off x="5981700" y="5607051"/>
            <a:ext cx="41549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3104" name="Line 32"/>
          <p:cNvSpPr>
            <a:spLocks noChangeShapeType="1"/>
          </p:cNvSpPr>
          <p:nvPr/>
        </p:nvSpPr>
        <p:spPr bwMode="auto">
          <a:xfrm>
            <a:off x="5960269" y="5683250"/>
            <a:ext cx="40005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5" name="Text Box 33"/>
          <p:cNvSpPr txBox="1">
            <a:spLocks noChangeArrowheads="1"/>
          </p:cNvSpPr>
          <p:nvPr/>
        </p:nvSpPr>
        <p:spPr bwMode="auto">
          <a:xfrm>
            <a:off x="5500688" y="5308601"/>
            <a:ext cx="41870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 eaLnBrk="0" hangingPunct="0">
              <a:defRPr sz="3200" b="1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F09C8"/>
                </a:solidFill>
                <a:latin typeface="Times New Roman" panose="02020603050405020304" pitchFamily="18" charset="0"/>
              </a:rPr>
              <a:t>&gt;</a:t>
            </a:r>
          </a:p>
        </p:txBody>
      </p:sp>
      <p:sp>
        <p:nvSpPr>
          <p:cNvPr id="3" name="WordArt 8"/>
          <p:cNvSpPr>
            <a:spLocks noChangeArrowheads="1" noChangeShapeType="1" noTextEdit="1"/>
          </p:cNvSpPr>
          <p:nvPr/>
        </p:nvSpPr>
        <p:spPr bwMode="auto">
          <a:xfrm>
            <a:off x="3962401" y="228600"/>
            <a:ext cx="4057649" cy="110172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động: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106" name="Picture 10" descr="Cau hoi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52400"/>
            <a:ext cx="1524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" name="WordArt 8"/>
          <p:cNvSpPr>
            <a:spLocks noChangeArrowheads="1" noChangeShapeType="1" noTextEdit="1"/>
          </p:cNvSpPr>
          <p:nvPr/>
        </p:nvSpPr>
        <p:spPr bwMode="auto">
          <a:xfrm>
            <a:off x="3943352" y="838200"/>
            <a:ext cx="4057649" cy="110172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Đố</a:t>
            </a: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endParaRPr lang="en-US" sz="3600" b="1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chemeClr val="accent2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chemeClr val="accent2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953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3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1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1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10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5" dur="5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3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3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3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3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5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7" grpId="0"/>
      <p:bldP spid="3078" grpId="0"/>
      <p:bldP spid="3079" grpId="0"/>
      <p:bldP spid="3081" grpId="0"/>
      <p:bldP spid="3082" grpId="0"/>
      <p:bldP spid="3084" grpId="0"/>
      <p:bldP spid="3085" grpId="0"/>
      <p:bldP spid="3086" grpId="0"/>
      <p:bldP spid="3088" grpId="0"/>
      <p:bldP spid="3089" grpId="0"/>
      <p:bldP spid="3091" grpId="0"/>
      <p:bldP spid="3092" grpId="0"/>
      <p:bldP spid="3093" grpId="0"/>
      <p:bldP spid="3095" grpId="0"/>
      <p:bldP spid="3096" grpId="0"/>
      <p:bldP spid="3098" grpId="0"/>
      <p:bldP spid="3099" grpId="0"/>
      <p:bldP spid="3100" grpId="0"/>
      <p:bldP spid="3102" grpId="0"/>
      <p:bldP spid="3103" grpId="0"/>
      <p:bldP spid="310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ext Box 3">
            <a:extLst>
              <a:ext uri="{FF2B5EF4-FFF2-40B4-BE49-F238E27FC236}">
                <a16:creationId xmlns:a16="http://schemas.microsoft.com/office/drawing/2014/main" id="{EA19BD94-A9C3-4175-BD60-ED6AB4634A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5801" y="2514601"/>
            <a:ext cx="2181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endParaRPr lang="en-US" altLang="en-US" sz="2000" b="1">
              <a:solidFill>
                <a:srgbClr val="CC0000"/>
              </a:solidFill>
            </a:endParaRPr>
          </a:p>
        </p:txBody>
      </p:sp>
      <p:sp>
        <p:nvSpPr>
          <p:cNvPr id="26628" name="Text Box 4">
            <a:extLst>
              <a:ext uri="{FF2B5EF4-FFF2-40B4-BE49-F238E27FC236}">
                <a16:creationId xmlns:a16="http://schemas.microsoft.com/office/drawing/2014/main" id="{A047B762-D8C6-4892-BC2C-0C9D656C7D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56613" y="2733676"/>
            <a:ext cx="19796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>
              <a:latin typeface="VNI-Times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630" name="AutoShape 6">
                <a:extLst>
                  <a:ext uri="{FF2B5EF4-FFF2-40B4-BE49-F238E27FC236}">
                    <a16:creationId xmlns:a16="http://schemas.microsoft.com/office/drawing/2014/main" id="{1259DF59-350E-4729-8675-EE73DA536B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24000" y="576264"/>
                <a:ext cx="8991600" cy="1328737"/>
              </a:xfrm>
              <a:prstGeom prst="horizontalScroll">
                <a:avLst>
                  <a:gd name="adj" fmla="val 12500"/>
                </a:avLst>
              </a:pr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>
                    <a:solidFill>
                      <a:srgbClr val="0000FF"/>
                    </a:solidFill>
                  </a14:hiddenFill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r>
                  <a:rPr lang="en-US" altLang="en-US" sz="2400" b="1"/>
                  <a:t>     Phân số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en-US" sz="3600" b="1" i="1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en-US" sz="3600" b="1" i="1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altLang="en-US" sz="2400" b="1"/>
                  <a:t>biểu thị phần tô đậm của hình nào dưới đây?</a:t>
                </a:r>
              </a:p>
            </p:txBody>
          </p:sp>
        </mc:Choice>
        <mc:Fallback xmlns="">
          <p:sp>
            <p:nvSpPr>
              <p:cNvPr id="26630" name="AutoShape 6">
                <a:extLst>
                  <a:ext uri="{FF2B5EF4-FFF2-40B4-BE49-F238E27FC236}">
                    <a16:creationId xmlns:a16="http://schemas.microsoft.com/office/drawing/2014/main" id="{1259DF59-350E-4729-8675-EE73DA536B0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524000" y="576264"/>
                <a:ext cx="8991600" cy="1328737"/>
              </a:xfrm>
              <a:prstGeom prst="horizontalScroll">
                <a:avLst>
                  <a:gd name="adj" fmla="val 12500"/>
                </a:avLst>
              </a:prstGeom>
              <a:blipFill>
                <a:blip r:embed="rId2"/>
                <a:stretch>
                  <a:fillRect/>
                </a:stretch>
              </a:blipFill>
              <a:ln w="9525">
                <a:solidFill>
                  <a:srgbClr val="FF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0000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632" name="AutoShape 8">
            <a:extLst>
              <a:ext uri="{FF2B5EF4-FFF2-40B4-BE49-F238E27FC236}">
                <a16:creationId xmlns:a16="http://schemas.microsoft.com/office/drawing/2014/main" id="{F3A84CE4-EB3C-49B7-89E4-1B9F3591F9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1981200"/>
            <a:ext cx="685800" cy="762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32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26633" name="AutoShape 9">
            <a:extLst>
              <a:ext uri="{FF2B5EF4-FFF2-40B4-BE49-F238E27FC236}">
                <a16:creationId xmlns:a16="http://schemas.microsoft.com/office/drawing/2014/main" id="{CF05DEAB-87A7-4043-B32D-9443095CE5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3581400"/>
            <a:ext cx="685800" cy="762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3200" b="1">
                <a:latin typeface="Tahoma" panose="020B0604030504040204" pitchFamily="34" charset="0"/>
              </a:rPr>
              <a:t>b</a:t>
            </a:r>
          </a:p>
        </p:txBody>
      </p:sp>
      <p:sp>
        <p:nvSpPr>
          <p:cNvPr id="26634" name="AutoShape 10">
            <a:extLst>
              <a:ext uri="{FF2B5EF4-FFF2-40B4-BE49-F238E27FC236}">
                <a16:creationId xmlns:a16="http://schemas.microsoft.com/office/drawing/2014/main" id="{A02D0D6A-161B-4573-A20B-392E08BB26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5334000"/>
            <a:ext cx="685800" cy="762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3200" b="1">
                <a:latin typeface="Tahoma" panose="020B0604030504040204" pitchFamily="34" charset="0"/>
              </a:rPr>
              <a:t>c</a:t>
            </a:r>
          </a:p>
        </p:txBody>
      </p:sp>
      <p:sp>
        <p:nvSpPr>
          <p:cNvPr id="26635" name="AutoShape 11">
            <a:extLst>
              <a:ext uri="{FF2B5EF4-FFF2-40B4-BE49-F238E27FC236}">
                <a16:creationId xmlns:a16="http://schemas.microsoft.com/office/drawing/2014/main" id="{35AB3107-AEBC-4E09-90BD-F37AEEBCCC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1981200"/>
            <a:ext cx="3130550" cy="838200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400" b="1">
                <a:solidFill>
                  <a:srgbClr val="FFFF00"/>
                </a:solidFill>
                <a:latin typeface="Tahoma" panose="020B0604030504040204" pitchFamily="34" charset="0"/>
              </a:rPr>
              <a:t>Hình B</a:t>
            </a:r>
          </a:p>
        </p:txBody>
      </p:sp>
      <p:sp>
        <p:nvSpPr>
          <p:cNvPr id="26636" name="AutoShape 12">
            <a:extLst>
              <a:ext uri="{FF2B5EF4-FFF2-40B4-BE49-F238E27FC236}">
                <a16:creationId xmlns:a16="http://schemas.microsoft.com/office/drawing/2014/main" id="{EACD5F0D-918C-4295-B54C-C8865DF8DC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3505200"/>
            <a:ext cx="3130550" cy="838200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400" b="1">
                <a:solidFill>
                  <a:srgbClr val="FFFF00"/>
                </a:solidFill>
                <a:latin typeface="Tahoma" panose="020B0604030504040204" pitchFamily="34" charset="0"/>
              </a:rPr>
              <a:t>Hình C</a:t>
            </a:r>
          </a:p>
        </p:txBody>
      </p:sp>
      <p:sp>
        <p:nvSpPr>
          <p:cNvPr id="26637" name="AutoShape 13">
            <a:extLst>
              <a:ext uri="{FF2B5EF4-FFF2-40B4-BE49-F238E27FC236}">
                <a16:creationId xmlns:a16="http://schemas.microsoft.com/office/drawing/2014/main" id="{A64591A0-0306-49DF-ABEA-7E42872FC4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5257800"/>
            <a:ext cx="3130550" cy="838200"/>
          </a:xfrm>
          <a:prstGeom prst="flowChartTerminator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2400" b="1">
                <a:solidFill>
                  <a:srgbClr val="FFFF00"/>
                </a:solidFill>
                <a:latin typeface="Tahoma" panose="020B0604030504040204" pitchFamily="34" charset="0"/>
              </a:rPr>
              <a:t>Hình A</a:t>
            </a:r>
          </a:p>
        </p:txBody>
      </p:sp>
      <p:sp>
        <p:nvSpPr>
          <p:cNvPr id="26639" name="Rectangle 15">
            <a:extLst>
              <a:ext uri="{FF2B5EF4-FFF2-40B4-BE49-F238E27FC236}">
                <a16:creationId xmlns:a16="http://schemas.microsoft.com/office/drawing/2014/main" id="{6C22AAD1-92A5-43EA-B0DD-0E26B3A231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1905000"/>
            <a:ext cx="381000" cy="914400"/>
          </a:xfrm>
          <a:prstGeom prst="rect">
            <a:avLst/>
          </a:prstGeom>
          <a:solidFill>
            <a:srgbClr val="0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altLang="en-US">
              <a:solidFill>
                <a:schemeClr val="bg1"/>
              </a:solidFill>
            </a:endParaRPr>
          </a:p>
        </p:txBody>
      </p:sp>
      <p:grpSp>
        <p:nvGrpSpPr>
          <p:cNvPr id="2" name="Group 16">
            <a:extLst>
              <a:ext uri="{FF2B5EF4-FFF2-40B4-BE49-F238E27FC236}">
                <a16:creationId xmlns:a16="http://schemas.microsoft.com/office/drawing/2014/main" id="{92877401-5D38-4920-8CAE-B8255B42657F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1905000"/>
            <a:ext cx="1143000" cy="914400"/>
            <a:chOff x="150" y="1358"/>
            <a:chExt cx="720" cy="576"/>
          </a:xfrm>
        </p:grpSpPr>
        <p:sp>
          <p:nvSpPr>
            <p:cNvPr id="26641" name="Rectangle 17">
              <a:extLst>
                <a:ext uri="{FF2B5EF4-FFF2-40B4-BE49-F238E27FC236}">
                  <a16:creationId xmlns:a16="http://schemas.microsoft.com/office/drawing/2014/main" id="{CBD18F04-B24B-4B4F-AEC2-BB958337EF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" y="1358"/>
              <a:ext cx="240" cy="5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2" name="Rectangle 18">
              <a:extLst>
                <a:ext uri="{FF2B5EF4-FFF2-40B4-BE49-F238E27FC236}">
                  <a16:creationId xmlns:a16="http://schemas.microsoft.com/office/drawing/2014/main" id="{15725CB0-5C97-4025-9D31-734B22C264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0" y="1358"/>
              <a:ext cx="240" cy="57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43" name="Text Box 19">
            <a:extLst>
              <a:ext uri="{FF2B5EF4-FFF2-40B4-BE49-F238E27FC236}">
                <a16:creationId xmlns:a16="http://schemas.microsoft.com/office/drawing/2014/main" id="{6CDA578B-4B2A-49BC-8001-8FA154660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27432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3300">
                    <a:alpha val="75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400" b="1"/>
              <a:t>A</a:t>
            </a:r>
          </a:p>
        </p:txBody>
      </p:sp>
      <p:grpSp>
        <p:nvGrpSpPr>
          <p:cNvPr id="3" name="Group 20">
            <a:extLst>
              <a:ext uri="{FF2B5EF4-FFF2-40B4-BE49-F238E27FC236}">
                <a16:creationId xmlns:a16="http://schemas.microsoft.com/office/drawing/2014/main" id="{B9268014-19FC-4ED1-AF61-A055CAD5C096}"/>
              </a:ext>
            </a:extLst>
          </p:cNvPr>
          <p:cNvGrpSpPr>
            <a:grpSpLocks/>
          </p:cNvGrpSpPr>
          <p:nvPr/>
        </p:nvGrpSpPr>
        <p:grpSpPr bwMode="auto">
          <a:xfrm>
            <a:off x="3581400" y="3352800"/>
            <a:ext cx="1219200" cy="1066800"/>
            <a:chOff x="144" y="2288"/>
            <a:chExt cx="768" cy="672"/>
          </a:xfrm>
        </p:grpSpPr>
        <p:sp>
          <p:nvSpPr>
            <p:cNvPr id="26645" name="Rectangle 21">
              <a:extLst>
                <a:ext uri="{FF2B5EF4-FFF2-40B4-BE49-F238E27FC236}">
                  <a16:creationId xmlns:a16="http://schemas.microsoft.com/office/drawing/2014/main" id="{AD25CE6F-C846-43C9-AC76-C0D897F100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2288"/>
              <a:ext cx="384" cy="336"/>
            </a:xfrm>
            <a:prstGeom prst="rect">
              <a:avLst/>
            </a:prstGeom>
            <a:solidFill>
              <a:srgbClr val="0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6" name="Rectangle 22">
              <a:extLst>
                <a:ext uri="{FF2B5EF4-FFF2-40B4-BE49-F238E27FC236}">
                  <a16:creationId xmlns:a16="http://schemas.microsoft.com/office/drawing/2014/main" id="{B779CDB8-B3F3-496B-B6D3-736B56471E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2624"/>
              <a:ext cx="384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7" name="Rectangle 23">
              <a:extLst>
                <a:ext uri="{FF2B5EF4-FFF2-40B4-BE49-F238E27FC236}">
                  <a16:creationId xmlns:a16="http://schemas.microsoft.com/office/drawing/2014/main" id="{49447895-876B-44BA-BDD8-70073900CE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2624"/>
              <a:ext cx="384" cy="336"/>
            </a:xfrm>
            <a:prstGeom prst="rect">
              <a:avLst/>
            </a:prstGeom>
            <a:solidFill>
              <a:srgbClr val="0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8" name="Rectangle 24">
              <a:extLst>
                <a:ext uri="{FF2B5EF4-FFF2-40B4-BE49-F238E27FC236}">
                  <a16:creationId xmlns:a16="http://schemas.microsoft.com/office/drawing/2014/main" id="{5ED6E3C6-CD09-4F90-8249-D8B640CF59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" y="2288"/>
              <a:ext cx="384" cy="336"/>
            </a:xfrm>
            <a:prstGeom prst="rect">
              <a:avLst/>
            </a:prstGeom>
            <a:solidFill>
              <a:srgbClr val="00808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altLang="en-US">
                <a:solidFill>
                  <a:srgbClr val="FFCC00"/>
                </a:solidFill>
              </a:endParaRPr>
            </a:p>
          </p:txBody>
        </p:sp>
      </p:grpSp>
      <p:sp>
        <p:nvSpPr>
          <p:cNvPr id="26649" name="Text Box 25">
            <a:extLst>
              <a:ext uri="{FF2B5EF4-FFF2-40B4-BE49-F238E27FC236}">
                <a16:creationId xmlns:a16="http://schemas.microsoft.com/office/drawing/2014/main" id="{146FF971-F5E7-4EBF-AB66-9E3E62254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44196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3300">
                    <a:alpha val="75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400" b="1"/>
              <a:t>B</a:t>
            </a:r>
          </a:p>
        </p:txBody>
      </p:sp>
      <p:sp>
        <p:nvSpPr>
          <p:cNvPr id="26650" name="Text Box 26">
            <a:extLst>
              <a:ext uri="{FF2B5EF4-FFF2-40B4-BE49-F238E27FC236}">
                <a16:creationId xmlns:a16="http://schemas.microsoft.com/office/drawing/2014/main" id="{1708C069-1849-4C6B-993F-A47AAF154F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60198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3300">
                    <a:alpha val="75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en-US" sz="2400" b="1"/>
              <a:t>C</a:t>
            </a:r>
          </a:p>
        </p:txBody>
      </p:sp>
      <p:pic>
        <p:nvPicPr>
          <p:cNvPr id="26651" name="Picture 27">
            <a:extLst>
              <a:ext uri="{FF2B5EF4-FFF2-40B4-BE49-F238E27FC236}">
                <a16:creationId xmlns:a16="http://schemas.microsoft.com/office/drawing/2014/main" id="{6C4E2001-E8B8-46A0-9E21-CA4748F39D4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973931"/>
            <a:ext cx="40005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53" name="Picture 29">
            <a:extLst>
              <a:ext uri="{FF2B5EF4-FFF2-40B4-BE49-F238E27FC236}">
                <a16:creationId xmlns:a16="http://schemas.microsoft.com/office/drawing/2014/main" id="{8BDF2648-419A-4E73-B647-C3B332E7C2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6150" y="4829176"/>
            <a:ext cx="131445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26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2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26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6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6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26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3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56" dur="3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3000" fill="hold"/>
                                        <p:tgtEl>
                                          <p:spTgt spid="266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0" grpId="0" animBg="1"/>
      <p:bldP spid="26632" grpId="0" animBg="1"/>
      <p:bldP spid="26633" grpId="0" animBg="1"/>
      <p:bldP spid="26634" grpId="0" animBg="1"/>
      <p:bldP spid="26635" grpId="0" animBg="1"/>
      <p:bldP spid="26636" grpId="0" animBg="1"/>
      <p:bldP spid="26637" grpId="0" animBg="1"/>
      <p:bldP spid="26637" grpId="1" animBg="1"/>
      <p:bldP spid="26639" grpId="0" animBg="1"/>
      <p:bldP spid="26643" grpId="0"/>
      <p:bldP spid="26649" grpId="0"/>
      <p:bldP spid="266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>
            <a:extLst>
              <a:ext uri="{FF2B5EF4-FFF2-40B4-BE49-F238E27FC236}">
                <a16:creationId xmlns:a16="http://schemas.microsoft.com/office/drawing/2014/main" id="{B7035AE1-9883-4B65-AE2A-682B272B76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2263" y="1371600"/>
            <a:ext cx="491331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3200" b="1" dirty="0">
                <a:latin typeface="Times New Roman" panose="02020603050405020304" pitchFamily="18" charset="0"/>
              </a:rPr>
              <a:t> 2.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Rút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gọn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latin typeface="Times New Roman" panose="02020603050405020304" pitchFamily="18" charset="0"/>
              </a:rPr>
              <a:t>:</a:t>
            </a:r>
          </a:p>
        </p:txBody>
      </p:sp>
      <p:grpSp>
        <p:nvGrpSpPr>
          <p:cNvPr id="8195" name="Group 5">
            <a:extLst>
              <a:ext uri="{FF2B5EF4-FFF2-40B4-BE49-F238E27FC236}">
                <a16:creationId xmlns:a16="http://schemas.microsoft.com/office/drawing/2014/main" id="{7881C1A2-8223-4B3E-89F4-53F4D1DB4146}"/>
              </a:ext>
            </a:extLst>
          </p:cNvPr>
          <p:cNvGrpSpPr>
            <a:grpSpLocks/>
          </p:cNvGrpSpPr>
          <p:nvPr/>
        </p:nvGrpSpPr>
        <p:grpSpPr bwMode="auto">
          <a:xfrm>
            <a:off x="3822700" y="2079626"/>
            <a:ext cx="533400" cy="1084263"/>
            <a:chOff x="480" y="3157"/>
            <a:chExt cx="336" cy="683"/>
          </a:xfrm>
        </p:grpSpPr>
        <p:sp>
          <p:nvSpPr>
            <p:cNvPr id="8287" name="Text Box 6">
              <a:extLst>
                <a:ext uri="{FF2B5EF4-FFF2-40B4-BE49-F238E27FC236}">
                  <a16:creationId xmlns:a16="http://schemas.microsoft.com/office/drawing/2014/main" id="{C654121B-F0BF-462F-A10D-4A80A39A94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3157"/>
              <a:ext cx="24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8288" name="Text Box 7">
              <a:extLst>
                <a:ext uri="{FF2B5EF4-FFF2-40B4-BE49-F238E27FC236}">
                  <a16:creationId xmlns:a16="http://schemas.microsoft.com/office/drawing/2014/main" id="{B5C21CFD-E8E1-46C4-8234-641E01931E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4" y="3475"/>
              <a:ext cx="24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latin typeface="Times New Roman" panose="02020603050405020304" pitchFamily="18" charset="0"/>
                </a:rPr>
                <a:t>6</a:t>
              </a:r>
            </a:p>
          </p:txBody>
        </p:sp>
        <p:sp>
          <p:nvSpPr>
            <p:cNvPr id="8289" name="Line 8">
              <a:extLst>
                <a:ext uri="{FF2B5EF4-FFF2-40B4-BE49-F238E27FC236}">
                  <a16:creationId xmlns:a16="http://schemas.microsoft.com/office/drawing/2014/main" id="{500414E8-DBBD-420F-9B41-C6CDBCDF0D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350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196" name="Group 33">
            <a:extLst>
              <a:ext uri="{FF2B5EF4-FFF2-40B4-BE49-F238E27FC236}">
                <a16:creationId xmlns:a16="http://schemas.microsoft.com/office/drawing/2014/main" id="{0E09BE44-E21B-4DFA-B429-462E5865C972}"/>
              </a:ext>
            </a:extLst>
          </p:cNvPr>
          <p:cNvGrpSpPr>
            <a:grpSpLocks/>
          </p:cNvGrpSpPr>
          <p:nvPr/>
        </p:nvGrpSpPr>
        <p:grpSpPr bwMode="auto">
          <a:xfrm>
            <a:off x="4660900" y="2079626"/>
            <a:ext cx="596900" cy="1084263"/>
            <a:chOff x="1484" y="1550"/>
            <a:chExt cx="376" cy="683"/>
          </a:xfrm>
        </p:grpSpPr>
        <p:sp>
          <p:nvSpPr>
            <p:cNvPr id="8284" name="Text Box 10">
              <a:extLst>
                <a:ext uri="{FF2B5EF4-FFF2-40B4-BE49-F238E27FC236}">
                  <a16:creationId xmlns:a16="http://schemas.microsoft.com/office/drawing/2014/main" id="{FBBEABCE-9983-454F-B0C5-6E39F99CA0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8" y="1550"/>
              <a:ext cx="3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latin typeface="Times New Roman" panose="02020603050405020304" pitchFamily="18" charset="0"/>
                </a:rPr>
                <a:t>18</a:t>
              </a:r>
            </a:p>
          </p:txBody>
        </p:sp>
        <p:sp>
          <p:nvSpPr>
            <p:cNvPr id="8285" name="Text Box 11">
              <a:extLst>
                <a:ext uri="{FF2B5EF4-FFF2-40B4-BE49-F238E27FC236}">
                  <a16:creationId xmlns:a16="http://schemas.microsoft.com/office/drawing/2014/main" id="{1DB9C4BF-6DA5-4D0A-A2B6-48B55D6589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4" y="1868"/>
              <a:ext cx="3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latin typeface="Times New Roman" panose="02020603050405020304" pitchFamily="18" charset="0"/>
                </a:rPr>
                <a:t>24</a:t>
              </a:r>
            </a:p>
          </p:txBody>
        </p:sp>
        <p:sp>
          <p:nvSpPr>
            <p:cNvPr id="8286" name="Line 12">
              <a:extLst>
                <a:ext uri="{FF2B5EF4-FFF2-40B4-BE49-F238E27FC236}">
                  <a16:creationId xmlns:a16="http://schemas.microsoft.com/office/drawing/2014/main" id="{F5FDAB81-8407-4343-A92B-2D9604FF8A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189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197" name="Group 34">
            <a:extLst>
              <a:ext uri="{FF2B5EF4-FFF2-40B4-BE49-F238E27FC236}">
                <a16:creationId xmlns:a16="http://schemas.microsoft.com/office/drawing/2014/main" id="{77D48178-9B71-4D77-BD67-BE545EB469BF}"/>
              </a:ext>
            </a:extLst>
          </p:cNvPr>
          <p:cNvGrpSpPr>
            <a:grpSpLocks/>
          </p:cNvGrpSpPr>
          <p:nvPr/>
        </p:nvGrpSpPr>
        <p:grpSpPr bwMode="auto">
          <a:xfrm>
            <a:off x="5441950" y="2057402"/>
            <a:ext cx="590550" cy="1112837"/>
            <a:chOff x="2496" y="1465"/>
            <a:chExt cx="372" cy="701"/>
          </a:xfrm>
        </p:grpSpPr>
        <p:sp>
          <p:nvSpPr>
            <p:cNvPr id="8281" name="Text Box 14">
              <a:extLst>
                <a:ext uri="{FF2B5EF4-FFF2-40B4-BE49-F238E27FC236}">
                  <a16:creationId xmlns:a16="http://schemas.microsoft.com/office/drawing/2014/main" id="{9F1B24FA-8758-491B-A289-F7A3D5A0E7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1465"/>
              <a:ext cx="24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 dirty="0"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8282" name="Text Box 15">
              <a:extLst>
                <a:ext uri="{FF2B5EF4-FFF2-40B4-BE49-F238E27FC236}">
                  <a16:creationId xmlns:a16="http://schemas.microsoft.com/office/drawing/2014/main" id="{B8CA25FB-4B85-42A7-B6A0-B329A300E2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6" y="1801"/>
              <a:ext cx="3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 dirty="0">
                  <a:latin typeface="Times New Roman" panose="02020603050405020304" pitchFamily="18" charset="0"/>
                </a:rPr>
                <a:t>35</a:t>
              </a:r>
            </a:p>
          </p:txBody>
        </p:sp>
        <p:sp>
          <p:nvSpPr>
            <p:cNvPr id="8283" name="Line 16">
              <a:extLst>
                <a:ext uri="{FF2B5EF4-FFF2-40B4-BE49-F238E27FC236}">
                  <a16:creationId xmlns:a16="http://schemas.microsoft.com/office/drawing/2014/main" id="{76034058-7639-4F67-9427-AD88204092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1812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198" name="Group 35">
            <a:extLst>
              <a:ext uri="{FF2B5EF4-FFF2-40B4-BE49-F238E27FC236}">
                <a16:creationId xmlns:a16="http://schemas.microsoft.com/office/drawing/2014/main" id="{BA05FCE0-D9D6-4C33-A282-ED1A6DD4BAA4}"/>
              </a:ext>
            </a:extLst>
          </p:cNvPr>
          <p:cNvGrpSpPr>
            <a:grpSpLocks/>
          </p:cNvGrpSpPr>
          <p:nvPr/>
        </p:nvGrpSpPr>
        <p:grpSpPr bwMode="auto">
          <a:xfrm>
            <a:off x="6197600" y="2079626"/>
            <a:ext cx="596900" cy="1084263"/>
            <a:chOff x="3548" y="1550"/>
            <a:chExt cx="376" cy="683"/>
          </a:xfrm>
        </p:grpSpPr>
        <p:sp>
          <p:nvSpPr>
            <p:cNvPr id="8278" name="Text Box 18">
              <a:extLst>
                <a:ext uri="{FF2B5EF4-FFF2-40B4-BE49-F238E27FC236}">
                  <a16:creationId xmlns:a16="http://schemas.microsoft.com/office/drawing/2014/main" id="{9FA3AFC8-88C4-44F8-8EA9-38710C9555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2" y="1550"/>
              <a:ext cx="3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latin typeface="Times New Roman" panose="02020603050405020304" pitchFamily="18" charset="0"/>
                </a:rPr>
                <a:t>40</a:t>
              </a:r>
            </a:p>
          </p:txBody>
        </p:sp>
        <p:sp>
          <p:nvSpPr>
            <p:cNvPr id="8279" name="Text Box 19">
              <a:extLst>
                <a:ext uri="{FF2B5EF4-FFF2-40B4-BE49-F238E27FC236}">
                  <a16:creationId xmlns:a16="http://schemas.microsoft.com/office/drawing/2014/main" id="{C50B4217-715F-4FA4-B409-3FF13C4FC6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8" y="1868"/>
              <a:ext cx="3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latin typeface="Times New Roman" panose="02020603050405020304" pitchFamily="18" charset="0"/>
                </a:rPr>
                <a:t>90</a:t>
              </a:r>
            </a:p>
          </p:txBody>
        </p:sp>
        <p:sp>
          <p:nvSpPr>
            <p:cNvPr id="8280" name="Line 20">
              <a:extLst>
                <a:ext uri="{FF2B5EF4-FFF2-40B4-BE49-F238E27FC236}">
                  <a16:creationId xmlns:a16="http://schemas.microsoft.com/office/drawing/2014/main" id="{DB4F9CF2-4995-4607-9984-2893843274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2" y="189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199" name="Group 36">
            <a:extLst>
              <a:ext uri="{FF2B5EF4-FFF2-40B4-BE49-F238E27FC236}">
                <a16:creationId xmlns:a16="http://schemas.microsoft.com/office/drawing/2014/main" id="{DB036C97-6BB9-4FB8-8276-27EC3E0CB3FB}"/>
              </a:ext>
            </a:extLst>
          </p:cNvPr>
          <p:cNvGrpSpPr>
            <a:grpSpLocks/>
          </p:cNvGrpSpPr>
          <p:nvPr/>
        </p:nvGrpSpPr>
        <p:grpSpPr bwMode="auto">
          <a:xfrm>
            <a:off x="7023100" y="2079626"/>
            <a:ext cx="596900" cy="1084263"/>
            <a:chOff x="4508" y="1550"/>
            <a:chExt cx="376" cy="683"/>
          </a:xfrm>
        </p:grpSpPr>
        <p:sp>
          <p:nvSpPr>
            <p:cNvPr id="8275" name="Text Box 22">
              <a:extLst>
                <a:ext uri="{FF2B5EF4-FFF2-40B4-BE49-F238E27FC236}">
                  <a16:creationId xmlns:a16="http://schemas.microsoft.com/office/drawing/2014/main" id="{6F0EDC80-62CC-4395-B3E9-F3A5FC5F43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12" y="1550"/>
              <a:ext cx="3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latin typeface="Times New Roman" panose="02020603050405020304" pitchFamily="18" charset="0"/>
                </a:rPr>
                <a:t>75</a:t>
              </a:r>
            </a:p>
          </p:txBody>
        </p:sp>
        <p:sp>
          <p:nvSpPr>
            <p:cNvPr id="8276" name="Text Box 23">
              <a:extLst>
                <a:ext uri="{FF2B5EF4-FFF2-40B4-BE49-F238E27FC236}">
                  <a16:creationId xmlns:a16="http://schemas.microsoft.com/office/drawing/2014/main" id="{2603B060-9F43-48C3-AB82-EC522D2741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08" y="1868"/>
              <a:ext cx="3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latin typeface="Times New Roman" panose="02020603050405020304" pitchFamily="18" charset="0"/>
                </a:rPr>
                <a:t>30</a:t>
              </a:r>
            </a:p>
          </p:txBody>
        </p:sp>
        <p:sp>
          <p:nvSpPr>
            <p:cNvPr id="8277" name="Line 24">
              <a:extLst>
                <a:ext uri="{FF2B5EF4-FFF2-40B4-BE49-F238E27FC236}">
                  <a16:creationId xmlns:a16="http://schemas.microsoft.com/office/drawing/2014/main" id="{F5712435-F67F-4CA5-B594-2B36EB55A2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189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00" name="Text Box 29">
            <a:extLst>
              <a:ext uri="{FF2B5EF4-FFF2-40B4-BE49-F238E27FC236}">
                <a16:creationId xmlns:a16="http://schemas.microsoft.com/office/drawing/2014/main" id="{270F3074-4404-4503-A1FE-7E303A5AD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2316164"/>
            <a:ext cx="3190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latin typeface="Times New Roman" panose="02020603050405020304" pitchFamily="18" charset="0"/>
              </a:rPr>
              <a:t>;</a:t>
            </a:r>
          </a:p>
        </p:txBody>
      </p:sp>
      <p:sp>
        <p:nvSpPr>
          <p:cNvPr id="8201" name="Text Box 30">
            <a:extLst>
              <a:ext uri="{FF2B5EF4-FFF2-40B4-BE49-F238E27FC236}">
                <a16:creationId xmlns:a16="http://schemas.microsoft.com/office/drawing/2014/main" id="{761C438D-70D7-4AD6-9E40-8C26308D93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2286000"/>
            <a:ext cx="3190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latin typeface="Times New Roman" panose="02020603050405020304" pitchFamily="18" charset="0"/>
              </a:rPr>
              <a:t>;</a:t>
            </a:r>
          </a:p>
        </p:txBody>
      </p:sp>
      <p:sp>
        <p:nvSpPr>
          <p:cNvPr id="8202" name="Text Box 31">
            <a:extLst>
              <a:ext uri="{FF2B5EF4-FFF2-40B4-BE49-F238E27FC236}">
                <a16:creationId xmlns:a16="http://schemas.microsoft.com/office/drawing/2014/main" id="{1203A5C7-27B1-4853-9DCF-A74587B56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6300" y="2316164"/>
            <a:ext cx="3190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latin typeface="Times New Roman" panose="02020603050405020304" pitchFamily="18" charset="0"/>
              </a:rPr>
              <a:t>;</a:t>
            </a:r>
          </a:p>
        </p:txBody>
      </p:sp>
      <p:sp>
        <p:nvSpPr>
          <p:cNvPr id="8203" name="Text Box 32">
            <a:extLst>
              <a:ext uri="{FF2B5EF4-FFF2-40B4-BE49-F238E27FC236}">
                <a16:creationId xmlns:a16="http://schemas.microsoft.com/office/drawing/2014/main" id="{1F00A74F-5976-492B-8E4E-B0986307CB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8300" y="2316164"/>
            <a:ext cx="3190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latin typeface="Times New Roman" panose="02020603050405020304" pitchFamily="18" charset="0"/>
              </a:rPr>
              <a:t>;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304800" y="3302748"/>
            <a:ext cx="11734800" cy="2514600"/>
          </a:xfrm>
          <a:prstGeom prst="rect">
            <a:avLst/>
          </a:prstGeom>
          <a:noFill/>
          <a:ln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Khi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rút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gọn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thể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:</a:t>
            </a:r>
          </a:p>
          <a:p>
            <a:pPr eaLnBrk="1" hangingPunct="1">
              <a:buFont typeface="Arial" charset="0"/>
              <a:buChar char="•"/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Xét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xem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tử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cùng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chia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hết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tự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nhiên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lớn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hơn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1.</a:t>
            </a:r>
          </a:p>
          <a:p>
            <a:pPr eaLnBrk="1" hangingPunct="1">
              <a:buFont typeface="Arial" charset="0"/>
              <a:buChar char="•"/>
            </a:pP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Chia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tử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đó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Cứ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thế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đến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khi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nhận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tối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giản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  <a:endParaRPr lang="en-US" altLang="en-US" sz="28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6" name="TextBox 61">
            <a:extLst>
              <a:ext uri="{FF2B5EF4-FFF2-40B4-BE49-F238E27FC236}">
                <a16:creationId xmlns:a16="http://schemas.microsoft.com/office/drawing/2014/main" id="{1DD8E61F-352A-44CC-A688-093B5BBF2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57201"/>
            <a:ext cx="5181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>
            <a:extLst>
              <a:ext uri="{FF2B5EF4-FFF2-40B4-BE49-F238E27FC236}">
                <a16:creationId xmlns:a16="http://schemas.microsoft.com/office/drawing/2014/main" id="{B7035AE1-9883-4B65-AE2A-682B272B76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2263" y="1371600"/>
            <a:ext cx="4913312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 err="1">
                <a:latin typeface="Times New Roman" panose="02020603050405020304" pitchFamily="18" charset="0"/>
              </a:rPr>
              <a:t>Bài</a:t>
            </a:r>
            <a:r>
              <a:rPr lang="en-US" altLang="en-US" sz="3200" b="1" dirty="0">
                <a:latin typeface="Times New Roman" panose="02020603050405020304" pitchFamily="18" charset="0"/>
              </a:rPr>
              <a:t> 2.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Rút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gọn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các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phân</a:t>
            </a:r>
            <a:r>
              <a:rPr lang="en-US" altLang="en-US" sz="3200" b="1" dirty="0"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b="1" dirty="0">
                <a:latin typeface="Times New Roman" panose="02020603050405020304" pitchFamily="18" charset="0"/>
              </a:rPr>
              <a:t>:</a:t>
            </a:r>
          </a:p>
        </p:txBody>
      </p:sp>
      <p:grpSp>
        <p:nvGrpSpPr>
          <p:cNvPr id="2" name="Group 5">
            <a:extLst>
              <a:ext uri="{FF2B5EF4-FFF2-40B4-BE49-F238E27FC236}">
                <a16:creationId xmlns:a16="http://schemas.microsoft.com/office/drawing/2014/main" id="{7881C1A2-8223-4B3E-89F4-53F4D1DB4146}"/>
              </a:ext>
            </a:extLst>
          </p:cNvPr>
          <p:cNvGrpSpPr>
            <a:grpSpLocks/>
          </p:cNvGrpSpPr>
          <p:nvPr/>
        </p:nvGrpSpPr>
        <p:grpSpPr bwMode="auto">
          <a:xfrm>
            <a:off x="3822700" y="2079626"/>
            <a:ext cx="533400" cy="1084263"/>
            <a:chOff x="480" y="3157"/>
            <a:chExt cx="336" cy="683"/>
          </a:xfrm>
        </p:grpSpPr>
        <p:sp>
          <p:nvSpPr>
            <p:cNvPr id="8287" name="Text Box 6">
              <a:extLst>
                <a:ext uri="{FF2B5EF4-FFF2-40B4-BE49-F238E27FC236}">
                  <a16:creationId xmlns:a16="http://schemas.microsoft.com/office/drawing/2014/main" id="{C654121B-F0BF-462F-A10D-4A80A39A94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3157"/>
              <a:ext cx="24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8288" name="Text Box 7">
              <a:extLst>
                <a:ext uri="{FF2B5EF4-FFF2-40B4-BE49-F238E27FC236}">
                  <a16:creationId xmlns:a16="http://schemas.microsoft.com/office/drawing/2014/main" id="{B5C21CFD-E8E1-46C4-8234-641E01931E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4" y="3475"/>
              <a:ext cx="24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latin typeface="Times New Roman" panose="02020603050405020304" pitchFamily="18" charset="0"/>
                </a:rPr>
                <a:t>6</a:t>
              </a:r>
            </a:p>
          </p:txBody>
        </p:sp>
        <p:sp>
          <p:nvSpPr>
            <p:cNvPr id="8289" name="Line 8">
              <a:extLst>
                <a:ext uri="{FF2B5EF4-FFF2-40B4-BE49-F238E27FC236}">
                  <a16:creationId xmlns:a16="http://schemas.microsoft.com/office/drawing/2014/main" id="{500414E8-DBBD-420F-9B41-C6CDBCDF0D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350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33">
            <a:extLst>
              <a:ext uri="{FF2B5EF4-FFF2-40B4-BE49-F238E27FC236}">
                <a16:creationId xmlns:a16="http://schemas.microsoft.com/office/drawing/2014/main" id="{0E09BE44-E21B-4DFA-B429-462E5865C972}"/>
              </a:ext>
            </a:extLst>
          </p:cNvPr>
          <p:cNvGrpSpPr>
            <a:grpSpLocks/>
          </p:cNvGrpSpPr>
          <p:nvPr/>
        </p:nvGrpSpPr>
        <p:grpSpPr bwMode="auto">
          <a:xfrm>
            <a:off x="4660900" y="2079626"/>
            <a:ext cx="596900" cy="1084263"/>
            <a:chOff x="1484" y="1550"/>
            <a:chExt cx="376" cy="683"/>
          </a:xfrm>
        </p:grpSpPr>
        <p:sp>
          <p:nvSpPr>
            <p:cNvPr id="8284" name="Text Box 10">
              <a:extLst>
                <a:ext uri="{FF2B5EF4-FFF2-40B4-BE49-F238E27FC236}">
                  <a16:creationId xmlns:a16="http://schemas.microsoft.com/office/drawing/2014/main" id="{FBBEABCE-9983-454F-B0C5-6E39F99CA0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8" y="1550"/>
              <a:ext cx="3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latin typeface="Times New Roman" panose="02020603050405020304" pitchFamily="18" charset="0"/>
                </a:rPr>
                <a:t>18</a:t>
              </a:r>
            </a:p>
          </p:txBody>
        </p:sp>
        <p:sp>
          <p:nvSpPr>
            <p:cNvPr id="8285" name="Text Box 11">
              <a:extLst>
                <a:ext uri="{FF2B5EF4-FFF2-40B4-BE49-F238E27FC236}">
                  <a16:creationId xmlns:a16="http://schemas.microsoft.com/office/drawing/2014/main" id="{1DB9C4BF-6DA5-4D0A-A2B6-48B55D6589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84" y="1868"/>
              <a:ext cx="3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latin typeface="Times New Roman" panose="02020603050405020304" pitchFamily="18" charset="0"/>
                </a:rPr>
                <a:t>24</a:t>
              </a:r>
            </a:p>
          </p:txBody>
        </p:sp>
        <p:sp>
          <p:nvSpPr>
            <p:cNvPr id="8286" name="Line 12">
              <a:extLst>
                <a:ext uri="{FF2B5EF4-FFF2-40B4-BE49-F238E27FC236}">
                  <a16:creationId xmlns:a16="http://schemas.microsoft.com/office/drawing/2014/main" id="{F5FDAB81-8407-4343-A92B-2D9604FF8A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189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34">
            <a:extLst>
              <a:ext uri="{FF2B5EF4-FFF2-40B4-BE49-F238E27FC236}">
                <a16:creationId xmlns:a16="http://schemas.microsoft.com/office/drawing/2014/main" id="{77D48178-9B71-4D77-BD67-BE545EB469BF}"/>
              </a:ext>
            </a:extLst>
          </p:cNvPr>
          <p:cNvGrpSpPr>
            <a:grpSpLocks/>
          </p:cNvGrpSpPr>
          <p:nvPr/>
        </p:nvGrpSpPr>
        <p:grpSpPr bwMode="auto">
          <a:xfrm>
            <a:off x="5441950" y="2116138"/>
            <a:ext cx="590550" cy="1084262"/>
            <a:chOff x="2496" y="1502"/>
            <a:chExt cx="372" cy="683"/>
          </a:xfrm>
        </p:grpSpPr>
        <p:sp>
          <p:nvSpPr>
            <p:cNvPr id="8281" name="Text Box 14">
              <a:extLst>
                <a:ext uri="{FF2B5EF4-FFF2-40B4-BE49-F238E27FC236}">
                  <a16:creationId xmlns:a16="http://schemas.microsoft.com/office/drawing/2014/main" id="{9F1B24FA-8758-491B-A289-F7A3D5A0E7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4" y="1502"/>
              <a:ext cx="24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8282" name="Text Box 15">
              <a:extLst>
                <a:ext uri="{FF2B5EF4-FFF2-40B4-BE49-F238E27FC236}">
                  <a16:creationId xmlns:a16="http://schemas.microsoft.com/office/drawing/2014/main" id="{B8CA25FB-4B85-42A7-B6A0-B329A300E2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6" y="1820"/>
              <a:ext cx="3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latin typeface="Times New Roman" panose="02020603050405020304" pitchFamily="18" charset="0"/>
                </a:rPr>
                <a:t>35</a:t>
              </a:r>
            </a:p>
          </p:txBody>
        </p:sp>
        <p:sp>
          <p:nvSpPr>
            <p:cNvPr id="8283" name="Line 16">
              <a:extLst>
                <a:ext uri="{FF2B5EF4-FFF2-40B4-BE49-F238E27FC236}">
                  <a16:creationId xmlns:a16="http://schemas.microsoft.com/office/drawing/2014/main" id="{76034058-7639-4F67-9427-AD88204092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96" y="1849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35">
            <a:extLst>
              <a:ext uri="{FF2B5EF4-FFF2-40B4-BE49-F238E27FC236}">
                <a16:creationId xmlns:a16="http://schemas.microsoft.com/office/drawing/2014/main" id="{BA05FCE0-D9D6-4C33-A282-ED1A6DD4BAA4}"/>
              </a:ext>
            </a:extLst>
          </p:cNvPr>
          <p:cNvGrpSpPr>
            <a:grpSpLocks/>
          </p:cNvGrpSpPr>
          <p:nvPr/>
        </p:nvGrpSpPr>
        <p:grpSpPr bwMode="auto">
          <a:xfrm>
            <a:off x="6197600" y="2079626"/>
            <a:ext cx="596900" cy="1084263"/>
            <a:chOff x="3548" y="1550"/>
            <a:chExt cx="376" cy="683"/>
          </a:xfrm>
        </p:grpSpPr>
        <p:sp>
          <p:nvSpPr>
            <p:cNvPr id="8278" name="Text Box 18">
              <a:extLst>
                <a:ext uri="{FF2B5EF4-FFF2-40B4-BE49-F238E27FC236}">
                  <a16:creationId xmlns:a16="http://schemas.microsoft.com/office/drawing/2014/main" id="{9FA3AFC8-88C4-44F8-8EA9-38710C9555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2" y="1550"/>
              <a:ext cx="3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latin typeface="Times New Roman" panose="02020603050405020304" pitchFamily="18" charset="0"/>
                </a:rPr>
                <a:t>40</a:t>
              </a:r>
            </a:p>
          </p:txBody>
        </p:sp>
        <p:sp>
          <p:nvSpPr>
            <p:cNvPr id="8279" name="Text Box 19">
              <a:extLst>
                <a:ext uri="{FF2B5EF4-FFF2-40B4-BE49-F238E27FC236}">
                  <a16:creationId xmlns:a16="http://schemas.microsoft.com/office/drawing/2014/main" id="{C50B4217-715F-4FA4-B409-3FF13C4FC6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48" y="1868"/>
              <a:ext cx="3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latin typeface="Times New Roman" panose="02020603050405020304" pitchFamily="18" charset="0"/>
                </a:rPr>
                <a:t>90</a:t>
              </a:r>
            </a:p>
          </p:txBody>
        </p:sp>
        <p:sp>
          <p:nvSpPr>
            <p:cNvPr id="8280" name="Line 20">
              <a:extLst>
                <a:ext uri="{FF2B5EF4-FFF2-40B4-BE49-F238E27FC236}">
                  <a16:creationId xmlns:a16="http://schemas.microsoft.com/office/drawing/2014/main" id="{DB4F9CF2-4995-4607-9984-2893843274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2" y="189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36">
            <a:extLst>
              <a:ext uri="{FF2B5EF4-FFF2-40B4-BE49-F238E27FC236}">
                <a16:creationId xmlns:a16="http://schemas.microsoft.com/office/drawing/2014/main" id="{DB036C97-6BB9-4FB8-8276-27EC3E0CB3FB}"/>
              </a:ext>
            </a:extLst>
          </p:cNvPr>
          <p:cNvGrpSpPr>
            <a:grpSpLocks/>
          </p:cNvGrpSpPr>
          <p:nvPr/>
        </p:nvGrpSpPr>
        <p:grpSpPr bwMode="auto">
          <a:xfrm>
            <a:off x="7023100" y="2079626"/>
            <a:ext cx="596900" cy="1084263"/>
            <a:chOff x="4508" y="1550"/>
            <a:chExt cx="376" cy="683"/>
          </a:xfrm>
        </p:grpSpPr>
        <p:sp>
          <p:nvSpPr>
            <p:cNvPr id="8275" name="Text Box 22">
              <a:extLst>
                <a:ext uri="{FF2B5EF4-FFF2-40B4-BE49-F238E27FC236}">
                  <a16:creationId xmlns:a16="http://schemas.microsoft.com/office/drawing/2014/main" id="{6F0EDC80-62CC-4395-B3E9-F3A5FC5F43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12" y="1550"/>
              <a:ext cx="3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latin typeface="Times New Roman" panose="02020603050405020304" pitchFamily="18" charset="0"/>
                </a:rPr>
                <a:t>75</a:t>
              </a:r>
            </a:p>
          </p:txBody>
        </p:sp>
        <p:sp>
          <p:nvSpPr>
            <p:cNvPr id="8276" name="Text Box 23">
              <a:extLst>
                <a:ext uri="{FF2B5EF4-FFF2-40B4-BE49-F238E27FC236}">
                  <a16:creationId xmlns:a16="http://schemas.microsoft.com/office/drawing/2014/main" id="{2603B060-9F43-48C3-AB82-EC522D2741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08" y="1868"/>
              <a:ext cx="3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latin typeface="Times New Roman" panose="02020603050405020304" pitchFamily="18" charset="0"/>
                </a:rPr>
                <a:t>30</a:t>
              </a:r>
            </a:p>
          </p:txBody>
        </p:sp>
        <p:sp>
          <p:nvSpPr>
            <p:cNvPr id="8277" name="Line 24">
              <a:extLst>
                <a:ext uri="{FF2B5EF4-FFF2-40B4-BE49-F238E27FC236}">
                  <a16:creationId xmlns:a16="http://schemas.microsoft.com/office/drawing/2014/main" id="{F5712435-F67F-4CA5-B594-2B36EB55A2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189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00" name="Text Box 29">
            <a:extLst>
              <a:ext uri="{FF2B5EF4-FFF2-40B4-BE49-F238E27FC236}">
                <a16:creationId xmlns:a16="http://schemas.microsoft.com/office/drawing/2014/main" id="{270F3074-4404-4503-A1FE-7E303A5AD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6100" y="2316164"/>
            <a:ext cx="3190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latin typeface="Times New Roman" panose="02020603050405020304" pitchFamily="18" charset="0"/>
              </a:rPr>
              <a:t>;</a:t>
            </a:r>
          </a:p>
        </p:txBody>
      </p:sp>
      <p:sp>
        <p:nvSpPr>
          <p:cNvPr id="8201" name="Text Box 30">
            <a:extLst>
              <a:ext uri="{FF2B5EF4-FFF2-40B4-BE49-F238E27FC236}">
                <a16:creationId xmlns:a16="http://schemas.microsoft.com/office/drawing/2014/main" id="{761C438D-70D7-4AD6-9E40-8C26308D93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2286000"/>
            <a:ext cx="31908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latin typeface="Times New Roman" panose="02020603050405020304" pitchFamily="18" charset="0"/>
              </a:rPr>
              <a:t>;</a:t>
            </a:r>
          </a:p>
        </p:txBody>
      </p:sp>
      <p:sp>
        <p:nvSpPr>
          <p:cNvPr id="8202" name="Text Box 31">
            <a:extLst>
              <a:ext uri="{FF2B5EF4-FFF2-40B4-BE49-F238E27FC236}">
                <a16:creationId xmlns:a16="http://schemas.microsoft.com/office/drawing/2014/main" id="{1203A5C7-27B1-4853-9DCF-A74587B56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6300" y="2316164"/>
            <a:ext cx="3190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latin typeface="Times New Roman" panose="02020603050405020304" pitchFamily="18" charset="0"/>
              </a:rPr>
              <a:t>;</a:t>
            </a:r>
          </a:p>
        </p:txBody>
      </p:sp>
      <p:sp>
        <p:nvSpPr>
          <p:cNvPr id="8203" name="Text Box 32">
            <a:extLst>
              <a:ext uri="{FF2B5EF4-FFF2-40B4-BE49-F238E27FC236}">
                <a16:creationId xmlns:a16="http://schemas.microsoft.com/office/drawing/2014/main" id="{1F00A74F-5976-492B-8E4E-B0986307CB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8300" y="2316164"/>
            <a:ext cx="3190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latin typeface="Times New Roman" panose="02020603050405020304" pitchFamily="18" charset="0"/>
              </a:rPr>
              <a:t>;</a:t>
            </a:r>
          </a:p>
        </p:txBody>
      </p:sp>
      <p:grpSp>
        <p:nvGrpSpPr>
          <p:cNvPr id="7" name="Group 37">
            <a:extLst>
              <a:ext uri="{FF2B5EF4-FFF2-40B4-BE49-F238E27FC236}">
                <a16:creationId xmlns:a16="http://schemas.microsoft.com/office/drawing/2014/main" id="{403C0E84-4555-4ED9-B528-A0EDE122161E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3187701"/>
            <a:ext cx="533400" cy="1084263"/>
            <a:chOff x="480" y="3157"/>
            <a:chExt cx="336" cy="683"/>
          </a:xfrm>
        </p:grpSpPr>
        <p:sp>
          <p:nvSpPr>
            <p:cNvPr id="8272" name="Text Box 38">
              <a:extLst>
                <a:ext uri="{FF2B5EF4-FFF2-40B4-BE49-F238E27FC236}">
                  <a16:creationId xmlns:a16="http://schemas.microsoft.com/office/drawing/2014/main" id="{DF9372E2-D8EA-475C-A2CA-9FEB3BED20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3157"/>
              <a:ext cx="24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8273" name="Text Box 39">
              <a:extLst>
                <a:ext uri="{FF2B5EF4-FFF2-40B4-BE49-F238E27FC236}">
                  <a16:creationId xmlns:a16="http://schemas.microsoft.com/office/drawing/2014/main" id="{B7011581-BC14-460A-91FA-FB64D0E221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4" y="3475"/>
              <a:ext cx="24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6</a:t>
              </a:r>
            </a:p>
          </p:txBody>
        </p:sp>
        <p:sp>
          <p:nvSpPr>
            <p:cNvPr id="8274" name="Line 40">
              <a:extLst>
                <a:ext uri="{FF2B5EF4-FFF2-40B4-BE49-F238E27FC236}">
                  <a16:creationId xmlns:a16="http://schemas.microsoft.com/office/drawing/2014/main" id="{BE520497-6F24-4DCF-9A93-BED773CAD6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350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105">
            <a:extLst>
              <a:ext uri="{FF2B5EF4-FFF2-40B4-BE49-F238E27FC236}">
                <a16:creationId xmlns:a16="http://schemas.microsoft.com/office/drawing/2014/main" id="{FE1F4B25-180A-4BCD-AF05-D9C9DE4473FF}"/>
              </a:ext>
            </a:extLst>
          </p:cNvPr>
          <p:cNvGrpSpPr>
            <a:grpSpLocks/>
          </p:cNvGrpSpPr>
          <p:nvPr/>
        </p:nvGrpSpPr>
        <p:grpSpPr bwMode="auto">
          <a:xfrm>
            <a:off x="2819401" y="3182938"/>
            <a:ext cx="1539875" cy="1084262"/>
            <a:chOff x="816" y="2005"/>
            <a:chExt cx="970" cy="683"/>
          </a:xfrm>
        </p:grpSpPr>
        <p:sp>
          <p:nvSpPr>
            <p:cNvPr id="8262" name="Text Box 41">
              <a:extLst>
                <a:ext uri="{FF2B5EF4-FFF2-40B4-BE49-F238E27FC236}">
                  <a16:creationId xmlns:a16="http://schemas.microsoft.com/office/drawing/2014/main" id="{C2781F92-D1D1-45E0-9F06-7D880ADC4A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2168"/>
              <a:ext cx="26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0000FF"/>
                  </a:solidFill>
                  <a:latin typeface="Times New Roman" panose="02020603050405020304" pitchFamily="18" charset="0"/>
                </a:rPr>
                <a:t>=</a:t>
              </a:r>
            </a:p>
          </p:txBody>
        </p:sp>
        <p:grpSp>
          <p:nvGrpSpPr>
            <p:cNvPr id="9" name="Group 42">
              <a:extLst>
                <a:ext uri="{FF2B5EF4-FFF2-40B4-BE49-F238E27FC236}">
                  <a16:creationId xmlns:a16="http://schemas.microsoft.com/office/drawing/2014/main" id="{18F5A113-54EE-41F4-9AE6-0E8650BEC4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04" y="2005"/>
              <a:ext cx="682" cy="683"/>
              <a:chOff x="480" y="3157"/>
              <a:chExt cx="341" cy="683"/>
            </a:xfrm>
          </p:grpSpPr>
          <p:sp>
            <p:nvSpPr>
              <p:cNvPr id="8269" name="Text Box 43">
                <a:extLst>
                  <a:ext uri="{FF2B5EF4-FFF2-40B4-BE49-F238E27FC236}">
                    <a16:creationId xmlns:a16="http://schemas.microsoft.com/office/drawing/2014/main" id="{B043C6E1-1A4D-4C9F-8DD1-57F8CD787FA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8" y="3157"/>
                <a:ext cx="293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3200" b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3 : 3</a:t>
                </a:r>
              </a:p>
            </p:txBody>
          </p:sp>
          <p:sp>
            <p:nvSpPr>
              <p:cNvPr id="8270" name="Text Box 44">
                <a:extLst>
                  <a:ext uri="{FF2B5EF4-FFF2-40B4-BE49-F238E27FC236}">
                    <a16:creationId xmlns:a16="http://schemas.microsoft.com/office/drawing/2014/main" id="{2FDD7D15-05BD-4A3E-ADC4-A1775174EC6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4" y="3475"/>
                <a:ext cx="293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3200" b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6 : 3</a:t>
                </a:r>
              </a:p>
            </p:txBody>
          </p:sp>
          <p:sp>
            <p:nvSpPr>
              <p:cNvPr id="8271" name="Line 45">
                <a:extLst>
                  <a:ext uri="{FF2B5EF4-FFF2-40B4-BE49-F238E27FC236}">
                    <a16:creationId xmlns:a16="http://schemas.microsoft.com/office/drawing/2014/main" id="{CEB76A69-2906-4720-9DE8-8F32B982D8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0" y="3504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0" name="Group 106">
            <a:extLst>
              <a:ext uri="{FF2B5EF4-FFF2-40B4-BE49-F238E27FC236}">
                <a16:creationId xmlns:a16="http://schemas.microsoft.com/office/drawing/2014/main" id="{0BE491DE-C980-4495-9A63-E91B98CD03A0}"/>
              </a:ext>
            </a:extLst>
          </p:cNvPr>
          <p:cNvGrpSpPr>
            <a:grpSpLocks/>
          </p:cNvGrpSpPr>
          <p:nvPr/>
        </p:nvGrpSpPr>
        <p:grpSpPr bwMode="auto">
          <a:xfrm>
            <a:off x="4267200" y="3182938"/>
            <a:ext cx="914400" cy="1084262"/>
            <a:chOff x="1776" y="2005"/>
            <a:chExt cx="576" cy="683"/>
          </a:xfrm>
        </p:grpSpPr>
        <p:grpSp>
          <p:nvGrpSpPr>
            <p:cNvPr id="11" name="Group 46">
              <a:extLst>
                <a:ext uri="{FF2B5EF4-FFF2-40B4-BE49-F238E27FC236}">
                  <a16:creationId xmlns:a16="http://schemas.microsoft.com/office/drawing/2014/main" id="{FC7BC4D6-442C-431C-8AD5-E76EF479B4E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16" y="2005"/>
              <a:ext cx="336" cy="683"/>
              <a:chOff x="480" y="3157"/>
              <a:chExt cx="336" cy="683"/>
            </a:xfrm>
          </p:grpSpPr>
          <p:sp>
            <p:nvSpPr>
              <p:cNvPr id="8266" name="Text Box 47">
                <a:extLst>
                  <a:ext uri="{FF2B5EF4-FFF2-40B4-BE49-F238E27FC236}">
                    <a16:creationId xmlns:a16="http://schemas.microsoft.com/office/drawing/2014/main" id="{9D44B139-8380-461F-9E50-2AF42FC0F2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8" y="3157"/>
                <a:ext cx="244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3200" b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1</a:t>
                </a:r>
              </a:p>
            </p:txBody>
          </p:sp>
          <p:sp>
            <p:nvSpPr>
              <p:cNvPr id="8267" name="Text Box 48">
                <a:extLst>
                  <a:ext uri="{FF2B5EF4-FFF2-40B4-BE49-F238E27FC236}">
                    <a16:creationId xmlns:a16="http://schemas.microsoft.com/office/drawing/2014/main" id="{BF6488A6-B1F8-4B66-9D54-B25E5FB6110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4" y="3475"/>
                <a:ext cx="244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3200" b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2</a:t>
                </a:r>
              </a:p>
            </p:txBody>
          </p:sp>
          <p:sp>
            <p:nvSpPr>
              <p:cNvPr id="8268" name="Line 49">
                <a:extLst>
                  <a:ext uri="{FF2B5EF4-FFF2-40B4-BE49-F238E27FC236}">
                    <a16:creationId xmlns:a16="http://schemas.microsoft.com/office/drawing/2014/main" id="{8F373672-CE63-41D0-8B35-99DBC2BBD7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0" y="3504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65" name="Text Box 50">
              <a:extLst>
                <a:ext uri="{FF2B5EF4-FFF2-40B4-BE49-F238E27FC236}">
                  <a16:creationId xmlns:a16="http://schemas.microsoft.com/office/drawing/2014/main" id="{A457765E-AAD9-4035-B508-4B6F1F5711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6" y="2168"/>
              <a:ext cx="26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0000FF"/>
                  </a:solidFill>
                  <a:latin typeface="Times New Roman" panose="02020603050405020304" pitchFamily="18" charset="0"/>
                </a:rPr>
                <a:t>=</a:t>
              </a:r>
            </a:p>
          </p:txBody>
        </p:sp>
      </p:grpSp>
      <p:grpSp>
        <p:nvGrpSpPr>
          <p:cNvPr id="12" name="Group 107">
            <a:extLst>
              <a:ext uri="{FF2B5EF4-FFF2-40B4-BE49-F238E27FC236}">
                <a16:creationId xmlns:a16="http://schemas.microsoft.com/office/drawing/2014/main" id="{D34DCC42-D5A9-4E81-9459-60EFF4DF8FA1}"/>
              </a:ext>
            </a:extLst>
          </p:cNvPr>
          <p:cNvGrpSpPr>
            <a:grpSpLocks/>
          </p:cNvGrpSpPr>
          <p:nvPr/>
        </p:nvGrpSpPr>
        <p:grpSpPr bwMode="auto">
          <a:xfrm>
            <a:off x="2279650" y="4402138"/>
            <a:ext cx="952500" cy="1084262"/>
            <a:chOff x="476" y="2773"/>
            <a:chExt cx="600" cy="683"/>
          </a:xfrm>
        </p:grpSpPr>
        <p:sp>
          <p:nvSpPr>
            <p:cNvPr id="8249" name="Text Box 54">
              <a:extLst>
                <a:ext uri="{FF2B5EF4-FFF2-40B4-BE49-F238E27FC236}">
                  <a16:creationId xmlns:a16="http://schemas.microsoft.com/office/drawing/2014/main" id="{B50029B4-C6A3-4DAC-9BCD-1677674FB0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" y="2773"/>
              <a:ext cx="3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18</a:t>
              </a:r>
            </a:p>
          </p:txBody>
        </p:sp>
        <p:sp>
          <p:nvSpPr>
            <p:cNvPr id="8250" name="Text Box 55">
              <a:extLst>
                <a:ext uri="{FF2B5EF4-FFF2-40B4-BE49-F238E27FC236}">
                  <a16:creationId xmlns:a16="http://schemas.microsoft.com/office/drawing/2014/main" id="{D5953C78-F4CA-446B-A0AE-1A871AC44A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6" y="3091"/>
              <a:ext cx="3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24</a:t>
              </a:r>
            </a:p>
          </p:txBody>
        </p:sp>
        <p:sp>
          <p:nvSpPr>
            <p:cNvPr id="8251" name="Line 56">
              <a:extLst>
                <a:ext uri="{FF2B5EF4-FFF2-40B4-BE49-F238E27FC236}">
                  <a16:creationId xmlns:a16="http://schemas.microsoft.com/office/drawing/2014/main" id="{C794AC2D-E772-48B8-AC2C-3F4DE8A3A7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3120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52" name="Text Box 57">
              <a:extLst>
                <a:ext uri="{FF2B5EF4-FFF2-40B4-BE49-F238E27FC236}">
                  <a16:creationId xmlns:a16="http://schemas.microsoft.com/office/drawing/2014/main" id="{6D572EC2-0F72-473A-9E61-7C35C266C0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2936"/>
              <a:ext cx="26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0000FF"/>
                  </a:solidFill>
                  <a:latin typeface="Times New Roman" panose="02020603050405020304" pitchFamily="18" charset="0"/>
                </a:rPr>
                <a:t>=</a:t>
              </a:r>
            </a:p>
          </p:txBody>
        </p:sp>
      </p:grpSp>
      <p:grpSp>
        <p:nvGrpSpPr>
          <p:cNvPr id="13" name="Group 108">
            <a:extLst>
              <a:ext uri="{FF2B5EF4-FFF2-40B4-BE49-F238E27FC236}">
                <a16:creationId xmlns:a16="http://schemas.microsoft.com/office/drawing/2014/main" id="{85155AB4-ADDF-4EF4-96C7-29D3CB00A67B}"/>
              </a:ext>
            </a:extLst>
          </p:cNvPr>
          <p:cNvGrpSpPr>
            <a:grpSpLocks/>
          </p:cNvGrpSpPr>
          <p:nvPr/>
        </p:nvGrpSpPr>
        <p:grpSpPr bwMode="auto">
          <a:xfrm>
            <a:off x="3244851" y="4402138"/>
            <a:ext cx="1146175" cy="1084262"/>
            <a:chOff x="1084" y="2773"/>
            <a:chExt cx="722" cy="683"/>
          </a:xfrm>
        </p:grpSpPr>
        <p:sp>
          <p:nvSpPr>
            <p:cNvPr id="8253" name="Text Box 59">
              <a:extLst>
                <a:ext uri="{FF2B5EF4-FFF2-40B4-BE49-F238E27FC236}">
                  <a16:creationId xmlns:a16="http://schemas.microsoft.com/office/drawing/2014/main" id="{3473B534-5BBC-418E-81D2-1998A05FA6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2" y="2773"/>
              <a:ext cx="71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18 : 6</a:t>
              </a:r>
            </a:p>
          </p:txBody>
        </p:sp>
        <p:sp>
          <p:nvSpPr>
            <p:cNvPr id="8254" name="Text Box 60">
              <a:extLst>
                <a:ext uri="{FF2B5EF4-FFF2-40B4-BE49-F238E27FC236}">
                  <a16:creationId xmlns:a16="http://schemas.microsoft.com/office/drawing/2014/main" id="{54C650F3-7A07-4A57-9316-C4E9A09319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4" y="3091"/>
              <a:ext cx="71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24 : 6</a:t>
              </a:r>
            </a:p>
          </p:txBody>
        </p:sp>
        <p:sp>
          <p:nvSpPr>
            <p:cNvPr id="8255" name="Line 61">
              <a:extLst>
                <a:ext uri="{FF2B5EF4-FFF2-40B4-BE49-F238E27FC236}">
                  <a16:creationId xmlns:a16="http://schemas.microsoft.com/office/drawing/2014/main" id="{33D55183-D69D-4DFE-B68C-67E9A025BE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2" y="3120"/>
              <a:ext cx="6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" name="Group 110">
            <a:extLst>
              <a:ext uri="{FF2B5EF4-FFF2-40B4-BE49-F238E27FC236}">
                <a16:creationId xmlns:a16="http://schemas.microsoft.com/office/drawing/2014/main" id="{2ABDD704-4EB6-4AFA-8A2A-FFDF82B26F99}"/>
              </a:ext>
            </a:extLst>
          </p:cNvPr>
          <p:cNvGrpSpPr>
            <a:grpSpLocks/>
          </p:cNvGrpSpPr>
          <p:nvPr/>
        </p:nvGrpSpPr>
        <p:grpSpPr bwMode="auto">
          <a:xfrm>
            <a:off x="4311650" y="4402138"/>
            <a:ext cx="946150" cy="1084262"/>
            <a:chOff x="1756" y="2773"/>
            <a:chExt cx="596" cy="683"/>
          </a:xfrm>
        </p:grpSpPr>
        <p:grpSp>
          <p:nvGrpSpPr>
            <p:cNvPr id="15" name="Group 62">
              <a:extLst>
                <a:ext uri="{FF2B5EF4-FFF2-40B4-BE49-F238E27FC236}">
                  <a16:creationId xmlns:a16="http://schemas.microsoft.com/office/drawing/2014/main" id="{EB0F2D03-8A1E-47D5-9B3C-6CA38783D58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16" y="2773"/>
              <a:ext cx="336" cy="683"/>
              <a:chOff x="480" y="3157"/>
              <a:chExt cx="336" cy="683"/>
            </a:xfrm>
          </p:grpSpPr>
          <p:sp>
            <p:nvSpPr>
              <p:cNvPr id="8258" name="Text Box 63">
                <a:extLst>
                  <a:ext uri="{FF2B5EF4-FFF2-40B4-BE49-F238E27FC236}">
                    <a16:creationId xmlns:a16="http://schemas.microsoft.com/office/drawing/2014/main" id="{749BCD89-7DFF-4421-BDFF-E39F73A8CD0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8" y="3157"/>
                <a:ext cx="244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3200" b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3</a:t>
                </a:r>
              </a:p>
            </p:txBody>
          </p:sp>
          <p:sp>
            <p:nvSpPr>
              <p:cNvPr id="8259" name="Text Box 64">
                <a:extLst>
                  <a:ext uri="{FF2B5EF4-FFF2-40B4-BE49-F238E27FC236}">
                    <a16:creationId xmlns:a16="http://schemas.microsoft.com/office/drawing/2014/main" id="{6E6A7CC4-D435-452B-B7CC-6072E9CBFB9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4" y="3475"/>
                <a:ext cx="244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en-US" sz="3200" b="1">
                    <a:solidFill>
                      <a:srgbClr val="0000FF"/>
                    </a:solidFill>
                    <a:latin typeface="Times New Roman" panose="02020603050405020304" pitchFamily="18" charset="0"/>
                  </a:rPr>
                  <a:t>4</a:t>
                </a:r>
              </a:p>
            </p:txBody>
          </p:sp>
          <p:sp>
            <p:nvSpPr>
              <p:cNvPr id="8260" name="Line 65">
                <a:extLst>
                  <a:ext uri="{FF2B5EF4-FFF2-40B4-BE49-F238E27FC236}">
                    <a16:creationId xmlns:a16="http://schemas.microsoft.com/office/drawing/2014/main" id="{117B44CE-1597-42A0-AAFC-D9CD9A75F05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0" y="3504"/>
                <a:ext cx="3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57" name="Text Box 66">
              <a:extLst>
                <a:ext uri="{FF2B5EF4-FFF2-40B4-BE49-F238E27FC236}">
                  <a16:creationId xmlns:a16="http://schemas.microsoft.com/office/drawing/2014/main" id="{BD5705E9-9423-4D91-84B7-C622BB2DD9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56" y="2936"/>
              <a:ext cx="26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0000FF"/>
                  </a:solidFill>
                  <a:latin typeface="Times New Roman" panose="02020603050405020304" pitchFamily="18" charset="0"/>
                </a:rPr>
                <a:t>=</a:t>
              </a:r>
            </a:p>
          </p:txBody>
        </p:sp>
      </p:grpSp>
      <p:grpSp>
        <p:nvGrpSpPr>
          <p:cNvPr id="16" name="Group 112">
            <a:extLst>
              <a:ext uri="{FF2B5EF4-FFF2-40B4-BE49-F238E27FC236}">
                <a16:creationId xmlns:a16="http://schemas.microsoft.com/office/drawing/2014/main" id="{E82ED176-D80F-439A-80F1-F9252707C446}"/>
              </a:ext>
            </a:extLst>
          </p:cNvPr>
          <p:cNvGrpSpPr>
            <a:grpSpLocks/>
          </p:cNvGrpSpPr>
          <p:nvPr/>
        </p:nvGrpSpPr>
        <p:grpSpPr bwMode="auto">
          <a:xfrm>
            <a:off x="2279650" y="5621338"/>
            <a:ext cx="590550" cy="1084262"/>
            <a:chOff x="476" y="3541"/>
            <a:chExt cx="372" cy="683"/>
          </a:xfrm>
        </p:grpSpPr>
        <p:sp>
          <p:nvSpPr>
            <p:cNvPr id="8237" name="Text Box 69">
              <a:extLst>
                <a:ext uri="{FF2B5EF4-FFF2-40B4-BE49-F238E27FC236}">
                  <a16:creationId xmlns:a16="http://schemas.microsoft.com/office/drawing/2014/main" id="{3154F9AE-D3B8-4170-AC17-C00D479176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3541"/>
              <a:ext cx="24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8238" name="Text Box 70">
              <a:extLst>
                <a:ext uri="{FF2B5EF4-FFF2-40B4-BE49-F238E27FC236}">
                  <a16:creationId xmlns:a16="http://schemas.microsoft.com/office/drawing/2014/main" id="{1CB78DBC-3401-473F-ADCC-0C3B1822CA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6" y="3859"/>
              <a:ext cx="3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35</a:t>
              </a:r>
            </a:p>
          </p:txBody>
        </p:sp>
        <p:sp>
          <p:nvSpPr>
            <p:cNvPr id="8239" name="Line 71">
              <a:extLst>
                <a:ext uri="{FF2B5EF4-FFF2-40B4-BE49-F238E27FC236}">
                  <a16:creationId xmlns:a16="http://schemas.microsoft.com/office/drawing/2014/main" id="{C585FC7E-5D78-4C0B-ACA7-A2C4DCA6B2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3888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40" name="Text Box 72">
            <a:extLst>
              <a:ext uri="{FF2B5EF4-FFF2-40B4-BE49-F238E27FC236}">
                <a16:creationId xmlns:a16="http://schemas.microsoft.com/office/drawing/2014/main" id="{787EBED8-A277-4983-8241-7BA77EECA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5880100"/>
            <a:ext cx="4127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=</a:t>
            </a:r>
          </a:p>
        </p:txBody>
      </p:sp>
      <p:grpSp>
        <p:nvGrpSpPr>
          <p:cNvPr id="17" name="Group 111">
            <a:extLst>
              <a:ext uri="{FF2B5EF4-FFF2-40B4-BE49-F238E27FC236}">
                <a16:creationId xmlns:a16="http://schemas.microsoft.com/office/drawing/2014/main" id="{74E71801-345C-4F89-A344-DEFA62466255}"/>
              </a:ext>
            </a:extLst>
          </p:cNvPr>
          <p:cNvGrpSpPr>
            <a:grpSpLocks/>
          </p:cNvGrpSpPr>
          <p:nvPr/>
        </p:nvGrpSpPr>
        <p:grpSpPr bwMode="auto">
          <a:xfrm>
            <a:off x="3244850" y="5621338"/>
            <a:ext cx="1131888" cy="1084262"/>
            <a:chOff x="1084" y="3541"/>
            <a:chExt cx="713" cy="683"/>
          </a:xfrm>
        </p:grpSpPr>
        <p:sp>
          <p:nvSpPr>
            <p:cNvPr id="8241" name="Text Box 73">
              <a:extLst>
                <a:ext uri="{FF2B5EF4-FFF2-40B4-BE49-F238E27FC236}">
                  <a16:creationId xmlns:a16="http://schemas.microsoft.com/office/drawing/2014/main" id="{4D5E2283-1C9D-4F00-98B0-E6BF4273E7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0" y="3541"/>
              <a:ext cx="585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5 : 5</a:t>
              </a:r>
            </a:p>
          </p:txBody>
        </p:sp>
        <p:sp>
          <p:nvSpPr>
            <p:cNvPr id="8242" name="Text Box 74">
              <a:extLst>
                <a:ext uri="{FF2B5EF4-FFF2-40B4-BE49-F238E27FC236}">
                  <a16:creationId xmlns:a16="http://schemas.microsoft.com/office/drawing/2014/main" id="{4E5EC37B-E311-4BAB-8C00-0407B04F6F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84" y="3859"/>
              <a:ext cx="713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35 : 5</a:t>
              </a:r>
            </a:p>
          </p:txBody>
        </p:sp>
        <p:sp>
          <p:nvSpPr>
            <p:cNvPr id="8243" name="Line 75">
              <a:extLst>
                <a:ext uri="{FF2B5EF4-FFF2-40B4-BE49-F238E27FC236}">
                  <a16:creationId xmlns:a16="http://schemas.microsoft.com/office/drawing/2014/main" id="{2D30CEE3-2874-4B09-9771-51C4C6756F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92" y="3888"/>
              <a:ext cx="6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" name="Group 76">
            <a:extLst>
              <a:ext uri="{FF2B5EF4-FFF2-40B4-BE49-F238E27FC236}">
                <a16:creationId xmlns:a16="http://schemas.microsoft.com/office/drawing/2014/main" id="{9985CA58-1576-496F-B202-28AA5ED660F1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5621338"/>
            <a:ext cx="533400" cy="1084262"/>
            <a:chOff x="480" y="3157"/>
            <a:chExt cx="336" cy="683"/>
          </a:xfrm>
        </p:grpSpPr>
        <p:sp>
          <p:nvSpPr>
            <p:cNvPr id="8246" name="Text Box 77">
              <a:extLst>
                <a:ext uri="{FF2B5EF4-FFF2-40B4-BE49-F238E27FC236}">
                  <a16:creationId xmlns:a16="http://schemas.microsoft.com/office/drawing/2014/main" id="{BF4CE202-78D4-48CD-A1E9-855418389C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3157"/>
              <a:ext cx="24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1</a:t>
              </a:r>
            </a:p>
          </p:txBody>
        </p:sp>
        <p:sp>
          <p:nvSpPr>
            <p:cNvPr id="8247" name="Text Box 78">
              <a:extLst>
                <a:ext uri="{FF2B5EF4-FFF2-40B4-BE49-F238E27FC236}">
                  <a16:creationId xmlns:a16="http://schemas.microsoft.com/office/drawing/2014/main" id="{C2AF263D-6D18-4A4B-9954-77FEA15E07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4" y="3475"/>
              <a:ext cx="24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7</a:t>
              </a:r>
            </a:p>
          </p:txBody>
        </p:sp>
        <p:sp>
          <p:nvSpPr>
            <p:cNvPr id="8248" name="Line 79">
              <a:extLst>
                <a:ext uri="{FF2B5EF4-FFF2-40B4-BE49-F238E27FC236}">
                  <a16:creationId xmlns:a16="http://schemas.microsoft.com/office/drawing/2014/main" id="{D37B1AEB-C309-4733-8325-1764124011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350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45" name="Text Box 80">
            <a:extLst>
              <a:ext uri="{FF2B5EF4-FFF2-40B4-BE49-F238E27FC236}">
                <a16:creationId xmlns:a16="http://schemas.microsoft.com/office/drawing/2014/main" id="{256569F4-C91A-46D4-9E48-D3E1F6929B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1650" y="5880100"/>
            <a:ext cx="4127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=</a:t>
            </a:r>
          </a:p>
        </p:txBody>
      </p:sp>
      <p:grpSp>
        <p:nvGrpSpPr>
          <p:cNvPr id="19" name="Group 113">
            <a:extLst>
              <a:ext uri="{FF2B5EF4-FFF2-40B4-BE49-F238E27FC236}">
                <a16:creationId xmlns:a16="http://schemas.microsoft.com/office/drawing/2014/main" id="{DFB46040-E37D-4B6B-85CB-86945E2F55C9}"/>
              </a:ext>
            </a:extLst>
          </p:cNvPr>
          <p:cNvGrpSpPr>
            <a:grpSpLocks/>
          </p:cNvGrpSpPr>
          <p:nvPr/>
        </p:nvGrpSpPr>
        <p:grpSpPr bwMode="auto">
          <a:xfrm>
            <a:off x="6546850" y="3411538"/>
            <a:ext cx="596900" cy="1084262"/>
            <a:chOff x="3164" y="2149"/>
            <a:chExt cx="376" cy="683"/>
          </a:xfrm>
        </p:grpSpPr>
        <p:sp>
          <p:nvSpPr>
            <p:cNvPr id="8225" name="Text Box 83">
              <a:extLst>
                <a:ext uri="{FF2B5EF4-FFF2-40B4-BE49-F238E27FC236}">
                  <a16:creationId xmlns:a16="http://schemas.microsoft.com/office/drawing/2014/main" id="{D6867CAF-4946-4D29-8A6F-43C901168B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8" y="2149"/>
              <a:ext cx="3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40</a:t>
              </a:r>
            </a:p>
          </p:txBody>
        </p:sp>
        <p:sp>
          <p:nvSpPr>
            <p:cNvPr id="8226" name="Text Box 84">
              <a:extLst>
                <a:ext uri="{FF2B5EF4-FFF2-40B4-BE49-F238E27FC236}">
                  <a16:creationId xmlns:a16="http://schemas.microsoft.com/office/drawing/2014/main" id="{9F4B96A1-0681-4F50-9EF5-8DCA77DA19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4" y="2467"/>
              <a:ext cx="3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90</a:t>
              </a:r>
            </a:p>
          </p:txBody>
        </p:sp>
        <p:sp>
          <p:nvSpPr>
            <p:cNvPr id="8227" name="Line 85">
              <a:extLst>
                <a:ext uri="{FF2B5EF4-FFF2-40B4-BE49-F238E27FC236}">
                  <a16:creationId xmlns:a16="http://schemas.microsoft.com/office/drawing/2014/main" id="{C22B579A-F379-4F51-9E9D-8D408FBAA3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2496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28" name="Text Box 86">
            <a:extLst>
              <a:ext uri="{FF2B5EF4-FFF2-40B4-BE49-F238E27FC236}">
                <a16:creationId xmlns:a16="http://schemas.microsoft.com/office/drawing/2014/main" id="{273647BA-DA39-415C-A341-CA96DE89BC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3670300"/>
            <a:ext cx="4127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=</a:t>
            </a:r>
          </a:p>
        </p:txBody>
      </p:sp>
      <p:sp>
        <p:nvSpPr>
          <p:cNvPr id="8229" name="Text Box 87">
            <a:extLst>
              <a:ext uri="{FF2B5EF4-FFF2-40B4-BE49-F238E27FC236}">
                <a16:creationId xmlns:a16="http://schemas.microsoft.com/office/drawing/2014/main" id="{99889896-F431-4B6D-B810-8BDFD86AD1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9350" y="3411539"/>
            <a:ext cx="13350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40 : 10</a:t>
            </a:r>
          </a:p>
        </p:txBody>
      </p:sp>
      <p:sp>
        <p:nvSpPr>
          <p:cNvPr id="8230" name="Text Box 88">
            <a:extLst>
              <a:ext uri="{FF2B5EF4-FFF2-40B4-BE49-F238E27FC236}">
                <a16:creationId xmlns:a16="http://schemas.microsoft.com/office/drawing/2014/main" id="{82F7431E-1D7C-4C63-A1A4-BC203B2C05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3916364"/>
            <a:ext cx="13350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90 : 10</a:t>
            </a:r>
          </a:p>
        </p:txBody>
      </p:sp>
      <p:sp>
        <p:nvSpPr>
          <p:cNvPr id="8231" name="Line 89">
            <a:extLst>
              <a:ext uri="{FF2B5EF4-FFF2-40B4-BE49-F238E27FC236}">
                <a16:creationId xmlns:a16="http://schemas.microsoft.com/office/drawing/2014/main" id="{D559DA87-6DA6-4F87-9327-962CDD2D0DE5}"/>
              </a:ext>
            </a:extLst>
          </p:cNvPr>
          <p:cNvSpPr>
            <a:spLocks noChangeShapeType="1"/>
          </p:cNvSpPr>
          <p:nvPr/>
        </p:nvSpPr>
        <p:spPr bwMode="auto">
          <a:xfrm>
            <a:off x="7524750" y="3962400"/>
            <a:ext cx="12382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" name="Group 90">
            <a:extLst>
              <a:ext uri="{FF2B5EF4-FFF2-40B4-BE49-F238E27FC236}">
                <a16:creationId xmlns:a16="http://schemas.microsoft.com/office/drawing/2014/main" id="{FEAB0EA9-9787-4E24-AA43-FEA02C5431FE}"/>
              </a:ext>
            </a:extLst>
          </p:cNvPr>
          <p:cNvGrpSpPr>
            <a:grpSpLocks/>
          </p:cNvGrpSpPr>
          <p:nvPr/>
        </p:nvGrpSpPr>
        <p:grpSpPr bwMode="auto">
          <a:xfrm>
            <a:off x="9144000" y="3411538"/>
            <a:ext cx="533400" cy="1084262"/>
            <a:chOff x="480" y="3157"/>
            <a:chExt cx="336" cy="683"/>
          </a:xfrm>
        </p:grpSpPr>
        <p:sp>
          <p:nvSpPr>
            <p:cNvPr id="8234" name="Text Box 91">
              <a:extLst>
                <a:ext uri="{FF2B5EF4-FFF2-40B4-BE49-F238E27FC236}">
                  <a16:creationId xmlns:a16="http://schemas.microsoft.com/office/drawing/2014/main" id="{1ADDEF14-8A98-4C02-AB14-48384C1E74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3157"/>
              <a:ext cx="24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8235" name="Text Box 92">
              <a:extLst>
                <a:ext uri="{FF2B5EF4-FFF2-40B4-BE49-F238E27FC236}">
                  <a16:creationId xmlns:a16="http://schemas.microsoft.com/office/drawing/2014/main" id="{B2C5C546-499C-4D1F-A973-1C8F726F81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4" y="3475"/>
              <a:ext cx="24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9</a:t>
              </a:r>
            </a:p>
          </p:txBody>
        </p:sp>
        <p:sp>
          <p:nvSpPr>
            <p:cNvPr id="8236" name="Line 93">
              <a:extLst>
                <a:ext uri="{FF2B5EF4-FFF2-40B4-BE49-F238E27FC236}">
                  <a16:creationId xmlns:a16="http://schemas.microsoft.com/office/drawing/2014/main" id="{F43ABF13-3883-4FC7-ABDC-1B86EAC2B1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350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33" name="Text Box 94">
            <a:extLst>
              <a:ext uri="{FF2B5EF4-FFF2-40B4-BE49-F238E27FC236}">
                <a16:creationId xmlns:a16="http://schemas.microsoft.com/office/drawing/2014/main" id="{7D225BC2-A8E0-4760-889D-BB5FF64E1F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31250" y="3670300"/>
            <a:ext cx="4127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=</a:t>
            </a:r>
          </a:p>
        </p:txBody>
      </p:sp>
      <p:sp>
        <p:nvSpPr>
          <p:cNvPr id="8213" name="Text Box 96">
            <a:extLst>
              <a:ext uri="{FF2B5EF4-FFF2-40B4-BE49-F238E27FC236}">
                <a16:creationId xmlns:a16="http://schemas.microsoft.com/office/drawing/2014/main" id="{EFE6759F-54B7-449F-B417-BD35EA427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6050" y="4876800"/>
            <a:ext cx="5905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75</a:t>
            </a:r>
          </a:p>
        </p:txBody>
      </p:sp>
      <p:sp>
        <p:nvSpPr>
          <p:cNvPr id="8214" name="Text Box 97">
            <a:extLst>
              <a:ext uri="{FF2B5EF4-FFF2-40B4-BE49-F238E27FC236}">
                <a16:creationId xmlns:a16="http://schemas.microsoft.com/office/drawing/2014/main" id="{0A7DECB7-12D8-4C02-8D9D-F536BC751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6850" y="5381625"/>
            <a:ext cx="5905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30</a:t>
            </a:r>
          </a:p>
        </p:txBody>
      </p:sp>
      <p:sp>
        <p:nvSpPr>
          <p:cNvPr id="8215" name="Line 98">
            <a:extLst>
              <a:ext uri="{FF2B5EF4-FFF2-40B4-BE49-F238E27FC236}">
                <a16:creationId xmlns:a16="http://schemas.microsoft.com/office/drawing/2014/main" id="{C215346E-069E-4A8A-B96B-512516FE8652}"/>
              </a:ext>
            </a:extLst>
          </p:cNvPr>
          <p:cNvSpPr>
            <a:spLocks noChangeShapeType="1"/>
          </p:cNvSpPr>
          <p:nvPr/>
        </p:nvSpPr>
        <p:spPr bwMode="auto">
          <a:xfrm>
            <a:off x="6553200" y="5427663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1" name="Group 114">
            <a:extLst>
              <a:ext uri="{FF2B5EF4-FFF2-40B4-BE49-F238E27FC236}">
                <a16:creationId xmlns:a16="http://schemas.microsoft.com/office/drawing/2014/main" id="{4591E162-2AF2-4950-B6F2-DDA10BE19978}"/>
              </a:ext>
            </a:extLst>
          </p:cNvPr>
          <p:cNvGrpSpPr>
            <a:grpSpLocks/>
          </p:cNvGrpSpPr>
          <p:nvPr/>
        </p:nvGrpSpPr>
        <p:grpSpPr bwMode="auto">
          <a:xfrm>
            <a:off x="7086600" y="4876801"/>
            <a:ext cx="1760538" cy="1084263"/>
            <a:chOff x="3504" y="3072"/>
            <a:chExt cx="1109" cy="683"/>
          </a:xfrm>
        </p:grpSpPr>
        <p:sp>
          <p:nvSpPr>
            <p:cNvPr id="8216" name="Text Box 99">
              <a:extLst>
                <a:ext uri="{FF2B5EF4-FFF2-40B4-BE49-F238E27FC236}">
                  <a16:creationId xmlns:a16="http://schemas.microsoft.com/office/drawing/2014/main" id="{F0DE59CB-4D03-4D70-8726-8A67AFEF0B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4" y="3235"/>
              <a:ext cx="26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>
                  <a:solidFill>
                    <a:srgbClr val="0000FF"/>
                  </a:solidFill>
                  <a:latin typeface="Times New Roman" panose="02020603050405020304" pitchFamily="18" charset="0"/>
                </a:rPr>
                <a:t>=</a:t>
              </a:r>
            </a:p>
          </p:txBody>
        </p:sp>
        <p:sp>
          <p:nvSpPr>
            <p:cNvPr id="8217" name="Text Box 100">
              <a:extLst>
                <a:ext uri="{FF2B5EF4-FFF2-40B4-BE49-F238E27FC236}">
                  <a16:creationId xmlns:a16="http://schemas.microsoft.com/office/drawing/2014/main" id="{AA8980BB-B03C-4741-9370-B4588802E1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4" y="3072"/>
              <a:ext cx="841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75 : 15</a:t>
              </a:r>
            </a:p>
          </p:txBody>
        </p:sp>
        <p:sp>
          <p:nvSpPr>
            <p:cNvPr id="8218" name="Text Box 101">
              <a:extLst>
                <a:ext uri="{FF2B5EF4-FFF2-40B4-BE49-F238E27FC236}">
                  <a16:creationId xmlns:a16="http://schemas.microsoft.com/office/drawing/2014/main" id="{4E57D5A5-F5AB-4044-B190-3687E48E5C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72" y="3390"/>
              <a:ext cx="841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30 : 15</a:t>
              </a:r>
            </a:p>
          </p:txBody>
        </p:sp>
        <p:sp>
          <p:nvSpPr>
            <p:cNvPr id="8219" name="Line 102">
              <a:extLst>
                <a:ext uri="{FF2B5EF4-FFF2-40B4-BE49-F238E27FC236}">
                  <a16:creationId xmlns:a16="http://schemas.microsoft.com/office/drawing/2014/main" id="{A5B48A2A-31E1-4726-BA30-AFF466F291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80" y="3408"/>
              <a:ext cx="780" cy="1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" name="Group 103">
            <a:extLst>
              <a:ext uri="{FF2B5EF4-FFF2-40B4-BE49-F238E27FC236}">
                <a16:creationId xmlns:a16="http://schemas.microsoft.com/office/drawing/2014/main" id="{D03C3E43-DE61-4AAE-8C00-32659B5A5B27}"/>
              </a:ext>
            </a:extLst>
          </p:cNvPr>
          <p:cNvGrpSpPr>
            <a:grpSpLocks/>
          </p:cNvGrpSpPr>
          <p:nvPr/>
        </p:nvGrpSpPr>
        <p:grpSpPr bwMode="auto">
          <a:xfrm>
            <a:off x="9144000" y="4876801"/>
            <a:ext cx="533400" cy="1084263"/>
            <a:chOff x="480" y="3157"/>
            <a:chExt cx="336" cy="683"/>
          </a:xfrm>
        </p:grpSpPr>
        <p:sp>
          <p:nvSpPr>
            <p:cNvPr id="8222" name="Text Box 104">
              <a:extLst>
                <a:ext uri="{FF2B5EF4-FFF2-40B4-BE49-F238E27FC236}">
                  <a16:creationId xmlns:a16="http://schemas.microsoft.com/office/drawing/2014/main" id="{AC096DBA-53D9-4479-897A-2F5B0FE6C4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8" y="3157"/>
              <a:ext cx="24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8223" name="Text Box 105">
              <a:extLst>
                <a:ext uri="{FF2B5EF4-FFF2-40B4-BE49-F238E27FC236}">
                  <a16:creationId xmlns:a16="http://schemas.microsoft.com/office/drawing/2014/main" id="{93F79880-F839-4987-9211-385E6D5948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4" y="3475"/>
              <a:ext cx="24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8224" name="Line 106">
              <a:extLst>
                <a:ext uri="{FF2B5EF4-FFF2-40B4-BE49-F238E27FC236}">
                  <a16:creationId xmlns:a16="http://schemas.microsoft.com/office/drawing/2014/main" id="{5F5AF962-993D-4803-893A-292DFB3F42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3504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21" name="Text Box 107">
            <a:extLst>
              <a:ext uri="{FF2B5EF4-FFF2-40B4-BE49-F238E27FC236}">
                <a16:creationId xmlns:a16="http://schemas.microsoft.com/office/drawing/2014/main" id="{200774D2-D019-4C6E-B281-EA77952EB4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31250" y="5135564"/>
            <a:ext cx="4127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</a:rPr>
              <a:t>=</a:t>
            </a:r>
          </a:p>
        </p:txBody>
      </p:sp>
      <p:sp>
        <p:nvSpPr>
          <p:cNvPr id="8307" name="Line 115">
            <a:extLst>
              <a:ext uri="{FF2B5EF4-FFF2-40B4-BE49-F238E27FC236}">
                <a16:creationId xmlns:a16="http://schemas.microsoft.com/office/drawing/2014/main" id="{4113570B-2CAE-4526-B6FE-2A378C0C074A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3319463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" name="TextBox 61">
            <a:extLst>
              <a:ext uri="{FF2B5EF4-FFF2-40B4-BE49-F238E27FC236}">
                <a16:creationId xmlns:a16="http://schemas.microsoft.com/office/drawing/2014/main" id="{1DD8E61F-352A-44CC-A688-093B5BBF2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57201"/>
            <a:ext cx="5181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10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8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500"/>
                                        <p:tgtEl>
                                          <p:spTgt spid="8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1000"/>
                                        <p:tgtEl>
                                          <p:spTgt spid="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1" dur="10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40" grpId="0"/>
      <p:bldP spid="8245" grpId="0"/>
      <p:bldP spid="8228" grpId="0"/>
      <p:bldP spid="8229" grpId="0"/>
      <p:bldP spid="8230" grpId="0"/>
      <p:bldP spid="8233" grpId="0"/>
      <p:bldP spid="8213" grpId="0"/>
      <p:bldP spid="8214" grpId="0"/>
      <p:bldP spid="82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>
            <a:extLst>
              <a:ext uri="{FF2B5EF4-FFF2-40B4-BE49-F238E27FC236}">
                <a16:creationId xmlns:a16="http://schemas.microsoft.com/office/drawing/2014/main" id="{5B3FFAB8-AD03-4070-9901-594A004AF7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373189"/>
            <a:ext cx="65611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latin typeface="Times New Roman" panose="02020603050405020304" pitchFamily="18" charset="0"/>
              </a:rPr>
              <a:t>Bài 3. Quy đồng mẫu số các phân số:</a:t>
            </a:r>
          </a:p>
        </p:txBody>
      </p:sp>
      <p:grpSp>
        <p:nvGrpSpPr>
          <p:cNvPr id="9219" name="Group 72">
            <a:extLst>
              <a:ext uri="{FF2B5EF4-FFF2-40B4-BE49-F238E27FC236}">
                <a16:creationId xmlns:a16="http://schemas.microsoft.com/office/drawing/2014/main" id="{A9631787-0D8D-47D5-926B-47400A8D7FE6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1981201"/>
            <a:ext cx="2209800" cy="976313"/>
            <a:chOff x="241" y="1248"/>
            <a:chExt cx="1392" cy="615"/>
          </a:xfrm>
        </p:grpSpPr>
        <p:sp>
          <p:nvSpPr>
            <p:cNvPr id="9339" name="Text Box 5">
              <a:extLst>
                <a:ext uri="{FF2B5EF4-FFF2-40B4-BE49-F238E27FC236}">
                  <a16:creationId xmlns:a16="http://schemas.microsoft.com/office/drawing/2014/main" id="{F25224C3-0489-45EF-9D8B-6242BC8A4F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1" y="1357"/>
              <a:ext cx="35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latin typeface="Times New Roman" panose="02020603050405020304" pitchFamily="18" charset="0"/>
                </a:rPr>
                <a:t>a) </a:t>
              </a:r>
            </a:p>
          </p:txBody>
        </p:sp>
        <p:sp>
          <p:nvSpPr>
            <p:cNvPr id="9340" name="Text Box 7">
              <a:extLst>
                <a:ext uri="{FF2B5EF4-FFF2-40B4-BE49-F238E27FC236}">
                  <a16:creationId xmlns:a16="http://schemas.microsoft.com/office/drawing/2014/main" id="{D83F9F89-DD0C-46BF-B4A5-4691589B34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5" y="124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9341" name="Text Box 8">
              <a:extLst>
                <a:ext uri="{FF2B5EF4-FFF2-40B4-BE49-F238E27FC236}">
                  <a16:creationId xmlns:a16="http://schemas.microsoft.com/office/drawing/2014/main" id="{A033AB1D-9108-4B78-9A44-83BB1AC3EB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1" y="1536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9342" name="Line 9">
              <a:extLst>
                <a:ext uri="{FF2B5EF4-FFF2-40B4-BE49-F238E27FC236}">
                  <a16:creationId xmlns:a16="http://schemas.microsoft.com/office/drawing/2014/main" id="{D9779B76-EA65-4DA1-859C-2B07A9DFD5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7" y="1573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43" name="Text Box 11">
              <a:extLst>
                <a:ext uri="{FF2B5EF4-FFF2-40B4-BE49-F238E27FC236}">
                  <a16:creationId xmlns:a16="http://schemas.microsoft.com/office/drawing/2014/main" id="{B54CEBCF-2CA4-463C-899D-6199A36965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5" y="124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9344" name="Text Box 12">
              <a:extLst>
                <a:ext uri="{FF2B5EF4-FFF2-40B4-BE49-F238E27FC236}">
                  <a16:creationId xmlns:a16="http://schemas.microsoft.com/office/drawing/2014/main" id="{D4EC4F31-4A29-43CE-87DD-9DE537F385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1" y="1536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9345" name="Line 13">
              <a:extLst>
                <a:ext uri="{FF2B5EF4-FFF2-40B4-BE49-F238E27FC236}">
                  <a16:creationId xmlns:a16="http://schemas.microsoft.com/office/drawing/2014/main" id="{388FE88D-0AD8-4CE6-AE69-478CABCF1F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7" y="1573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46" name="Text Box 14">
              <a:extLst>
                <a:ext uri="{FF2B5EF4-FFF2-40B4-BE49-F238E27FC236}">
                  <a16:creationId xmlns:a16="http://schemas.microsoft.com/office/drawing/2014/main" id="{EEFFA414-7114-4203-A6EB-8C3A5F63E1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3" y="1367"/>
              <a:ext cx="3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và</a:t>
              </a:r>
            </a:p>
          </p:txBody>
        </p:sp>
      </p:grpSp>
      <p:sp>
        <p:nvSpPr>
          <p:cNvPr id="9223" name="Text Box 57">
            <a:extLst>
              <a:ext uri="{FF2B5EF4-FFF2-40B4-BE49-F238E27FC236}">
                <a16:creationId xmlns:a16="http://schemas.microsoft.com/office/drawing/2014/main" id="{A9498C36-1A36-4408-88D4-EEE5F68C83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648201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8" name="TextBox 61">
            <a:extLst>
              <a:ext uri="{FF2B5EF4-FFF2-40B4-BE49-F238E27FC236}">
                <a16:creationId xmlns:a16="http://schemas.microsoft.com/office/drawing/2014/main" id="{1DD8E61F-352A-44CC-A688-093B5BBF2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58226"/>
            <a:ext cx="5181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>
            <a:extLst>
              <a:ext uri="{FF2B5EF4-FFF2-40B4-BE49-F238E27FC236}">
                <a16:creationId xmlns:a16="http://schemas.microsoft.com/office/drawing/2014/main" id="{5B3FFAB8-AD03-4070-9901-594A004AF7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373189"/>
            <a:ext cx="65611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latin typeface="Times New Roman" panose="02020603050405020304" pitchFamily="18" charset="0"/>
              </a:rPr>
              <a:t>Bài 3. Quy đồng mẫu số các phân số:</a:t>
            </a:r>
          </a:p>
        </p:txBody>
      </p:sp>
      <p:grpSp>
        <p:nvGrpSpPr>
          <p:cNvPr id="2" name="Group 72">
            <a:extLst>
              <a:ext uri="{FF2B5EF4-FFF2-40B4-BE49-F238E27FC236}">
                <a16:creationId xmlns:a16="http://schemas.microsoft.com/office/drawing/2014/main" id="{A9631787-0D8D-47D5-926B-47400A8D7FE6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1981201"/>
            <a:ext cx="2209800" cy="976313"/>
            <a:chOff x="241" y="1248"/>
            <a:chExt cx="1392" cy="615"/>
          </a:xfrm>
        </p:grpSpPr>
        <p:sp>
          <p:nvSpPr>
            <p:cNvPr id="9339" name="Text Box 5">
              <a:extLst>
                <a:ext uri="{FF2B5EF4-FFF2-40B4-BE49-F238E27FC236}">
                  <a16:creationId xmlns:a16="http://schemas.microsoft.com/office/drawing/2014/main" id="{F25224C3-0489-45EF-9D8B-6242BC8A4F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1" y="1357"/>
              <a:ext cx="35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latin typeface="Times New Roman" panose="02020603050405020304" pitchFamily="18" charset="0"/>
                </a:rPr>
                <a:t>a) </a:t>
              </a:r>
            </a:p>
          </p:txBody>
        </p:sp>
        <p:sp>
          <p:nvSpPr>
            <p:cNvPr id="9340" name="Text Box 7">
              <a:extLst>
                <a:ext uri="{FF2B5EF4-FFF2-40B4-BE49-F238E27FC236}">
                  <a16:creationId xmlns:a16="http://schemas.microsoft.com/office/drawing/2014/main" id="{D83F9F89-DD0C-46BF-B4A5-4691589B34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5" y="124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9341" name="Text Box 8">
              <a:extLst>
                <a:ext uri="{FF2B5EF4-FFF2-40B4-BE49-F238E27FC236}">
                  <a16:creationId xmlns:a16="http://schemas.microsoft.com/office/drawing/2014/main" id="{A033AB1D-9108-4B78-9A44-83BB1AC3EB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1" y="1536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9342" name="Line 9">
              <a:extLst>
                <a:ext uri="{FF2B5EF4-FFF2-40B4-BE49-F238E27FC236}">
                  <a16:creationId xmlns:a16="http://schemas.microsoft.com/office/drawing/2014/main" id="{D9779B76-EA65-4DA1-859C-2B07A9DFD5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7" y="1573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43" name="Text Box 11">
              <a:extLst>
                <a:ext uri="{FF2B5EF4-FFF2-40B4-BE49-F238E27FC236}">
                  <a16:creationId xmlns:a16="http://schemas.microsoft.com/office/drawing/2014/main" id="{B54CEBCF-2CA4-463C-899D-6199A36965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5" y="124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9344" name="Text Box 12">
              <a:extLst>
                <a:ext uri="{FF2B5EF4-FFF2-40B4-BE49-F238E27FC236}">
                  <a16:creationId xmlns:a16="http://schemas.microsoft.com/office/drawing/2014/main" id="{D4EC4F31-4A29-43CE-87DD-9DE537F385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1" y="1536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9345" name="Line 13">
              <a:extLst>
                <a:ext uri="{FF2B5EF4-FFF2-40B4-BE49-F238E27FC236}">
                  <a16:creationId xmlns:a16="http://schemas.microsoft.com/office/drawing/2014/main" id="{388FE88D-0AD8-4CE6-AE69-478CABCF1F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7" y="1573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46" name="Text Box 14">
              <a:extLst>
                <a:ext uri="{FF2B5EF4-FFF2-40B4-BE49-F238E27FC236}">
                  <a16:creationId xmlns:a16="http://schemas.microsoft.com/office/drawing/2014/main" id="{EEFFA414-7114-4203-A6EB-8C3A5F63E1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3" y="1367"/>
              <a:ext cx="3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và</a:t>
              </a:r>
            </a:p>
          </p:txBody>
        </p:sp>
      </p:grpSp>
      <p:sp>
        <p:nvSpPr>
          <p:cNvPr id="9223" name="Text Box 57">
            <a:extLst>
              <a:ext uri="{FF2B5EF4-FFF2-40B4-BE49-F238E27FC236}">
                <a16:creationId xmlns:a16="http://schemas.microsoft.com/office/drawing/2014/main" id="{A9498C36-1A36-4408-88D4-EEE5F68C83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648201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9354" name="Text Box 138">
            <a:extLst>
              <a:ext uri="{FF2B5EF4-FFF2-40B4-BE49-F238E27FC236}">
                <a16:creationId xmlns:a16="http://schemas.microsoft.com/office/drawing/2014/main" id="{E1AF0362-9DEF-49E2-A7C0-66090B0105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5562601"/>
            <a:ext cx="1828800" cy="3667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78" name="TextBox 61">
            <a:extLst>
              <a:ext uri="{FF2B5EF4-FFF2-40B4-BE49-F238E27FC236}">
                <a16:creationId xmlns:a16="http://schemas.microsoft.com/office/drawing/2014/main" id="{1DD8E61F-352A-44CC-A688-093B5BBF2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58226"/>
            <a:ext cx="5181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81000" y="3048000"/>
            <a:ext cx="11582400" cy="2514600"/>
          </a:xfrm>
          <a:prstGeom prst="rect">
            <a:avLst/>
          </a:prstGeom>
          <a:noFill/>
          <a:ln>
            <a:solidFill>
              <a:schemeClr val="tx2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Khi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quy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đồng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thể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làm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như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:</a:t>
            </a:r>
          </a:p>
          <a:p>
            <a:pPr eaLnBrk="1" hangingPunct="1">
              <a:buFont typeface="Arial" charset="0"/>
              <a:buChar char="•"/>
            </a:pP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Lấy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từ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nhất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buFont typeface="Arial" charset="0"/>
              <a:buChar char="•"/>
            </a:pP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Lấy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tử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với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phân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nhất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>
            <a:extLst>
              <a:ext uri="{FF2B5EF4-FFF2-40B4-BE49-F238E27FC236}">
                <a16:creationId xmlns:a16="http://schemas.microsoft.com/office/drawing/2014/main" id="{5B3FFAB8-AD03-4070-9901-594A004AF7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373189"/>
            <a:ext cx="65611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latin typeface="Times New Roman" panose="02020603050405020304" pitchFamily="18" charset="0"/>
              </a:rPr>
              <a:t>Bài 3. Quy đồng mẫu số các phân số:</a:t>
            </a:r>
          </a:p>
        </p:txBody>
      </p:sp>
      <p:grpSp>
        <p:nvGrpSpPr>
          <p:cNvPr id="2" name="Group 72">
            <a:extLst>
              <a:ext uri="{FF2B5EF4-FFF2-40B4-BE49-F238E27FC236}">
                <a16:creationId xmlns:a16="http://schemas.microsoft.com/office/drawing/2014/main" id="{A9631787-0D8D-47D5-926B-47400A8D7FE6}"/>
              </a:ext>
            </a:extLst>
          </p:cNvPr>
          <p:cNvGrpSpPr>
            <a:grpSpLocks/>
          </p:cNvGrpSpPr>
          <p:nvPr/>
        </p:nvGrpSpPr>
        <p:grpSpPr bwMode="auto">
          <a:xfrm>
            <a:off x="2438400" y="1981201"/>
            <a:ext cx="2209800" cy="976313"/>
            <a:chOff x="241" y="1248"/>
            <a:chExt cx="1392" cy="615"/>
          </a:xfrm>
        </p:grpSpPr>
        <p:sp>
          <p:nvSpPr>
            <p:cNvPr id="9339" name="Text Box 5">
              <a:extLst>
                <a:ext uri="{FF2B5EF4-FFF2-40B4-BE49-F238E27FC236}">
                  <a16:creationId xmlns:a16="http://schemas.microsoft.com/office/drawing/2014/main" id="{F25224C3-0489-45EF-9D8B-6242BC8A4F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1" y="1357"/>
              <a:ext cx="359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latin typeface="Times New Roman" panose="02020603050405020304" pitchFamily="18" charset="0"/>
                </a:rPr>
                <a:t>a) </a:t>
              </a:r>
            </a:p>
          </p:txBody>
        </p:sp>
        <p:sp>
          <p:nvSpPr>
            <p:cNvPr id="9340" name="Text Box 7">
              <a:extLst>
                <a:ext uri="{FF2B5EF4-FFF2-40B4-BE49-F238E27FC236}">
                  <a16:creationId xmlns:a16="http://schemas.microsoft.com/office/drawing/2014/main" id="{D83F9F89-DD0C-46BF-B4A5-4691589B34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5" y="124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9341" name="Text Box 8">
              <a:extLst>
                <a:ext uri="{FF2B5EF4-FFF2-40B4-BE49-F238E27FC236}">
                  <a16:creationId xmlns:a16="http://schemas.microsoft.com/office/drawing/2014/main" id="{A033AB1D-9108-4B78-9A44-83BB1AC3EB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1" y="1536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9342" name="Line 9">
              <a:extLst>
                <a:ext uri="{FF2B5EF4-FFF2-40B4-BE49-F238E27FC236}">
                  <a16:creationId xmlns:a16="http://schemas.microsoft.com/office/drawing/2014/main" id="{D9779B76-EA65-4DA1-859C-2B07A9DFD5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7" y="1573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43" name="Text Box 11">
              <a:extLst>
                <a:ext uri="{FF2B5EF4-FFF2-40B4-BE49-F238E27FC236}">
                  <a16:creationId xmlns:a16="http://schemas.microsoft.com/office/drawing/2014/main" id="{B54CEBCF-2CA4-463C-899D-6199A36965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5" y="124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9344" name="Text Box 12">
              <a:extLst>
                <a:ext uri="{FF2B5EF4-FFF2-40B4-BE49-F238E27FC236}">
                  <a16:creationId xmlns:a16="http://schemas.microsoft.com/office/drawing/2014/main" id="{D4EC4F31-4A29-43CE-87DD-9DE537F385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1" y="1536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9345" name="Line 13">
              <a:extLst>
                <a:ext uri="{FF2B5EF4-FFF2-40B4-BE49-F238E27FC236}">
                  <a16:creationId xmlns:a16="http://schemas.microsoft.com/office/drawing/2014/main" id="{388FE88D-0AD8-4CE6-AE69-478CABCF1F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7" y="1573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46" name="Text Box 14">
              <a:extLst>
                <a:ext uri="{FF2B5EF4-FFF2-40B4-BE49-F238E27FC236}">
                  <a16:creationId xmlns:a16="http://schemas.microsoft.com/office/drawing/2014/main" id="{EEFFA414-7114-4203-A6EB-8C3A5F63E1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3" y="1367"/>
              <a:ext cx="3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và</a:t>
              </a:r>
            </a:p>
          </p:txBody>
        </p:sp>
      </p:grpSp>
      <p:grpSp>
        <p:nvGrpSpPr>
          <p:cNvPr id="3" name="Group 73">
            <a:extLst>
              <a:ext uri="{FF2B5EF4-FFF2-40B4-BE49-F238E27FC236}">
                <a16:creationId xmlns:a16="http://schemas.microsoft.com/office/drawing/2014/main" id="{41C804CB-A64C-4505-AD81-C83CDA94DD5B}"/>
              </a:ext>
            </a:extLst>
          </p:cNvPr>
          <p:cNvGrpSpPr>
            <a:grpSpLocks/>
          </p:cNvGrpSpPr>
          <p:nvPr/>
        </p:nvGrpSpPr>
        <p:grpSpPr bwMode="auto">
          <a:xfrm>
            <a:off x="6700838" y="1981201"/>
            <a:ext cx="2324100" cy="976313"/>
            <a:chOff x="1917" y="1248"/>
            <a:chExt cx="1464" cy="615"/>
          </a:xfrm>
        </p:grpSpPr>
        <p:sp>
          <p:nvSpPr>
            <p:cNvPr id="9330" name="Text Box 17">
              <a:extLst>
                <a:ext uri="{FF2B5EF4-FFF2-40B4-BE49-F238E27FC236}">
                  <a16:creationId xmlns:a16="http://schemas.microsoft.com/office/drawing/2014/main" id="{922B5013-D2D5-4FDD-910B-17BFBC8EE5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17" y="1357"/>
              <a:ext cx="3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b) </a:t>
              </a:r>
            </a:p>
          </p:txBody>
        </p:sp>
        <p:sp>
          <p:nvSpPr>
            <p:cNvPr id="9331" name="Text Box 19">
              <a:extLst>
                <a:ext uri="{FF2B5EF4-FFF2-40B4-BE49-F238E27FC236}">
                  <a16:creationId xmlns:a16="http://schemas.microsoft.com/office/drawing/2014/main" id="{7F656E22-CBCA-45AF-9FCF-9BC31452BA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1" y="124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9332" name="Text Box 20">
              <a:extLst>
                <a:ext uri="{FF2B5EF4-FFF2-40B4-BE49-F238E27FC236}">
                  <a16:creationId xmlns:a16="http://schemas.microsoft.com/office/drawing/2014/main" id="{88DCF823-4710-4B69-B22A-1B9688E795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9" y="1536"/>
              <a:ext cx="3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12</a:t>
              </a:r>
            </a:p>
          </p:txBody>
        </p:sp>
        <p:sp>
          <p:nvSpPr>
            <p:cNvPr id="9333" name="Line 21">
              <a:extLst>
                <a:ext uri="{FF2B5EF4-FFF2-40B4-BE49-F238E27FC236}">
                  <a16:creationId xmlns:a16="http://schemas.microsoft.com/office/drawing/2014/main" id="{6524B1E8-ADAC-4213-82CC-AFE9B0246B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3" y="1563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34" name="Text Box 23">
              <a:extLst>
                <a:ext uri="{FF2B5EF4-FFF2-40B4-BE49-F238E27FC236}">
                  <a16:creationId xmlns:a16="http://schemas.microsoft.com/office/drawing/2014/main" id="{1FE634F0-4A55-4DCF-AE70-B531A4EF30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3" y="1248"/>
              <a:ext cx="3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latin typeface="Times New Roman" panose="02020603050405020304" pitchFamily="18" charset="0"/>
                </a:rPr>
                <a:t>11</a:t>
              </a:r>
            </a:p>
          </p:txBody>
        </p:sp>
        <p:sp>
          <p:nvSpPr>
            <p:cNvPr id="9335" name="Text Box 24">
              <a:extLst>
                <a:ext uri="{FF2B5EF4-FFF2-40B4-BE49-F238E27FC236}">
                  <a16:creationId xmlns:a16="http://schemas.microsoft.com/office/drawing/2014/main" id="{BD80DEAE-47AC-41BB-80E6-3050FA9A53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3" y="1536"/>
              <a:ext cx="3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36</a:t>
              </a:r>
            </a:p>
          </p:txBody>
        </p:sp>
        <p:sp>
          <p:nvSpPr>
            <p:cNvPr id="9336" name="Line 25">
              <a:extLst>
                <a:ext uri="{FF2B5EF4-FFF2-40B4-BE49-F238E27FC236}">
                  <a16:creationId xmlns:a16="http://schemas.microsoft.com/office/drawing/2014/main" id="{9E00F5D6-A99F-4D42-B3EA-CD7657DA10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3" y="1563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37" name="Text Box 26">
              <a:extLst>
                <a:ext uri="{FF2B5EF4-FFF2-40B4-BE49-F238E27FC236}">
                  <a16:creationId xmlns:a16="http://schemas.microsoft.com/office/drawing/2014/main" id="{706934DC-12F0-4A62-9FE2-00DAE25B76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89" y="1367"/>
              <a:ext cx="3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 dirty="0" err="1">
                  <a:latin typeface="Times New Roman" panose="02020603050405020304" pitchFamily="18" charset="0"/>
                </a:rPr>
                <a:t>và</a:t>
              </a:r>
              <a:endParaRPr lang="en-US" altLang="en-US" sz="2800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9338" name="Text Box 39">
              <a:extLst>
                <a:ext uri="{FF2B5EF4-FFF2-40B4-BE49-F238E27FC236}">
                  <a16:creationId xmlns:a16="http://schemas.microsoft.com/office/drawing/2014/main" id="{513323F0-FCE5-4556-B954-73745F7E42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5" y="1401"/>
              <a:ext cx="11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 sz="2800" b="1">
                <a:latin typeface="Times New Roman" panose="02020603050405020304" pitchFamily="18" charset="0"/>
              </a:endParaRPr>
            </a:p>
          </p:txBody>
        </p:sp>
      </p:grpSp>
      <p:sp>
        <p:nvSpPr>
          <p:cNvPr id="9223" name="Text Box 57">
            <a:extLst>
              <a:ext uri="{FF2B5EF4-FFF2-40B4-BE49-F238E27FC236}">
                <a16:creationId xmlns:a16="http://schemas.microsoft.com/office/drawing/2014/main" id="{A9498C36-1A36-4408-88D4-EEE5F68C83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648201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2346" name="Text Box 58">
            <a:extLst>
              <a:ext uri="{FF2B5EF4-FFF2-40B4-BE49-F238E27FC236}">
                <a16:creationId xmlns:a16="http://schemas.microsoft.com/office/drawing/2014/main" id="{9DF39FAD-D936-4F9F-AA85-D59F7152B2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1" y="3124200"/>
            <a:ext cx="17303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MSC: 20</a:t>
            </a:r>
          </a:p>
        </p:txBody>
      </p:sp>
      <p:grpSp>
        <p:nvGrpSpPr>
          <p:cNvPr id="4" name="Group 77">
            <a:extLst>
              <a:ext uri="{FF2B5EF4-FFF2-40B4-BE49-F238E27FC236}">
                <a16:creationId xmlns:a16="http://schemas.microsoft.com/office/drawing/2014/main" id="{BB767D52-9B36-4276-A2BB-59FF4A0849FE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3860800"/>
            <a:ext cx="533400" cy="1112838"/>
            <a:chOff x="240" y="2432"/>
            <a:chExt cx="336" cy="701"/>
          </a:xfrm>
        </p:grpSpPr>
        <p:sp>
          <p:nvSpPr>
            <p:cNvPr id="9315" name="Text Box 62">
              <a:extLst>
                <a:ext uri="{FF2B5EF4-FFF2-40B4-BE49-F238E27FC236}">
                  <a16:creationId xmlns:a16="http://schemas.microsoft.com/office/drawing/2014/main" id="{050AD04F-5F34-4684-8122-CC0CA0445F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" y="2432"/>
              <a:ext cx="24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9316" name="Text Box 63">
              <a:extLst>
                <a:ext uri="{FF2B5EF4-FFF2-40B4-BE49-F238E27FC236}">
                  <a16:creationId xmlns:a16="http://schemas.microsoft.com/office/drawing/2014/main" id="{0861E639-6A5F-4DB7-AE08-2B60298661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" y="2768"/>
              <a:ext cx="24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9317" name="Line 64">
              <a:extLst>
                <a:ext uri="{FF2B5EF4-FFF2-40B4-BE49-F238E27FC236}">
                  <a16:creationId xmlns:a16="http://schemas.microsoft.com/office/drawing/2014/main" id="{0CF9AA45-A410-450B-947C-C0680C51FA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278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83">
            <a:extLst>
              <a:ext uri="{FF2B5EF4-FFF2-40B4-BE49-F238E27FC236}">
                <a16:creationId xmlns:a16="http://schemas.microsoft.com/office/drawing/2014/main" id="{0C0BEA60-3A35-4A55-851B-C6E88830B08E}"/>
              </a:ext>
            </a:extLst>
          </p:cNvPr>
          <p:cNvGrpSpPr>
            <a:grpSpLocks/>
          </p:cNvGrpSpPr>
          <p:nvPr/>
        </p:nvGrpSpPr>
        <p:grpSpPr bwMode="auto">
          <a:xfrm>
            <a:off x="3136901" y="3860800"/>
            <a:ext cx="1058863" cy="1112838"/>
            <a:chOff x="864" y="2432"/>
            <a:chExt cx="821" cy="701"/>
          </a:xfrm>
        </p:grpSpPr>
        <p:sp>
          <p:nvSpPr>
            <p:cNvPr id="9312" name="Text Box 79">
              <a:extLst>
                <a:ext uri="{FF2B5EF4-FFF2-40B4-BE49-F238E27FC236}">
                  <a16:creationId xmlns:a16="http://schemas.microsoft.com/office/drawing/2014/main" id="{F918C685-B4D9-4573-8489-A9CB1E8C75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2432"/>
              <a:ext cx="773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3 x 5</a:t>
              </a:r>
            </a:p>
          </p:txBody>
        </p:sp>
        <p:sp>
          <p:nvSpPr>
            <p:cNvPr id="9313" name="Text Box 80">
              <a:extLst>
                <a:ext uri="{FF2B5EF4-FFF2-40B4-BE49-F238E27FC236}">
                  <a16:creationId xmlns:a16="http://schemas.microsoft.com/office/drawing/2014/main" id="{8D3F199C-42C9-4937-AE27-A4CE511EB2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8" y="2768"/>
              <a:ext cx="773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4 x 5</a:t>
              </a:r>
            </a:p>
          </p:txBody>
        </p:sp>
        <p:sp>
          <p:nvSpPr>
            <p:cNvPr id="9314" name="Line 81">
              <a:extLst>
                <a:ext uri="{FF2B5EF4-FFF2-40B4-BE49-F238E27FC236}">
                  <a16:creationId xmlns:a16="http://schemas.microsoft.com/office/drawing/2014/main" id="{57C3E7D8-2690-40C9-86E6-0980EDFEE7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64" y="2784"/>
              <a:ext cx="768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306" name="Text Box 82">
            <a:extLst>
              <a:ext uri="{FF2B5EF4-FFF2-40B4-BE49-F238E27FC236}">
                <a16:creationId xmlns:a16="http://schemas.microsoft.com/office/drawing/2014/main" id="{7A0E82C4-623E-4537-A209-1EFF1F3091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5901" y="4133850"/>
            <a:ext cx="4159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=</a:t>
            </a:r>
          </a:p>
        </p:txBody>
      </p:sp>
      <p:grpSp>
        <p:nvGrpSpPr>
          <p:cNvPr id="6" name="Group 89">
            <a:extLst>
              <a:ext uri="{FF2B5EF4-FFF2-40B4-BE49-F238E27FC236}">
                <a16:creationId xmlns:a16="http://schemas.microsoft.com/office/drawing/2014/main" id="{4EE6D159-FCB0-41FD-8CF0-4B1378EC9C40}"/>
              </a:ext>
            </a:extLst>
          </p:cNvPr>
          <p:cNvGrpSpPr>
            <a:grpSpLocks/>
          </p:cNvGrpSpPr>
          <p:nvPr/>
        </p:nvGrpSpPr>
        <p:grpSpPr bwMode="auto">
          <a:xfrm>
            <a:off x="4432300" y="3860800"/>
            <a:ext cx="596900" cy="1112838"/>
            <a:chOff x="1704" y="2432"/>
            <a:chExt cx="376" cy="701"/>
          </a:xfrm>
        </p:grpSpPr>
        <p:sp>
          <p:nvSpPr>
            <p:cNvPr id="9309" name="Text Box 85">
              <a:extLst>
                <a:ext uri="{FF2B5EF4-FFF2-40B4-BE49-F238E27FC236}">
                  <a16:creationId xmlns:a16="http://schemas.microsoft.com/office/drawing/2014/main" id="{07118611-CB74-4409-BB3C-D02DDE625A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08" y="2432"/>
              <a:ext cx="3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15</a:t>
              </a:r>
            </a:p>
          </p:txBody>
        </p:sp>
        <p:sp>
          <p:nvSpPr>
            <p:cNvPr id="9310" name="Text Box 86">
              <a:extLst>
                <a:ext uri="{FF2B5EF4-FFF2-40B4-BE49-F238E27FC236}">
                  <a16:creationId xmlns:a16="http://schemas.microsoft.com/office/drawing/2014/main" id="{B81F2246-4EBF-4957-8A0E-B537CD0384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04" y="2768"/>
              <a:ext cx="3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20</a:t>
              </a:r>
            </a:p>
          </p:txBody>
        </p:sp>
        <p:sp>
          <p:nvSpPr>
            <p:cNvPr id="9311" name="Line 87">
              <a:extLst>
                <a:ext uri="{FF2B5EF4-FFF2-40B4-BE49-F238E27FC236}">
                  <a16:creationId xmlns:a16="http://schemas.microsoft.com/office/drawing/2014/main" id="{1BD32A57-B33A-4ED2-99FF-8DBB09F13C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6" y="278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308" name="Text Box 88">
            <a:extLst>
              <a:ext uri="{FF2B5EF4-FFF2-40B4-BE49-F238E27FC236}">
                <a16:creationId xmlns:a16="http://schemas.microsoft.com/office/drawing/2014/main" id="{EF31C854-9DFF-47FC-B8CD-9C3F8ADC53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2576" y="4133850"/>
            <a:ext cx="4159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=</a:t>
            </a:r>
          </a:p>
        </p:txBody>
      </p:sp>
      <p:grpSp>
        <p:nvGrpSpPr>
          <p:cNvPr id="7" name="Group 92">
            <a:extLst>
              <a:ext uri="{FF2B5EF4-FFF2-40B4-BE49-F238E27FC236}">
                <a16:creationId xmlns:a16="http://schemas.microsoft.com/office/drawing/2014/main" id="{CA7D3478-FCD6-4207-853C-5361C51BBEE1}"/>
              </a:ext>
            </a:extLst>
          </p:cNvPr>
          <p:cNvGrpSpPr>
            <a:grpSpLocks/>
          </p:cNvGrpSpPr>
          <p:nvPr/>
        </p:nvGrpSpPr>
        <p:grpSpPr bwMode="auto">
          <a:xfrm>
            <a:off x="2152650" y="5135564"/>
            <a:ext cx="533400" cy="1112837"/>
            <a:chOff x="240" y="2432"/>
            <a:chExt cx="336" cy="701"/>
          </a:xfrm>
        </p:grpSpPr>
        <p:sp>
          <p:nvSpPr>
            <p:cNvPr id="9301" name="Text Box 93">
              <a:extLst>
                <a:ext uri="{FF2B5EF4-FFF2-40B4-BE49-F238E27FC236}">
                  <a16:creationId xmlns:a16="http://schemas.microsoft.com/office/drawing/2014/main" id="{94599EC5-C99B-4BA9-835E-8FA7B898E7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" y="2432"/>
              <a:ext cx="24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9302" name="Text Box 94">
              <a:extLst>
                <a:ext uri="{FF2B5EF4-FFF2-40B4-BE49-F238E27FC236}">
                  <a16:creationId xmlns:a16="http://schemas.microsoft.com/office/drawing/2014/main" id="{3085775C-878C-4E2F-98F3-BD5A7E56CB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" y="2768"/>
              <a:ext cx="24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9303" name="Line 95">
              <a:extLst>
                <a:ext uri="{FF2B5EF4-FFF2-40B4-BE49-F238E27FC236}">
                  <a16:creationId xmlns:a16="http://schemas.microsoft.com/office/drawing/2014/main" id="{06758F8B-9C0A-46D3-B1B2-122E12AE87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278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" name="Group 96">
            <a:extLst>
              <a:ext uri="{FF2B5EF4-FFF2-40B4-BE49-F238E27FC236}">
                <a16:creationId xmlns:a16="http://schemas.microsoft.com/office/drawing/2014/main" id="{9E3E2FAF-D9A6-414D-B72F-EB643DBA46E6}"/>
              </a:ext>
            </a:extLst>
          </p:cNvPr>
          <p:cNvGrpSpPr>
            <a:grpSpLocks/>
          </p:cNvGrpSpPr>
          <p:nvPr/>
        </p:nvGrpSpPr>
        <p:grpSpPr bwMode="auto">
          <a:xfrm>
            <a:off x="3067051" y="5135564"/>
            <a:ext cx="1058863" cy="1112837"/>
            <a:chOff x="864" y="2432"/>
            <a:chExt cx="821" cy="701"/>
          </a:xfrm>
        </p:grpSpPr>
        <p:sp>
          <p:nvSpPr>
            <p:cNvPr id="9298" name="Text Box 97">
              <a:extLst>
                <a:ext uri="{FF2B5EF4-FFF2-40B4-BE49-F238E27FC236}">
                  <a16:creationId xmlns:a16="http://schemas.microsoft.com/office/drawing/2014/main" id="{B4AAAA29-C2FC-44AF-B494-4F3E35B0AA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2432"/>
              <a:ext cx="773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2 x 4</a:t>
              </a:r>
            </a:p>
          </p:txBody>
        </p:sp>
        <p:sp>
          <p:nvSpPr>
            <p:cNvPr id="9299" name="Text Box 98">
              <a:extLst>
                <a:ext uri="{FF2B5EF4-FFF2-40B4-BE49-F238E27FC236}">
                  <a16:creationId xmlns:a16="http://schemas.microsoft.com/office/drawing/2014/main" id="{F623FA68-F323-4331-8B70-B0ED814AC9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8" y="2768"/>
              <a:ext cx="773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5 x 4</a:t>
              </a:r>
            </a:p>
          </p:txBody>
        </p:sp>
        <p:sp>
          <p:nvSpPr>
            <p:cNvPr id="9300" name="Line 99">
              <a:extLst>
                <a:ext uri="{FF2B5EF4-FFF2-40B4-BE49-F238E27FC236}">
                  <a16:creationId xmlns:a16="http://schemas.microsoft.com/office/drawing/2014/main" id="{2D41C8BA-84AE-4EA7-B61C-9345DB9F6F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64" y="2784"/>
              <a:ext cx="768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93" name="Text Box 100">
            <a:extLst>
              <a:ext uri="{FF2B5EF4-FFF2-40B4-BE49-F238E27FC236}">
                <a16:creationId xmlns:a16="http://schemas.microsoft.com/office/drawing/2014/main" id="{2007967D-AB4F-4399-824B-52CD221745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6051" y="5408614"/>
            <a:ext cx="4159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=</a:t>
            </a:r>
          </a:p>
        </p:txBody>
      </p:sp>
      <p:sp>
        <p:nvSpPr>
          <p:cNvPr id="9294" name="Text Box 102">
            <a:extLst>
              <a:ext uri="{FF2B5EF4-FFF2-40B4-BE49-F238E27FC236}">
                <a16:creationId xmlns:a16="http://schemas.microsoft.com/office/drawing/2014/main" id="{C32BAB9B-7BC8-482E-BC0E-DCCE3441EE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8650" y="5135564"/>
            <a:ext cx="3873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9295" name="Text Box 103">
            <a:extLst>
              <a:ext uri="{FF2B5EF4-FFF2-40B4-BE49-F238E27FC236}">
                <a16:creationId xmlns:a16="http://schemas.microsoft.com/office/drawing/2014/main" id="{8951A653-B1DB-4B1D-AFD3-5884FE1E82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2450" y="5668964"/>
            <a:ext cx="5905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20</a:t>
            </a:r>
          </a:p>
        </p:txBody>
      </p:sp>
      <p:sp>
        <p:nvSpPr>
          <p:cNvPr id="9296" name="Line 104">
            <a:extLst>
              <a:ext uri="{FF2B5EF4-FFF2-40B4-BE49-F238E27FC236}">
                <a16:creationId xmlns:a16="http://schemas.microsoft.com/office/drawing/2014/main" id="{3D5D8D8F-8C0B-4CEF-90FE-BDC41385A844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3250" y="5699125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97" name="Text Box 105">
            <a:extLst>
              <a:ext uri="{FF2B5EF4-FFF2-40B4-BE49-F238E27FC236}">
                <a16:creationId xmlns:a16="http://schemas.microsoft.com/office/drawing/2014/main" id="{83AF5B84-00B7-4010-A266-07E44109F0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22726" y="5408614"/>
            <a:ext cx="4159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=</a:t>
            </a:r>
          </a:p>
        </p:txBody>
      </p:sp>
      <p:sp>
        <p:nvSpPr>
          <p:cNvPr id="12395" name="Line 107">
            <a:extLst>
              <a:ext uri="{FF2B5EF4-FFF2-40B4-BE49-F238E27FC236}">
                <a16:creationId xmlns:a16="http://schemas.microsoft.com/office/drawing/2014/main" id="{D8ADD617-0D71-4558-8486-0039792F541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2133600"/>
            <a:ext cx="0" cy="472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" name="Group 140">
            <a:extLst>
              <a:ext uri="{FF2B5EF4-FFF2-40B4-BE49-F238E27FC236}">
                <a16:creationId xmlns:a16="http://schemas.microsoft.com/office/drawing/2014/main" id="{CBE25211-E55D-46C7-A28B-D5996934B3F5}"/>
              </a:ext>
            </a:extLst>
          </p:cNvPr>
          <p:cNvGrpSpPr>
            <a:grpSpLocks/>
          </p:cNvGrpSpPr>
          <p:nvPr/>
        </p:nvGrpSpPr>
        <p:grpSpPr bwMode="auto">
          <a:xfrm>
            <a:off x="6705600" y="3962400"/>
            <a:ext cx="590550" cy="1112838"/>
            <a:chOff x="3264" y="2496"/>
            <a:chExt cx="372" cy="701"/>
          </a:xfrm>
        </p:grpSpPr>
        <p:sp>
          <p:nvSpPr>
            <p:cNvPr id="9280" name="Text Box 111">
              <a:extLst>
                <a:ext uri="{FF2B5EF4-FFF2-40B4-BE49-F238E27FC236}">
                  <a16:creationId xmlns:a16="http://schemas.microsoft.com/office/drawing/2014/main" id="{EA261B6D-38F9-45F2-AC3C-FA1999D691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0" y="2496"/>
              <a:ext cx="24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9281" name="Text Box 112">
              <a:extLst>
                <a:ext uri="{FF2B5EF4-FFF2-40B4-BE49-F238E27FC236}">
                  <a16:creationId xmlns:a16="http://schemas.microsoft.com/office/drawing/2014/main" id="{2AE163A6-92CE-4E77-980A-22596C3ACB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2832"/>
              <a:ext cx="3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12</a:t>
              </a:r>
            </a:p>
          </p:txBody>
        </p:sp>
        <p:sp>
          <p:nvSpPr>
            <p:cNvPr id="9282" name="Line 113">
              <a:extLst>
                <a:ext uri="{FF2B5EF4-FFF2-40B4-BE49-F238E27FC236}">
                  <a16:creationId xmlns:a16="http://schemas.microsoft.com/office/drawing/2014/main" id="{9528D8FE-D6A3-46AE-8B8B-994BF08638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72" y="2851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141">
            <a:extLst>
              <a:ext uri="{FF2B5EF4-FFF2-40B4-BE49-F238E27FC236}">
                <a16:creationId xmlns:a16="http://schemas.microsoft.com/office/drawing/2014/main" id="{E3B2BAB7-7576-4C90-ACEA-B3B75F932950}"/>
              </a:ext>
            </a:extLst>
          </p:cNvPr>
          <p:cNvGrpSpPr>
            <a:grpSpLocks/>
          </p:cNvGrpSpPr>
          <p:nvPr/>
        </p:nvGrpSpPr>
        <p:grpSpPr bwMode="auto">
          <a:xfrm>
            <a:off x="7251700" y="3962400"/>
            <a:ext cx="1492250" cy="1112838"/>
            <a:chOff x="3608" y="2496"/>
            <a:chExt cx="940" cy="701"/>
          </a:xfrm>
        </p:grpSpPr>
        <p:sp>
          <p:nvSpPr>
            <p:cNvPr id="9283" name="Text Box 115">
              <a:extLst>
                <a:ext uri="{FF2B5EF4-FFF2-40B4-BE49-F238E27FC236}">
                  <a16:creationId xmlns:a16="http://schemas.microsoft.com/office/drawing/2014/main" id="{2BE0466E-3BA2-41B8-9DC3-9BA2BB99CD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7" y="2496"/>
              <a:ext cx="628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5 x 3</a:t>
              </a:r>
            </a:p>
          </p:txBody>
        </p:sp>
        <p:sp>
          <p:nvSpPr>
            <p:cNvPr id="9284" name="Text Box 116">
              <a:extLst>
                <a:ext uri="{FF2B5EF4-FFF2-40B4-BE49-F238E27FC236}">
                  <a16:creationId xmlns:a16="http://schemas.microsoft.com/office/drawing/2014/main" id="{7009C3A3-C191-49D8-90F4-962949C6D7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2832"/>
              <a:ext cx="756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12 x 3</a:t>
              </a:r>
            </a:p>
          </p:txBody>
        </p:sp>
        <p:sp>
          <p:nvSpPr>
            <p:cNvPr id="9285" name="Line 117">
              <a:extLst>
                <a:ext uri="{FF2B5EF4-FFF2-40B4-BE49-F238E27FC236}">
                  <a16:creationId xmlns:a16="http://schemas.microsoft.com/office/drawing/2014/main" id="{C285681C-ED09-4DF1-A586-52C3EED82D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48" y="2848"/>
              <a:ext cx="624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86" name="Text Box 118">
              <a:extLst>
                <a:ext uri="{FF2B5EF4-FFF2-40B4-BE49-F238E27FC236}">
                  <a16:creationId xmlns:a16="http://schemas.microsoft.com/office/drawing/2014/main" id="{A6ADB9E7-0490-4CCA-A06E-42DEFB4A89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8" y="2668"/>
              <a:ext cx="26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=</a:t>
              </a:r>
            </a:p>
          </p:txBody>
        </p:sp>
      </p:grpSp>
      <p:grpSp>
        <p:nvGrpSpPr>
          <p:cNvPr id="11" name="Group 142">
            <a:extLst>
              <a:ext uri="{FF2B5EF4-FFF2-40B4-BE49-F238E27FC236}">
                <a16:creationId xmlns:a16="http://schemas.microsoft.com/office/drawing/2014/main" id="{0F0C0E6C-1743-4AE5-8EDC-B0B93EDB5457}"/>
              </a:ext>
            </a:extLst>
          </p:cNvPr>
          <p:cNvGrpSpPr>
            <a:grpSpLocks/>
          </p:cNvGrpSpPr>
          <p:nvPr/>
        </p:nvGrpSpPr>
        <p:grpSpPr bwMode="auto">
          <a:xfrm>
            <a:off x="8588376" y="3962400"/>
            <a:ext cx="993775" cy="1112838"/>
            <a:chOff x="4450" y="2496"/>
            <a:chExt cx="626" cy="701"/>
          </a:xfrm>
        </p:grpSpPr>
        <p:sp>
          <p:nvSpPr>
            <p:cNvPr id="9287" name="Text Box 120">
              <a:extLst>
                <a:ext uri="{FF2B5EF4-FFF2-40B4-BE49-F238E27FC236}">
                  <a16:creationId xmlns:a16="http://schemas.microsoft.com/office/drawing/2014/main" id="{B041B872-DCEA-4BE2-9C8A-E517339814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4" y="2496"/>
              <a:ext cx="3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15</a:t>
              </a:r>
            </a:p>
          </p:txBody>
        </p:sp>
        <p:sp>
          <p:nvSpPr>
            <p:cNvPr id="9288" name="Text Box 121">
              <a:extLst>
                <a:ext uri="{FF2B5EF4-FFF2-40B4-BE49-F238E27FC236}">
                  <a16:creationId xmlns:a16="http://schemas.microsoft.com/office/drawing/2014/main" id="{1C6B66EE-128C-4CA1-897F-D8359AE187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4" y="2832"/>
              <a:ext cx="3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36</a:t>
              </a:r>
            </a:p>
          </p:txBody>
        </p:sp>
        <p:sp>
          <p:nvSpPr>
            <p:cNvPr id="9289" name="Line 122">
              <a:extLst>
                <a:ext uri="{FF2B5EF4-FFF2-40B4-BE49-F238E27FC236}">
                  <a16:creationId xmlns:a16="http://schemas.microsoft.com/office/drawing/2014/main" id="{5E1C2BB1-0D3C-4968-BFBF-6103D01F7F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2851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90" name="Text Box 123">
              <a:extLst>
                <a:ext uri="{FF2B5EF4-FFF2-40B4-BE49-F238E27FC236}">
                  <a16:creationId xmlns:a16="http://schemas.microsoft.com/office/drawing/2014/main" id="{4514C011-E884-4FAC-B35E-F8F597E884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50" y="2668"/>
              <a:ext cx="26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=</a:t>
              </a:r>
            </a:p>
          </p:txBody>
        </p:sp>
      </p:grpSp>
      <p:grpSp>
        <p:nvGrpSpPr>
          <p:cNvPr id="12" name="Group 187">
            <a:extLst>
              <a:ext uri="{FF2B5EF4-FFF2-40B4-BE49-F238E27FC236}">
                <a16:creationId xmlns:a16="http://schemas.microsoft.com/office/drawing/2014/main" id="{EC5292F4-64F8-4F8C-9DFF-697CCF8D84A0}"/>
              </a:ext>
            </a:extLst>
          </p:cNvPr>
          <p:cNvGrpSpPr>
            <a:grpSpLocks/>
          </p:cNvGrpSpPr>
          <p:nvPr/>
        </p:nvGrpSpPr>
        <p:grpSpPr bwMode="auto">
          <a:xfrm>
            <a:off x="6711950" y="5211764"/>
            <a:ext cx="603250" cy="1112837"/>
            <a:chOff x="1968" y="3251"/>
            <a:chExt cx="380" cy="701"/>
          </a:xfrm>
        </p:grpSpPr>
        <p:sp>
          <p:nvSpPr>
            <p:cNvPr id="9277" name="Text Box 126">
              <a:extLst>
                <a:ext uri="{FF2B5EF4-FFF2-40B4-BE49-F238E27FC236}">
                  <a16:creationId xmlns:a16="http://schemas.microsoft.com/office/drawing/2014/main" id="{646BBE37-80FD-4F42-9CD7-D64B0C1C5D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6" y="3251"/>
              <a:ext cx="3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11</a:t>
              </a:r>
            </a:p>
          </p:txBody>
        </p:sp>
        <p:sp>
          <p:nvSpPr>
            <p:cNvPr id="9278" name="Text Box 127">
              <a:extLst>
                <a:ext uri="{FF2B5EF4-FFF2-40B4-BE49-F238E27FC236}">
                  <a16:creationId xmlns:a16="http://schemas.microsoft.com/office/drawing/2014/main" id="{C53846F0-7430-46CE-BFE1-0CC61A0E34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2" y="3587"/>
              <a:ext cx="37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>
                  <a:solidFill>
                    <a:srgbClr val="0000FF"/>
                  </a:solidFill>
                  <a:latin typeface="Times New Roman" panose="02020603050405020304" pitchFamily="18" charset="0"/>
                </a:rPr>
                <a:t>36</a:t>
              </a:r>
            </a:p>
          </p:txBody>
        </p:sp>
        <p:sp>
          <p:nvSpPr>
            <p:cNvPr id="9279" name="Line 128">
              <a:extLst>
                <a:ext uri="{FF2B5EF4-FFF2-40B4-BE49-F238E27FC236}">
                  <a16:creationId xmlns:a16="http://schemas.microsoft.com/office/drawing/2014/main" id="{C6A7AAD6-78A2-4E7D-8D99-360F28F9AC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3606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427" name="Text Box 139">
            <a:extLst>
              <a:ext uri="{FF2B5EF4-FFF2-40B4-BE49-F238E27FC236}">
                <a16:creationId xmlns:a16="http://schemas.microsoft.com/office/drawing/2014/main" id="{07F0186F-34D7-447B-96B0-3BF9CA39B8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1" y="3048000"/>
            <a:ext cx="17303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0000FF"/>
                </a:solidFill>
                <a:latin typeface="Times New Roman" panose="02020603050405020304" pitchFamily="18" charset="0"/>
              </a:rPr>
              <a:t>MSC: 36</a:t>
            </a:r>
          </a:p>
        </p:txBody>
      </p:sp>
      <p:sp>
        <p:nvSpPr>
          <p:cNvPr id="9354" name="Text Box 138">
            <a:extLst>
              <a:ext uri="{FF2B5EF4-FFF2-40B4-BE49-F238E27FC236}">
                <a16:creationId xmlns:a16="http://schemas.microsoft.com/office/drawing/2014/main" id="{E1AF0362-9DEF-49E2-A7C0-66090B0105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5562601"/>
            <a:ext cx="1828800" cy="3667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9355" name="Text Box 139">
            <a:extLst>
              <a:ext uri="{FF2B5EF4-FFF2-40B4-BE49-F238E27FC236}">
                <a16:creationId xmlns:a16="http://schemas.microsoft.com/office/drawing/2014/main" id="{17E5563D-D8EA-41C9-974E-014703281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5424488"/>
            <a:ext cx="2133600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FF0066"/>
                </a:solidFill>
                <a:latin typeface="Times New Roman" panose="02020603050405020304" pitchFamily="18" charset="0"/>
              </a:rPr>
              <a:t>(Giữ nguyên)</a:t>
            </a:r>
          </a:p>
        </p:txBody>
      </p:sp>
      <p:sp>
        <p:nvSpPr>
          <p:cNvPr id="78" name="TextBox 61">
            <a:extLst>
              <a:ext uri="{FF2B5EF4-FFF2-40B4-BE49-F238E27FC236}">
                <a16:creationId xmlns:a16="http://schemas.microsoft.com/office/drawing/2014/main" id="{1DD8E61F-352A-44CC-A688-093B5BBF2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58226"/>
            <a:ext cx="5181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1000"/>
                                        <p:tgtEl>
                                          <p:spTgt spid="9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500"/>
                                        <p:tgtEl>
                                          <p:spTgt spid="9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500"/>
                                        <p:tgtEl>
                                          <p:spTgt spid="9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500"/>
                                        <p:tgtEl>
                                          <p:spTgt spid="9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500"/>
                                        <p:tgtEl>
                                          <p:spTgt spid="9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500"/>
                                        <p:tgtEl>
                                          <p:spTgt spid="9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123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123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7" dur="80"/>
                                        <p:tgtEl>
                                          <p:spTgt spid="124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8" dur="80"/>
                                        <p:tgtEl>
                                          <p:spTgt spid="124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80"/>
                                        <p:tgtEl>
                                          <p:spTgt spid="124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93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93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93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46" grpId="0"/>
      <p:bldP spid="9306" grpId="0"/>
      <p:bldP spid="9308" grpId="0"/>
      <p:bldP spid="9293" grpId="0"/>
      <p:bldP spid="9294" grpId="0"/>
      <p:bldP spid="9295" grpId="0"/>
      <p:bldP spid="9297" grpId="0"/>
      <p:bldP spid="12427" grpId="0"/>
      <p:bldP spid="935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>
            <a:extLst>
              <a:ext uri="{FF2B5EF4-FFF2-40B4-BE49-F238E27FC236}">
                <a16:creationId xmlns:a16="http://schemas.microsoft.com/office/drawing/2014/main" id="{5B3FFAB8-AD03-4070-9901-594A004AF7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373189"/>
            <a:ext cx="65611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latin typeface="Times New Roman" panose="02020603050405020304" pitchFamily="18" charset="0"/>
              </a:rPr>
              <a:t>Bài 3. Quy đồng mẫu số các phân số:</a:t>
            </a:r>
          </a:p>
        </p:txBody>
      </p:sp>
      <p:sp>
        <p:nvSpPr>
          <p:cNvPr id="9223" name="Text Box 57">
            <a:extLst>
              <a:ext uri="{FF2B5EF4-FFF2-40B4-BE49-F238E27FC236}">
                <a16:creationId xmlns:a16="http://schemas.microsoft.com/office/drawing/2014/main" id="{A9498C36-1A36-4408-88D4-EEE5F68C83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648201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162" name="Group 72">
            <a:extLst>
              <a:ext uri="{FF2B5EF4-FFF2-40B4-BE49-F238E27FC236}">
                <a16:creationId xmlns:a16="http://schemas.microsoft.com/office/drawing/2014/main" id="{A9631787-0D8D-47D5-926B-47400A8D7FE6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1981201"/>
            <a:ext cx="2209800" cy="976313"/>
            <a:chOff x="241" y="1248"/>
            <a:chExt cx="1392" cy="615"/>
          </a:xfrm>
        </p:grpSpPr>
        <p:sp>
          <p:nvSpPr>
            <p:cNvPr id="163" name="Text Box 5">
              <a:extLst>
                <a:ext uri="{FF2B5EF4-FFF2-40B4-BE49-F238E27FC236}">
                  <a16:creationId xmlns:a16="http://schemas.microsoft.com/office/drawing/2014/main" id="{F25224C3-0489-45EF-9D8B-6242BC8A4F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1" y="1357"/>
              <a:ext cx="343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latin typeface="Times New Roman" panose="02020603050405020304" pitchFamily="18" charset="0"/>
                </a:rPr>
                <a:t>    </a:t>
              </a:r>
            </a:p>
          </p:txBody>
        </p:sp>
        <p:sp>
          <p:nvSpPr>
            <p:cNvPr id="164" name="Text Box 7">
              <a:extLst>
                <a:ext uri="{FF2B5EF4-FFF2-40B4-BE49-F238E27FC236}">
                  <a16:creationId xmlns:a16="http://schemas.microsoft.com/office/drawing/2014/main" id="{D83F9F89-DD0C-46BF-B4A5-4691589B34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5" y="124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165" name="Text Box 8">
              <a:extLst>
                <a:ext uri="{FF2B5EF4-FFF2-40B4-BE49-F238E27FC236}">
                  <a16:creationId xmlns:a16="http://schemas.microsoft.com/office/drawing/2014/main" id="{A033AB1D-9108-4B78-9A44-83BB1AC3EB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1" y="1536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 dirty="0"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166" name="Line 9">
              <a:extLst>
                <a:ext uri="{FF2B5EF4-FFF2-40B4-BE49-F238E27FC236}">
                  <a16:creationId xmlns:a16="http://schemas.microsoft.com/office/drawing/2014/main" id="{D9779B76-EA65-4DA1-859C-2B07A9DFD5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7" y="1573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7" name="Text Box 11">
              <a:extLst>
                <a:ext uri="{FF2B5EF4-FFF2-40B4-BE49-F238E27FC236}">
                  <a16:creationId xmlns:a16="http://schemas.microsoft.com/office/drawing/2014/main" id="{B54CEBCF-2CA4-463C-899D-6199A36965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5" y="1248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68" name="Text Box 12">
              <a:extLst>
                <a:ext uri="{FF2B5EF4-FFF2-40B4-BE49-F238E27FC236}">
                  <a16:creationId xmlns:a16="http://schemas.microsoft.com/office/drawing/2014/main" id="{D4EC4F31-4A29-43CE-87DD-9DE537F385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1" y="1536"/>
              <a:ext cx="22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169" name="Line 13">
              <a:extLst>
                <a:ext uri="{FF2B5EF4-FFF2-40B4-BE49-F238E27FC236}">
                  <a16:creationId xmlns:a16="http://schemas.microsoft.com/office/drawing/2014/main" id="{388FE88D-0AD8-4CE6-AE69-478CABCF1F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97" y="1573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0" name="Text Box 14">
              <a:extLst>
                <a:ext uri="{FF2B5EF4-FFF2-40B4-BE49-F238E27FC236}">
                  <a16:creationId xmlns:a16="http://schemas.microsoft.com/office/drawing/2014/main" id="{EEFFA414-7114-4203-A6EB-8C3A5F63E1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3" y="1367"/>
              <a:ext cx="34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800" b="1" dirty="0" err="1">
                  <a:latin typeface="Times New Roman" panose="02020603050405020304" pitchFamily="18" charset="0"/>
                </a:rPr>
                <a:t>và</a:t>
              </a:r>
              <a:endParaRPr lang="en-US" altLang="en-US" sz="2800" b="1" dirty="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71" name="Group 77">
            <a:extLst>
              <a:ext uri="{FF2B5EF4-FFF2-40B4-BE49-F238E27FC236}">
                <a16:creationId xmlns:a16="http://schemas.microsoft.com/office/drawing/2014/main" id="{BB767D52-9B36-4276-A2BB-59FF4A0849FE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3860803"/>
            <a:ext cx="533400" cy="1117601"/>
            <a:chOff x="240" y="2432"/>
            <a:chExt cx="336" cy="704"/>
          </a:xfrm>
        </p:grpSpPr>
        <p:sp>
          <p:nvSpPr>
            <p:cNvPr id="172" name="Text Box 62">
              <a:extLst>
                <a:ext uri="{FF2B5EF4-FFF2-40B4-BE49-F238E27FC236}">
                  <a16:creationId xmlns:a16="http://schemas.microsoft.com/office/drawing/2014/main" id="{050AD04F-5F34-4684-8122-CC0CA0445F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" y="2432"/>
              <a:ext cx="246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173" name="Text Box 63">
              <a:extLst>
                <a:ext uri="{FF2B5EF4-FFF2-40B4-BE49-F238E27FC236}">
                  <a16:creationId xmlns:a16="http://schemas.microsoft.com/office/drawing/2014/main" id="{0861E639-6A5F-4DB7-AE08-2B60298661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" y="2768"/>
              <a:ext cx="246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174" name="Line 64">
              <a:extLst>
                <a:ext uri="{FF2B5EF4-FFF2-40B4-BE49-F238E27FC236}">
                  <a16:creationId xmlns:a16="http://schemas.microsoft.com/office/drawing/2014/main" id="{0CF9AA45-A410-450B-947C-C0680C51FA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278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5" name="Group 83">
            <a:extLst>
              <a:ext uri="{FF2B5EF4-FFF2-40B4-BE49-F238E27FC236}">
                <a16:creationId xmlns:a16="http://schemas.microsoft.com/office/drawing/2014/main" id="{0C0BEA60-3A35-4A55-851B-C6E88830B08E}"/>
              </a:ext>
            </a:extLst>
          </p:cNvPr>
          <p:cNvGrpSpPr>
            <a:grpSpLocks/>
          </p:cNvGrpSpPr>
          <p:nvPr/>
        </p:nvGrpSpPr>
        <p:grpSpPr bwMode="auto">
          <a:xfrm>
            <a:off x="3136901" y="3860803"/>
            <a:ext cx="1272957" cy="1117601"/>
            <a:chOff x="864" y="2432"/>
            <a:chExt cx="987" cy="704"/>
          </a:xfrm>
        </p:grpSpPr>
        <p:sp>
          <p:nvSpPr>
            <p:cNvPr id="176" name="Text Box 79">
              <a:extLst>
                <a:ext uri="{FF2B5EF4-FFF2-40B4-BE49-F238E27FC236}">
                  <a16:creationId xmlns:a16="http://schemas.microsoft.com/office/drawing/2014/main" id="{F918C685-B4D9-4573-8489-A9CB1E8C75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2432"/>
              <a:ext cx="939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2 x 20</a:t>
              </a:r>
            </a:p>
          </p:txBody>
        </p:sp>
        <p:sp>
          <p:nvSpPr>
            <p:cNvPr id="177" name="Text Box 80">
              <a:extLst>
                <a:ext uri="{FF2B5EF4-FFF2-40B4-BE49-F238E27FC236}">
                  <a16:creationId xmlns:a16="http://schemas.microsoft.com/office/drawing/2014/main" id="{8D3F199C-42C9-4937-AE27-A4CE511EB2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8" y="2768"/>
              <a:ext cx="939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3 x 20</a:t>
              </a:r>
            </a:p>
          </p:txBody>
        </p:sp>
        <p:sp>
          <p:nvSpPr>
            <p:cNvPr id="178" name="Line 81">
              <a:extLst>
                <a:ext uri="{FF2B5EF4-FFF2-40B4-BE49-F238E27FC236}">
                  <a16:creationId xmlns:a16="http://schemas.microsoft.com/office/drawing/2014/main" id="{57C3E7D8-2690-40C9-86E6-0980EDFEE7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64" y="2784"/>
              <a:ext cx="768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9" name="Text Box 82">
            <a:extLst>
              <a:ext uri="{FF2B5EF4-FFF2-40B4-BE49-F238E27FC236}">
                <a16:creationId xmlns:a16="http://schemas.microsoft.com/office/drawing/2014/main" id="{7A0E82C4-623E-4537-A209-1EFF1F3091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5901" y="4133850"/>
            <a:ext cx="4159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=</a:t>
            </a:r>
          </a:p>
        </p:txBody>
      </p:sp>
      <p:grpSp>
        <p:nvGrpSpPr>
          <p:cNvPr id="180" name="Group 89">
            <a:extLst>
              <a:ext uri="{FF2B5EF4-FFF2-40B4-BE49-F238E27FC236}">
                <a16:creationId xmlns:a16="http://schemas.microsoft.com/office/drawing/2014/main" id="{4EE6D159-FCB0-41FD-8CF0-4B1378EC9C40}"/>
              </a:ext>
            </a:extLst>
          </p:cNvPr>
          <p:cNvGrpSpPr>
            <a:grpSpLocks/>
          </p:cNvGrpSpPr>
          <p:nvPr/>
        </p:nvGrpSpPr>
        <p:grpSpPr bwMode="auto">
          <a:xfrm>
            <a:off x="4432303" y="3860803"/>
            <a:ext cx="601663" cy="1117601"/>
            <a:chOff x="1704" y="2432"/>
            <a:chExt cx="379" cy="704"/>
          </a:xfrm>
        </p:grpSpPr>
        <p:sp>
          <p:nvSpPr>
            <p:cNvPr id="181" name="Text Box 85">
              <a:extLst>
                <a:ext uri="{FF2B5EF4-FFF2-40B4-BE49-F238E27FC236}">
                  <a16:creationId xmlns:a16="http://schemas.microsoft.com/office/drawing/2014/main" id="{07118611-CB74-4409-BB3C-D02DDE625A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08" y="2432"/>
              <a:ext cx="375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40</a:t>
              </a:r>
            </a:p>
          </p:txBody>
        </p:sp>
        <p:sp>
          <p:nvSpPr>
            <p:cNvPr id="182" name="Text Box 86">
              <a:extLst>
                <a:ext uri="{FF2B5EF4-FFF2-40B4-BE49-F238E27FC236}">
                  <a16:creationId xmlns:a16="http://schemas.microsoft.com/office/drawing/2014/main" id="{B81F2246-4EBF-4957-8A0E-B537CD0384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04" y="2768"/>
              <a:ext cx="375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60</a:t>
              </a:r>
            </a:p>
          </p:txBody>
        </p:sp>
        <p:sp>
          <p:nvSpPr>
            <p:cNvPr id="183" name="Line 87">
              <a:extLst>
                <a:ext uri="{FF2B5EF4-FFF2-40B4-BE49-F238E27FC236}">
                  <a16:creationId xmlns:a16="http://schemas.microsoft.com/office/drawing/2014/main" id="{1BD32A57-B33A-4ED2-99FF-8DBB09F13C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6" y="278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4" name="Text Box 88">
            <a:extLst>
              <a:ext uri="{FF2B5EF4-FFF2-40B4-BE49-F238E27FC236}">
                <a16:creationId xmlns:a16="http://schemas.microsoft.com/office/drawing/2014/main" id="{EF31C854-9DFF-47FC-B8CD-9C3F8ADC53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2576" y="4133850"/>
            <a:ext cx="4159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=</a:t>
            </a:r>
          </a:p>
        </p:txBody>
      </p:sp>
      <p:sp>
        <p:nvSpPr>
          <p:cNvPr id="185" name="Text Box 58">
            <a:extLst>
              <a:ext uri="{FF2B5EF4-FFF2-40B4-BE49-F238E27FC236}">
                <a16:creationId xmlns:a16="http://schemas.microsoft.com/office/drawing/2014/main" id="{9DF39FAD-D936-4F9F-AA85-D59F7152B2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1" y="3124201"/>
            <a:ext cx="174599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MSC: 60</a:t>
            </a:r>
          </a:p>
        </p:txBody>
      </p:sp>
      <p:sp>
        <p:nvSpPr>
          <p:cNvPr id="186" name="Text Box 7">
            <a:extLst>
              <a:ext uri="{FF2B5EF4-FFF2-40B4-BE49-F238E27FC236}">
                <a16:creationId xmlns:a16="http://schemas.microsoft.com/office/drawing/2014/main" id="{D83F9F89-DD0C-46BF-B4A5-4691589B3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0850" y="1981200"/>
            <a:ext cx="3642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87" name="Text Box 8">
            <a:extLst>
              <a:ext uri="{FF2B5EF4-FFF2-40B4-BE49-F238E27FC236}">
                <a16:creationId xmlns:a16="http://schemas.microsoft.com/office/drawing/2014/main" id="{A033AB1D-9108-4B78-9A44-83BB1AC3E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2448580"/>
            <a:ext cx="3642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88" name="Line 9">
            <a:extLst>
              <a:ext uri="{FF2B5EF4-FFF2-40B4-BE49-F238E27FC236}">
                <a16:creationId xmlns:a16="http://schemas.microsoft.com/office/drawing/2014/main" id="{D9779B76-EA65-4DA1-859C-2B07A9DFD5FB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25146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9" name="Rectangle 188"/>
          <p:cNvSpPr/>
          <p:nvPr/>
        </p:nvSpPr>
        <p:spPr>
          <a:xfrm>
            <a:off x="3352800" y="2133600"/>
            <a:ext cx="5334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chemeClr val="tx1"/>
                </a:solidFill>
              </a:rPr>
              <a:t>,</a:t>
            </a:r>
          </a:p>
        </p:txBody>
      </p:sp>
      <p:sp>
        <p:nvSpPr>
          <p:cNvPr id="190" name="Rectangle 189"/>
          <p:cNvSpPr/>
          <p:nvPr/>
        </p:nvSpPr>
        <p:spPr>
          <a:xfrm>
            <a:off x="2133600" y="2209800"/>
            <a:ext cx="838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c)</a:t>
            </a:r>
          </a:p>
        </p:txBody>
      </p:sp>
      <p:grpSp>
        <p:nvGrpSpPr>
          <p:cNvPr id="191" name="Group 77">
            <a:extLst>
              <a:ext uri="{FF2B5EF4-FFF2-40B4-BE49-F238E27FC236}">
                <a16:creationId xmlns:a16="http://schemas.microsoft.com/office/drawing/2014/main" id="{BB767D52-9B36-4276-A2BB-59FF4A0849FE}"/>
              </a:ext>
            </a:extLst>
          </p:cNvPr>
          <p:cNvGrpSpPr>
            <a:grpSpLocks/>
          </p:cNvGrpSpPr>
          <p:nvPr/>
        </p:nvGrpSpPr>
        <p:grpSpPr bwMode="auto">
          <a:xfrm>
            <a:off x="2205035" y="4978400"/>
            <a:ext cx="533400" cy="1117601"/>
            <a:chOff x="240" y="2432"/>
            <a:chExt cx="336" cy="704"/>
          </a:xfrm>
        </p:grpSpPr>
        <p:sp>
          <p:nvSpPr>
            <p:cNvPr id="192" name="Text Box 62">
              <a:extLst>
                <a:ext uri="{FF2B5EF4-FFF2-40B4-BE49-F238E27FC236}">
                  <a16:creationId xmlns:a16="http://schemas.microsoft.com/office/drawing/2014/main" id="{050AD04F-5F34-4684-8122-CC0CA0445F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" y="2432"/>
              <a:ext cx="246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193" name="Text Box 63">
              <a:extLst>
                <a:ext uri="{FF2B5EF4-FFF2-40B4-BE49-F238E27FC236}">
                  <a16:creationId xmlns:a16="http://schemas.microsoft.com/office/drawing/2014/main" id="{0861E639-6A5F-4DB7-AE08-2B60298661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" y="2768"/>
              <a:ext cx="246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4</a:t>
              </a:r>
            </a:p>
          </p:txBody>
        </p:sp>
        <p:sp>
          <p:nvSpPr>
            <p:cNvPr id="194" name="Line 64">
              <a:extLst>
                <a:ext uri="{FF2B5EF4-FFF2-40B4-BE49-F238E27FC236}">
                  <a16:creationId xmlns:a16="http://schemas.microsoft.com/office/drawing/2014/main" id="{0CF9AA45-A410-450B-947C-C0680C51FA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278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5" name="Group 83">
            <a:extLst>
              <a:ext uri="{FF2B5EF4-FFF2-40B4-BE49-F238E27FC236}">
                <a16:creationId xmlns:a16="http://schemas.microsoft.com/office/drawing/2014/main" id="{0C0BEA60-3A35-4A55-851B-C6E88830B08E}"/>
              </a:ext>
            </a:extLst>
          </p:cNvPr>
          <p:cNvGrpSpPr>
            <a:grpSpLocks/>
          </p:cNvGrpSpPr>
          <p:nvPr/>
        </p:nvGrpSpPr>
        <p:grpSpPr bwMode="auto">
          <a:xfrm>
            <a:off x="3132136" y="4978400"/>
            <a:ext cx="1272957" cy="1117601"/>
            <a:chOff x="864" y="2432"/>
            <a:chExt cx="987" cy="704"/>
          </a:xfrm>
        </p:grpSpPr>
        <p:sp>
          <p:nvSpPr>
            <p:cNvPr id="196" name="Text Box 79">
              <a:extLst>
                <a:ext uri="{FF2B5EF4-FFF2-40B4-BE49-F238E27FC236}">
                  <a16:creationId xmlns:a16="http://schemas.microsoft.com/office/drawing/2014/main" id="{F918C685-B4D9-4573-8489-A9CB1E8C75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2432"/>
              <a:ext cx="939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3 x 15</a:t>
              </a:r>
            </a:p>
          </p:txBody>
        </p:sp>
        <p:sp>
          <p:nvSpPr>
            <p:cNvPr id="197" name="Text Box 80">
              <a:extLst>
                <a:ext uri="{FF2B5EF4-FFF2-40B4-BE49-F238E27FC236}">
                  <a16:creationId xmlns:a16="http://schemas.microsoft.com/office/drawing/2014/main" id="{8D3F199C-42C9-4937-AE27-A4CE511EB2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8" y="2768"/>
              <a:ext cx="939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4 x 15</a:t>
              </a:r>
            </a:p>
          </p:txBody>
        </p:sp>
        <p:sp>
          <p:nvSpPr>
            <p:cNvPr id="198" name="Line 81">
              <a:extLst>
                <a:ext uri="{FF2B5EF4-FFF2-40B4-BE49-F238E27FC236}">
                  <a16:creationId xmlns:a16="http://schemas.microsoft.com/office/drawing/2014/main" id="{57C3E7D8-2690-40C9-86E6-0980EDFEE7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64" y="2784"/>
              <a:ext cx="768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9" name="Text Box 82">
            <a:extLst>
              <a:ext uri="{FF2B5EF4-FFF2-40B4-BE49-F238E27FC236}">
                <a16:creationId xmlns:a16="http://schemas.microsoft.com/office/drawing/2014/main" id="{7A0E82C4-623E-4537-A209-1EFF1F3091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1136" y="5251447"/>
            <a:ext cx="4159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=</a:t>
            </a:r>
          </a:p>
        </p:txBody>
      </p:sp>
      <p:grpSp>
        <p:nvGrpSpPr>
          <p:cNvPr id="200" name="Group 89">
            <a:extLst>
              <a:ext uri="{FF2B5EF4-FFF2-40B4-BE49-F238E27FC236}">
                <a16:creationId xmlns:a16="http://schemas.microsoft.com/office/drawing/2014/main" id="{4EE6D159-FCB0-41FD-8CF0-4B1378EC9C40}"/>
              </a:ext>
            </a:extLst>
          </p:cNvPr>
          <p:cNvGrpSpPr>
            <a:grpSpLocks/>
          </p:cNvGrpSpPr>
          <p:nvPr/>
        </p:nvGrpSpPr>
        <p:grpSpPr bwMode="auto">
          <a:xfrm>
            <a:off x="4427538" y="4978400"/>
            <a:ext cx="601663" cy="1117601"/>
            <a:chOff x="1704" y="2432"/>
            <a:chExt cx="379" cy="704"/>
          </a:xfrm>
        </p:grpSpPr>
        <p:sp>
          <p:nvSpPr>
            <p:cNvPr id="201" name="Text Box 85">
              <a:extLst>
                <a:ext uri="{FF2B5EF4-FFF2-40B4-BE49-F238E27FC236}">
                  <a16:creationId xmlns:a16="http://schemas.microsoft.com/office/drawing/2014/main" id="{07118611-CB74-4409-BB3C-D02DDE625A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08" y="2432"/>
              <a:ext cx="375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45</a:t>
              </a:r>
            </a:p>
          </p:txBody>
        </p:sp>
        <p:sp>
          <p:nvSpPr>
            <p:cNvPr id="202" name="Text Box 86">
              <a:extLst>
                <a:ext uri="{FF2B5EF4-FFF2-40B4-BE49-F238E27FC236}">
                  <a16:creationId xmlns:a16="http://schemas.microsoft.com/office/drawing/2014/main" id="{B81F2246-4EBF-4957-8A0E-B537CD0384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04" y="2768"/>
              <a:ext cx="375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60</a:t>
              </a:r>
            </a:p>
          </p:txBody>
        </p:sp>
        <p:sp>
          <p:nvSpPr>
            <p:cNvPr id="203" name="Line 87">
              <a:extLst>
                <a:ext uri="{FF2B5EF4-FFF2-40B4-BE49-F238E27FC236}">
                  <a16:creationId xmlns:a16="http://schemas.microsoft.com/office/drawing/2014/main" id="{1BD32A57-B33A-4ED2-99FF-8DBB09F13C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6" y="278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4" name="Text Box 88">
            <a:extLst>
              <a:ext uri="{FF2B5EF4-FFF2-40B4-BE49-F238E27FC236}">
                <a16:creationId xmlns:a16="http://schemas.microsoft.com/office/drawing/2014/main" id="{EF31C854-9DFF-47FC-B8CD-9C3F8ADC53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7811" y="5251447"/>
            <a:ext cx="4159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=</a:t>
            </a:r>
          </a:p>
        </p:txBody>
      </p:sp>
      <p:grpSp>
        <p:nvGrpSpPr>
          <p:cNvPr id="205" name="Group 77">
            <a:extLst>
              <a:ext uri="{FF2B5EF4-FFF2-40B4-BE49-F238E27FC236}">
                <a16:creationId xmlns:a16="http://schemas.microsoft.com/office/drawing/2014/main" id="{BB767D52-9B36-4276-A2BB-59FF4A0849FE}"/>
              </a:ext>
            </a:extLst>
          </p:cNvPr>
          <p:cNvGrpSpPr>
            <a:grpSpLocks/>
          </p:cNvGrpSpPr>
          <p:nvPr/>
        </p:nvGrpSpPr>
        <p:grpSpPr bwMode="auto">
          <a:xfrm>
            <a:off x="5786435" y="3886201"/>
            <a:ext cx="533400" cy="1117601"/>
            <a:chOff x="240" y="2432"/>
            <a:chExt cx="336" cy="704"/>
          </a:xfrm>
        </p:grpSpPr>
        <p:sp>
          <p:nvSpPr>
            <p:cNvPr id="206" name="Text Box 62">
              <a:extLst>
                <a:ext uri="{FF2B5EF4-FFF2-40B4-BE49-F238E27FC236}">
                  <a16:creationId xmlns:a16="http://schemas.microsoft.com/office/drawing/2014/main" id="{050AD04F-5F34-4684-8122-CC0CA0445F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" y="2432"/>
              <a:ext cx="246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2</a:t>
              </a:r>
            </a:p>
          </p:txBody>
        </p:sp>
        <p:sp>
          <p:nvSpPr>
            <p:cNvPr id="207" name="Text Box 63">
              <a:extLst>
                <a:ext uri="{FF2B5EF4-FFF2-40B4-BE49-F238E27FC236}">
                  <a16:creationId xmlns:a16="http://schemas.microsoft.com/office/drawing/2014/main" id="{0861E639-6A5F-4DB7-AE08-2B60298661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" y="2768"/>
              <a:ext cx="246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5</a:t>
              </a:r>
            </a:p>
          </p:txBody>
        </p:sp>
        <p:sp>
          <p:nvSpPr>
            <p:cNvPr id="208" name="Line 64">
              <a:extLst>
                <a:ext uri="{FF2B5EF4-FFF2-40B4-BE49-F238E27FC236}">
                  <a16:creationId xmlns:a16="http://schemas.microsoft.com/office/drawing/2014/main" id="{0CF9AA45-A410-450B-947C-C0680C51FA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" y="278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9" name="Group 83">
            <a:extLst>
              <a:ext uri="{FF2B5EF4-FFF2-40B4-BE49-F238E27FC236}">
                <a16:creationId xmlns:a16="http://schemas.microsoft.com/office/drawing/2014/main" id="{0C0BEA60-3A35-4A55-851B-C6E88830B08E}"/>
              </a:ext>
            </a:extLst>
          </p:cNvPr>
          <p:cNvGrpSpPr>
            <a:grpSpLocks/>
          </p:cNvGrpSpPr>
          <p:nvPr/>
        </p:nvGrpSpPr>
        <p:grpSpPr bwMode="auto">
          <a:xfrm>
            <a:off x="6713536" y="3886201"/>
            <a:ext cx="1272957" cy="1117601"/>
            <a:chOff x="864" y="2432"/>
            <a:chExt cx="987" cy="704"/>
          </a:xfrm>
        </p:grpSpPr>
        <p:sp>
          <p:nvSpPr>
            <p:cNvPr id="210" name="Text Box 79">
              <a:extLst>
                <a:ext uri="{FF2B5EF4-FFF2-40B4-BE49-F238E27FC236}">
                  <a16:creationId xmlns:a16="http://schemas.microsoft.com/office/drawing/2014/main" id="{F918C685-B4D9-4573-8489-A9CB1E8C75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2432"/>
              <a:ext cx="939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2 x 12</a:t>
              </a:r>
            </a:p>
          </p:txBody>
        </p:sp>
        <p:sp>
          <p:nvSpPr>
            <p:cNvPr id="211" name="Text Box 80">
              <a:extLst>
                <a:ext uri="{FF2B5EF4-FFF2-40B4-BE49-F238E27FC236}">
                  <a16:creationId xmlns:a16="http://schemas.microsoft.com/office/drawing/2014/main" id="{8D3F199C-42C9-4937-AE27-A4CE511EB2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8" y="2768"/>
              <a:ext cx="939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5 x 12</a:t>
              </a:r>
            </a:p>
          </p:txBody>
        </p:sp>
        <p:sp>
          <p:nvSpPr>
            <p:cNvPr id="212" name="Line 81">
              <a:extLst>
                <a:ext uri="{FF2B5EF4-FFF2-40B4-BE49-F238E27FC236}">
                  <a16:creationId xmlns:a16="http://schemas.microsoft.com/office/drawing/2014/main" id="{57C3E7D8-2690-40C9-86E6-0980EDFEE7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64" y="2784"/>
              <a:ext cx="768" cy="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3" name="Text Box 82">
            <a:extLst>
              <a:ext uri="{FF2B5EF4-FFF2-40B4-BE49-F238E27FC236}">
                <a16:creationId xmlns:a16="http://schemas.microsoft.com/office/drawing/2014/main" id="{7A0E82C4-623E-4537-A209-1EFF1F3091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2536" y="4159248"/>
            <a:ext cx="4159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=</a:t>
            </a:r>
          </a:p>
        </p:txBody>
      </p:sp>
      <p:grpSp>
        <p:nvGrpSpPr>
          <p:cNvPr id="214" name="Group 89">
            <a:extLst>
              <a:ext uri="{FF2B5EF4-FFF2-40B4-BE49-F238E27FC236}">
                <a16:creationId xmlns:a16="http://schemas.microsoft.com/office/drawing/2014/main" id="{4EE6D159-FCB0-41FD-8CF0-4B1378EC9C40}"/>
              </a:ext>
            </a:extLst>
          </p:cNvPr>
          <p:cNvGrpSpPr>
            <a:grpSpLocks/>
          </p:cNvGrpSpPr>
          <p:nvPr/>
        </p:nvGrpSpPr>
        <p:grpSpPr bwMode="auto">
          <a:xfrm>
            <a:off x="8008938" y="3886201"/>
            <a:ext cx="601663" cy="1117601"/>
            <a:chOff x="1704" y="2432"/>
            <a:chExt cx="379" cy="704"/>
          </a:xfrm>
        </p:grpSpPr>
        <p:sp>
          <p:nvSpPr>
            <p:cNvPr id="215" name="Text Box 85">
              <a:extLst>
                <a:ext uri="{FF2B5EF4-FFF2-40B4-BE49-F238E27FC236}">
                  <a16:creationId xmlns:a16="http://schemas.microsoft.com/office/drawing/2014/main" id="{07118611-CB74-4409-BB3C-D02DDE625A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08" y="2432"/>
              <a:ext cx="375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24</a:t>
              </a:r>
            </a:p>
          </p:txBody>
        </p:sp>
        <p:sp>
          <p:nvSpPr>
            <p:cNvPr id="216" name="Text Box 86">
              <a:extLst>
                <a:ext uri="{FF2B5EF4-FFF2-40B4-BE49-F238E27FC236}">
                  <a16:creationId xmlns:a16="http://schemas.microsoft.com/office/drawing/2014/main" id="{B81F2246-4EBF-4957-8A0E-B537CD0384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04" y="2768"/>
              <a:ext cx="375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200" b="1" dirty="0">
                  <a:solidFill>
                    <a:srgbClr val="0000FF"/>
                  </a:solidFill>
                  <a:latin typeface="Times New Roman" panose="02020603050405020304" pitchFamily="18" charset="0"/>
                </a:rPr>
                <a:t>60</a:t>
              </a:r>
            </a:p>
          </p:txBody>
        </p:sp>
        <p:sp>
          <p:nvSpPr>
            <p:cNvPr id="217" name="Line 87">
              <a:extLst>
                <a:ext uri="{FF2B5EF4-FFF2-40B4-BE49-F238E27FC236}">
                  <a16:creationId xmlns:a16="http://schemas.microsoft.com/office/drawing/2014/main" id="{1BD32A57-B33A-4ED2-99FF-8DBB09F13C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36" y="2787"/>
              <a:ext cx="33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8" name="Text Box 88">
            <a:extLst>
              <a:ext uri="{FF2B5EF4-FFF2-40B4-BE49-F238E27FC236}">
                <a16:creationId xmlns:a16="http://schemas.microsoft.com/office/drawing/2014/main" id="{EF31C854-9DFF-47FC-B8CD-9C3F8ADC53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9211" y="4159248"/>
            <a:ext cx="4159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=</a:t>
            </a:r>
          </a:p>
        </p:txBody>
      </p:sp>
      <p:sp>
        <p:nvSpPr>
          <p:cNvPr id="219" name="TextBox 61">
            <a:extLst>
              <a:ext uri="{FF2B5EF4-FFF2-40B4-BE49-F238E27FC236}">
                <a16:creationId xmlns:a16="http://schemas.microsoft.com/office/drawing/2014/main" id="{1DD8E61F-352A-44CC-A688-093B5BBF2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558226"/>
            <a:ext cx="5181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0" name="TextBox 61">
            <a:extLst>
              <a:ext uri="{FF2B5EF4-FFF2-40B4-BE49-F238E27FC236}">
                <a16:creationId xmlns:a16="http://schemas.microsoft.com/office/drawing/2014/main" id="{1DD8E61F-352A-44CC-A688-093B5BBF2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101025"/>
            <a:ext cx="7772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</a:p>
        </p:txBody>
      </p:sp>
      <p:sp>
        <p:nvSpPr>
          <p:cNvPr id="63" name="Line 107">
            <a:extLst>
              <a:ext uri="{FF2B5EF4-FFF2-40B4-BE49-F238E27FC236}">
                <a16:creationId xmlns:a16="http://schemas.microsoft.com/office/drawing/2014/main" id="{D8ADD617-0D71-4558-8486-0039792F541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38801" y="3429000"/>
            <a:ext cx="45719" cy="3276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1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1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" grpId="0"/>
      <p:bldP spid="184" grpId="0"/>
      <p:bldP spid="185" grpId="0"/>
      <p:bldP spid="199" grpId="0"/>
      <p:bldP spid="204" grpId="0"/>
      <p:bldP spid="213" grpId="0"/>
      <p:bldP spid="218" grpId="0"/>
    </p:bldLst>
  </p:timing>
</p:sld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1218</TotalTime>
  <Words>667</Words>
  <Application>Microsoft Office PowerPoint</Application>
  <PresentationFormat>Widescreen</PresentationFormat>
  <Paragraphs>274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Tahoma</vt:lpstr>
      <vt:lpstr>Times New Roman</vt:lpstr>
      <vt:lpstr>VNI-Times</vt:lpstr>
      <vt:lpstr>Wingdings</vt:lpstr>
      <vt:lpstr>Default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&lt;arabianhorse&gt;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computer</dc:creator>
  <cp:lastModifiedBy>Bui Van Ta</cp:lastModifiedBy>
  <cp:revision>162</cp:revision>
  <dcterms:created xsi:type="dcterms:W3CDTF">2014-02-20T11:26:58Z</dcterms:created>
  <dcterms:modified xsi:type="dcterms:W3CDTF">2022-05-04T00:58:38Z</dcterms:modified>
</cp:coreProperties>
</file>