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0" r:id="rId2"/>
    <p:sldId id="352" r:id="rId3"/>
    <p:sldId id="296" r:id="rId4"/>
    <p:sldId id="339" r:id="rId5"/>
    <p:sldId id="345" r:id="rId6"/>
    <p:sldId id="351" r:id="rId7"/>
    <p:sldId id="347" r:id="rId8"/>
    <p:sldId id="328" r:id="rId9"/>
    <p:sldId id="349" r:id="rId10"/>
    <p:sldId id="338" r:id="rId11"/>
    <p:sldId id="350" r:id="rId12"/>
    <p:sldId id="353" r:id="rId13"/>
    <p:sldId id="340" r:id="rId14"/>
    <p:sldId id="321" r:id="rId15"/>
    <p:sldId id="322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A3F94-4338-4F23-9DA5-2FCEB0E7C5D0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D91D7-EFF0-48C9-8643-A54AD4801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5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C290F98-6A27-4615-BA4F-9AEBC3447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EA76741-103F-449C-8224-DFB6A6E37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E0D535B-FF8E-4BE1-8534-D0AF0D687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D9A161C-04DE-46B7-A705-437E212EBAD5}" type="slidenum">
              <a:rPr altLang="en-US" b="0" smtClean="0">
                <a:latin typeface="Arial" panose="020B0604020202020204" pitchFamily="34" charset="0"/>
              </a:rPr>
              <a:pPr/>
              <a:t>1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84DDEDD-848F-4237-929F-DDFFA4F61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80701C8F-BF2D-45A2-AFDC-4D99D756C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4014F3F-CAFF-4F83-9686-519B6CEB4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4243913-7E05-45C7-B947-C77FFE6C5B8D}" type="slidenum">
              <a:rPr altLang="en-US" b="0" smtClean="0">
                <a:latin typeface="Arial" panose="020B0604020202020204" pitchFamily="34" charset="0"/>
              </a:rPr>
              <a:pPr/>
              <a:t>3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22FBCE4-904F-4BC9-8C56-B358EC2D4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3F434AA-2697-4185-B99E-CDCB026A1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5745884-B4F8-4704-8512-A2269C56A9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85373E5-6019-4529-B830-19F4599C7B76}" type="slidenum">
              <a:rPr altLang="en-US" b="0" smtClean="0">
                <a:latin typeface="Arial" panose="020B0604020202020204" pitchFamily="34" charset="0"/>
              </a:rPr>
              <a:pPr/>
              <a:t>4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A960A45-45A2-455C-925F-8C02AB5AB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2F056E6-F446-46DC-9DE3-78C85CA42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986CAB0-F8F1-4323-BBE4-94ADC6DA7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248FD69-DA04-4DD1-9236-0FB2B4833C31}" type="slidenum">
              <a:rPr altLang="en-US" b="0" smtClean="0">
                <a:latin typeface="Arial" panose="020B0604020202020204" pitchFamily="34" charset="0"/>
              </a:rPr>
              <a:pPr/>
              <a:t>6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95DD3E5-6F49-4F41-97F0-0FF8DD63B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7D2423E-0316-4A44-A068-1B937D920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46F8AAE-0E03-4D96-B1B1-42CA1EAAFC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E7CAB49-A74A-4E43-8DCF-757E116102C1}" type="slidenum">
              <a:rPr altLang="en-US" b="0" smtClean="0">
                <a:latin typeface="Arial" panose="020B0604020202020204" pitchFamily="34" charset="0"/>
              </a:rPr>
              <a:pPr/>
              <a:t>16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88"/>
            </a:lvl1pPr>
            <a:lvl2pPr marL="454960" indent="0" algn="ctr">
              <a:buNone/>
              <a:defRPr sz="1990"/>
            </a:lvl2pPr>
            <a:lvl3pPr marL="909919" indent="0" algn="ctr">
              <a:buNone/>
              <a:defRPr sz="1791"/>
            </a:lvl3pPr>
            <a:lvl4pPr marL="1364879" indent="0" algn="ctr">
              <a:buNone/>
              <a:defRPr sz="1592"/>
            </a:lvl4pPr>
            <a:lvl5pPr marL="1819839" indent="0" algn="ctr">
              <a:buNone/>
              <a:defRPr sz="1592"/>
            </a:lvl5pPr>
            <a:lvl6pPr marL="2274799" indent="0" algn="ctr">
              <a:buNone/>
              <a:defRPr sz="1592"/>
            </a:lvl6pPr>
            <a:lvl7pPr marL="2729758" indent="0" algn="ctr">
              <a:buNone/>
              <a:defRPr sz="1592"/>
            </a:lvl7pPr>
            <a:lvl8pPr marL="3184718" indent="0" algn="ctr">
              <a:buNone/>
              <a:defRPr sz="1592"/>
            </a:lvl8pPr>
            <a:lvl9pPr marL="3639678" indent="0" algn="ctr">
              <a:buNone/>
              <a:defRPr sz="15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D77027-FD71-4150-AE3E-77555EAD1301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5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F2AC6C-E8A5-4826-AC22-114A7C0D0576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5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3BA5DE-910D-418F-8496-D98D1D283DE8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4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1;p15">
            <a:extLst>
              <a:ext uri="{FF2B5EF4-FFF2-40B4-BE49-F238E27FC236}">
                <a16:creationId xmlns:a16="http://schemas.microsoft.com/office/drawing/2014/main" id="{41A5812E-C4CA-47D4-B2AF-49BA947AA053}"/>
              </a:ext>
            </a:extLst>
          </p:cNvPr>
          <p:cNvGrpSpPr>
            <a:grpSpLocks/>
          </p:cNvGrpSpPr>
          <p:nvPr/>
        </p:nvGrpSpPr>
        <p:grpSpPr bwMode="auto">
          <a:xfrm rot="-2241120">
            <a:off x="11650663" y="500063"/>
            <a:ext cx="223837" cy="314325"/>
            <a:chOff x="5248950" y="2607450"/>
            <a:chExt cx="27575" cy="38800"/>
          </a:xfrm>
        </p:grpSpPr>
        <p:sp>
          <p:nvSpPr>
            <p:cNvPr id="5" name="Google Shape;452;p15">
              <a:extLst>
                <a:ext uri="{FF2B5EF4-FFF2-40B4-BE49-F238E27FC236}">
                  <a16:creationId xmlns:a16="http://schemas.microsoft.com/office/drawing/2014/main" id="{CE0F39A4-3DFF-4013-BBF6-38F139E17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225" y="2607450"/>
              <a:ext cx="13300" cy="38800"/>
            </a:xfrm>
            <a:custGeom>
              <a:avLst/>
              <a:gdLst>
                <a:gd name="T0" fmla="*/ 2147483646 w 532"/>
                <a:gd name="T1" fmla="*/ 0 h 1552"/>
                <a:gd name="T2" fmla="*/ 2147483646 w 532"/>
                <a:gd name="T3" fmla="*/ 2147483646 h 1552"/>
                <a:gd name="T4" fmla="*/ 2147483646 w 532"/>
                <a:gd name="T5" fmla="*/ 2147483646 h 1552"/>
                <a:gd name="T6" fmla="*/ 2147483646 w 532"/>
                <a:gd name="T7" fmla="*/ 2147483646 h 1552"/>
                <a:gd name="T8" fmla="*/ 2147483646 w 532"/>
                <a:gd name="T9" fmla="*/ 2147483646 h 1552"/>
                <a:gd name="T10" fmla="*/ 2147483646 w 532"/>
                <a:gd name="T11" fmla="*/ 2147483646 h 1552"/>
                <a:gd name="T12" fmla="*/ 2147483646 w 532"/>
                <a:gd name="T13" fmla="*/ 2147483646 h 1552"/>
                <a:gd name="T14" fmla="*/ 2147483646 w 532"/>
                <a:gd name="T15" fmla="*/ 2147483646 h 1552"/>
                <a:gd name="T16" fmla="*/ 2147483646 w 532"/>
                <a:gd name="T17" fmla="*/ 2147483646 h 1552"/>
                <a:gd name="T18" fmla="*/ 2147483646 w 532"/>
                <a:gd name="T19" fmla="*/ 2147483646 h 1552"/>
                <a:gd name="T20" fmla="*/ 2147483646 w 532"/>
                <a:gd name="T21" fmla="*/ 2147483646 h 1552"/>
                <a:gd name="T22" fmla="*/ 2147483646 w 532"/>
                <a:gd name="T23" fmla="*/ 2147483646 h 1552"/>
                <a:gd name="T24" fmla="*/ 2147483646 w 532"/>
                <a:gd name="T25" fmla="*/ 2147483646 h 1552"/>
                <a:gd name="T26" fmla="*/ 2147483646 w 532"/>
                <a:gd name="T27" fmla="*/ 2147483646 h 1552"/>
                <a:gd name="T28" fmla="*/ 2147483646 w 532"/>
                <a:gd name="T29" fmla="*/ 2147483646 h 1552"/>
                <a:gd name="T30" fmla="*/ 2147483646 w 532"/>
                <a:gd name="T31" fmla="*/ 0 h 1552"/>
                <a:gd name="T32" fmla="*/ 2147483646 w 532"/>
                <a:gd name="T33" fmla="*/ 0 h 15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453;p15">
              <a:extLst>
                <a:ext uri="{FF2B5EF4-FFF2-40B4-BE49-F238E27FC236}">
                  <a16:creationId xmlns:a16="http://schemas.microsoft.com/office/drawing/2014/main" id="{A07DE981-4C0B-439F-91D1-E6B90EC99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950" y="2609475"/>
              <a:ext cx="9200" cy="36775"/>
            </a:xfrm>
            <a:custGeom>
              <a:avLst/>
              <a:gdLst>
                <a:gd name="T0" fmla="*/ 2147483646 w 368"/>
                <a:gd name="T1" fmla="*/ 2147483646 h 1471"/>
                <a:gd name="T2" fmla="*/ 0 w 368"/>
                <a:gd name="T3" fmla="*/ 2147483646 h 1471"/>
                <a:gd name="T4" fmla="*/ 0 w 368"/>
                <a:gd name="T5" fmla="*/ 2147483646 h 1471"/>
                <a:gd name="T6" fmla="*/ 2147483646 w 368"/>
                <a:gd name="T7" fmla="*/ 2147483646 h 1471"/>
                <a:gd name="T8" fmla="*/ 2147483646 w 368"/>
                <a:gd name="T9" fmla="*/ 2147483646 h 1471"/>
                <a:gd name="T10" fmla="*/ 2147483646 w 368"/>
                <a:gd name="T11" fmla="*/ 2147483646 h 1471"/>
                <a:gd name="T12" fmla="*/ 2147483646 w 368"/>
                <a:gd name="T13" fmla="*/ 2147483646 h 1471"/>
                <a:gd name="T14" fmla="*/ 2147483646 w 368"/>
                <a:gd name="T15" fmla="*/ 2147483646 h 1471"/>
                <a:gd name="T16" fmla="*/ 2147483646 w 368"/>
                <a:gd name="T17" fmla="*/ 2147483646 h 1471"/>
                <a:gd name="T18" fmla="*/ 2147483646 w 368"/>
                <a:gd name="T19" fmla="*/ 2147483646 h 1471"/>
                <a:gd name="T20" fmla="*/ 2147483646 w 368"/>
                <a:gd name="T21" fmla="*/ 2147483646 h 1471"/>
                <a:gd name="T22" fmla="*/ 2147483646 w 368"/>
                <a:gd name="T23" fmla="*/ 2147483646 h 1471"/>
                <a:gd name="T24" fmla="*/ 2147483646 w 368"/>
                <a:gd name="T25" fmla="*/ 2147483646 h 1471"/>
                <a:gd name="T26" fmla="*/ 2147483646 w 368"/>
                <a:gd name="T27" fmla="*/ 2147483646 h 14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7" name="Google Shape;454;p15">
            <a:extLst>
              <a:ext uri="{FF2B5EF4-FFF2-40B4-BE49-F238E27FC236}">
                <a16:creationId xmlns:a16="http://schemas.microsoft.com/office/drawing/2014/main" id="{7E7813CB-995A-4D32-95FB-14C2C54F9ED6}"/>
              </a:ext>
            </a:extLst>
          </p:cNvPr>
          <p:cNvGrpSpPr>
            <a:grpSpLocks/>
          </p:cNvGrpSpPr>
          <p:nvPr/>
        </p:nvGrpSpPr>
        <p:grpSpPr bwMode="auto">
          <a:xfrm rot="-2700000">
            <a:off x="655638" y="614363"/>
            <a:ext cx="139700" cy="195262"/>
            <a:chOff x="5248950" y="2607450"/>
            <a:chExt cx="27575" cy="38800"/>
          </a:xfrm>
        </p:grpSpPr>
        <p:sp>
          <p:nvSpPr>
            <p:cNvPr id="8" name="Google Shape;455;p15">
              <a:extLst>
                <a:ext uri="{FF2B5EF4-FFF2-40B4-BE49-F238E27FC236}">
                  <a16:creationId xmlns:a16="http://schemas.microsoft.com/office/drawing/2014/main" id="{476D04DE-D5FF-4294-801D-7591BCCF0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225" y="2607450"/>
              <a:ext cx="13300" cy="38800"/>
            </a:xfrm>
            <a:custGeom>
              <a:avLst/>
              <a:gdLst>
                <a:gd name="T0" fmla="*/ 2147483646 w 532"/>
                <a:gd name="T1" fmla="*/ 0 h 1552"/>
                <a:gd name="T2" fmla="*/ 2147483646 w 532"/>
                <a:gd name="T3" fmla="*/ 2147483646 h 1552"/>
                <a:gd name="T4" fmla="*/ 2147483646 w 532"/>
                <a:gd name="T5" fmla="*/ 2147483646 h 1552"/>
                <a:gd name="T6" fmla="*/ 2147483646 w 532"/>
                <a:gd name="T7" fmla="*/ 2147483646 h 1552"/>
                <a:gd name="T8" fmla="*/ 2147483646 w 532"/>
                <a:gd name="T9" fmla="*/ 2147483646 h 1552"/>
                <a:gd name="T10" fmla="*/ 2147483646 w 532"/>
                <a:gd name="T11" fmla="*/ 2147483646 h 1552"/>
                <a:gd name="T12" fmla="*/ 2147483646 w 532"/>
                <a:gd name="T13" fmla="*/ 2147483646 h 1552"/>
                <a:gd name="T14" fmla="*/ 2147483646 w 532"/>
                <a:gd name="T15" fmla="*/ 2147483646 h 1552"/>
                <a:gd name="T16" fmla="*/ 2147483646 w 532"/>
                <a:gd name="T17" fmla="*/ 2147483646 h 1552"/>
                <a:gd name="T18" fmla="*/ 2147483646 w 532"/>
                <a:gd name="T19" fmla="*/ 2147483646 h 1552"/>
                <a:gd name="T20" fmla="*/ 2147483646 w 532"/>
                <a:gd name="T21" fmla="*/ 2147483646 h 1552"/>
                <a:gd name="T22" fmla="*/ 2147483646 w 532"/>
                <a:gd name="T23" fmla="*/ 2147483646 h 1552"/>
                <a:gd name="T24" fmla="*/ 2147483646 w 532"/>
                <a:gd name="T25" fmla="*/ 2147483646 h 1552"/>
                <a:gd name="T26" fmla="*/ 2147483646 w 532"/>
                <a:gd name="T27" fmla="*/ 2147483646 h 1552"/>
                <a:gd name="T28" fmla="*/ 2147483646 w 532"/>
                <a:gd name="T29" fmla="*/ 2147483646 h 1552"/>
                <a:gd name="T30" fmla="*/ 2147483646 w 532"/>
                <a:gd name="T31" fmla="*/ 0 h 1552"/>
                <a:gd name="T32" fmla="*/ 2147483646 w 532"/>
                <a:gd name="T33" fmla="*/ 0 h 15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456;p15">
              <a:extLst>
                <a:ext uri="{FF2B5EF4-FFF2-40B4-BE49-F238E27FC236}">
                  <a16:creationId xmlns:a16="http://schemas.microsoft.com/office/drawing/2014/main" id="{EDD81233-B81D-423A-BD9F-1DBE95C2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950" y="2609475"/>
              <a:ext cx="9200" cy="36775"/>
            </a:xfrm>
            <a:custGeom>
              <a:avLst/>
              <a:gdLst>
                <a:gd name="T0" fmla="*/ 2147483646 w 368"/>
                <a:gd name="T1" fmla="*/ 2147483646 h 1471"/>
                <a:gd name="T2" fmla="*/ 0 w 368"/>
                <a:gd name="T3" fmla="*/ 2147483646 h 1471"/>
                <a:gd name="T4" fmla="*/ 0 w 368"/>
                <a:gd name="T5" fmla="*/ 2147483646 h 1471"/>
                <a:gd name="T6" fmla="*/ 2147483646 w 368"/>
                <a:gd name="T7" fmla="*/ 2147483646 h 1471"/>
                <a:gd name="T8" fmla="*/ 2147483646 w 368"/>
                <a:gd name="T9" fmla="*/ 2147483646 h 1471"/>
                <a:gd name="T10" fmla="*/ 2147483646 w 368"/>
                <a:gd name="T11" fmla="*/ 2147483646 h 1471"/>
                <a:gd name="T12" fmla="*/ 2147483646 w 368"/>
                <a:gd name="T13" fmla="*/ 2147483646 h 1471"/>
                <a:gd name="T14" fmla="*/ 2147483646 w 368"/>
                <a:gd name="T15" fmla="*/ 2147483646 h 1471"/>
                <a:gd name="T16" fmla="*/ 2147483646 w 368"/>
                <a:gd name="T17" fmla="*/ 2147483646 h 1471"/>
                <a:gd name="T18" fmla="*/ 2147483646 w 368"/>
                <a:gd name="T19" fmla="*/ 2147483646 h 1471"/>
                <a:gd name="T20" fmla="*/ 2147483646 w 368"/>
                <a:gd name="T21" fmla="*/ 2147483646 h 1471"/>
                <a:gd name="T22" fmla="*/ 2147483646 w 368"/>
                <a:gd name="T23" fmla="*/ 2147483646 h 1471"/>
                <a:gd name="T24" fmla="*/ 2147483646 w 368"/>
                <a:gd name="T25" fmla="*/ 2147483646 h 1471"/>
                <a:gd name="T26" fmla="*/ 2147483646 w 368"/>
                <a:gd name="T27" fmla="*/ 2147483646 h 14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0" name="Google Shape;457;p15">
            <a:extLst>
              <a:ext uri="{FF2B5EF4-FFF2-40B4-BE49-F238E27FC236}">
                <a16:creationId xmlns:a16="http://schemas.microsoft.com/office/drawing/2014/main" id="{9082A6CF-2B91-4200-B3DE-E12168F93A67}"/>
              </a:ext>
            </a:extLst>
          </p:cNvPr>
          <p:cNvGrpSpPr>
            <a:grpSpLocks/>
          </p:cNvGrpSpPr>
          <p:nvPr/>
        </p:nvGrpSpPr>
        <p:grpSpPr bwMode="auto">
          <a:xfrm rot="3488692">
            <a:off x="11664156" y="1112044"/>
            <a:ext cx="1201738" cy="1657350"/>
            <a:chOff x="330281" y="38723"/>
            <a:chExt cx="1614914" cy="2227176"/>
          </a:xfrm>
        </p:grpSpPr>
        <p:sp>
          <p:nvSpPr>
            <p:cNvPr id="11" name="Google Shape;458;p15">
              <a:extLst>
                <a:ext uri="{FF2B5EF4-FFF2-40B4-BE49-F238E27FC236}">
                  <a16:creationId xmlns:a16="http://schemas.microsoft.com/office/drawing/2014/main" id="{88C21CEF-6D06-4424-9140-A7B162AAF990}"/>
                </a:ext>
              </a:extLst>
            </p:cNvPr>
            <p:cNvSpPr>
              <a:spLocks/>
            </p:cNvSpPr>
            <p:nvPr/>
          </p:nvSpPr>
          <p:spPr bwMode="auto">
            <a:xfrm rot="-6325258">
              <a:off x="1139729" y="121218"/>
              <a:ext cx="578603" cy="534996"/>
            </a:xfrm>
            <a:custGeom>
              <a:avLst/>
              <a:gdLst>
                <a:gd name="T0" fmla="*/ 2147483646 w 72745"/>
                <a:gd name="T1" fmla="*/ 2147483646 h 33720"/>
                <a:gd name="T2" fmla="*/ 2147483646 w 72745"/>
                <a:gd name="T3" fmla="*/ 2147483646 h 33720"/>
                <a:gd name="T4" fmla="*/ 2147483646 w 72745"/>
                <a:gd name="T5" fmla="*/ 2147483646 h 33720"/>
                <a:gd name="T6" fmla="*/ 2147483646 w 72745"/>
                <a:gd name="T7" fmla="*/ 2147483646 h 33720"/>
                <a:gd name="T8" fmla="*/ 2147483646 w 72745"/>
                <a:gd name="T9" fmla="*/ 2147483646 h 33720"/>
                <a:gd name="T10" fmla="*/ 2147483646 w 72745"/>
                <a:gd name="T11" fmla="*/ 2147483646 h 33720"/>
                <a:gd name="T12" fmla="*/ 2147483646 w 72745"/>
                <a:gd name="T13" fmla="*/ 2147483646 h 33720"/>
                <a:gd name="T14" fmla="*/ 2147483646 w 72745"/>
                <a:gd name="T15" fmla="*/ 2147483646 h 33720"/>
                <a:gd name="T16" fmla="*/ 2147483646 w 72745"/>
                <a:gd name="T17" fmla="*/ 2147483646 h 33720"/>
                <a:gd name="T18" fmla="*/ 2147483646 w 72745"/>
                <a:gd name="T19" fmla="*/ 2147483646 h 33720"/>
                <a:gd name="T20" fmla="*/ 2147483646 w 72745"/>
                <a:gd name="T21" fmla="*/ 2147483646 h 33720"/>
                <a:gd name="T22" fmla="*/ 2147483646 w 72745"/>
                <a:gd name="T23" fmla="*/ 2147483646 h 33720"/>
                <a:gd name="T24" fmla="*/ 2147483646 w 72745"/>
                <a:gd name="T25" fmla="*/ 2147483646 h 33720"/>
                <a:gd name="T26" fmla="*/ 2147483646 w 72745"/>
                <a:gd name="T27" fmla="*/ 2147483646 h 33720"/>
                <a:gd name="T28" fmla="*/ 2147483646 w 72745"/>
                <a:gd name="T29" fmla="*/ 2147483646 h 33720"/>
                <a:gd name="T30" fmla="*/ 2147483646 w 72745"/>
                <a:gd name="T31" fmla="*/ 2147483646 h 33720"/>
                <a:gd name="T32" fmla="*/ 2147483646 w 72745"/>
                <a:gd name="T33" fmla="*/ 2147483646 h 33720"/>
                <a:gd name="T34" fmla="*/ 2147483646 w 72745"/>
                <a:gd name="T35" fmla="*/ 2147483646 h 33720"/>
                <a:gd name="T36" fmla="*/ 2147483646 w 72745"/>
                <a:gd name="T37" fmla="*/ 2147483646 h 33720"/>
                <a:gd name="T38" fmla="*/ 2147483646 w 72745"/>
                <a:gd name="T39" fmla="*/ 2147483646 h 33720"/>
                <a:gd name="T40" fmla="*/ 2147483646 w 72745"/>
                <a:gd name="T41" fmla="*/ 2147483646 h 33720"/>
                <a:gd name="T42" fmla="*/ 2147483646 w 72745"/>
                <a:gd name="T43" fmla="*/ 2147483646 h 33720"/>
                <a:gd name="T44" fmla="*/ 2147483646 w 72745"/>
                <a:gd name="T45" fmla="*/ 2147483646 h 33720"/>
                <a:gd name="T46" fmla="*/ 2147483646 w 72745"/>
                <a:gd name="T47" fmla="*/ 2147483646 h 33720"/>
                <a:gd name="T48" fmla="*/ 2147483646 w 72745"/>
                <a:gd name="T49" fmla="*/ 2147483646 h 33720"/>
                <a:gd name="T50" fmla="*/ 2147483646 w 72745"/>
                <a:gd name="T51" fmla="*/ 2147483646 h 33720"/>
                <a:gd name="T52" fmla="*/ 2147483646 w 72745"/>
                <a:gd name="T53" fmla="*/ 2147483646 h 33720"/>
                <a:gd name="T54" fmla="*/ 2147483646 w 72745"/>
                <a:gd name="T55" fmla="*/ 2147483646 h 33720"/>
                <a:gd name="T56" fmla="*/ 2147483646 w 72745"/>
                <a:gd name="T57" fmla="*/ 2147483646 h 33720"/>
                <a:gd name="T58" fmla="*/ 2147483646 w 72745"/>
                <a:gd name="T59" fmla="*/ 2147483646 h 33720"/>
                <a:gd name="T60" fmla="*/ 2147483646 w 72745"/>
                <a:gd name="T61" fmla="*/ 2147483646 h 33720"/>
                <a:gd name="T62" fmla="*/ 2147483646 w 72745"/>
                <a:gd name="T63" fmla="*/ 2147483646 h 33720"/>
                <a:gd name="T64" fmla="*/ 2147483646 w 72745"/>
                <a:gd name="T65" fmla="*/ 2147483646 h 33720"/>
                <a:gd name="T66" fmla="*/ 2147483646 w 72745"/>
                <a:gd name="T67" fmla="*/ 2147483646 h 33720"/>
                <a:gd name="T68" fmla="*/ 2147483646 w 72745"/>
                <a:gd name="T69" fmla="*/ 2147483646 h 33720"/>
                <a:gd name="T70" fmla="*/ 2147483646 w 72745"/>
                <a:gd name="T71" fmla="*/ 2147483646 h 33720"/>
                <a:gd name="T72" fmla="*/ 2147483646 w 72745"/>
                <a:gd name="T73" fmla="*/ 2147483646 h 33720"/>
                <a:gd name="T74" fmla="*/ 2147483646 w 72745"/>
                <a:gd name="T75" fmla="*/ 2147483646 h 33720"/>
                <a:gd name="T76" fmla="*/ 2147483646 w 72745"/>
                <a:gd name="T77" fmla="*/ 2147483646 h 33720"/>
                <a:gd name="T78" fmla="*/ 2147483646 w 72745"/>
                <a:gd name="T79" fmla="*/ 2147483646 h 33720"/>
                <a:gd name="T80" fmla="*/ 2147483646 w 72745"/>
                <a:gd name="T81" fmla="*/ 2147483646 h 33720"/>
                <a:gd name="T82" fmla="*/ 2147483646 w 72745"/>
                <a:gd name="T83" fmla="*/ 2147483646 h 33720"/>
                <a:gd name="T84" fmla="*/ 2147483646 w 72745"/>
                <a:gd name="T85" fmla="*/ 2147483646 h 33720"/>
                <a:gd name="T86" fmla="*/ 2147483646 w 72745"/>
                <a:gd name="T87" fmla="*/ 2147483646 h 33720"/>
                <a:gd name="T88" fmla="*/ 2147483646 w 72745"/>
                <a:gd name="T89" fmla="*/ 2147483646 h 33720"/>
                <a:gd name="T90" fmla="*/ 2147483646 w 72745"/>
                <a:gd name="T91" fmla="*/ 2147483646 h 33720"/>
                <a:gd name="T92" fmla="*/ 2147483646 w 72745"/>
                <a:gd name="T93" fmla="*/ 2147483646 h 33720"/>
                <a:gd name="T94" fmla="*/ 2147483646 w 72745"/>
                <a:gd name="T95" fmla="*/ 2147483646 h 33720"/>
                <a:gd name="T96" fmla="*/ 2147483646 w 72745"/>
                <a:gd name="T97" fmla="*/ 2147483646 h 33720"/>
                <a:gd name="T98" fmla="*/ 2147483646 w 72745"/>
                <a:gd name="T99" fmla="*/ 2147483646 h 33720"/>
                <a:gd name="T100" fmla="*/ 2147483646 w 72745"/>
                <a:gd name="T101" fmla="*/ 2147483646 h 33720"/>
                <a:gd name="T102" fmla="*/ 2147483646 w 72745"/>
                <a:gd name="T103" fmla="*/ 2147483646 h 33720"/>
                <a:gd name="T104" fmla="*/ 2147483646 w 72745"/>
                <a:gd name="T105" fmla="*/ 2147483646 h 33720"/>
                <a:gd name="T106" fmla="*/ 2147483646 w 72745"/>
                <a:gd name="T107" fmla="*/ 2147483646 h 33720"/>
                <a:gd name="T108" fmla="*/ 2147483646 w 72745"/>
                <a:gd name="T109" fmla="*/ 2147483646 h 33720"/>
                <a:gd name="T110" fmla="*/ 2147483646 w 72745"/>
                <a:gd name="T111" fmla="*/ 2147483646 h 33720"/>
                <a:gd name="T112" fmla="*/ 2147483646 w 72745"/>
                <a:gd name="T113" fmla="*/ 2147483646 h 33720"/>
                <a:gd name="T114" fmla="*/ 2147483646 w 72745"/>
                <a:gd name="T115" fmla="*/ 2147483646 h 33720"/>
                <a:gd name="T116" fmla="*/ 2147483646 w 72745"/>
                <a:gd name="T117" fmla="*/ 2147483646 h 33720"/>
                <a:gd name="T118" fmla="*/ 2147483646 w 72745"/>
                <a:gd name="T119" fmla="*/ 2147483646 h 33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lnTo>
                    <a:pt x="19513" y="1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459;p15">
              <a:extLst>
                <a:ext uri="{FF2B5EF4-FFF2-40B4-BE49-F238E27FC236}">
                  <a16:creationId xmlns:a16="http://schemas.microsoft.com/office/drawing/2014/main" id="{31C44284-A11C-456A-8303-D7512B2A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000" y="952300"/>
              <a:ext cx="427195" cy="426305"/>
            </a:xfrm>
            <a:custGeom>
              <a:avLst/>
              <a:gdLst>
                <a:gd name="T0" fmla="*/ 2147483646 w 72745"/>
                <a:gd name="T1" fmla="*/ 2147483646 h 33720"/>
                <a:gd name="T2" fmla="*/ 2147483646 w 72745"/>
                <a:gd name="T3" fmla="*/ 2147483646 h 33720"/>
                <a:gd name="T4" fmla="*/ 2147483646 w 72745"/>
                <a:gd name="T5" fmla="*/ 2147483646 h 33720"/>
                <a:gd name="T6" fmla="*/ 2147483646 w 72745"/>
                <a:gd name="T7" fmla="*/ 2147483646 h 33720"/>
                <a:gd name="T8" fmla="*/ 2147483646 w 72745"/>
                <a:gd name="T9" fmla="*/ 2147483646 h 33720"/>
                <a:gd name="T10" fmla="*/ 2147483646 w 72745"/>
                <a:gd name="T11" fmla="*/ 2147483646 h 33720"/>
                <a:gd name="T12" fmla="*/ 2147483646 w 72745"/>
                <a:gd name="T13" fmla="*/ 2147483646 h 33720"/>
                <a:gd name="T14" fmla="*/ 2147483646 w 72745"/>
                <a:gd name="T15" fmla="*/ 2147483646 h 33720"/>
                <a:gd name="T16" fmla="*/ 2147483646 w 72745"/>
                <a:gd name="T17" fmla="*/ 2147483646 h 33720"/>
                <a:gd name="T18" fmla="*/ 2147483646 w 72745"/>
                <a:gd name="T19" fmla="*/ 2147483646 h 33720"/>
                <a:gd name="T20" fmla="*/ 2147483646 w 72745"/>
                <a:gd name="T21" fmla="*/ 2147483646 h 33720"/>
                <a:gd name="T22" fmla="*/ 2147483646 w 72745"/>
                <a:gd name="T23" fmla="*/ 2147483646 h 33720"/>
                <a:gd name="T24" fmla="*/ 2147483646 w 72745"/>
                <a:gd name="T25" fmla="*/ 2147483646 h 33720"/>
                <a:gd name="T26" fmla="*/ 2147483646 w 72745"/>
                <a:gd name="T27" fmla="*/ 2147483646 h 33720"/>
                <a:gd name="T28" fmla="*/ 2147483646 w 72745"/>
                <a:gd name="T29" fmla="*/ 2147483646 h 33720"/>
                <a:gd name="T30" fmla="*/ 2147483646 w 72745"/>
                <a:gd name="T31" fmla="*/ 2147483646 h 33720"/>
                <a:gd name="T32" fmla="*/ 2147483646 w 72745"/>
                <a:gd name="T33" fmla="*/ 2147483646 h 33720"/>
                <a:gd name="T34" fmla="*/ 2147483646 w 72745"/>
                <a:gd name="T35" fmla="*/ 2147483646 h 33720"/>
                <a:gd name="T36" fmla="*/ 2147483646 w 72745"/>
                <a:gd name="T37" fmla="*/ 2147483646 h 33720"/>
                <a:gd name="T38" fmla="*/ 2147483646 w 72745"/>
                <a:gd name="T39" fmla="*/ 2147483646 h 33720"/>
                <a:gd name="T40" fmla="*/ 2147483646 w 72745"/>
                <a:gd name="T41" fmla="*/ 2147483646 h 33720"/>
                <a:gd name="T42" fmla="*/ 2147483646 w 72745"/>
                <a:gd name="T43" fmla="*/ 2147483646 h 33720"/>
                <a:gd name="T44" fmla="*/ 2147483646 w 72745"/>
                <a:gd name="T45" fmla="*/ 2147483646 h 33720"/>
                <a:gd name="T46" fmla="*/ 2147483646 w 72745"/>
                <a:gd name="T47" fmla="*/ 2147483646 h 33720"/>
                <a:gd name="T48" fmla="*/ 2147483646 w 72745"/>
                <a:gd name="T49" fmla="*/ 2147483646 h 33720"/>
                <a:gd name="T50" fmla="*/ 2147483646 w 72745"/>
                <a:gd name="T51" fmla="*/ 2147483646 h 33720"/>
                <a:gd name="T52" fmla="*/ 2147483646 w 72745"/>
                <a:gd name="T53" fmla="*/ 2147483646 h 33720"/>
                <a:gd name="T54" fmla="*/ 2147483646 w 72745"/>
                <a:gd name="T55" fmla="*/ 2147483646 h 33720"/>
                <a:gd name="T56" fmla="*/ 2147483646 w 72745"/>
                <a:gd name="T57" fmla="*/ 2147483646 h 33720"/>
                <a:gd name="T58" fmla="*/ 2147483646 w 72745"/>
                <a:gd name="T59" fmla="*/ 2147483646 h 33720"/>
                <a:gd name="T60" fmla="*/ 2147483646 w 72745"/>
                <a:gd name="T61" fmla="*/ 2147483646 h 33720"/>
                <a:gd name="T62" fmla="*/ 2147483646 w 72745"/>
                <a:gd name="T63" fmla="*/ 2147483646 h 33720"/>
                <a:gd name="T64" fmla="*/ 2147483646 w 72745"/>
                <a:gd name="T65" fmla="*/ 2147483646 h 33720"/>
                <a:gd name="T66" fmla="*/ 2147483646 w 72745"/>
                <a:gd name="T67" fmla="*/ 2147483646 h 33720"/>
                <a:gd name="T68" fmla="*/ 2147483646 w 72745"/>
                <a:gd name="T69" fmla="*/ 2147483646 h 33720"/>
                <a:gd name="T70" fmla="*/ 2147483646 w 72745"/>
                <a:gd name="T71" fmla="*/ 2147483646 h 33720"/>
                <a:gd name="T72" fmla="*/ 2147483646 w 72745"/>
                <a:gd name="T73" fmla="*/ 2147483646 h 33720"/>
                <a:gd name="T74" fmla="*/ 2147483646 w 72745"/>
                <a:gd name="T75" fmla="*/ 2147483646 h 33720"/>
                <a:gd name="T76" fmla="*/ 2147483646 w 72745"/>
                <a:gd name="T77" fmla="*/ 2147483646 h 33720"/>
                <a:gd name="T78" fmla="*/ 2147483646 w 72745"/>
                <a:gd name="T79" fmla="*/ 2147483646 h 33720"/>
                <a:gd name="T80" fmla="*/ 2147483646 w 72745"/>
                <a:gd name="T81" fmla="*/ 2147483646 h 33720"/>
                <a:gd name="T82" fmla="*/ 2147483646 w 72745"/>
                <a:gd name="T83" fmla="*/ 2147483646 h 33720"/>
                <a:gd name="T84" fmla="*/ 2147483646 w 72745"/>
                <a:gd name="T85" fmla="*/ 2147483646 h 33720"/>
                <a:gd name="T86" fmla="*/ 2147483646 w 72745"/>
                <a:gd name="T87" fmla="*/ 2147483646 h 33720"/>
                <a:gd name="T88" fmla="*/ 2147483646 w 72745"/>
                <a:gd name="T89" fmla="*/ 2147483646 h 33720"/>
                <a:gd name="T90" fmla="*/ 2147483646 w 72745"/>
                <a:gd name="T91" fmla="*/ 2147483646 h 33720"/>
                <a:gd name="T92" fmla="*/ 2147483646 w 72745"/>
                <a:gd name="T93" fmla="*/ 2147483646 h 33720"/>
                <a:gd name="T94" fmla="*/ 2147483646 w 72745"/>
                <a:gd name="T95" fmla="*/ 2147483646 h 33720"/>
                <a:gd name="T96" fmla="*/ 2147483646 w 72745"/>
                <a:gd name="T97" fmla="*/ 2147483646 h 33720"/>
                <a:gd name="T98" fmla="*/ 2147483646 w 72745"/>
                <a:gd name="T99" fmla="*/ 2147483646 h 33720"/>
                <a:gd name="T100" fmla="*/ 2147483646 w 72745"/>
                <a:gd name="T101" fmla="*/ 2147483646 h 33720"/>
                <a:gd name="T102" fmla="*/ 2147483646 w 72745"/>
                <a:gd name="T103" fmla="*/ 2147483646 h 33720"/>
                <a:gd name="T104" fmla="*/ 2147483646 w 72745"/>
                <a:gd name="T105" fmla="*/ 2147483646 h 33720"/>
                <a:gd name="T106" fmla="*/ 2147483646 w 72745"/>
                <a:gd name="T107" fmla="*/ 2147483646 h 33720"/>
                <a:gd name="T108" fmla="*/ 2147483646 w 72745"/>
                <a:gd name="T109" fmla="*/ 2147483646 h 33720"/>
                <a:gd name="T110" fmla="*/ 2147483646 w 72745"/>
                <a:gd name="T111" fmla="*/ 2147483646 h 33720"/>
                <a:gd name="T112" fmla="*/ 2147483646 w 72745"/>
                <a:gd name="T113" fmla="*/ 2147483646 h 33720"/>
                <a:gd name="T114" fmla="*/ 2147483646 w 72745"/>
                <a:gd name="T115" fmla="*/ 2147483646 h 33720"/>
                <a:gd name="T116" fmla="*/ 2147483646 w 72745"/>
                <a:gd name="T117" fmla="*/ 2147483646 h 33720"/>
                <a:gd name="T118" fmla="*/ 2147483646 w 72745"/>
                <a:gd name="T119" fmla="*/ 2147483646 h 33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lnTo>
                    <a:pt x="19513" y="1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460;p15">
              <a:extLst>
                <a:ext uri="{FF2B5EF4-FFF2-40B4-BE49-F238E27FC236}">
                  <a16:creationId xmlns:a16="http://schemas.microsoft.com/office/drawing/2014/main" id="{DD2AF971-B112-448D-9BC9-BC31068CF726}"/>
                </a:ext>
              </a:extLst>
            </p:cNvPr>
            <p:cNvSpPr>
              <a:spLocks/>
            </p:cNvSpPr>
            <p:nvPr/>
          </p:nvSpPr>
          <p:spPr bwMode="auto">
            <a:xfrm rot="7396832">
              <a:off x="423324" y="1609721"/>
              <a:ext cx="578658" cy="534985"/>
            </a:xfrm>
            <a:custGeom>
              <a:avLst/>
              <a:gdLst>
                <a:gd name="T0" fmla="*/ 2147483646 w 72745"/>
                <a:gd name="T1" fmla="*/ 2147483646 h 33720"/>
                <a:gd name="T2" fmla="*/ 2147483646 w 72745"/>
                <a:gd name="T3" fmla="*/ 2147483646 h 33720"/>
                <a:gd name="T4" fmla="*/ 2147483646 w 72745"/>
                <a:gd name="T5" fmla="*/ 2147483646 h 33720"/>
                <a:gd name="T6" fmla="*/ 2147483646 w 72745"/>
                <a:gd name="T7" fmla="*/ 2147483646 h 33720"/>
                <a:gd name="T8" fmla="*/ 2147483646 w 72745"/>
                <a:gd name="T9" fmla="*/ 2147483646 h 33720"/>
                <a:gd name="T10" fmla="*/ 2147483646 w 72745"/>
                <a:gd name="T11" fmla="*/ 2147483646 h 33720"/>
                <a:gd name="T12" fmla="*/ 2147483646 w 72745"/>
                <a:gd name="T13" fmla="*/ 2147483646 h 33720"/>
                <a:gd name="T14" fmla="*/ 2147483646 w 72745"/>
                <a:gd name="T15" fmla="*/ 2147483646 h 33720"/>
                <a:gd name="T16" fmla="*/ 2147483646 w 72745"/>
                <a:gd name="T17" fmla="*/ 2147483646 h 33720"/>
                <a:gd name="T18" fmla="*/ 2147483646 w 72745"/>
                <a:gd name="T19" fmla="*/ 2147483646 h 33720"/>
                <a:gd name="T20" fmla="*/ 2147483646 w 72745"/>
                <a:gd name="T21" fmla="*/ 2147483646 h 33720"/>
                <a:gd name="T22" fmla="*/ 2147483646 w 72745"/>
                <a:gd name="T23" fmla="*/ 2147483646 h 33720"/>
                <a:gd name="T24" fmla="*/ 2147483646 w 72745"/>
                <a:gd name="T25" fmla="*/ 2147483646 h 33720"/>
                <a:gd name="T26" fmla="*/ 2147483646 w 72745"/>
                <a:gd name="T27" fmla="*/ 2147483646 h 33720"/>
                <a:gd name="T28" fmla="*/ 2147483646 w 72745"/>
                <a:gd name="T29" fmla="*/ 2147483646 h 33720"/>
                <a:gd name="T30" fmla="*/ 2147483646 w 72745"/>
                <a:gd name="T31" fmla="*/ 2147483646 h 33720"/>
                <a:gd name="T32" fmla="*/ 2147483646 w 72745"/>
                <a:gd name="T33" fmla="*/ 2147483646 h 33720"/>
                <a:gd name="T34" fmla="*/ 2147483646 w 72745"/>
                <a:gd name="T35" fmla="*/ 2147483646 h 33720"/>
                <a:gd name="T36" fmla="*/ 2147483646 w 72745"/>
                <a:gd name="T37" fmla="*/ 2147483646 h 33720"/>
                <a:gd name="T38" fmla="*/ 2147483646 w 72745"/>
                <a:gd name="T39" fmla="*/ 2147483646 h 33720"/>
                <a:gd name="T40" fmla="*/ 2147483646 w 72745"/>
                <a:gd name="T41" fmla="*/ 2147483646 h 33720"/>
                <a:gd name="T42" fmla="*/ 2147483646 w 72745"/>
                <a:gd name="T43" fmla="*/ 2147483646 h 33720"/>
                <a:gd name="T44" fmla="*/ 2147483646 w 72745"/>
                <a:gd name="T45" fmla="*/ 2147483646 h 33720"/>
                <a:gd name="T46" fmla="*/ 2147483646 w 72745"/>
                <a:gd name="T47" fmla="*/ 2147483646 h 33720"/>
                <a:gd name="T48" fmla="*/ 2147483646 w 72745"/>
                <a:gd name="T49" fmla="*/ 2147483646 h 33720"/>
                <a:gd name="T50" fmla="*/ 2147483646 w 72745"/>
                <a:gd name="T51" fmla="*/ 2147483646 h 33720"/>
                <a:gd name="T52" fmla="*/ 2147483646 w 72745"/>
                <a:gd name="T53" fmla="*/ 2147483646 h 33720"/>
                <a:gd name="T54" fmla="*/ 2147483646 w 72745"/>
                <a:gd name="T55" fmla="*/ 2147483646 h 33720"/>
                <a:gd name="T56" fmla="*/ 2147483646 w 72745"/>
                <a:gd name="T57" fmla="*/ 2147483646 h 33720"/>
                <a:gd name="T58" fmla="*/ 2147483646 w 72745"/>
                <a:gd name="T59" fmla="*/ 2147483646 h 33720"/>
                <a:gd name="T60" fmla="*/ 2147483646 w 72745"/>
                <a:gd name="T61" fmla="*/ 2147483646 h 33720"/>
                <a:gd name="T62" fmla="*/ 2147483646 w 72745"/>
                <a:gd name="T63" fmla="*/ 2147483646 h 33720"/>
                <a:gd name="T64" fmla="*/ 2147483646 w 72745"/>
                <a:gd name="T65" fmla="*/ 2147483646 h 33720"/>
                <a:gd name="T66" fmla="*/ 2147483646 w 72745"/>
                <a:gd name="T67" fmla="*/ 2147483646 h 33720"/>
                <a:gd name="T68" fmla="*/ 2147483646 w 72745"/>
                <a:gd name="T69" fmla="*/ 2147483646 h 33720"/>
                <a:gd name="T70" fmla="*/ 2147483646 w 72745"/>
                <a:gd name="T71" fmla="*/ 2147483646 h 33720"/>
                <a:gd name="T72" fmla="*/ 2147483646 w 72745"/>
                <a:gd name="T73" fmla="*/ 2147483646 h 33720"/>
                <a:gd name="T74" fmla="*/ 2147483646 w 72745"/>
                <a:gd name="T75" fmla="*/ 2147483646 h 33720"/>
                <a:gd name="T76" fmla="*/ 2147483646 w 72745"/>
                <a:gd name="T77" fmla="*/ 2147483646 h 33720"/>
                <a:gd name="T78" fmla="*/ 2147483646 w 72745"/>
                <a:gd name="T79" fmla="*/ 2147483646 h 33720"/>
                <a:gd name="T80" fmla="*/ 2147483646 w 72745"/>
                <a:gd name="T81" fmla="*/ 2147483646 h 33720"/>
                <a:gd name="T82" fmla="*/ 2147483646 w 72745"/>
                <a:gd name="T83" fmla="*/ 2147483646 h 33720"/>
                <a:gd name="T84" fmla="*/ 2147483646 w 72745"/>
                <a:gd name="T85" fmla="*/ 2147483646 h 33720"/>
                <a:gd name="T86" fmla="*/ 2147483646 w 72745"/>
                <a:gd name="T87" fmla="*/ 2147483646 h 33720"/>
                <a:gd name="T88" fmla="*/ 2147483646 w 72745"/>
                <a:gd name="T89" fmla="*/ 2147483646 h 33720"/>
                <a:gd name="T90" fmla="*/ 2147483646 w 72745"/>
                <a:gd name="T91" fmla="*/ 2147483646 h 33720"/>
                <a:gd name="T92" fmla="*/ 2147483646 w 72745"/>
                <a:gd name="T93" fmla="*/ 2147483646 h 33720"/>
                <a:gd name="T94" fmla="*/ 2147483646 w 72745"/>
                <a:gd name="T95" fmla="*/ 2147483646 h 33720"/>
                <a:gd name="T96" fmla="*/ 2147483646 w 72745"/>
                <a:gd name="T97" fmla="*/ 2147483646 h 33720"/>
                <a:gd name="T98" fmla="*/ 2147483646 w 72745"/>
                <a:gd name="T99" fmla="*/ 2147483646 h 33720"/>
                <a:gd name="T100" fmla="*/ 2147483646 w 72745"/>
                <a:gd name="T101" fmla="*/ 2147483646 h 33720"/>
                <a:gd name="T102" fmla="*/ 2147483646 w 72745"/>
                <a:gd name="T103" fmla="*/ 2147483646 h 33720"/>
                <a:gd name="T104" fmla="*/ 2147483646 w 72745"/>
                <a:gd name="T105" fmla="*/ 2147483646 h 33720"/>
                <a:gd name="T106" fmla="*/ 2147483646 w 72745"/>
                <a:gd name="T107" fmla="*/ 2147483646 h 33720"/>
                <a:gd name="T108" fmla="*/ 2147483646 w 72745"/>
                <a:gd name="T109" fmla="*/ 2147483646 h 33720"/>
                <a:gd name="T110" fmla="*/ 2147483646 w 72745"/>
                <a:gd name="T111" fmla="*/ 2147483646 h 33720"/>
                <a:gd name="T112" fmla="*/ 2147483646 w 72745"/>
                <a:gd name="T113" fmla="*/ 2147483646 h 33720"/>
                <a:gd name="T114" fmla="*/ 2147483646 w 72745"/>
                <a:gd name="T115" fmla="*/ 2147483646 h 33720"/>
                <a:gd name="T116" fmla="*/ 2147483646 w 72745"/>
                <a:gd name="T117" fmla="*/ 2147483646 h 33720"/>
                <a:gd name="T118" fmla="*/ 2147483646 w 72745"/>
                <a:gd name="T119" fmla="*/ 2147483646 h 33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lnTo>
                    <a:pt x="19513" y="1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4" name="Google Shape;461;p15">
            <a:extLst>
              <a:ext uri="{FF2B5EF4-FFF2-40B4-BE49-F238E27FC236}">
                <a16:creationId xmlns:a16="http://schemas.microsoft.com/office/drawing/2014/main" id="{0A7E8DBA-95A5-49CB-8EEA-473C011B8F2A}"/>
              </a:ext>
            </a:extLst>
          </p:cNvPr>
          <p:cNvGrpSpPr>
            <a:grpSpLocks/>
          </p:cNvGrpSpPr>
          <p:nvPr/>
        </p:nvGrpSpPr>
        <p:grpSpPr bwMode="auto">
          <a:xfrm rot="3488692">
            <a:off x="-568325" y="1654175"/>
            <a:ext cx="1201737" cy="1655763"/>
            <a:chOff x="330281" y="38723"/>
            <a:chExt cx="1614914" cy="2227176"/>
          </a:xfrm>
        </p:grpSpPr>
        <p:sp>
          <p:nvSpPr>
            <p:cNvPr id="15" name="Google Shape;462;p15">
              <a:extLst>
                <a:ext uri="{FF2B5EF4-FFF2-40B4-BE49-F238E27FC236}">
                  <a16:creationId xmlns:a16="http://schemas.microsoft.com/office/drawing/2014/main" id="{9C8882E0-F362-4039-8DD0-A68F0BFD7B0D}"/>
                </a:ext>
              </a:extLst>
            </p:cNvPr>
            <p:cNvSpPr>
              <a:spLocks/>
            </p:cNvSpPr>
            <p:nvPr/>
          </p:nvSpPr>
          <p:spPr bwMode="auto">
            <a:xfrm rot="-6325258">
              <a:off x="1139729" y="121218"/>
              <a:ext cx="578603" cy="534996"/>
            </a:xfrm>
            <a:custGeom>
              <a:avLst/>
              <a:gdLst>
                <a:gd name="T0" fmla="*/ 2147483646 w 72745"/>
                <a:gd name="T1" fmla="*/ 2147483646 h 33720"/>
                <a:gd name="T2" fmla="*/ 2147483646 w 72745"/>
                <a:gd name="T3" fmla="*/ 2147483646 h 33720"/>
                <a:gd name="T4" fmla="*/ 2147483646 w 72745"/>
                <a:gd name="T5" fmla="*/ 2147483646 h 33720"/>
                <a:gd name="T6" fmla="*/ 2147483646 w 72745"/>
                <a:gd name="T7" fmla="*/ 2147483646 h 33720"/>
                <a:gd name="T8" fmla="*/ 2147483646 w 72745"/>
                <a:gd name="T9" fmla="*/ 2147483646 h 33720"/>
                <a:gd name="T10" fmla="*/ 2147483646 w 72745"/>
                <a:gd name="T11" fmla="*/ 2147483646 h 33720"/>
                <a:gd name="T12" fmla="*/ 2147483646 w 72745"/>
                <a:gd name="T13" fmla="*/ 2147483646 h 33720"/>
                <a:gd name="T14" fmla="*/ 2147483646 w 72745"/>
                <a:gd name="T15" fmla="*/ 2147483646 h 33720"/>
                <a:gd name="T16" fmla="*/ 2147483646 w 72745"/>
                <a:gd name="T17" fmla="*/ 2147483646 h 33720"/>
                <a:gd name="T18" fmla="*/ 2147483646 w 72745"/>
                <a:gd name="T19" fmla="*/ 2147483646 h 33720"/>
                <a:gd name="T20" fmla="*/ 2147483646 w 72745"/>
                <a:gd name="T21" fmla="*/ 2147483646 h 33720"/>
                <a:gd name="T22" fmla="*/ 2147483646 w 72745"/>
                <a:gd name="T23" fmla="*/ 2147483646 h 33720"/>
                <a:gd name="T24" fmla="*/ 2147483646 w 72745"/>
                <a:gd name="T25" fmla="*/ 2147483646 h 33720"/>
                <a:gd name="T26" fmla="*/ 2147483646 w 72745"/>
                <a:gd name="T27" fmla="*/ 2147483646 h 33720"/>
                <a:gd name="T28" fmla="*/ 2147483646 w 72745"/>
                <a:gd name="T29" fmla="*/ 2147483646 h 33720"/>
                <a:gd name="T30" fmla="*/ 2147483646 w 72745"/>
                <a:gd name="T31" fmla="*/ 2147483646 h 33720"/>
                <a:gd name="T32" fmla="*/ 2147483646 w 72745"/>
                <a:gd name="T33" fmla="*/ 2147483646 h 33720"/>
                <a:gd name="T34" fmla="*/ 2147483646 w 72745"/>
                <a:gd name="T35" fmla="*/ 2147483646 h 33720"/>
                <a:gd name="T36" fmla="*/ 2147483646 w 72745"/>
                <a:gd name="T37" fmla="*/ 2147483646 h 33720"/>
                <a:gd name="T38" fmla="*/ 2147483646 w 72745"/>
                <a:gd name="T39" fmla="*/ 2147483646 h 33720"/>
                <a:gd name="T40" fmla="*/ 2147483646 w 72745"/>
                <a:gd name="T41" fmla="*/ 2147483646 h 33720"/>
                <a:gd name="T42" fmla="*/ 2147483646 w 72745"/>
                <a:gd name="T43" fmla="*/ 2147483646 h 33720"/>
                <a:gd name="T44" fmla="*/ 2147483646 w 72745"/>
                <a:gd name="T45" fmla="*/ 2147483646 h 33720"/>
                <a:gd name="T46" fmla="*/ 2147483646 w 72745"/>
                <a:gd name="T47" fmla="*/ 2147483646 h 33720"/>
                <a:gd name="T48" fmla="*/ 2147483646 w 72745"/>
                <a:gd name="T49" fmla="*/ 2147483646 h 33720"/>
                <a:gd name="T50" fmla="*/ 2147483646 w 72745"/>
                <a:gd name="T51" fmla="*/ 2147483646 h 33720"/>
                <a:gd name="T52" fmla="*/ 2147483646 w 72745"/>
                <a:gd name="T53" fmla="*/ 2147483646 h 33720"/>
                <a:gd name="T54" fmla="*/ 2147483646 w 72745"/>
                <a:gd name="T55" fmla="*/ 2147483646 h 33720"/>
                <a:gd name="T56" fmla="*/ 2147483646 w 72745"/>
                <a:gd name="T57" fmla="*/ 2147483646 h 33720"/>
                <a:gd name="T58" fmla="*/ 2147483646 w 72745"/>
                <a:gd name="T59" fmla="*/ 2147483646 h 33720"/>
                <a:gd name="T60" fmla="*/ 2147483646 w 72745"/>
                <a:gd name="T61" fmla="*/ 2147483646 h 33720"/>
                <a:gd name="T62" fmla="*/ 2147483646 w 72745"/>
                <a:gd name="T63" fmla="*/ 2147483646 h 33720"/>
                <a:gd name="T64" fmla="*/ 2147483646 w 72745"/>
                <a:gd name="T65" fmla="*/ 2147483646 h 33720"/>
                <a:gd name="T66" fmla="*/ 2147483646 w 72745"/>
                <a:gd name="T67" fmla="*/ 2147483646 h 33720"/>
                <a:gd name="T68" fmla="*/ 2147483646 w 72745"/>
                <a:gd name="T69" fmla="*/ 2147483646 h 33720"/>
                <a:gd name="T70" fmla="*/ 2147483646 w 72745"/>
                <a:gd name="T71" fmla="*/ 2147483646 h 33720"/>
                <a:gd name="T72" fmla="*/ 2147483646 w 72745"/>
                <a:gd name="T73" fmla="*/ 2147483646 h 33720"/>
                <a:gd name="T74" fmla="*/ 2147483646 w 72745"/>
                <a:gd name="T75" fmla="*/ 2147483646 h 33720"/>
                <a:gd name="T76" fmla="*/ 2147483646 w 72745"/>
                <a:gd name="T77" fmla="*/ 2147483646 h 33720"/>
                <a:gd name="T78" fmla="*/ 2147483646 w 72745"/>
                <a:gd name="T79" fmla="*/ 2147483646 h 33720"/>
                <a:gd name="T80" fmla="*/ 2147483646 w 72745"/>
                <a:gd name="T81" fmla="*/ 2147483646 h 33720"/>
                <a:gd name="T82" fmla="*/ 2147483646 w 72745"/>
                <a:gd name="T83" fmla="*/ 2147483646 h 33720"/>
                <a:gd name="T84" fmla="*/ 2147483646 w 72745"/>
                <a:gd name="T85" fmla="*/ 2147483646 h 33720"/>
                <a:gd name="T86" fmla="*/ 2147483646 w 72745"/>
                <a:gd name="T87" fmla="*/ 2147483646 h 33720"/>
                <a:gd name="T88" fmla="*/ 2147483646 w 72745"/>
                <a:gd name="T89" fmla="*/ 2147483646 h 33720"/>
                <a:gd name="T90" fmla="*/ 2147483646 w 72745"/>
                <a:gd name="T91" fmla="*/ 2147483646 h 33720"/>
                <a:gd name="T92" fmla="*/ 2147483646 w 72745"/>
                <a:gd name="T93" fmla="*/ 2147483646 h 33720"/>
                <a:gd name="T94" fmla="*/ 2147483646 w 72745"/>
                <a:gd name="T95" fmla="*/ 2147483646 h 33720"/>
                <a:gd name="T96" fmla="*/ 2147483646 w 72745"/>
                <a:gd name="T97" fmla="*/ 2147483646 h 33720"/>
                <a:gd name="T98" fmla="*/ 2147483646 w 72745"/>
                <a:gd name="T99" fmla="*/ 2147483646 h 33720"/>
                <a:gd name="T100" fmla="*/ 2147483646 w 72745"/>
                <a:gd name="T101" fmla="*/ 2147483646 h 33720"/>
                <a:gd name="T102" fmla="*/ 2147483646 w 72745"/>
                <a:gd name="T103" fmla="*/ 2147483646 h 33720"/>
                <a:gd name="T104" fmla="*/ 2147483646 w 72745"/>
                <a:gd name="T105" fmla="*/ 2147483646 h 33720"/>
                <a:gd name="T106" fmla="*/ 2147483646 w 72745"/>
                <a:gd name="T107" fmla="*/ 2147483646 h 33720"/>
                <a:gd name="T108" fmla="*/ 2147483646 w 72745"/>
                <a:gd name="T109" fmla="*/ 2147483646 h 33720"/>
                <a:gd name="T110" fmla="*/ 2147483646 w 72745"/>
                <a:gd name="T111" fmla="*/ 2147483646 h 33720"/>
                <a:gd name="T112" fmla="*/ 2147483646 w 72745"/>
                <a:gd name="T113" fmla="*/ 2147483646 h 33720"/>
                <a:gd name="T114" fmla="*/ 2147483646 w 72745"/>
                <a:gd name="T115" fmla="*/ 2147483646 h 33720"/>
                <a:gd name="T116" fmla="*/ 2147483646 w 72745"/>
                <a:gd name="T117" fmla="*/ 2147483646 h 33720"/>
                <a:gd name="T118" fmla="*/ 2147483646 w 72745"/>
                <a:gd name="T119" fmla="*/ 2147483646 h 33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lnTo>
                    <a:pt x="19513" y="1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463;p15">
              <a:extLst>
                <a:ext uri="{FF2B5EF4-FFF2-40B4-BE49-F238E27FC236}">
                  <a16:creationId xmlns:a16="http://schemas.microsoft.com/office/drawing/2014/main" id="{47D626B1-8B5B-4E06-84D6-971A1EC59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000" y="952300"/>
              <a:ext cx="427195" cy="426305"/>
            </a:xfrm>
            <a:custGeom>
              <a:avLst/>
              <a:gdLst>
                <a:gd name="T0" fmla="*/ 2147483646 w 72745"/>
                <a:gd name="T1" fmla="*/ 2147483646 h 33720"/>
                <a:gd name="T2" fmla="*/ 2147483646 w 72745"/>
                <a:gd name="T3" fmla="*/ 2147483646 h 33720"/>
                <a:gd name="T4" fmla="*/ 2147483646 w 72745"/>
                <a:gd name="T5" fmla="*/ 2147483646 h 33720"/>
                <a:gd name="T6" fmla="*/ 2147483646 w 72745"/>
                <a:gd name="T7" fmla="*/ 2147483646 h 33720"/>
                <a:gd name="T8" fmla="*/ 2147483646 w 72745"/>
                <a:gd name="T9" fmla="*/ 2147483646 h 33720"/>
                <a:gd name="T10" fmla="*/ 2147483646 w 72745"/>
                <a:gd name="T11" fmla="*/ 2147483646 h 33720"/>
                <a:gd name="T12" fmla="*/ 2147483646 w 72745"/>
                <a:gd name="T13" fmla="*/ 2147483646 h 33720"/>
                <a:gd name="T14" fmla="*/ 2147483646 w 72745"/>
                <a:gd name="T15" fmla="*/ 2147483646 h 33720"/>
                <a:gd name="T16" fmla="*/ 2147483646 w 72745"/>
                <a:gd name="T17" fmla="*/ 2147483646 h 33720"/>
                <a:gd name="T18" fmla="*/ 2147483646 w 72745"/>
                <a:gd name="T19" fmla="*/ 2147483646 h 33720"/>
                <a:gd name="T20" fmla="*/ 2147483646 w 72745"/>
                <a:gd name="T21" fmla="*/ 2147483646 h 33720"/>
                <a:gd name="T22" fmla="*/ 2147483646 w 72745"/>
                <a:gd name="T23" fmla="*/ 2147483646 h 33720"/>
                <a:gd name="T24" fmla="*/ 2147483646 w 72745"/>
                <a:gd name="T25" fmla="*/ 2147483646 h 33720"/>
                <a:gd name="T26" fmla="*/ 2147483646 w 72745"/>
                <a:gd name="T27" fmla="*/ 2147483646 h 33720"/>
                <a:gd name="T28" fmla="*/ 2147483646 w 72745"/>
                <a:gd name="T29" fmla="*/ 2147483646 h 33720"/>
                <a:gd name="T30" fmla="*/ 2147483646 w 72745"/>
                <a:gd name="T31" fmla="*/ 2147483646 h 33720"/>
                <a:gd name="T32" fmla="*/ 2147483646 w 72745"/>
                <a:gd name="T33" fmla="*/ 2147483646 h 33720"/>
                <a:gd name="T34" fmla="*/ 2147483646 w 72745"/>
                <a:gd name="T35" fmla="*/ 2147483646 h 33720"/>
                <a:gd name="T36" fmla="*/ 2147483646 w 72745"/>
                <a:gd name="T37" fmla="*/ 2147483646 h 33720"/>
                <a:gd name="T38" fmla="*/ 2147483646 w 72745"/>
                <a:gd name="T39" fmla="*/ 2147483646 h 33720"/>
                <a:gd name="T40" fmla="*/ 2147483646 w 72745"/>
                <a:gd name="T41" fmla="*/ 2147483646 h 33720"/>
                <a:gd name="T42" fmla="*/ 2147483646 w 72745"/>
                <a:gd name="T43" fmla="*/ 2147483646 h 33720"/>
                <a:gd name="T44" fmla="*/ 2147483646 w 72745"/>
                <a:gd name="T45" fmla="*/ 2147483646 h 33720"/>
                <a:gd name="T46" fmla="*/ 2147483646 w 72745"/>
                <a:gd name="T47" fmla="*/ 2147483646 h 33720"/>
                <a:gd name="T48" fmla="*/ 2147483646 w 72745"/>
                <a:gd name="T49" fmla="*/ 2147483646 h 33720"/>
                <a:gd name="T50" fmla="*/ 2147483646 w 72745"/>
                <a:gd name="T51" fmla="*/ 2147483646 h 33720"/>
                <a:gd name="T52" fmla="*/ 2147483646 w 72745"/>
                <a:gd name="T53" fmla="*/ 2147483646 h 33720"/>
                <a:gd name="T54" fmla="*/ 2147483646 w 72745"/>
                <a:gd name="T55" fmla="*/ 2147483646 h 33720"/>
                <a:gd name="T56" fmla="*/ 2147483646 w 72745"/>
                <a:gd name="T57" fmla="*/ 2147483646 h 33720"/>
                <a:gd name="T58" fmla="*/ 2147483646 w 72745"/>
                <a:gd name="T59" fmla="*/ 2147483646 h 33720"/>
                <a:gd name="T60" fmla="*/ 2147483646 w 72745"/>
                <a:gd name="T61" fmla="*/ 2147483646 h 33720"/>
                <a:gd name="T62" fmla="*/ 2147483646 w 72745"/>
                <a:gd name="T63" fmla="*/ 2147483646 h 33720"/>
                <a:gd name="T64" fmla="*/ 2147483646 w 72745"/>
                <a:gd name="T65" fmla="*/ 2147483646 h 33720"/>
                <a:gd name="T66" fmla="*/ 2147483646 w 72745"/>
                <a:gd name="T67" fmla="*/ 2147483646 h 33720"/>
                <a:gd name="T68" fmla="*/ 2147483646 w 72745"/>
                <a:gd name="T69" fmla="*/ 2147483646 h 33720"/>
                <a:gd name="T70" fmla="*/ 2147483646 w 72745"/>
                <a:gd name="T71" fmla="*/ 2147483646 h 33720"/>
                <a:gd name="T72" fmla="*/ 2147483646 w 72745"/>
                <a:gd name="T73" fmla="*/ 2147483646 h 33720"/>
                <a:gd name="T74" fmla="*/ 2147483646 w 72745"/>
                <a:gd name="T75" fmla="*/ 2147483646 h 33720"/>
                <a:gd name="T76" fmla="*/ 2147483646 w 72745"/>
                <a:gd name="T77" fmla="*/ 2147483646 h 33720"/>
                <a:gd name="T78" fmla="*/ 2147483646 w 72745"/>
                <a:gd name="T79" fmla="*/ 2147483646 h 33720"/>
                <a:gd name="T80" fmla="*/ 2147483646 w 72745"/>
                <a:gd name="T81" fmla="*/ 2147483646 h 33720"/>
                <a:gd name="T82" fmla="*/ 2147483646 w 72745"/>
                <a:gd name="T83" fmla="*/ 2147483646 h 33720"/>
                <a:gd name="T84" fmla="*/ 2147483646 w 72745"/>
                <a:gd name="T85" fmla="*/ 2147483646 h 33720"/>
                <a:gd name="T86" fmla="*/ 2147483646 w 72745"/>
                <a:gd name="T87" fmla="*/ 2147483646 h 33720"/>
                <a:gd name="T88" fmla="*/ 2147483646 w 72745"/>
                <a:gd name="T89" fmla="*/ 2147483646 h 33720"/>
                <a:gd name="T90" fmla="*/ 2147483646 w 72745"/>
                <a:gd name="T91" fmla="*/ 2147483646 h 33720"/>
                <a:gd name="T92" fmla="*/ 2147483646 w 72745"/>
                <a:gd name="T93" fmla="*/ 2147483646 h 33720"/>
                <a:gd name="T94" fmla="*/ 2147483646 w 72745"/>
                <a:gd name="T95" fmla="*/ 2147483646 h 33720"/>
                <a:gd name="T96" fmla="*/ 2147483646 w 72745"/>
                <a:gd name="T97" fmla="*/ 2147483646 h 33720"/>
                <a:gd name="T98" fmla="*/ 2147483646 w 72745"/>
                <a:gd name="T99" fmla="*/ 2147483646 h 33720"/>
                <a:gd name="T100" fmla="*/ 2147483646 w 72745"/>
                <a:gd name="T101" fmla="*/ 2147483646 h 33720"/>
                <a:gd name="T102" fmla="*/ 2147483646 w 72745"/>
                <a:gd name="T103" fmla="*/ 2147483646 h 33720"/>
                <a:gd name="T104" fmla="*/ 2147483646 w 72745"/>
                <a:gd name="T105" fmla="*/ 2147483646 h 33720"/>
                <a:gd name="T106" fmla="*/ 2147483646 w 72745"/>
                <a:gd name="T107" fmla="*/ 2147483646 h 33720"/>
                <a:gd name="T108" fmla="*/ 2147483646 w 72745"/>
                <a:gd name="T109" fmla="*/ 2147483646 h 33720"/>
                <a:gd name="T110" fmla="*/ 2147483646 w 72745"/>
                <a:gd name="T111" fmla="*/ 2147483646 h 33720"/>
                <a:gd name="T112" fmla="*/ 2147483646 w 72745"/>
                <a:gd name="T113" fmla="*/ 2147483646 h 33720"/>
                <a:gd name="T114" fmla="*/ 2147483646 w 72745"/>
                <a:gd name="T115" fmla="*/ 2147483646 h 33720"/>
                <a:gd name="T116" fmla="*/ 2147483646 w 72745"/>
                <a:gd name="T117" fmla="*/ 2147483646 h 33720"/>
                <a:gd name="T118" fmla="*/ 2147483646 w 72745"/>
                <a:gd name="T119" fmla="*/ 2147483646 h 33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lnTo>
                    <a:pt x="19513" y="1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464;p15">
              <a:extLst>
                <a:ext uri="{FF2B5EF4-FFF2-40B4-BE49-F238E27FC236}">
                  <a16:creationId xmlns:a16="http://schemas.microsoft.com/office/drawing/2014/main" id="{37312395-3743-4192-82EE-E9F557CD34EF}"/>
                </a:ext>
              </a:extLst>
            </p:cNvPr>
            <p:cNvSpPr>
              <a:spLocks/>
            </p:cNvSpPr>
            <p:nvPr/>
          </p:nvSpPr>
          <p:spPr bwMode="auto">
            <a:xfrm rot="7396832">
              <a:off x="423324" y="1609721"/>
              <a:ext cx="578658" cy="534985"/>
            </a:xfrm>
            <a:custGeom>
              <a:avLst/>
              <a:gdLst>
                <a:gd name="T0" fmla="*/ 2147483646 w 72745"/>
                <a:gd name="T1" fmla="*/ 2147483646 h 33720"/>
                <a:gd name="T2" fmla="*/ 2147483646 w 72745"/>
                <a:gd name="T3" fmla="*/ 2147483646 h 33720"/>
                <a:gd name="T4" fmla="*/ 2147483646 w 72745"/>
                <a:gd name="T5" fmla="*/ 2147483646 h 33720"/>
                <a:gd name="T6" fmla="*/ 2147483646 w 72745"/>
                <a:gd name="T7" fmla="*/ 2147483646 h 33720"/>
                <a:gd name="T8" fmla="*/ 2147483646 w 72745"/>
                <a:gd name="T9" fmla="*/ 2147483646 h 33720"/>
                <a:gd name="T10" fmla="*/ 2147483646 w 72745"/>
                <a:gd name="T11" fmla="*/ 2147483646 h 33720"/>
                <a:gd name="T12" fmla="*/ 2147483646 w 72745"/>
                <a:gd name="T13" fmla="*/ 2147483646 h 33720"/>
                <a:gd name="T14" fmla="*/ 2147483646 w 72745"/>
                <a:gd name="T15" fmla="*/ 2147483646 h 33720"/>
                <a:gd name="T16" fmla="*/ 2147483646 w 72745"/>
                <a:gd name="T17" fmla="*/ 2147483646 h 33720"/>
                <a:gd name="T18" fmla="*/ 2147483646 w 72745"/>
                <a:gd name="T19" fmla="*/ 2147483646 h 33720"/>
                <a:gd name="T20" fmla="*/ 2147483646 w 72745"/>
                <a:gd name="T21" fmla="*/ 2147483646 h 33720"/>
                <a:gd name="T22" fmla="*/ 2147483646 w 72745"/>
                <a:gd name="T23" fmla="*/ 2147483646 h 33720"/>
                <a:gd name="T24" fmla="*/ 2147483646 w 72745"/>
                <a:gd name="T25" fmla="*/ 2147483646 h 33720"/>
                <a:gd name="T26" fmla="*/ 2147483646 w 72745"/>
                <a:gd name="T27" fmla="*/ 2147483646 h 33720"/>
                <a:gd name="T28" fmla="*/ 2147483646 w 72745"/>
                <a:gd name="T29" fmla="*/ 2147483646 h 33720"/>
                <a:gd name="T30" fmla="*/ 2147483646 w 72745"/>
                <a:gd name="T31" fmla="*/ 2147483646 h 33720"/>
                <a:gd name="T32" fmla="*/ 2147483646 w 72745"/>
                <a:gd name="T33" fmla="*/ 2147483646 h 33720"/>
                <a:gd name="T34" fmla="*/ 2147483646 w 72745"/>
                <a:gd name="T35" fmla="*/ 2147483646 h 33720"/>
                <a:gd name="T36" fmla="*/ 2147483646 w 72745"/>
                <a:gd name="T37" fmla="*/ 2147483646 h 33720"/>
                <a:gd name="T38" fmla="*/ 2147483646 w 72745"/>
                <a:gd name="T39" fmla="*/ 2147483646 h 33720"/>
                <a:gd name="T40" fmla="*/ 2147483646 w 72745"/>
                <a:gd name="T41" fmla="*/ 2147483646 h 33720"/>
                <a:gd name="T42" fmla="*/ 2147483646 w 72745"/>
                <a:gd name="T43" fmla="*/ 2147483646 h 33720"/>
                <a:gd name="T44" fmla="*/ 2147483646 w 72745"/>
                <a:gd name="T45" fmla="*/ 2147483646 h 33720"/>
                <a:gd name="T46" fmla="*/ 2147483646 w 72745"/>
                <a:gd name="T47" fmla="*/ 2147483646 h 33720"/>
                <a:gd name="T48" fmla="*/ 2147483646 w 72745"/>
                <a:gd name="T49" fmla="*/ 2147483646 h 33720"/>
                <a:gd name="T50" fmla="*/ 2147483646 w 72745"/>
                <a:gd name="T51" fmla="*/ 2147483646 h 33720"/>
                <a:gd name="T52" fmla="*/ 2147483646 w 72745"/>
                <a:gd name="T53" fmla="*/ 2147483646 h 33720"/>
                <a:gd name="T54" fmla="*/ 2147483646 w 72745"/>
                <a:gd name="T55" fmla="*/ 2147483646 h 33720"/>
                <a:gd name="T56" fmla="*/ 2147483646 w 72745"/>
                <a:gd name="T57" fmla="*/ 2147483646 h 33720"/>
                <a:gd name="T58" fmla="*/ 2147483646 w 72745"/>
                <a:gd name="T59" fmla="*/ 2147483646 h 33720"/>
                <a:gd name="T60" fmla="*/ 2147483646 w 72745"/>
                <a:gd name="T61" fmla="*/ 2147483646 h 33720"/>
                <a:gd name="T62" fmla="*/ 2147483646 w 72745"/>
                <a:gd name="T63" fmla="*/ 2147483646 h 33720"/>
                <a:gd name="T64" fmla="*/ 2147483646 w 72745"/>
                <a:gd name="T65" fmla="*/ 2147483646 h 33720"/>
                <a:gd name="T66" fmla="*/ 2147483646 w 72745"/>
                <a:gd name="T67" fmla="*/ 2147483646 h 33720"/>
                <a:gd name="T68" fmla="*/ 2147483646 w 72745"/>
                <a:gd name="T69" fmla="*/ 2147483646 h 33720"/>
                <a:gd name="T70" fmla="*/ 2147483646 w 72745"/>
                <a:gd name="T71" fmla="*/ 2147483646 h 33720"/>
                <a:gd name="T72" fmla="*/ 2147483646 w 72745"/>
                <a:gd name="T73" fmla="*/ 2147483646 h 33720"/>
                <a:gd name="T74" fmla="*/ 2147483646 w 72745"/>
                <a:gd name="T75" fmla="*/ 2147483646 h 33720"/>
                <a:gd name="T76" fmla="*/ 2147483646 w 72745"/>
                <a:gd name="T77" fmla="*/ 2147483646 h 33720"/>
                <a:gd name="T78" fmla="*/ 2147483646 w 72745"/>
                <a:gd name="T79" fmla="*/ 2147483646 h 33720"/>
                <a:gd name="T80" fmla="*/ 2147483646 w 72745"/>
                <a:gd name="T81" fmla="*/ 2147483646 h 33720"/>
                <a:gd name="T82" fmla="*/ 2147483646 w 72745"/>
                <a:gd name="T83" fmla="*/ 2147483646 h 33720"/>
                <a:gd name="T84" fmla="*/ 2147483646 w 72745"/>
                <a:gd name="T85" fmla="*/ 2147483646 h 33720"/>
                <a:gd name="T86" fmla="*/ 2147483646 w 72745"/>
                <a:gd name="T87" fmla="*/ 2147483646 h 33720"/>
                <a:gd name="T88" fmla="*/ 2147483646 w 72745"/>
                <a:gd name="T89" fmla="*/ 2147483646 h 33720"/>
                <a:gd name="T90" fmla="*/ 2147483646 w 72745"/>
                <a:gd name="T91" fmla="*/ 2147483646 h 33720"/>
                <a:gd name="T92" fmla="*/ 2147483646 w 72745"/>
                <a:gd name="T93" fmla="*/ 2147483646 h 33720"/>
                <a:gd name="T94" fmla="*/ 2147483646 w 72745"/>
                <a:gd name="T95" fmla="*/ 2147483646 h 33720"/>
                <a:gd name="T96" fmla="*/ 2147483646 w 72745"/>
                <a:gd name="T97" fmla="*/ 2147483646 h 33720"/>
                <a:gd name="T98" fmla="*/ 2147483646 w 72745"/>
                <a:gd name="T99" fmla="*/ 2147483646 h 33720"/>
                <a:gd name="T100" fmla="*/ 2147483646 w 72745"/>
                <a:gd name="T101" fmla="*/ 2147483646 h 33720"/>
                <a:gd name="T102" fmla="*/ 2147483646 w 72745"/>
                <a:gd name="T103" fmla="*/ 2147483646 h 33720"/>
                <a:gd name="T104" fmla="*/ 2147483646 w 72745"/>
                <a:gd name="T105" fmla="*/ 2147483646 h 33720"/>
                <a:gd name="T106" fmla="*/ 2147483646 w 72745"/>
                <a:gd name="T107" fmla="*/ 2147483646 h 33720"/>
                <a:gd name="T108" fmla="*/ 2147483646 w 72745"/>
                <a:gd name="T109" fmla="*/ 2147483646 h 33720"/>
                <a:gd name="T110" fmla="*/ 2147483646 w 72745"/>
                <a:gd name="T111" fmla="*/ 2147483646 h 33720"/>
                <a:gd name="T112" fmla="*/ 2147483646 w 72745"/>
                <a:gd name="T113" fmla="*/ 2147483646 h 33720"/>
                <a:gd name="T114" fmla="*/ 2147483646 w 72745"/>
                <a:gd name="T115" fmla="*/ 2147483646 h 33720"/>
                <a:gd name="T116" fmla="*/ 2147483646 w 72745"/>
                <a:gd name="T117" fmla="*/ 2147483646 h 33720"/>
                <a:gd name="T118" fmla="*/ 2147483646 w 72745"/>
                <a:gd name="T119" fmla="*/ 2147483646 h 33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lnTo>
                    <a:pt x="19513" y="1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" name="Google Shape;465;p15">
            <a:extLst>
              <a:ext uri="{FF2B5EF4-FFF2-40B4-BE49-F238E27FC236}">
                <a16:creationId xmlns:a16="http://schemas.microsoft.com/office/drawing/2014/main" id="{24742B02-2842-4DC3-B10F-421525C1967C}"/>
              </a:ext>
            </a:extLst>
          </p:cNvPr>
          <p:cNvSpPr>
            <a:spLocks/>
          </p:cNvSpPr>
          <p:nvPr/>
        </p:nvSpPr>
        <p:spPr bwMode="auto">
          <a:xfrm>
            <a:off x="1512888" y="3738563"/>
            <a:ext cx="192087" cy="101600"/>
          </a:xfrm>
          <a:custGeom>
            <a:avLst/>
            <a:gdLst>
              <a:gd name="T0" fmla="*/ 2147483646 w 5754"/>
              <a:gd name="T1" fmla="*/ 2147483646 h 3023"/>
              <a:gd name="T2" fmla="*/ 2147483646 w 5754"/>
              <a:gd name="T3" fmla="*/ 2147483646 h 3023"/>
              <a:gd name="T4" fmla="*/ 2147483646 w 5754"/>
              <a:gd name="T5" fmla="*/ 2147483646 h 3023"/>
              <a:gd name="T6" fmla="*/ 2147483646 w 5754"/>
              <a:gd name="T7" fmla="*/ 2147483646 h 3023"/>
              <a:gd name="T8" fmla="*/ 2147483646 w 5754"/>
              <a:gd name="T9" fmla="*/ 2147483646 h 3023"/>
              <a:gd name="T10" fmla="*/ 2147483646 w 5754"/>
              <a:gd name="T11" fmla="*/ 2147483646 h 3023"/>
              <a:gd name="T12" fmla="*/ 2147483646 w 5754"/>
              <a:gd name="T13" fmla="*/ 2147483646 h 3023"/>
              <a:gd name="T14" fmla="*/ 2147483646 w 5754"/>
              <a:gd name="T15" fmla="*/ 2147483646 h 3023"/>
              <a:gd name="T16" fmla="*/ 2147483646 w 5754"/>
              <a:gd name="T17" fmla="*/ 2147483646 h 3023"/>
              <a:gd name="T18" fmla="*/ 2147483646 w 5754"/>
              <a:gd name="T19" fmla="*/ 2147483646 h 3023"/>
              <a:gd name="T20" fmla="*/ 2147483646 w 5754"/>
              <a:gd name="T21" fmla="*/ 2147483646 h 3023"/>
              <a:gd name="T22" fmla="*/ 2147483646 w 5754"/>
              <a:gd name="T23" fmla="*/ 2147483646 h 3023"/>
              <a:gd name="T24" fmla="*/ 2147483646 w 5754"/>
              <a:gd name="T25" fmla="*/ 2147483646 h 3023"/>
              <a:gd name="T26" fmla="*/ 2147483646 w 5754"/>
              <a:gd name="T27" fmla="*/ 2147483646 h 3023"/>
              <a:gd name="T28" fmla="*/ 2147483646 w 5754"/>
              <a:gd name="T29" fmla="*/ 2147483646 h 3023"/>
              <a:gd name="T30" fmla="*/ 2147483646 w 5754"/>
              <a:gd name="T31" fmla="*/ 2147483646 h 3023"/>
              <a:gd name="T32" fmla="*/ 2147483646 w 5754"/>
              <a:gd name="T33" fmla="*/ 2147483646 h 3023"/>
              <a:gd name="T34" fmla="*/ 2147483646 w 5754"/>
              <a:gd name="T35" fmla="*/ 2147483646 h 3023"/>
              <a:gd name="T36" fmla="*/ 2147483646 w 5754"/>
              <a:gd name="T37" fmla="*/ 2147483646 h 3023"/>
              <a:gd name="T38" fmla="*/ 2147483646 w 5754"/>
              <a:gd name="T39" fmla="*/ 2147483646 h 3023"/>
              <a:gd name="T40" fmla="*/ 2147483646 w 5754"/>
              <a:gd name="T41" fmla="*/ 2147483646 h 3023"/>
              <a:gd name="T42" fmla="*/ 2147483646 w 5754"/>
              <a:gd name="T43" fmla="*/ 2147483646 h 3023"/>
              <a:gd name="T44" fmla="*/ 2147483646 w 5754"/>
              <a:gd name="T45" fmla="*/ 2147483646 h 3023"/>
              <a:gd name="T46" fmla="*/ 2147483646 w 5754"/>
              <a:gd name="T47" fmla="*/ 2147483646 h 3023"/>
              <a:gd name="T48" fmla="*/ 2147483646 w 5754"/>
              <a:gd name="T49" fmla="*/ 2147483646 h 3023"/>
              <a:gd name="T50" fmla="*/ 2147483646 w 5754"/>
              <a:gd name="T51" fmla="*/ 2147483646 h 3023"/>
              <a:gd name="T52" fmla="*/ 2147483646 w 5754"/>
              <a:gd name="T53" fmla="*/ 2147483646 h 3023"/>
              <a:gd name="T54" fmla="*/ 2147483646 w 5754"/>
              <a:gd name="T55" fmla="*/ 2147483646 h 3023"/>
              <a:gd name="T56" fmla="*/ 2147483646 w 5754"/>
              <a:gd name="T57" fmla="*/ 2147483646 h 3023"/>
              <a:gd name="T58" fmla="*/ 2147483646 w 5754"/>
              <a:gd name="T59" fmla="*/ 2147483646 h 3023"/>
              <a:gd name="T60" fmla="*/ 2147483646 w 5754"/>
              <a:gd name="T61" fmla="*/ 2147483646 h 3023"/>
              <a:gd name="T62" fmla="*/ 2147483646 w 5754"/>
              <a:gd name="T63" fmla="*/ 2147483646 h 3023"/>
              <a:gd name="T64" fmla="*/ 2147483646 w 5754"/>
              <a:gd name="T65" fmla="*/ 2147483646 h 3023"/>
              <a:gd name="T66" fmla="*/ 2147483646 w 5754"/>
              <a:gd name="T67" fmla="*/ 2147483646 h 3023"/>
              <a:gd name="T68" fmla="*/ 2147483646 w 5754"/>
              <a:gd name="T69" fmla="*/ 2147483646 h 3023"/>
              <a:gd name="T70" fmla="*/ 2147483646 w 5754"/>
              <a:gd name="T71" fmla="*/ 2147483646 h 3023"/>
              <a:gd name="T72" fmla="*/ 2147483646 w 5754"/>
              <a:gd name="T73" fmla="*/ 2147483646 h 3023"/>
              <a:gd name="T74" fmla="*/ 2147483646 w 5754"/>
              <a:gd name="T75" fmla="*/ 2147483646 h 3023"/>
              <a:gd name="T76" fmla="*/ 2147483646 w 5754"/>
              <a:gd name="T77" fmla="*/ 2147483646 h 3023"/>
              <a:gd name="T78" fmla="*/ 2147483646 w 5754"/>
              <a:gd name="T79" fmla="*/ 2147483646 h 3023"/>
              <a:gd name="T80" fmla="*/ 2147483646 w 5754"/>
              <a:gd name="T81" fmla="*/ 2147483646 h 3023"/>
              <a:gd name="T82" fmla="*/ 2147483646 w 5754"/>
              <a:gd name="T83" fmla="*/ 2147483646 h 3023"/>
              <a:gd name="T84" fmla="*/ 2147483646 w 5754"/>
              <a:gd name="T85" fmla="*/ 2147483646 h 3023"/>
              <a:gd name="T86" fmla="*/ 2147483646 w 5754"/>
              <a:gd name="T87" fmla="*/ 2147483646 h 302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19" name="Google Shape;466;p15">
            <a:extLst>
              <a:ext uri="{FF2B5EF4-FFF2-40B4-BE49-F238E27FC236}">
                <a16:creationId xmlns:a16="http://schemas.microsoft.com/office/drawing/2014/main" id="{D943EE64-6E03-4DF8-9963-6594F21D91A6}"/>
              </a:ext>
            </a:extLst>
          </p:cNvPr>
          <p:cNvSpPr>
            <a:spLocks/>
          </p:cNvSpPr>
          <p:nvPr/>
        </p:nvSpPr>
        <p:spPr bwMode="auto">
          <a:xfrm>
            <a:off x="10059988" y="6040438"/>
            <a:ext cx="192087" cy="101600"/>
          </a:xfrm>
          <a:custGeom>
            <a:avLst/>
            <a:gdLst>
              <a:gd name="T0" fmla="*/ 2147483646 w 5754"/>
              <a:gd name="T1" fmla="*/ 2147483646 h 3023"/>
              <a:gd name="T2" fmla="*/ 2147483646 w 5754"/>
              <a:gd name="T3" fmla="*/ 2147483646 h 3023"/>
              <a:gd name="T4" fmla="*/ 2147483646 w 5754"/>
              <a:gd name="T5" fmla="*/ 2147483646 h 3023"/>
              <a:gd name="T6" fmla="*/ 2147483646 w 5754"/>
              <a:gd name="T7" fmla="*/ 2147483646 h 3023"/>
              <a:gd name="T8" fmla="*/ 2147483646 w 5754"/>
              <a:gd name="T9" fmla="*/ 2147483646 h 3023"/>
              <a:gd name="T10" fmla="*/ 2147483646 w 5754"/>
              <a:gd name="T11" fmla="*/ 2147483646 h 3023"/>
              <a:gd name="T12" fmla="*/ 2147483646 w 5754"/>
              <a:gd name="T13" fmla="*/ 2147483646 h 3023"/>
              <a:gd name="T14" fmla="*/ 2147483646 w 5754"/>
              <a:gd name="T15" fmla="*/ 2147483646 h 3023"/>
              <a:gd name="T16" fmla="*/ 2147483646 w 5754"/>
              <a:gd name="T17" fmla="*/ 2147483646 h 3023"/>
              <a:gd name="T18" fmla="*/ 2147483646 w 5754"/>
              <a:gd name="T19" fmla="*/ 2147483646 h 3023"/>
              <a:gd name="T20" fmla="*/ 2147483646 w 5754"/>
              <a:gd name="T21" fmla="*/ 2147483646 h 3023"/>
              <a:gd name="T22" fmla="*/ 2147483646 w 5754"/>
              <a:gd name="T23" fmla="*/ 2147483646 h 3023"/>
              <a:gd name="T24" fmla="*/ 2147483646 w 5754"/>
              <a:gd name="T25" fmla="*/ 2147483646 h 3023"/>
              <a:gd name="T26" fmla="*/ 2147483646 w 5754"/>
              <a:gd name="T27" fmla="*/ 2147483646 h 3023"/>
              <a:gd name="T28" fmla="*/ 2147483646 w 5754"/>
              <a:gd name="T29" fmla="*/ 2147483646 h 3023"/>
              <a:gd name="T30" fmla="*/ 2147483646 w 5754"/>
              <a:gd name="T31" fmla="*/ 2147483646 h 3023"/>
              <a:gd name="T32" fmla="*/ 2147483646 w 5754"/>
              <a:gd name="T33" fmla="*/ 2147483646 h 3023"/>
              <a:gd name="T34" fmla="*/ 2147483646 w 5754"/>
              <a:gd name="T35" fmla="*/ 2147483646 h 3023"/>
              <a:gd name="T36" fmla="*/ 2147483646 w 5754"/>
              <a:gd name="T37" fmla="*/ 2147483646 h 3023"/>
              <a:gd name="T38" fmla="*/ 2147483646 w 5754"/>
              <a:gd name="T39" fmla="*/ 2147483646 h 3023"/>
              <a:gd name="T40" fmla="*/ 2147483646 w 5754"/>
              <a:gd name="T41" fmla="*/ 2147483646 h 3023"/>
              <a:gd name="T42" fmla="*/ 2147483646 w 5754"/>
              <a:gd name="T43" fmla="*/ 2147483646 h 3023"/>
              <a:gd name="T44" fmla="*/ 2147483646 w 5754"/>
              <a:gd name="T45" fmla="*/ 2147483646 h 3023"/>
              <a:gd name="T46" fmla="*/ 2147483646 w 5754"/>
              <a:gd name="T47" fmla="*/ 2147483646 h 3023"/>
              <a:gd name="T48" fmla="*/ 2147483646 w 5754"/>
              <a:gd name="T49" fmla="*/ 2147483646 h 3023"/>
              <a:gd name="T50" fmla="*/ 2147483646 w 5754"/>
              <a:gd name="T51" fmla="*/ 2147483646 h 3023"/>
              <a:gd name="T52" fmla="*/ 2147483646 w 5754"/>
              <a:gd name="T53" fmla="*/ 2147483646 h 3023"/>
              <a:gd name="T54" fmla="*/ 2147483646 w 5754"/>
              <a:gd name="T55" fmla="*/ 2147483646 h 3023"/>
              <a:gd name="T56" fmla="*/ 2147483646 w 5754"/>
              <a:gd name="T57" fmla="*/ 2147483646 h 3023"/>
              <a:gd name="T58" fmla="*/ 2147483646 w 5754"/>
              <a:gd name="T59" fmla="*/ 2147483646 h 3023"/>
              <a:gd name="T60" fmla="*/ 2147483646 w 5754"/>
              <a:gd name="T61" fmla="*/ 2147483646 h 3023"/>
              <a:gd name="T62" fmla="*/ 2147483646 w 5754"/>
              <a:gd name="T63" fmla="*/ 2147483646 h 3023"/>
              <a:gd name="T64" fmla="*/ 2147483646 w 5754"/>
              <a:gd name="T65" fmla="*/ 2147483646 h 3023"/>
              <a:gd name="T66" fmla="*/ 2147483646 w 5754"/>
              <a:gd name="T67" fmla="*/ 2147483646 h 3023"/>
              <a:gd name="T68" fmla="*/ 2147483646 w 5754"/>
              <a:gd name="T69" fmla="*/ 2147483646 h 3023"/>
              <a:gd name="T70" fmla="*/ 2147483646 w 5754"/>
              <a:gd name="T71" fmla="*/ 2147483646 h 3023"/>
              <a:gd name="T72" fmla="*/ 2147483646 w 5754"/>
              <a:gd name="T73" fmla="*/ 2147483646 h 3023"/>
              <a:gd name="T74" fmla="*/ 2147483646 w 5754"/>
              <a:gd name="T75" fmla="*/ 2147483646 h 3023"/>
              <a:gd name="T76" fmla="*/ 2147483646 w 5754"/>
              <a:gd name="T77" fmla="*/ 2147483646 h 3023"/>
              <a:gd name="T78" fmla="*/ 2147483646 w 5754"/>
              <a:gd name="T79" fmla="*/ 2147483646 h 3023"/>
              <a:gd name="T80" fmla="*/ 2147483646 w 5754"/>
              <a:gd name="T81" fmla="*/ 2147483646 h 3023"/>
              <a:gd name="T82" fmla="*/ 2147483646 w 5754"/>
              <a:gd name="T83" fmla="*/ 2147483646 h 3023"/>
              <a:gd name="T84" fmla="*/ 2147483646 w 5754"/>
              <a:gd name="T85" fmla="*/ 2147483646 h 3023"/>
              <a:gd name="T86" fmla="*/ 2147483646 w 5754"/>
              <a:gd name="T87" fmla="*/ 2147483646 h 302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0" name="Google Shape;467;p15">
            <a:extLst>
              <a:ext uri="{FF2B5EF4-FFF2-40B4-BE49-F238E27FC236}">
                <a16:creationId xmlns:a16="http://schemas.microsoft.com/office/drawing/2014/main" id="{689DA7AC-05AC-483D-9817-4220CD380DA4}"/>
              </a:ext>
            </a:extLst>
          </p:cNvPr>
          <p:cNvGrpSpPr>
            <a:grpSpLocks/>
          </p:cNvGrpSpPr>
          <p:nvPr/>
        </p:nvGrpSpPr>
        <p:grpSpPr bwMode="auto">
          <a:xfrm rot="3488692">
            <a:off x="5227638" y="5476875"/>
            <a:ext cx="1200150" cy="1657350"/>
            <a:chOff x="330281" y="38723"/>
            <a:chExt cx="1614914" cy="2227176"/>
          </a:xfrm>
        </p:grpSpPr>
        <p:sp>
          <p:nvSpPr>
            <p:cNvPr id="21" name="Google Shape;468;p15">
              <a:extLst>
                <a:ext uri="{FF2B5EF4-FFF2-40B4-BE49-F238E27FC236}">
                  <a16:creationId xmlns:a16="http://schemas.microsoft.com/office/drawing/2014/main" id="{67987E18-D79D-408C-ABE8-5D1C1EF5DD7B}"/>
                </a:ext>
              </a:extLst>
            </p:cNvPr>
            <p:cNvSpPr>
              <a:spLocks/>
            </p:cNvSpPr>
            <p:nvPr/>
          </p:nvSpPr>
          <p:spPr bwMode="auto">
            <a:xfrm rot="-6325258">
              <a:off x="1139729" y="121218"/>
              <a:ext cx="578603" cy="534996"/>
            </a:xfrm>
            <a:custGeom>
              <a:avLst/>
              <a:gdLst>
                <a:gd name="T0" fmla="*/ 2147483646 w 72745"/>
                <a:gd name="T1" fmla="*/ 2147483646 h 33720"/>
                <a:gd name="T2" fmla="*/ 2147483646 w 72745"/>
                <a:gd name="T3" fmla="*/ 2147483646 h 33720"/>
                <a:gd name="T4" fmla="*/ 2147483646 w 72745"/>
                <a:gd name="T5" fmla="*/ 2147483646 h 33720"/>
                <a:gd name="T6" fmla="*/ 2147483646 w 72745"/>
                <a:gd name="T7" fmla="*/ 2147483646 h 33720"/>
                <a:gd name="T8" fmla="*/ 2147483646 w 72745"/>
                <a:gd name="T9" fmla="*/ 2147483646 h 33720"/>
                <a:gd name="T10" fmla="*/ 2147483646 w 72745"/>
                <a:gd name="T11" fmla="*/ 2147483646 h 33720"/>
                <a:gd name="T12" fmla="*/ 2147483646 w 72745"/>
                <a:gd name="T13" fmla="*/ 2147483646 h 33720"/>
                <a:gd name="T14" fmla="*/ 2147483646 w 72745"/>
                <a:gd name="T15" fmla="*/ 2147483646 h 33720"/>
                <a:gd name="T16" fmla="*/ 2147483646 w 72745"/>
                <a:gd name="T17" fmla="*/ 2147483646 h 33720"/>
                <a:gd name="T18" fmla="*/ 2147483646 w 72745"/>
                <a:gd name="T19" fmla="*/ 2147483646 h 33720"/>
                <a:gd name="T20" fmla="*/ 2147483646 w 72745"/>
                <a:gd name="T21" fmla="*/ 2147483646 h 33720"/>
                <a:gd name="T22" fmla="*/ 2147483646 w 72745"/>
                <a:gd name="T23" fmla="*/ 2147483646 h 33720"/>
                <a:gd name="T24" fmla="*/ 2147483646 w 72745"/>
                <a:gd name="T25" fmla="*/ 2147483646 h 33720"/>
                <a:gd name="T26" fmla="*/ 2147483646 w 72745"/>
                <a:gd name="T27" fmla="*/ 2147483646 h 33720"/>
                <a:gd name="T28" fmla="*/ 2147483646 w 72745"/>
                <a:gd name="T29" fmla="*/ 2147483646 h 33720"/>
                <a:gd name="T30" fmla="*/ 2147483646 w 72745"/>
                <a:gd name="T31" fmla="*/ 2147483646 h 33720"/>
                <a:gd name="T32" fmla="*/ 2147483646 w 72745"/>
                <a:gd name="T33" fmla="*/ 2147483646 h 33720"/>
                <a:gd name="T34" fmla="*/ 2147483646 w 72745"/>
                <a:gd name="T35" fmla="*/ 2147483646 h 33720"/>
                <a:gd name="T36" fmla="*/ 2147483646 w 72745"/>
                <a:gd name="T37" fmla="*/ 2147483646 h 33720"/>
                <a:gd name="T38" fmla="*/ 2147483646 w 72745"/>
                <a:gd name="T39" fmla="*/ 2147483646 h 33720"/>
                <a:gd name="T40" fmla="*/ 2147483646 w 72745"/>
                <a:gd name="T41" fmla="*/ 2147483646 h 33720"/>
                <a:gd name="T42" fmla="*/ 2147483646 w 72745"/>
                <a:gd name="T43" fmla="*/ 2147483646 h 33720"/>
                <a:gd name="T44" fmla="*/ 2147483646 w 72745"/>
                <a:gd name="T45" fmla="*/ 2147483646 h 33720"/>
                <a:gd name="T46" fmla="*/ 2147483646 w 72745"/>
                <a:gd name="T47" fmla="*/ 2147483646 h 33720"/>
                <a:gd name="T48" fmla="*/ 2147483646 w 72745"/>
                <a:gd name="T49" fmla="*/ 2147483646 h 33720"/>
                <a:gd name="T50" fmla="*/ 2147483646 w 72745"/>
                <a:gd name="T51" fmla="*/ 2147483646 h 33720"/>
                <a:gd name="T52" fmla="*/ 2147483646 w 72745"/>
                <a:gd name="T53" fmla="*/ 2147483646 h 33720"/>
                <a:gd name="T54" fmla="*/ 2147483646 w 72745"/>
                <a:gd name="T55" fmla="*/ 2147483646 h 33720"/>
                <a:gd name="T56" fmla="*/ 2147483646 w 72745"/>
                <a:gd name="T57" fmla="*/ 2147483646 h 33720"/>
                <a:gd name="T58" fmla="*/ 2147483646 w 72745"/>
                <a:gd name="T59" fmla="*/ 2147483646 h 33720"/>
                <a:gd name="T60" fmla="*/ 2147483646 w 72745"/>
                <a:gd name="T61" fmla="*/ 2147483646 h 33720"/>
                <a:gd name="T62" fmla="*/ 2147483646 w 72745"/>
                <a:gd name="T63" fmla="*/ 2147483646 h 33720"/>
                <a:gd name="T64" fmla="*/ 2147483646 w 72745"/>
                <a:gd name="T65" fmla="*/ 2147483646 h 33720"/>
                <a:gd name="T66" fmla="*/ 2147483646 w 72745"/>
                <a:gd name="T67" fmla="*/ 2147483646 h 33720"/>
                <a:gd name="T68" fmla="*/ 2147483646 w 72745"/>
                <a:gd name="T69" fmla="*/ 2147483646 h 33720"/>
                <a:gd name="T70" fmla="*/ 2147483646 w 72745"/>
                <a:gd name="T71" fmla="*/ 2147483646 h 33720"/>
                <a:gd name="T72" fmla="*/ 2147483646 w 72745"/>
                <a:gd name="T73" fmla="*/ 2147483646 h 33720"/>
                <a:gd name="T74" fmla="*/ 2147483646 w 72745"/>
                <a:gd name="T75" fmla="*/ 2147483646 h 33720"/>
                <a:gd name="T76" fmla="*/ 2147483646 w 72745"/>
                <a:gd name="T77" fmla="*/ 2147483646 h 33720"/>
                <a:gd name="T78" fmla="*/ 2147483646 w 72745"/>
                <a:gd name="T79" fmla="*/ 2147483646 h 33720"/>
                <a:gd name="T80" fmla="*/ 2147483646 w 72745"/>
                <a:gd name="T81" fmla="*/ 2147483646 h 33720"/>
                <a:gd name="T82" fmla="*/ 2147483646 w 72745"/>
                <a:gd name="T83" fmla="*/ 2147483646 h 33720"/>
                <a:gd name="T84" fmla="*/ 2147483646 w 72745"/>
                <a:gd name="T85" fmla="*/ 2147483646 h 33720"/>
                <a:gd name="T86" fmla="*/ 2147483646 w 72745"/>
                <a:gd name="T87" fmla="*/ 2147483646 h 33720"/>
                <a:gd name="T88" fmla="*/ 2147483646 w 72745"/>
                <a:gd name="T89" fmla="*/ 2147483646 h 33720"/>
                <a:gd name="T90" fmla="*/ 2147483646 w 72745"/>
                <a:gd name="T91" fmla="*/ 2147483646 h 33720"/>
                <a:gd name="T92" fmla="*/ 2147483646 w 72745"/>
                <a:gd name="T93" fmla="*/ 2147483646 h 33720"/>
                <a:gd name="T94" fmla="*/ 2147483646 w 72745"/>
                <a:gd name="T95" fmla="*/ 2147483646 h 33720"/>
                <a:gd name="T96" fmla="*/ 2147483646 w 72745"/>
                <a:gd name="T97" fmla="*/ 2147483646 h 33720"/>
                <a:gd name="T98" fmla="*/ 2147483646 w 72745"/>
                <a:gd name="T99" fmla="*/ 2147483646 h 33720"/>
                <a:gd name="T100" fmla="*/ 2147483646 w 72745"/>
                <a:gd name="T101" fmla="*/ 2147483646 h 33720"/>
                <a:gd name="T102" fmla="*/ 2147483646 w 72745"/>
                <a:gd name="T103" fmla="*/ 2147483646 h 33720"/>
                <a:gd name="T104" fmla="*/ 2147483646 w 72745"/>
                <a:gd name="T105" fmla="*/ 2147483646 h 33720"/>
                <a:gd name="T106" fmla="*/ 2147483646 w 72745"/>
                <a:gd name="T107" fmla="*/ 2147483646 h 33720"/>
                <a:gd name="T108" fmla="*/ 2147483646 w 72745"/>
                <a:gd name="T109" fmla="*/ 2147483646 h 33720"/>
                <a:gd name="T110" fmla="*/ 2147483646 w 72745"/>
                <a:gd name="T111" fmla="*/ 2147483646 h 33720"/>
                <a:gd name="T112" fmla="*/ 2147483646 w 72745"/>
                <a:gd name="T113" fmla="*/ 2147483646 h 33720"/>
                <a:gd name="T114" fmla="*/ 2147483646 w 72745"/>
                <a:gd name="T115" fmla="*/ 2147483646 h 33720"/>
                <a:gd name="T116" fmla="*/ 2147483646 w 72745"/>
                <a:gd name="T117" fmla="*/ 2147483646 h 33720"/>
                <a:gd name="T118" fmla="*/ 2147483646 w 72745"/>
                <a:gd name="T119" fmla="*/ 2147483646 h 33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lnTo>
                    <a:pt x="19513" y="1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469;p15">
              <a:extLst>
                <a:ext uri="{FF2B5EF4-FFF2-40B4-BE49-F238E27FC236}">
                  <a16:creationId xmlns:a16="http://schemas.microsoft.com/office/drawing/2014/main" id="{3243167F-2DFF-42D9-9705-C50E5F490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000" y="952300"/>
              <a:ext cx="427195" cy="426305"/>
            </a:xfrm>
            <a:custGeom>
              <a:avLst/>
              <a:gdLst>
                <a:gd name="T0" fmla="*/ 2147483646 w 72745"/>
                <a:gd name="T1" fmla="*/ 2147483646 h 33720"/>
                <a:gd name="T2" fmla="*/ 2147483646 w 72745"/>
                <a:gd name="T3" fmla="*/ 2147483646 h 33720"/>
                <a:gd name="T4" fmla="*/ 2147483646 w 72745"/>
                <a:gd name="T5" fmla="*/ 2147483646 h 33720"/>
                <a:gd name="T6" fmla="*/ 2147483646 w 72745"/>
                <a:gd name="T7" fmla="*/ 2147483646 h 33720"/>
                <a:gd name="T8" fmla="*/ 2147483646 w 72745"/>
                <a:gd name="T9" fmla="*/ 2147483646 h 33720"/>
                <a:gd name="T10" fmla="*/ 2147483646 w 72745"/>
                <a:gd name="T11" fmla="*/ 2147483646 h 33720"/>
                <a:gd name="T12" fmla="*/ 2147483646 w 72745"/>
                <a:gd name="T13" fmla="*/ 2147483646 h 33720"/>
                <a:gd name="T14" fmla="*/ 2147483646 w 72745"/>
                <a:gd name="T15" fmla="*/ 2147483646 h 33720"/>
                <a:gd name="T16" fmla="*/ 2147483646 w 72745"/>
                <a:gd name="T17" fmla="*/ 2147483646 h 33720"/>
                <a:gd name="T18" fmla="*/ 2147483646 w 72745"/>
                <a:gd name="T19" fmla="*/ 2147483646 h 33720"/>
                <a:gd name="T20" fmla="*/ 2147483646 w 72745"/>
                <a:gd name="T21" fmla="*/ 2147483646 h 33720"/>
                <a:gd name="T22" fmla="*/ 2147483646 w 72745"/>
                <a:gd name="T23" fmla="*/ 2147483646 h 33720"/>
                <a:gd name="T24" fmla="*/ 2147483646 w 72745"/>
                <a:gd name="T25" fmla="*/ 2147483646 h 33720"/>
                <a:gd name="T26" fmla="*/ 2147483646 w 72745"/>
                <a:gd name="T27" fmla="*/ 2147483646 h 33720"/>
                <a:gd name="T28" fmla="*/ 2147483646 w 72745"/>
                <a:gd name="T29" fmla="*/ 2147483646 h 33720"/>
                <a:gd name="T30" fmla="*/ 2147483646 w 72745"/>
                <a:gd name="T31" fmla="*/ 2147483646 h 33720"/>
                <a:gd name="T32" fmla="*/ 2147483646 w 72745"/>
                <a:gd name="T33" fmla="*/ 2147483646 h 33720"/>
                <a:gd name="T34" fmla="*/ 2147483646 w 72745"/>
                <a:gd name="T35" fmla="*/ 2147483646 h 33720"/>
                <a:gd name="T36" fmla="*/ 2147483646 w 72745"/>
                <a:gd name="T37" fmla="*/ 2147483646 h 33720"/>
                <a:gd name="T38" fmla="*/ 2147483646 w 72745"/>
                <a:gd name="T39" fmla="*/ 2147483646 h 33720"/>
                <a:gd name="T40" fmla="*/ 2147483646 w 72745"/>
                <a:gd name="T41" fmla="*/ 2147483646 h 33720"/>
                <a:gd name="T42" fmla="*/ 2147483646 w 72745"/>
                <a:gd name="T43" fmla="*/ 2147483646 h 33720"/>
                <a:gd name="T44" fmla="*/ 2147483646 w 72745"/>
                <a:gd name="T45" fmla="*/ 2147483646 h 33720"/>
                <a:gd name="T46" fmla="*/ 2147483646 w 72745"/>
                <a:gd name="T47" fmla="*/ 2147483646 h 33720"/>
                <a:gd name="T48" fmla="*/ 2147483646 w 72745"/>
                <a:gd name="T49" fmla="*/ 2147483646 h 33720"/>
                <a:gd name="T50" fmla="*/ 2147483646 w 72745"/>
                <a:gd name="T51" fmla="*/ 2147483646 h 33720"/>
                <a:gd name="T52" fmla="*/ 2147483646 w 72745"/>
                <a:gd name="T53" fmla="*/ 2147483646 h 33720"/>
                <a:gd name="T54" fmla="*/ 2147483646 w 72745"/>
                <a:gd name="T55" fmla="*/ 2147483646 h 33720"/>
                <a:gd name="T56" fmla="*/ 2147483646 w 72745"/>
                <a:gd name="T57" fmla="*/ 2147483646 h 33720"/>
                <a:gd name="T58" fmla="*/ 2147483646 w 72745"/>
                <a:gd name="T59" fmla="*/ 2147483646 h 33720"/>
                <a:gd name="T60" fmla="*/ 2147483646 w 72745"/>
                <a:gd name="T61" fmla="*/ 2147483646 h 33720"/>
                <a:gd name="T62" fmla="*/ 2147483646 w 72745"/>
                <a:gd name="T63" fmla="*/ 2147483646 h 33720"/>
                <a:gd name="T64" fmla="*/ 2147483646 w 72745"/>
                <a:gd name="T65" fmla="*/ 2147483646 h 33720"/>
                <a:gd name="T66" fmla="*/ 2147483646 w 72745"/>
                <a:gd name="T67" fmla="*/ 2147483646 h 33720"/>
                <a:gd name="T68" fmla="*/ 2147483646 w 72745"/>
                <a:gd name="T69" fmla="*/ 2147483646 h 33720"/>
                <a:gd name="T70" fmla="*/ 2147483646 w 72745"/>
                <a:gd name="T71" fmla="*/ 2147483646 h 33720"/>
                <a:gd name="T72" fmla="*/ 2147483646 w 72745"/>
                <a:gd name="T73" fmla="*/ 2147483646 h 33720"/>
                <a:gd name="T74" fmla="*/ 2147483646 w 72745"/>
                <a:gd name="T75" fmla="*/ 2147483646 h 33720"/>
                <a:gd name="T76" fmla="*/ 2147483646 w 72745"/>
                <a:gd name="T77" fmla="*/ 2147483646 h 33720"/>
                <a:gd name="T78" fmla="*/ 2147483646 w 72745"/>
                <a:gd name="T79" fmla="*/ 2147483646 h 33720"/>
                <a:gd name="T80" fmla="*/ 2147483646 w 72745"/>
                <a:gd name="T81" fmla="*/ 2147483646 h 33720"/>
                <a:gd name="T82" fmla="*/ 2147483646 w 72745"/>
                <a:gd name="T83" fmla="*/ 2147483646 h 33720"/>
                <a:gd name="T84" fmla="*/ 2147483646 w 72745"/>
                <a:gd name="T85" fmla="*/ 2147483646 h 33720"/>
                <a:gd name="T86" fmla="*/ 2147483646 w 72745"/>
                <a:gd name="T87" fmla="*/ 2147483646 h 33720"/>
                <a:gd name="T88" fmla="*/ 2147483646 w 72745"/>
                <a:gd name="T89" fmla="*/ 2147483646 h 33720"/>
                <a:gd name="T90" fmla="*/ 2147483646 w 72745"/>
                <a:gd name="T91" fmla="*/ 2147483646 h 33720"/>
                <a:gd name="T92" fmla="*/ 2147483646 w 72745"/>
                <a:gd name="T93" fmla="*/ 2147483646 h 33720"/>
                <a:gd name="T94" fmla="*/ 2147483646 w 72745"/>
                <a:gd name="T95" fmla="*/ 2147483646 h 33720"/>
                <a:gd name="T96" fmla="*/ 2147483646 w 72745"/>
                <a:gd name="T97" fmla="*/ 2147483646 h 33720"/>
                <a:gd name="T98" fmla="*/ 2147483646 w 72745"/>
                <a:gd name="T99" fmla="*/ 2147483646 h 33720"/>
                <a:gd name="T100" fmla="*/ 2147483646 w 72745"/>
                <a:gd name="T101" fmla="*/ 2147483646 h 33720"/>
                <a:gd name="T102" fmla="*/ 2147483646 w 72745"/>
                <a:gd name="T103" fmla="*/ 2147483646 h 33720"/>
                <a:gd name="T104" fmla="*/ 2147483646 w 72745"/>
                <a:gd name="T105" fmla="*/ 2147483646 h 33720"/>
                <a:gd name="T106" fmla="*/ 2147483646 w 72745"/>
                <a:gd name="T107" fmla="*/ 2147483646 h 33720"/>
                <a:gd name="T108" fmla="*/ 2147483646 w 72745"/>
                <a:gd name="T109" fmla="*/ 2147483646 h 33720"/>
                <a:gd name="T110" fmla="*/ 2147483646 w 72745"/>
                <a:gd name="T111" fmla="*/ 2147483646 h 33720"/>
                <a:gd name="T112" fmla="*/ 2147483646 w 72745"/>
                <a:gd name="T113" fmla="*/ 2147483646 h 33720"/>
                <a:gd name="T114" fmla="*/ 2147483646 w 72745"/>
                <a:gd name="T115" fmla="*/ 2147483646 h 33720"/>
                <a:gd name="T116" fmla="*/ 2147483646 w 72745"/>
                <a:gd name="T117" fmla="*/ 2147483646 h 33720"/>
                <a:gd name="T118" fmla="*/ 2147483646 w 72745"/>
                <a:gd name="T119" fmla="*/ 2147483646 h 33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lnTo>
                    <a:pt x="19513" y="1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470;p15">
              <a:extLst>
                <a:ext uri="{FF2B5EF4-FFF2-40B4-BE49-F238E27FC236}">
                  <a16:creationId xmlns:a16="http://schemas.microsoft.com/office/drawing/2014/main" id="{DBF48358-40C4-4F17-BC2F-E929D1A15663}"/>
                </a:ext>
              </a:extLst>
            </p:cNvPr>
            <p:cNvSpPr>
              <a:spLocks/>
            </p:cNvSpPr>
            <p:nvPr/>
          </p:nvSpPr>
          <p:spPr bwMode="auto">
            <a:xfrm rot="7396832">
              <a:off x="423324" y="1609721"/>
              <a:ext cx="578658" cy="534985"/>
            </a:xfrm>
            <a:custGeom>
              <a:avLst/>
              <a:gdLst>
                <a:gd name="T0" fmla="*/ 2147483646 w 72745"/>
                <a:gd name="T1" fmla="*/ 2147483646 h 33720"/>
                <a:gd name="T2" fmla="*/ 2147483646 w 72745"/>
                <a:gd name="T3" fmla="*/ 2147483646 h 33720"/>
                <a:gd name="T4" fmla="*/ 2147483646 w 72745"/>
                <a:gd name="T5" fmla="*/ 2147483646 h 33720"/>
                <a:gd name="T6" fmla="*/ 2147483646 w 72745"/>
                <a:gd name="T7" fmla="*/ 2147483646 h 33720"/>
                <a:gd name="T8" fmla="*/ 2147483646 w 72745"/>
                <a:gd name="T9" fmla="*/ 2147483646 h 33720"/>
                <a:gd name="T10" fmla="*/ 2147483646 w 72745"/>
                <a:gd name="T11" fmla="*/ 2147483646 h 33720"/>
                <a:gd name="T12" fmla="*/ 2147483646 w 72745"/>
                <a:gd name="T13" fmla="*/ 2147483646 h 33720"/>
                <a:gd name="T14" fmla="*/ 2147483646 w 72745"/>
                <a:gd name="T15" fmla="*/ 2147483646 h 33720"/>
                <a:gd name="T16" fmla="*/ 2147483646 w 72745"/>
                <a:gd name="T17" fmla="*/ 2147483646 h 33720"/>
                <a:gd name="T18" fmla="*/ 2147483646 w 72745"/>
                <a:gd name="T19" fmla="*/ 2147483646 h 33720"/>
                <a:gd name="T20" fmla="*/ 2147483646 w 72745"/>
                <a:gd name="T21" fmla="*/ 2147483646 h 33720"/>
                <a:gd name="T22" fmla="*/ 2147483646 w 72745"/>
                <a:gd name="T23" fmla="*/ 2147483646 h 33720"/>
                <a:gd name="T24" fmla="*/ 2147483646 w 72745"/>
                <a:gd name="T25" fmla="*/ 2147483646 h 33720"/>
                <a:gd name="T26" fmla="*/ 2147483646 w 72745"/>
                <a:gd name="T27" fmla="*/ 2147483646 h 33720"/>
                <a:gd name="T28" fmla="*/ 2147483646 w 72745"/>
                <a:gd name="T29" fmla="*/ 2147483646 h 33720"/>
                <a:gd name="T30" fmla="*/ 2147483646 w 72745"/>
                <a:gd name="T31" fmla="*/ 2147483646 h 33720"/>
                <a:gd name="T32" fmla="*/ 2147483646 w 72745"/>
                <a:gd name="T33" fmla="*/ 2147483646 h 33720"/>
                <a:gd name="T34" fmla="*/ 2147483646 w 72745"/>
                <a:gd name="T35" fmla="*/ 2147483646 h 33720"/>
                <a:gd name="T36" fmla="*/ 2147483646 w 72745"/>
                <a:gd name="T37" fmla="*/ 2147483646 h 33720"/>
                <a:gd name="T38" fmla="*/ 2147483646 w 72745"/>
                <a:gd name="T39" fmla="*/ 2147483646 h 33720"/>
                <a:gd name="T40" fmla="*/ 2147483646 w 72745"/>
                <a:gd name="T41" fmla="*/ 2147483646 h 33720"/>
                <a:gd name="T42" fmla="*/ 2147483646 w 72745"/>
                <a:gd name="T43" fmla="*/ 2147483646 h 33720"/>
                <a:gd name="T44" fmla="*/ 2147483646 w 72745"/>
                <a:gd name="T45" fmla="*/ 2147483646 h 33720"/>
                <a:gd name="T46" fmla="*/ 2147483646 w 72745"/>
                <a:gd name="T47" fmla="*/ 2147483646 h 33720"/>
                <a:gd name="T48" fmla="*/ 2147483646 w 72745"/>
                <a:gd name="T49" fmla="*/ 2147483646 h 33720"/>
                <a:gd name="T50" fmla="*/ 2147483646 w 72745"/>
                <a:gd name="T51" fmla="*/ 2147483646 h 33720"/>
                <a:gd name="T52" fmla="*/ 2147483646 w 72745"/>
                <a:gd name="T53" fmla="*/ 2147483646 h 33720"/>
                <a:gd name="T54" fmla="*/ 2147483646 w 72745"/>
                <a:gd name="T55" fmla="*/ 2147483646 h 33720"/>
                <a:gd name="T56" fmla="*/ 2147483646 w 72745"/>
                <a:gd name="T57" fmla="*/ 2147483646 h 33720"/>
                <a:gd name="T58" fmla="*/ 2147483646 w 72745"/>
                <a:gd name="T59" fmla="*/ 2147483646 h 33720"/>
                <a:gd name="T60" fmla="*/ 2147483646 w 72745"/>
                <a:gd name="T61" fmla="*/ 2147483646 h 33720"/>
                <a:gd name="T62" fmla="*/ 2147483646 w 72745"/>
                <a:gd name="T63" fmla="*/ 2147483646 h 33720"/>
                <a:gd name="T64" fmla="*/ 2147483646 w 72745"/>
                <a:gd name="T65" fmla="*/ 2147483646 h 33720"/>
                <a:gd name="T66" fmla="*/ 2147483646 w 72745"/>
                <a:gd name="T67" fmla="*/ 2147483646 h 33720"/>
                <a:gd name="T68" fmla="*/ 2147483646 w 72745"/>
                <a:gd name="T69" fmla="*/ 2147483646 h 33720"/>
                <a:gd name="T70" fmla="*/ 2147483646 w 72745"/>
                <a:gd name="T71" fmla="*/ 2147483646 h 33720"/>
                <a:gd name="T72" fmla="*/ 2147483646 w 72745"/>
                <a:gd name="T73" fmla="*/ 2147483646 h 33720"/>
                <a:gd name="T74" fmla="*/ 2147483646 w 72745"/>
                <a:gd name="T75" fmla="*/ 2147483646 h 33720"/>
                <a:gd name="T76" fmla="*/ 2147483646 w 72745"/>
                <a:gd name="T77" fmla="*/ 2147483646 h 33720"/>
                <a:gd name="T78" fmla="*/ 2147483646 w 72745"/>
                <a:gd name="T79" fmla="*/ 2147483646 h 33720"/>
                <a:gd name="T80" fmla="*/ 2147483646 w 72745"/>
                <a:gd name="T81" fmla="*/ 2147483646 h 33720"/>
                <a:gd name="T82" fmla="*/ 2147483646 w 72745"/>
                <a:gd name="T83" fmla="*/ 2147483646 h 33720"/>
                <a:gd name="T84" fmla="*/ 2147483646 w 72745"/>
                <a:gd name="T85" fmla="*/ 2147483646 h 33720"/>
                <a:gd name="T86" fmla="*/ 2147483646 w 72745"/>
                <a:gd name="T87" fmla="*/ 2147483646 h 33720"/>
                <a:gd name="T88" fmla="*/ 2147483646 w 72745"/>
                <a:gd name="T89" fmla="*/ 2147483646 h 33720"/>
                <a:gd name="T90" fmla="*/ 2147483646 w 72745"/>
                <a:gd name="T91" fmla="*/ 2147483646 h 33720"/>
                <a:gd name="T92" fmla="*/ 2147483646 w 72745"/>
                <a:gd name="T93" fmla="*/ 2147483646 h 33720"/>
                <a:gd name="T94" fmla="*/ 2147483646 w 72745"/>
                <a:gd name="T95" fmla="*/ 2147483646 h 33720"/>
                <a:gd name="T96" fmla="*/ 2147483646 w 72745"/>
                <a:gd name="T97" fmla="*/ 2147483646 h 33720"/>
                <a:gd name="T98" fmla="*/ 2147483646 w 72745"/>
                <a:gd name="T99" fmla="*/ 2147483646 h 33720"/>
                <a:gd name="T100" fmla="*/ 2147483646 w 72745"/>
                <a:gd name="T101" fmla="*/ 2147483646 h 33720"/>
                <a:gd name="T102" fmla="*/ 2147483646 w 72745"/>
                <a:gd name="T103" fmla="*/ 2147483646 h 33720"/>
                <a:gd name="T104" fmla="*/ 2147483646 w 72745"/>
                <a:gd name="T105" fmla="*/ 2147483646 h 33720"/>
                <a:gd name="T106" fmla="*/ 2147483646 w 72745"/>
                <a:gd name="T107" fmla="*/ 2147483646 h 33720"/>
                <a:gd name="T108" fmla="*/ 2147483646 w 72745"/>
                <a:gd name="T109" fmla="*/ 2147483646 h 33720"/>
                <a:gd name="T110" fmla="*/ 2147483646 w 72745"/>
                <a:gd name="T111" fmla="*/ 2147483646 h 33720"/>
                <a:gd name="T112" fmla="*/ 2147483646 w 72745"/>
                <a:gd name="T113" fmla="*/ 2147483646 h 33720"/>
                <a:gd name="T114" fmla="*/ 2147483646 w 72745"/>
                <a:gd name="T115" fmla="*/ 2147483646 h 33720"/>
                <a:gd name="T116" fmla="*/ 2147483646 w 72745"/>
                <a:gd name="T117" fmla="*/ 2147483646 h 33720"/>
                <a:gd name="T118" fmla="*/ 2147483646 w 72745"/>
                <a:gd name="T119" fmla="*/ 2147483646 h 33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lnTo>
                    <a:pt x="19513" y="1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" name="Google Shape;471;p15">
            <a:extLst>
              <a:ext uri="{FF2B5EF4-FFF2-40B4-BE49-F238E27FC236}">
                <a16:creationId xmlns:a16="http://schemas.microsoft.com/office/drawing/2014/main" id="{963019D9-AC3C-42EF-8297-4B2984E36D5B}"/>
              </a:ext>
            </a:extLst>
          </p:cNvPr>
          <p:cNvSpPr>
            <a:spLocks/>
          </p:cNvSpPr>
          <p:nvPr/>
        </p:nvSpPr>
        <p:spPr bwMode="auto">
          <a:xfrm>
            <a:off x="2257425" y="6254750"/>
            <a:ext cx="190500" cy="101600"/>
          </a:xfrm>
          <a:custGeom>
            <a:avLst/>
            <a:gdLst>
              <a:gd name="T0" fmla="*/ 2147483646 w 5754"/>
              <a:gd name="T1" fmla="*/ 2147483646 h 3023"/>
              <a:gd name="T2" fmla="*/ 2147483646 w 5754"/>
              <a:gd name="T3" fmla="*/ 2147483646 h 3023"/>
              <a:gd name="T4" fmla="*/ 2147483646 w 5754"/>
              <a:gd name="T5" fmla="*/ 2147483646 h 3023"/>
              <a:gd name="T6" fmla="*/ 2147483646 w 5754"/>
              <a:gd name="T7" fmla="*/ 2147483646 h 3023"/>
              <a:gd name="T8" fmla="*/ 2147483646 w 5754"/>
              <a:gd name="T9" fmla="*/ 2147483646 h 3023"/>
              <a:gd name="T10" fmla="*/ 2147483646 w 5754"/>
              <a:gd name="T11" fmla="*/ 2147483646 h 3023"/>
              <a:gd name="T12" fmla="*/ 2147483646 w 5754"/>
              <a:gd name="T13" fmla="*/ 2147483646 h 3023"/>
              <a:gd name="T14" fmla="*/ 2147483646 w 5754"/>
              <a:gd name="T15" fmla="*/ 2147483646 h 3023"/>
              <a:gd name="T16" fmla="*/ 2147483646 w 5754"/>
              <a:gd name="T17" fmla="*/ 2147483646 h 3023"/>
              <a:gd name="T18" fmla="*/ 2147483646 w 5754"/>
              <a:gd name="T19" fmla="*/ 2147483646 h 3023"/>
              <a:gd name="T20" fmla="*/ 2147483646 w 5754"/>
              <a:gd name="T21" fmla="*/ 2147483646 h 3023"/>
              <a:gd name="T22" fmla="*/ 2147483646 w 5754"/>
              <a:gd name="T23" fmla="*/ 2147483646 h 3023"/>
              <a:gd name="T24" fmla="*/ 2147483646 w 5754"/>
              <a:gd name="T25" fmla="*/ 2147483646 h 3023"/>
              <a:gd name="T26" fmla="*/ 2147483646 w 5754"/>
              <a:gd name="T27" fmla="*/ 2147483646 h 3023"/>
              <a:gd name="T28" fmla="*/ 2147483646 w 5754"/>
              <a:gd name="T29" fmla="*/ 2147483646 h 3023"/>
              <a:gd name="T30" fmla="*/ 2147483646 w 5754"/>
              <a:gd name="T31" fmla="*/ 2147483646 h 3023"/>
              <a:gd name="T32" fmla="*/ 2147483646 w 5754"/>
              <a:gd name="T33" fmla="*/ 2147483646 h 3023"/>
              <a:gd name="T34" fmla="*/ 2147483646 w 5754"/>
              <a:gd name="T35" fmla="*/ 2147483646 h 3023"/>
              <a:gd name="T36" fmla="*/ 2147483646 w 5754"/>
              <a:gd name="T37" fmla="*/ 2147483646 h 3023"/>
              <a:gd name="T38" fmla="*/ 2147483646 w 5754"/>
              <a:gd name="T39" fmla="*/ 2147483646 h 3023"/>
              <a:gd name="T40" fmla="*/ 2147483646 w 5754"/>
              <a:gd name="T41" fmla="*/ 2147483646 h 3023"/>
              <a:gd name="T42" fmla="*/ 2147483646 w 5754"/>
              <a:gd name="T43" fmla="*/ 2147483646 h 3023"/>
              <a:gd name="T44" fmla="*/ 2147483646 w 5754"/>
              <a:gd name="T45" fmla="*/ 2147483646 h 3023"/>
              <a:gd name="T46" fmla="*/ 2147483646 w 5754"/>
              <a:gd name="T47" fmla="*/ 2147483646 h 3023"/>
              <a:gd name="T48" fmla="*/ 2147483646 w 5754"/>
              <a:gd name="T49" fmla="*/ 2147483646 h 3023"/>
              <a:gd name="T50" fmla="*/ 2147483646 w 5754"/>
              <a:gd name="T51" fmla="*/ 2147483646 h 3023"/>
              <a:gd name="T52" fmla="*/ 2147483646 w 5754"/>
              <a:gd name="T53" fmla="*/ 2147483646 h 3023"/>
              <a:gd name="T54" fmla="*/ 2147483646 w 5754"/>
              <a:gd name="T55" fmla="*/ 2147483646 h 3023"/>
              <a:gd name="T56" fmla="*/ 2147483646 w 5754"/>
              <a:gd name="T57" fmla="*/ 2147483646 h 3023"/>
              <a:gd name="T58" fmla="*/ 2147483646 w 5754"/>
              <a:gd name="T59" fmla="*/ 2147483646 h 3023"/>
              <a:gd name="T60" fmla="*/ 2147483646 w 5754"/>
              <a:gd name="T61" fmla="*/ 2147483646 h 3023"/>
              <a:gd name="T62" fmla="*/ 2147483646 w 5754"/>
              <a:gd name="T63" fmla="*/ 2147483646 h 3023"/>
              <a:gd name="T64" fmla="*/ 2147483646 w 5754"/>
              <a:gd name="T65" fmla="*/ 2147483646 h 3023"/>
              <a:gd name="T66" fmla="*/ 2147483646 w 5754"/>
              <a:gd name="T67" fmla="*/ 2147483646 h 3023"/>
              <a:gd name="T68" fmla="*/ 2147483646 w 5754"/>
              <a:gd name="T69" fmla="*/ 2147483646 h 3023"/>
              <a:gd name="T70" fmla="*/ 2147483646 w 5754"/>
              <a:gd name="T71" fmla="*/ 2147483646 h 3023"/>
              <a:gd name="T72" fmla="*/ 2147483646 w 5754"/>
              <a:gd name="T73" fmla="*/ 2147483646 h 3023"/>
              <a:gd name="T74" fmla="*/ 2147483646 w 5754"/>
              <a:gd name="T75" fmla="*/ 2147483646 h 3023"/>
              <a:gd name="T76" fmla="*/ 2147483646 w 5754"/>
              <a:gd name="T77" fmla="*/ 2147483646 h 3023"/>
              <a:gd name="T78" fmla="*/ 2147483646 w 5754"/>
              <a:gd name="T79" fmla="*/ 2147483646 h 3023"/>
              <a:gd name="T80" fmla="*/ 2147483646 w 5754"/>
              <a:gd name="T81" fmla="*/ 2147483646 h 3023"/>
              <a:gd name="T82" fmla="*/ 2147483646 w 5754"/>
              <a:gd name="T83" fmla="*/ 2147483646 h 3023"/>
              <a:gd name="T84" fmla="*/ 2147483646 w 5754"/>
              <a:gd name="T85" fmla="*/ 2147483646 h 3023"/>
              <a:gd name="T86" fmla="*/ 2147483646 w 5754"/>
              <a:gd name="T87" fmla="*/ 2147483646 h 302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25" name="Google Shape;472;p15">
            <a:extLst>
              <a:ext uri="{FF2B5EF4-FFF2-40B4-BE49-F238E27FC236}">
                <a16:creationId xmlns:a16="http://schemas.microsoft.com/office/drawing/2014/main" id="{6F8D7427-327B-4C8F-9D49-329608ED923A}"/>
              </a:ext>
            </a:extLst>
          </p:cNvPr>
          <p:cNvSpPr>
            <a:spLocks/>
          </p:cNvSpPr>
          <p:nvPr/>
        </p:nvSpPr>
        <p:spPr bwMode="auto">
          <a:xfrm>
            <a:off x="7716838" y="6254750"/>
            <a:ext cx="190500" cy="101600"/>
          </a:xfrm>
          <a:custGeom>
            <a:avLst/>
            <a:gdLst>
              <a:gd name="T0" fmla="*/ 2147483646 w 5754"/>
              <a:gd name="T1" fmla="*/ 2147483646 h 3023"/>
              <a:gd name="T2" fmla="*/ 2147483646 w 5754"/>
              <a:gd name="T3" fmla="*/ 2147483646 h 3023"/>
              <a:gd name="T4" fmla="*/ 2147483646 w 5754"/>
              <a:gd name="T5" fmla="*/ 2147483646 h 3023"/>
              <a:gd name="T6" fmla="*/ 2147483646 w 5754"/>
              <a:gd name="T7" fmla="*/ 2147483646 h 3023"/>
              <a:gd name="T8" fmla="*/ 2147483646 w 5754"/>
              <a:gd name="T9" fmla="*/ 2147483646 h 3023"/>
              <a:gd name="T10" fmla="*/ 2147483646 w 5754"/>
              <a:gd name="T11" fmla="*/ 2147483646 h 3023"/>
              <a:gd name="T12" fmla="*/ 2147483646 w 5754"/>
              <a:gd name="T13" fmla="*/ 2147483646 h 3023"/>
              <a:gd name="T14" fmla="*/ 2147483646 w 5754"/>
              <a:gd name="T15" fmla="*/ 2147483646 h 3023"/>
              <a:gd name="T16" fmla="*/ 2147483646 w 5754"/>
              <a:gd name="T17" fmla="*/ 2147483646 h 3023"/>
              <a:gd name="T18" fmla="*/ 2147483646 w 5754"/>
              <a:gd name="T19" fmla="*/ 2147483646 h 3023"/>
              <a:gd name="T20" fmla="*/ 2147483646 w 5754"/>
              <a:gd name="T21" fmla="*/ 2147483646 h 3023"/>
              <a:gd name="T22" fmla="*/ 2147483646 w 5754"/>
              <a:gd name="T23" fmla="*/ 2147483646 h 3023"/>
              <a:gd name="T24" fmla="*/ 2147483646 w 5754"/>
              <a:gd name="T25" fmla="*/ 2147483646 h 3023"/>
              <a:gd name="T26" fmla="*/ 2147483646 w 5754"/>
              <a:gd name="T27" fmla="*/ 2147483646 h 3023"/>
              <a:gd name="T28" fmla="*/ 2147483646 w 5754"/>
              <a:gd name="T29" fmla="*/ 2147483646 h 3023"/>
              <a:gd name="T30" fmla="*/ 2147483646 w 5754"/>
              <a:gd name="T31" fmla="*/ 2147483646 h 3023"/>
              <a:gd name="T32" fmla="*/ 2147483646 w 5754"/>
              <a:gd name="T33" fmla="*/ 2147483646 h 3023"/>
              <a:gd name="T34" fmla="*/ 2147483646 w 5754"/>
              <a:gd name="T35" fmla="*/ 2147483646 h 3023"/>
              <a:gd name="T36" fmla="*/ 2147483646 w 5754"/>
              <a:gd name="T37" fmla="*/ 2147483646 h 3023"/>
              <a:gd name="T38" fmla="*/ 2147483646 w 5754"/>
              <a:gd name="T39" fmla="*/ 2147483646 h 3023"/>
              <a:gd name="T40" fmla="*/ 2147483646 w 5754"/>
              <a:gd name="T41" fmla="*/ 2147483646 h 3023"/>
              <a:gd name="T42" fmla="*/ 2147483646 w 5754"/>
              <a:gd name="T43" fmla="*/ 2147483646 h 3023"/>
              <a:gd name="T44" fmla="*/ 2147483646 w 5754"/>
              <a:gd name="T45" fmla="*/ 2147483646 h 3023"/>
              <a:gd name="T46" fmla="*/ 2147483646 w 5754"/>
              <a:gd name="T47" fmla="*/ 2147483646 h 3023"/>
              <a:gd name="T48" fmla="*/ 2147483646 w 5754"/>
              <a:gd name="T49" fmla="*/ 2147483646 h 3023"/>
              <a:gd name="T50" fmla="*/ 2147483646 w 5754"/>
              <a:gd name="T51" fmla="*/ 2147483646 h 3023"/>
              <a:gd name="T52" fmla="*/ 2147483646 w 5754"/>
              <a:gd name="T53" fmla="*/ 2147483646 h 3023"/>
              <a:gd name="T54" fmla="*/ 2147483646 w 5754"/>
              <a:gd name="T55" fmla="*/ 2147483646 h 3023"/>
              <a:gd name="T56" fmla="*/ 2147483646 w 5754"/>
              <a:gd name="T57" fmla="*/ 2147483646 h 3023"/>
              <a:gd name="T58" fmla="*/ 2147483646 w 5754"/>
              <a:gd name="T59" fmla="*/ 2147483646 h 3023"/>
              <a:gd name="T60" fmla="*/ 2147483646 w 5754"/>
              <a:gd name="T61" fmla="*/ 2147483646 h 3023"/>
              <a:gd name="T62" fmla="*/ 2147483646 w 5754"/>
              <a:gd name="T63" fmla="*/ 2147483646 h 3023"/>
              <a:gd name="T64" fmla="*/ 2147483646 w 5754"/>
              <a:gd name="T65" fmla="*/ 2147483646 h 3023"/>
              <a:gd name="T66" fmla="*/ 2147483646 w 5754"/>
              <a:gd name="T67" fmla="*/ 2147483646 h 3023"/>
              <a:gd name="T68" fmla="*/ 2147483646 w 5754"/>
              <a:gd name="T69" fmla="*/ 2147483646 h 3023"/>
              <a:gd name="T70" fmla="*/ 2147483646 w 5754"/>
              <a:gd name="T71" fmla="*/ 2147483646 h 3023"/>
              <a:gd name="T72" fmla="*/ 2147483646 w 5754"/>
              <a:gd name="T73" fmla="*/ 2147483646 h 3023"/>
              <a:gd name="T74" fmla="*/ 2147483646 w 5754"/>
              <a:gd name="T75" fmla="*/ 2147483646 h 3023"/>
              <a:gd name="T76" fmla="*/ 2147483646 w 5754"/>
              <a:gd name="T77" fmla="*/ 2147483646 h 3023"/>
              <a:gd name="T78" fmla="*/ 2147483646 w 5754"/>
              <a:gd name="T79" fmla="*/ 2147483646 h 3023"/>
              <a:gd name="T80" fmla="*/ 2147483646 w 5754"/>
              <a:gd name="T81" fmla="*/ 2147483646 h 3023"/>
              <a:gd name="T82" fmla="*/ 2147483646 w 5754"/>
              <a:gd name="T83" fmla="*/ 2147483646 h 3023"/>
              <a:gd name="T84" fmla="*/ 2147483646 w 5754"/>
              <a:gd name="T85" fmla="*/ 2147483646 h 3023"/>
              <a:gd name="T86" fmla="*/ 2147483646 w 5754"/>
              <a:gd name="T87" fmla="*/ 2147483646 h 302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6" name="Google Shape;473;p15">
            <a:extLst>
              <a:ext uri="{FF2B5EF4-FFF2-40B4-BE49-F238E27FC236}">
                <a16:creationId xmlns:a16="http://schemas.microsoft.com/office/drawing/2014/main" id="{B9080A26-1887-4294-BE7C-486EDB3D3C99}"/>
              </a:ext>
            </a:extLst>
          </p:cNvPr>
          <p:cNvGrpSpPr>
            <a:grpSpLocks/>
          </p:cNvGrpSpPr>
          <p:nvPr/>
        </p:nvGrpSpPr>
        <p:grpSpPr bwMode="auto">
          <a:xfrm>
            <a:off x="10815638" y="3495675"/>
            <a:ext cx="2393950" cy="4933950"/>
            <a:chOff x="6239025" y="396475"/>
            <a:chExt cx="480900" cy="990825"/>
          </a:xfrm>
        </p:grpSpPr>
        <p:sp>
          <p:nvSpPr>
            <p:cNvPr id="27" name="Google Shape;474;p15">
              <a:extLst>
                <a:ext uri="{FF2B5EF4-FFF2-40B4-BE49-F238E27FC236}">
                  <a16:creationId xmlns:a16="http://schemas.microsoft.com/office/drawing/2014/main" id="{5B0C88AC-BBDE-465A-9C3F-250A16D8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025" y="396475"/>
              <a:ext cx="480900" cy="743850"/>
            </a:xfrm>
            <a:custGeom>
              <a:avLst/>
              <a:gdLst>
                <a:gd name="T0" fmla="*/ 2147483646 w 19236"/>
                <a:gd name="T1" fmla="*/ 2147483646 h 29754"/>
                <a:gd name="T2" fmla="*/ 2147483646 w 19236"/>
                <a:gd name="T3" fmla="*/ 2147483646 h 29754"/>
                <a:gd name="T4" fmla="*/ 2147483646 w 19236"/>
                <a:gd name="T5" fmla="*/ 2147483646 h 29754"/>
                <a:gd name="T6" fmla="*/ 2147483646 w 19236"/>
                <a:gd name="T7" fmla="*/ 2147483646 h 29754"/>
                <a:gd name="T8" fmla="*/ 2147483646 w 19236"/>
                <a:gd name="T9" fmla="*/ 2147483646 h 29754"/>
                <a:gd name="T10" fmla="*/ 2147483646 w 19236"/>
                <a:gd name="T11" fmla="*/ 2147483646 h 29754"/>
                <a:gd name="T12" fmla="*/ 2147483646 w 19236"/>
                <a:gd name="T13" fmla="*/ 2147483646 h 29754"/>
                <a:gd name="T14" fmla="*/ 2147483646 w 19236"/>
                <a:gd name="T15" fmla="*/ 2147483646 h 29754"/>
                <a:gd name="T16" fmla="*/ 2147483646 w 19236"/>
                <a:gd name="T17" fmla="*/ 2147483646 h 29754"/>
                <a:gd name="T18" fmla="*/ 2147483646 w 19236"/>
                <a:gd name="T19" fmla="*/ 2147483646 h 29754"/>
                <a:gd name="T20" fmla="*/ 2147483646 w 19236"/>
                <a:gd name="T21" fmla="*/ 2147483646 h 29754"/>
                <a:gd name="T22" fmla="*/ 2147483646 w 19236"/>
                <a:gd name="T23" fmla="*/ 2147483646 h 29754"/>
                <a:gd name="T24" fmla="*/ 2147483646 w 19236"/>
                <a:gd name="T25" fmla="*/ 2147483646 h 29754"/>
                <a:gd name="T26" fmla="*/ 2147483646 w 19236"/>
                <a:gd name="T27" fmla="*/ 2147483646 h 29754"/>
                <a:gd name="T28" fmla="*/ 2147483646 w 19236"/>
                <a:gd name="T29" fmla="*/ 2147483646 h 29754"/>
                <a:gd name="T30" fmla="*/ 2147483646 w 19236"/>
                <a:gd name="T31" fmla="*/ 2147483646 h 29754"/>
                <a:gd name="T32" fmla="*/ 2147483646 w 19236"/>
                <a:gd name="T33" fmla="*/ 2147483646 h 29754"/>
                <a:gd name="T34" fmla="*/ 2147483646 w 19236"/>
                <a:gd name="T35" fmla="*/ 2147483646 h 29754"/>
                <a:gd name="T36" fmla="*/ 2147483646 w 19236"/>
                <a:gd name="T37" fmla="*/ 2147483646 h 29754"/>
                <a:gd name="T38" fmla="*/ 2147483646 w 19236"/>
                <a:gd name="T39" fmla="*/ 2147483646 h 29754"/>
                <a:gd name="T40" fmla="*/ 2147483646 w 19236"/>
                <a:gd name="T41" fmla="*/ 2147483646 h 29754"/>
                <a:gd name="T42" fmla="*/ 2147483646 w 19236"/>
                <a:gd name="T43" fmla="*/ 2147483646 h 29754"/>
                <a:gd name="T44" fmla="*/ 2147483646 w 19236"/>
                <a:gd name="T45" fmla="*/ 2147483646 h 29754"/>
                <a:gd name="T46" fmla="*/ 2147483646 w 19236"/>
                <a:gd name="T47" fmla="*/ 2147483646 h 29754"/>
                <a:gd name="T48" fmla="*/ 2147483646 w 19236"/>
                <a:gd name="T49" fmla="*/ 2147483646 h 29754"/>
                <a:gd name="T50" fmla="*/ 2147483646 w 19236"/>
                <a:gd name="T51" fmla="*/ 2147483646 h 29754"/>
                <a:gd name="T52" fmla="*/ 2147483646 w 19236"/>
                <a:gd name="T53" fmla="*/ 2147483646 h 29754"/>
                <a:gd name="T54" fmla="*/ 2147483646 w 19236"/>
                <a:gd name="T55" fmla="*/ 2147483646 h 29754"/>
                <a:gd name="T56" fmla="*/ 2147483646 w 19236"/>
                <a:gd name="T57" fmla="*/ 2147483646 h 29754"/>
                <a:gd name="T58" fmla="*/ 2147483646 w 19236"/>
                <a:gd name="T59" fmla="*/ 2147483646 h 29754"/>
                <a:gd name="T60" fmla="*/ 2147483646 w 19236"/>
                <a:gd name="T61" fmla="*/ 2147483646 h 29754"/>
                <a:gd name="T62" fmla="*/ 2147483646 w 19236"/>
                <a:gd name="T63" fmla="*/ 2147483646 h 29754"/>
                <a:gd name="T64" fmla="*/ 2147483646 w 19236"/>
                <a:gd name="T65" fmla="*/ 2147483646 h 29754"/>
                <a:gd name="T66" fmla="*/ 2147483646 w 19236"/>
                <a:gd name="T67" fmla="*/ 2147483646 h 29754"/>
                <a:gd name="T68" fmla="*/ 2147483646 w 19236"/>
                <a:gd name="T69" fmla="*/ 2147483646 h 29754"/>
                <a:gd name="T70" fmla="*/ 2147483646 w 19236"/>
                <a:gd name="T71" fmla="*/ 2147483646 h 29754"/>
                <a:gd name="T72" fmla="*/ 2147483646 w 19236"/>
                <a:gd name="T73" fmla="*/ 2147483646 h 29754"/>
                <a:gd name="T74" fmla="*/ 2147483646 w 19236"/>
                <a:gd name="T75" fmla="*/ 2147483646 h 29754"/>
                <a:gd name="T76" fmla="*/ 2147483646 w 19236"/>
                <a:gd name="T77" fmla="*/ 2147483646 h 29754"/>
                <a:gd name="T78" fmla="*/ 2147483646 w 19236"/>
                <a:gd name="T79" fmla="*/ 2147483646 h 29754"/>
                <a:gd name="T80" fmla="*/ 2147483646 w 19236"/>
                <a:gd name="T81" fmla="*/ 2147483646 h 29754"/>
                <a:gd name="T82" fmla="*/ 2147483646 w 19236"/>
                <a:gd name="T83" fmla="*/ 2147483646 h 29754"/>
                <a:gd name="T84" fmla="*/ 2147483646 w 19236"/>
                <a:gd name="T85" fmla="*/ 2147483646 h 29754"/>
                <a:gd name="T86" fmla="*/ 2147483646 w 19236"/>
                <a:gd name="T87" fmla="*/ 2147483646 h 29754"/>
                <a:gd name="T88" fmla="*/ 2147483646 w 19236"/>
                <a:gd name="T89" fmla="*/ 2147483646 h 29754"/>
                <a:gd name="T90" fmla="*/ 2147483646 w 19236"/>
                <a:gd name="T91" fmla="*/ 2147483646 h 29754"/>
                <a:gd name="T92" fmla="*/ 2147483646 w 19236"/>
                <a:gd name="T93" fmla="*/ 2147483646 h 29754"/>
                <a:gd name="T94" fmla="*/ 2147483646 w 19236"/>
                <a:gd name="T95" fmla="*/ 2147483646 h 29754"/>
                <a:gd name="T96" fmla="*/ 2147483646 w 19236"/>
                <a:gd name="T97" fmla="*/ 2147483646 h 29754"/>
                <a:gd name="T98" fmla="*/ 2147483646 w 19236"/>
                <a:gd name="T99" fmla="*/ 2147483646 h 29754"/>
                <a:gd name="T100" fmla="*/ 2147483646 w 19236"/>
                <a:gd name="T101" fmla="*/ 2147483646 h 29754"/>
                <a:gd name="T102" fmla="*/ 2147483646 w 19236"/>
                <a:gd name="T103" fmla="*/ 2147483646 h 29754"/>
                <a:gd name="T104" fmla="*/ 2147483646 w 19236"/>
                <a:gd name="T105" fmla="*/ 2147483646 h 29754"/>
                <a:gd name="T106" fmla="*/ 2147483646 w 19236"/>
                <a:gd name="T107" fmla="*/ 2147483646 h 29754"/>
                <a:gd name="T108" fmla="*/ 2147483646 w 19236"/>
                <a:gd name="T109" fmla="*/ 2147483646 h 29754"/>
                <a:gd name="T110" fmla="*/ 2147483646 w 19236"/>
                <a:gd name="T111" fmla="*/ 2147483646 h 29754"/>
                <a:gd name="T112" fmla="*/ 2147483646 w 19236"/>
                <a:gd name="T113" fmla="*/ 0 h 297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lnTo>
                    <a:pt x="999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475;p15">
              <a:extLst>
                <a:ext uri="{FF2B5EF4-FFF2-40B4-BE49-F238E27FC236}">
                  <a16:creationId xmlns:a16="http://schemas.microsoft.com/office/drawing/2014/main" id="{47B4602C-299B-417F-B273-2B3DEB4C6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475" y="734975"/>
              <a:ext cx="24725" cy="652325"/>
            </a:xfrm>
            <a:custGeom>
              <a:avLst/>
              <a:gdLst>
                <a:gd name="T0" fmla="*/ 2147483646 w 989"/>
                <a:gd name="T1" fmla="*/ 0 h 26093"/>
                <a:gd name="T2" fmla="*/ 2147483646 w 989"/>
                <a:gd name="T3" fmla="*/ 2147483646 h 26093"/>
                <a:gd name="T4" fmla="*/ 2147483646 w 989"/>
                <a:gd name="T5" fmla="*/ 2147483646 h 26093"/>
                <a:gd name="T6" fmla="*/ 0 w 989"/>
                <a:gd name="T7" fmla="*/ 2147483646 h 26093"/>
                <a:gd name="T8" fmla="*/ 0 w 989"/>
                <a:gd name="T9" fmla="*/ 2147483646 h 26093"/>
                <a:gd name="T10" fmla="*/ 2147483646 w 989"/>
                <a:gd name="T11" fmla="*/ 2147483646 h 26093"/>
                <a:gd name="T12" fmla="*/ 2147483646 w 989"/>
                <a:gd name="T13" fmla="*/ 2147483646 h 26093"/>
                <a:gd name="T14" fmla="*/ 2147483646 w 989"/>
                <a:gd name="T15" fmla="*/ 2147483646 h 26093"/>
                <a:gd name="T16" fmla="*/ 2147483646 w 989"/>
                <a:gd name="T17" fmla="*/ 2147483646 h 26093"/>
                <a:gd name="T18" fmla="*/ 2147483646 w 989"/>
                <a:gd name="T19" fmla="*/ 2147483646 h 26093"/>
                <a:gd name="T20" fmla="*/ 2147483646 w 989"/>
                <a:gd name="T21" fmla="*/ 2147483646 h 26093"/>
                <a:gd name="T22" fmla="*/ 2147483646 w 989"/>
                <a:gd name="T23" fmla="*/ 2147483646 h 26093"/>
                <a:gd name="T24" fmla="*/ 2147483646 w 989"/>
                <a:gd name="T25" fmla="*/ 2147483646 h 26093"/>
                <a:gd name="T26" fmla="*/ 2147483646 w 989"/>
                <a:gd name="T27" fmla="*/ 2147483646 h 26093"/>
                <a:gd name="T28" fmla="*/ 2147483646 w 989"/>
                <a:gd name="T29" fmla="*/ 2147483646 h 26093"/>
                <a:gd name="T30" fmla="*/ 2147483646 w 989"/>
                <a:gd name="T31" fmla="*/ 2147483646 h 26093"/>
                <a:gd name="T32" fmla="*/ 2147483646 w 989"/>
                <a:gd name="T33" fmla="*/ 2147483646 h 26093"/>
                <a:gd name="T34" fmla="*/ 2147483646 w 989"/>
                <a:gd name="T35" fmla="*/ 0 h 260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476;p15">
              <a:extLst>
                <a:ext uri="{FF2B5EF4-FFF2-40B4-BE49-F238E27FC236}">
                  <a16:creationId xmlns:a16="http://schemas.microsoft.com/office/drawing/2014/main" id="{FF86430A-8584-4B03-8DA7-C0F563CF592E}"/>
                </a:ext>
              </a:extLst>
            </p:cNvPr>
            <p:cNvSpPr/>
            <p:nvPr/>
          </p:nvSpPr>
          <p:spPr>
            <a:xfrm>
              <a:off x="6456833" y="559062"/>
              <a:ext cx="46559" cy="4240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0" name="Google Shape;477;p15">
              <a:extLst>
                <a:ext uri="{FF2B5EF4-FFF2-40B4-BE49-F238E27FC236}">
                  <a16:creationId xmlns:a16="http://schemas.microsoft.com/office/drawing/2014/main" id="{3414F0D1-6480-4637-BC26-E277088381EF}"/>
                </a:ext>
              </a:extLst>
            </p:cNvPr>
            <p:cNvSpPr/>
            <p:nvPr/>
          </p:nvSpPr>
          <p:spPr>
            <a:xfrm>
              <a:off x="6577377" y="761180"/>
              <a:ext cx="42414" cy="42081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1" name="Google Shape;478;p15">
              <a:extLst>
                <a:ext uri="{FF2B5EF4-FFF2-40B4-BE49-F238E27FC236}">
                  <a16:creationId xmlns:a16="http://schemas.microsoft.com/office/drawing/2014/main" id="{8B1EDC3F-DA3E-4B15-904F-9970A48E0A2E}"/>
                </a:ext>
              </a:extLst>
            </p:cNvPr>
            <p:cNvSpPr/>
            <p:nvPr/>
          </p:nvSpPr>
          <p:spPr>
            <a:xfrm>
              <a:off x="6326084" y="978920"/>
              <a:ext cx="46559" cy="45269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2" name="Google Shape;479;p15">
              <a:extLst>
                <a:ext uri="{FF2B5EF4-FFF2-40B4-BE49-F238E27FC236}">
                  <a16:creationId xmlns:a16="http://schemas.microsoft.com/office/drawing/2014/main" id="{EB10136F-8B05-4B76-BC88-00F7408A9F61}"/>
                </a:ext>
              </a:extLst>
            </p:cNvPr>
            <p:cNvSpPr/>
            <p:nvPr/>
          </p:nvSpPr>
          <p:spPr>
            <a:xfrm>
              <a:off x="6385719" y="862877"/>
              <a:ext cx="46559" cy="42081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3" name="Google Shape;480;p15">
              <a:extLst>
                <a:ext uri="{FF2B5EF4-FFF2-40B4-BE49-F238E27FC236}">
                  <a16:creationId xmlns:a16="http://schemas.microsoft.com/office/drawing/2014/main" id="{A20E22FC-D854-4B1A-B157-DC81B66E1D03}"/>
                </a:ext>
              </a:extLst>
            </p:cNvPr>
            <p:cNvSpPr/>
            <p:nvPr/>
          </p:nvSpPr>
          <p:spPr>
            <a:xfrm>
              <a:off x="6577377" y="967443"/>
              <a:ext cx="46559" cy="4654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4" name="Google Shape;481;p15">
              <a:extLst>
                <a:ext uri="{FF2B5EF4-FFF2-40B4-BE49-F238E27FC236}">
                  <a16:creationId xmlns:a16="http://schemas.microsoft.com/office/drawing/2014/main" id="{6B52A273-5C93-4CF2-9FA9-3CCC9B647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925" y="888950"/>
              <a:ext cx="94450" cy="164200"/>
            </a:xfrm>
            <a:custGeom>
              <a:avLst/>
              <a:gdLst>
                <a:gd name="T0" fmla="*/ 2147483646 w 3778"/>
                <a:gd name="T1" fmla="*/ 2147483646 h 6568"/>
                <a:gd name="T2" fmla="*/ 2147483646 w 3778"/>
                <a:gd name="T3" fmla="*/ 2147483646 h 6568"/>
                <a:gd name="T4" fmla="*/ 2147483646 w 3778"/>
                <a:gd name="T5" fmla="*/ 2147483646 h 6568"/>
                <a:gd name="T6" fmla="*/ 2147483646 w 3778"/>
                <a:gd name="T7" fmla="*/ 2147483646 h 6568"/>
                <a:gd name="T8" fmla="*/ 0 w 3778"/>
                <a:gd name="T9" fmla="*/ 2147483646 h 6568"/>
                <a:gd name="T10" fmla="*/ 2147483646 w 3778"/>
                <a:gd name="T11" fmla="*/ 2147483646 h 6568"/>
                <a:gd name="T12" fmla="*/ 2147483646 w 3778"/>
                <a:gd name="T13" fmla="*/ 2147483646 h 6568"/>
                <a:gd name="T14" fmla="*/ 2147483646 w 3778"/>
                <a:gd name="T15" fmla="*/ 2147483646 h 6568"/>
                <a:gd name="T16" fmla="*/ 2147483646 w 3778"/>
                <a:gd name="T17" fmla="*/ 2147483646 h 6568"/>
                <a:gd name="T18" fmla="*/ 2147483646 w 3778"/>
                <a:gd name="T19" fmla="*/ 2147483646 h 6568"/>
                <a:gd name="T20" fmla="*/ 2147483646 w 3778"/>
                <a:gd name="T21" fmla="*/ 2147483646 h 6568"/>
                <a:gd name="T22" fmla="*/ 2147483646 w 3778"/>
                <a:gd name="T23" fmla="*/ 2147483646 h 6568"/>
                <a:gd name="T24" fmla="*/ 2147483646 w 3778"/>
                <a:gd name="T25" fmla="*/ 2147483646 h 6568"/>
                <a:gd name="T26" fmla="*/ 2147483646 w 3778"/>
                <a:gd name="T27" fmla="*/ 2147483646 h 6568"/>
                <a:gd name="T28" fmla="*/ 2147483646 w 3778"/>
                <a:gd name="T29" fmla="*/ 2147483646 h 6568"/>
                <a:gd name="T30" fmla="*/ 2147483646 w 3778"/>
                <a:gd name="T31" fmla="*/ 2147483646 h 6568"/>
                <a:gd name="T32" fmla="*/ 2147483646 w 3778"/>
                <a:gd name="T33" fmla="*/ 2147483646 h 65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82;p15">
              <a:extLst>
                <a:ext uri="{FF2B5EF4-FFF2-40B4-BE49-F238E27FC236}">
                  <a16:creationId xmlns:a16="http://schemas.microsoft.com/office/drawing/2014/main" id="{0C806498-ECA6-4764-8DF1-69E2AE4D0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500" y="774200"/>
              <a:ext cx="106075" cy="52325"/>
            </a:xfrm>
            <a:custGeom>
              <a:avLst/>
              <a:gdLst>
                <a:gd name="T0" fmla="*/ 2147483646 w 4243"/>
                <a:gd name="T1" fmla="*/ 0 h 2093"/>
                <a:gd name="T2" fmla="*/ 2147483646 w 4243"/>
                <a:gd name="T3" fmla="*/ 2147483646 h 2093"/>
                <a:gd name="T4" fmla="*/ 0 w 4243"/>
                <a:gd name="T5" fmla="*/ 2147483646 h 2093"/>
                <a:gd name="T6" fmla="*/ 0 w 4243"/>
                <a:gd name="T7" fmla="*/ 2147483646 h 2093"/>
                <a:gd name="T8" fmla="*/ 0 w 4243"/>
                <a:gd name="T9" fmla="*/ 2147483646 h 2093"/>
                <a:gd name="T10" fmla="*/ 2147483646 w 4243"/>
                <a:gd name="T11" fmla="*/ 2147483646 h 2093"/>
                <a:gd name="T12" fmla="*/ 2147483646 w 4243"/>
                <a:gd name="T13" fmla="*/ 2147483646 h 2093"/>
                <a:gd name="T14" fmla="*/ 2147483646 w 4243"/>
                <a:gd name="T15" fmla="*/ 2147483646 h 2093"/>
                <a:gd name="T16" fmla="*/ 2147483646 w 4243"/>
                <a:gd name="T17" fmla="*/ 2147483646 h 2093"/>
                <a:gd name="T18" fmla="*/ 2147483646 w 4243"/>
                <a:gd name="T19" fmla="*/ 2147483646 h 2093"/>
                <a:gd name="T20" fmla="*/ 2147483646 w 4243"/>
                <a:gd name="T21" fmla="*/ 2147483646 h 2093"/>
                <a:gd name="T22" fmla="*/ 2147483646 w 4243"/>
                <a:gd name="T23" fmla="*/ 2147483646 h 2093"/>
                <a:gd name="T24" fmla="*/ 2147483646 w 4243"/>
                <a:gd name="T25" fmla="*/ 2147483646 h 2093"/>
                <a:gd name="T26" fmla="*/ 2147483646 w 4243"/>
                <a:gd name="T27" fmla="*/ 2147483646 h 2093"/>
                <a:gd name="T28" fmla="*/ 2147483646 w 4243"/>
                <a:gd name="T29" fmla="*/ 2147483646 h 2093"/>
                <a:gd name="T30" fmla="*/ 2147483646 w 4243"/>
                <a:gd name="T31" fmla="*/ 2147483646 h 2093"/>
                <a:gd name="T32" fmla="*/ 2147483646 w 4243"/>
                <a:gd name="T33" fmla="*/ 2147483646 h 2093"/>
                <a:gd name="T34" fmla="*/ 2147483646 w 4243"/>
                <a:gd name="T35" fmla="*/ 2147483646 h 2093"/>
                <a:gd name="T36" fmla="*/ 2147483646 w 4243"/>
                <a:gd name="T37" fmla="*/ 2147483646 h 2093"/>
                <a:gd name="T38" fmla="*/ 2147483646 w 4243"/>
                <a:gd name="T39" fmla="*/ 2147483646 h 2093"/>
                <a:gd name="T40" fmla="*/ 2147483646 w 4243"/>
                <a:gd name="T41" fmla="*/ 2147483646 h 2093"/>
                <a:gd name="T42" fmla="*/ 2147483646 w 4243"/>
                <a:gd name="T43" fmla="*/ 2147483646 h 2093"/>
                <a:gd name="T44" fmla="*/ 2147483646 w 4243"/>
                <a:gd name="T45" fmla="*/ 0 h 2093"/>
                <a:gd name="T46" fmla="*/ 2147483646 w 4243"/>
                <a:gd name="T47" fmla="*/ 0 h 20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483;p15">
            <a:extLst>
              <a:ext uri="{FF2B5EF4-FFF2-40B4-BE49-F238E27FC236}">
                <a16:creationId xmlns:a16="http://schemas.microsoft.com/office/drawing/2014/main" id="{45A00DF5-7460-4DF2-842A-E1522B5557C0}"/>
              </a:ext>
            </a:extLst>
          </p:cNvPr>
          <p:cNvGrpSpPr>
            <a:grpSpLocks/>
          </p:cNvGrpSpPr>
          <p:nvPr/>
        </p:nvGrpSpPr>
        <p:grpSpPr bwMode="auto">
          <a:xfrm>
            <a:off x="-1250950" y="3606800"/>
            <a:ext cx="2393950" cy="4933950"/>
            <a:chOff x="6239025" y="396475"/>
            <a:chExt cx="480900" cy="990825"/>
          </a:xfrm>
        </p:grpSpPr>
        <p:sp>
          <p:nvSpPr>
            <p:cNvPr id="37" name="Google Shape;484;p15">
              <a:extLst>
                <a:ext uri="{FF2B5EF4-FFF2-40B4-BE49-F238E27FC236}">
                  <a16:creationId xmlns:a16="http://schemas.microsoft.com/office/drawing/2014/main" id="{3B4F4ED5-7259-41B9-93C7-61BF6711B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025" y="396475"/>
              <a:ext cx="480900" cy="743850"/>
            </a:xfrm>
            <a:custGeom>
              <a:avLst/>
              <a:gdLst>
                <a:gd name="T0" fmla="*/ 2147483646 w 19236"/>
                <a:gd name="T1" fmla="*/ 2147483646 h 29754"/>
                <a:gd name="T2" fmla="*/ 2147483646 w 19236"/>
                <a:gd name="T3" fmla="*/ 2147483646 h 29754"/>
                <a:gd name="T4" fmla="*/ 2147483646 w 19236"/>
                <a:gd name="T5" fmla="*/ 2147483646 h 29754"/>
                <a:gd name="T6" fmla="*/ 2147483646 w 19236"/>
                <a:gd name="T7" fmla="*/ 2147483646 h 29754"/>
                <a:gd name="T8" fmla="*/ 2147483646 w 19236"/>
                <a:gd name="T9" fmla="*/ 2147483646 h 29754"/>
                <a:gd name="T10" fmla="*/ 2147483646 w 19236"/>
                <a:gd name="T11" fmla="*/ 2147483646 h 29754"/>
                <a:gd name="T12" fmla="*/ 2147483646 w 19236"/>
                <a:gd name="T13" fmla="*/ 2147483646 h 29754"/>
                <a:gd name="T14" fmla="*/ 2147483646 w 19236"/>
                <a:gd name="T15" fmla="*/ 2147483646 h 29754"/>
                <a:gd name="T16" fmla="*/ 2147483646 w 19236"/>
                <a:gd name="T17" fmla="*/ 2147483646 h 29754"/>
                <a:gd name="T18" fmla="*/ 2147483646 w 19236"/>
                <a:gd name="T19" fmla="*/ 2147483646 h 29754"/>
                <a:gd name="T20" fmla="*/ 2147483646 w 19236"/>
                <a:gd name="T21" fmla="*/ 2147483646 h 29754"/>
                <a:gd name="T22" fmla="*/ 2147483646 w 19236"/>
                <a:gd name="T23" fmla="*/ 2147483646 h 29754"/>
                <a:gd name="T24" fmla="*/ 2147483646 w 19236"/>
                <a:gd name="T25" fmla="*/ 2147483646 h 29754"/>
                <a:gd name="T26" fmla="*/ 2147483646 w 19236"/>
                <a:gd name="T27" fmla="*/ 2147483646 h 29754"/>
                <a:gd name="T28" fmla="*/ 2147483646 w 19236"/>
                <a:gd name="T29" fmla="*/ 2147483646 h 29754"/>
                <a:gd name="T30" fmla="*/ 2147483646 w 19236"/>
                <a:gd name="T31" fmla="*/ 2147483646 h 29754"/>
                <a:gd name="T32" fmla="*/ 2147483646 w 19236"/>
                <a:gd name="T33" fmla="*/ 2147483646 h 29754"/>
                <a:gd name="T34" fmla="*/ 2147483646 w 19236"/>
                <a:gd name="T35" fmla="*/ 2147483646 h 29754"/>
                <a:gd name="T36" fmla="*/ 2147483646 w 19236"/>
                <a:gd name="T37" fmla="*/ 2147483646 h 29754"/>
                <a:gd name="T38" fmla="*/ 2147483646 w 19236"/>
                <a:gd name="T39" fmla="*/ 2147483646 h 29754"/>
                <a:gd name="T40" fmla="*/ 2147483646 w 19236"/>
                <a:gd name="T41" fmla="*/ 2147483646 h 29754"/>
                <a:gd name="T42" fmla="*/ 2147483646 w 19236"/>
                <a:gd name="T43" fmla="*/ 2147483646 h 29754"/>
                <a:gd name="T44" fmla="*/ 2147483646 w 19236"/>
                <a:gd name="T45" fmla="*/ 2147483646 h 29754"/>
                <a:gd name="T46" fmla="*/ 2147483646 w 19236"/>
                <a:gd name="T47" fmla="*/ 2147483646 h 29754"/>
                <a:gd name="T48" fmla="*/ 2147483646 w 19236"/>
                <a:gd name="T49" fmla="*/ 2147483646 h 29754"/>
                <a:gd name="T50" fmla="*/ 2147483646 w 19236"/>
                <a:gd name="T51" fmla="*/ 2147483646 h 29754"/>
                <a:gd name="T52" fmla="*/ 2147483646 w 19236"/>
                <a:gd name="T53" fmla="*/ 2147483646 h 29754"/>
                <a:gd name="T54" fmla="*/ 2147483646 w 19236"/>
                <a:gd name="T55" fmla="*/ 2147483646 h 29754"/>
                <a:gd name="T56" fmla="*/ 2147483646 w 19236"/>
                <a:gd name="T57" fmla="*/ 2147483646 h 29754"/>
                <a:gd name="T58" fmla="*/ 2147483646 w 19236"/>
                <a:gd name="T59" fmla="*/ 2147483646 h 29754"/>
                <a:gd name="T60" fmla="*/ 2147483646 w 19236"/>
                <a:gd name="T61" fmla="*/ 2147483646 h 29754"/>
                <a:gd name="T62" fmla="*/ 2147483646 w 19236"/>
                <a:gd name="T63" fmla="*/ 2147483646 h 29754"/>
                <a:gd name="T64" fmla="*/ 2147483646 w 19236"/>
                <a:gd name="T65" fmla="*/ 2147483646 h 29754"/>
                <a:gd name="T66" fmla="*/ 2147483646 w 19236"/>
                <a:gd name="T67" fmla="*/ 2147483646 h 29754"/>
                <a:gd name="T68" fmla="*/ 2147483646 w 19236"/>
                <a:gd name="T69" fmla="*/ 2147483646 h 29754"/>
                <a:gd name="T70" fmla="*/ 2147483646 w 19236"/>
                <a:gd name="T71" fmla="*/ 2147483646 h 29754"/>
                <a:gd name="T72" fmla="*/ 2147483646 w 19236"/>
                <a:gd name="T73" fmla="*/ 2147483646 h 29754"/>
                <a:gd name="T74" fmla="*/ 2147483646 w 19236"/>
                <a:gd name="T75" fmla="*/ 2147483646 h 29754"/>
                <a:gd name="T76" fmla="*/ 2147483646 w 19236"/>
                <a:gd name="T77" fmla="*/ 2147483646 h 29754"/>
                <a:gd name="T78" fmla="*/ 2147483646 w 19236"/>
                <a:gd name="T79" fmla="*/ 2147483646 h 29754"/>
                <a:gd name="T80" fmla="*/ 2147483646 w 19236"/>
                <a:gd name="T81" fmla="*/ 2147483646 h 29754"/>
                <a:gd name="T82" fmla="*/ 2147483646 w 19236"/>
                <a:gd name="T83" fmla="*/ 2147483646 h 29754"/>
                <a:gd name="T84" fmla="*/ 2147483646 w 19236"/>
                <a:gd name="T85" fmla="*/ 2147483646 h 29754"/>
                <a:gd name="T86" fmla="*/ 2147483646 w 19236"/>
                <a:gd name="T87" fmla="*/ 2147483646 h 29754"/>
                <a:gd name="T88" fmla="*/ 2147483646 w 19236"/>
                <a:gd name="T89" fmla="*/ 2147483646 h 29754"/>
                <a:gd name="T90" fmla="*/ 2147483646 w 19236"/>
                <a:gd name="T91" fmla="*/ 2147483646 h 29754"/>
                <a:gd name="T92" fmla="*/ 2147483646 w 19236"/>
                <a:gd name="T93" fmla="*/ 2147483646 h 29754"/>
                <a:gd name="T94" fmla="*/ 2147483646 w 19236"/>
                <a:gd name="T95" fmla="*/ 2147483646 h 29754"/>
                <a:gd name="T96" fmla="*/ 2147483646 w 19236"/>
                <a:gd name="T97" fmla="*/ 2147483646 h 29754"/>
                <a:gd name="T98" fmla="*/ 2147483646 w 19236"/>
                <a:gd name="T99" fmla="*/ 2147483646 h 29754"/>
                <a:gd name="T100" fmla="*/ 2147483646 w 19236"/>
                <a:gd name="T101" fmla="*/ 2147483646 h 29754"/>
                <a:gd name="T102" fmla="*/ 2147483646 w 19236"/>
                <a:gd name="T103" fmla="*/ 2147483646 h 29754"/>
                <a:gd name="T104" fmla="*/ 2147483646 w 19236"/>
                <a:gd name="T105" fmla="*/ 2147483646 h 29754"/>
                <a:gd name="T106" fmla="*/ 2147483646 w 19236"/>
                <a:gd name="T107" fmla="*/ 2147483646 h 29754"/>
                <a:gd name="T108" fmla="*/ 2147483646 w 19236"/>
                <a:gd name="T109" fmla="*/ 2147483646 h 29754"/>
                <a:gd name="T110" fmla="*/ 2147483646 w 19236"/>
                <a:gd name="T111" fmla="*/ 2147483646 h 29754"/>
                <a:gd name="T112" fmla="*/ 2147483646 w 19236"/>
                <a:gd name="T113" fmla="*/ 0 h 297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lnTo>
                    <a:pt x="999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85;p15">
              <a:extLst>
                <a:ext uri="{FF2B5EF4-FFF2-40B4-BE49-F238E27FC236}">
                  <a16:creationId xmlns:a16="http://schemas.microsoft.com/office/drawing/2014/main" id="{4914A8AA-5ACA-4787-B30A-3A7852DAD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475" y="734975"/>
              <a:ext cx="24725" cy="652325"/>
            </a:xfrm>
            <a:custGeom>
              <a:avLst/>
              <a:gdLst>
                <a:gd name="T0" fmla="*/ 2147483646 w 989"/>
                <a:gd name="T1" fmla="*/ 0 h 26093"/>
                <a:gd name="T2" fmla="*/ 2147483646 w 989"/>
                <a:gd name="T3" fmla="*/ 2147483646 h 26093"/>
                <a:gd name="T4" fmla="*/ 2147483646 w 989"/>
                <a:gd name="T5" fmla="*/ 2147483646 h 26093"/>
                <a:gd name="T6" fmla="*/ 0 w 989"/>
                <a:gd name="T7" fmla="*/ 2147483646 h 26093"/>
                <a:gd name="T8" fmla="*/ 0 w 989"/>
                <a:gd name="T9" fmla="*/ 2147483646 h 26093"/>
                <a:gd name="T10" fmla="*/ 2147483646 w 989"/>
                <a:gd name="T11" fmla="*/ 2147483646 h 26093"/>
                <a:gd name="T12" fmla="*/ 2147483646 w 989"/>
                <a:gd name="T13" fmla="*/ 2147483646 h 26093"/>
                <a:gd name="T14" fmla="*/ 2147483646 w 989"/>
                <a:gd name="T15" fmla="*/ 2147483646 h 26093"/>
                <a:gd name="T16" fmla="*/ 2147483646 w 989"/>
                <a:gd name="T17" fmla="*/ 2147483646 h 26093"/>
                <a:gd name="T18" fmla="*/ 2147483646 w 989"/>
                <a:gd name="T19" fmla="*/ 2147483646 h 26093"/>
                <a:gd name="T20" fmla="*/ 2147483646 w 989"/>
                <a:gd name="T21" fmla="*/ 2147483646 h 26093"/>
                <a:gd name="T22" fmla="*/ 2147483646 w 989"/>
                <a:gd name="T23" fmla="*/ 2147483646 h 26093"/>
                <a:gd name="T24" fmla="*/ 2147483646 w 989"/>
                <a:gd name="T25" fmla="*/ 2147483646 h 26093"/>
                <a:gd name="T26" fmla="*/ 2147483646 w 989"/>
                <a:gd name="T27" fmla="*/ 2147483646 h 26093"/>
                <a:gd name="T28" fmla="*/ 2147483646 w 989"/>
                <a:gd name="T29" fmla="*/ 2147483646 h 26093"/>
                <a:gd name="T30" fmla="*/ 2147483646 w 989"/>
                <a:gd name="T31" fmla="*/ 2147483646 h 26093"/>
                <a:gd name="T32" fmla="*/ 2147483646 w 989"/>
                <a:gd name="T33" fmla="*/ 2147483646 h 26093"/>
                <a:gd name="T34" fmla="*/ 2147483646 w 989"/>
                <a:gd name="T35" fmla="*/ 0 h 260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86;p15">
              <a:extLst>
                <a:ext uri="{FF2B5EF4-FFF2-40B4-BE49-F238E27FC236}">
                  <a16:creationId xmlns:a16="http://schemas.microsoft.com/office/drawing/2014/main" id="{45D3B399-F87D-4106-A348-A5B5B2CEC6BD}"/>
                </a:ext>
              </a:extLst>
            </p:cNvPr>
            <p:cNvSpPr/>
            <p:nvPr/>
          </p:nvSpPr>
          <p:spPr>
            <a:xfrm>
              <a:off x="6456833" y="559062"/>
              <a:ext cx="46559" cy="4240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40" name="Google Shape;487;p15">
              <a:extLst>
                <a:ext uri="{FF2B5EF4-FFF2-40B4-BE49-F238E27FC236}">
                  <a16:creationId xmlns:a16="http://schemas.microsoft.com/office/drawing/2014/main" id="{098AD796-1681-4790-8C91-ED150FBB744F}"/>
                </a:ext>
              </a:extLst>
            </p:cNvPr>
            <p:cNvSpPr/>
            <p:nvPr/>
          </p:nvSpPr>
          <p:spPr>
            <a:xfrm>
              <a:off x="6577377" y="761180"/>
              <a:ext cx="42413" cy="42081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41" name="Google Shape;488;p15">
              <a:extLst>
                <a:ext uri="{FF2B5EF4-FFF2-40B4-BE49-F238E27FC236}">
                  <a16:creationId xmlns:a16="http://schemas.microsoft.com/office/drawing/2014/main" id="{59242862-B63D-42D2-A1B6-0C1C86B37E82}"/>
                </a:ext>
              </a:extLst>
            </p:cNvPr>
            <p:cNvSpPr/>
            <p:nvPr/>
          </p:nvSpPr>
          <p:spPr>
            <a:xfrm>
              <a:off x="6326084" y="978920"/>
              <a:ext cx="46559" cy="45269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42" name="Google Shape;489;p15">
              <a:extLst>
                <a:ext uri="{FF2B5EF4-FFF2-40B4-BE49-F238E27FC236}">
                  <a16:creationId xmlns:a16="http://schemas.microsoft.com/office/drawing/2014/main" id="{645AFE9F-7B71-413A-8327-3ACFD3E92CB7}"/>
                </a:ext>
              </a:extLst>
            </p:cNvPr>
            <p:cNvSpPr/>
            <p:nvPr/>
          </p:nvSpPr>
          <p:spPr>
            <a:xfrm>
              <a:off x="6385719" y="862877"/>
              <a:ext cx="46559" cy="42081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43" name="Google Shape;490;p15">
              <a:extLst>
                <a:ext uri="{FF2B5EF4-FFF2-40B4-BE49-F238E27FC236}">
                  <a16:creationId xmlns:a16="http://schemas.microsoft.com/office/drawing/2014/main" id="{B46E84CA-5BA1-42DA-8F28-A263E3549D17}"/>
                </a:ext>
              </a:extLst>
            </p:cNvPr>
            <p:cNvSpPr/>
            <p:nvPr/>
          </p:nvSpPr>
          <p:spPr>
            <a:xfrm>
              <a:off x="6577377" y="967443"/>
              <a:ext cx="46559" cy="4654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44" name="Google Shape;491;p15">
              <a:extLst>
                <a:ext uri="{FF2B5EF4-FFF2-40B4-BE49-F238E27FC236}">
                  <a16:creationId xmlns:a16="http://schemas.microsoft.com/office/drawing/2014/main" id="{13800C10-3BA8-4073-BBEC-3F266778A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925" y="888950"/>
              <a:ext cx="94450" cy="164200"/>
            </a:xfrm>
            <a:custGeom>
              <a:avLst/>
              <a:gdLst>
                <a:gd name="T0" fmla="*/ 2147483646 w 3778"/>
                <a:gd name="T1" fmla="*/ 2147483646 h 6568"/>
                <a:gd name="T2" fmla="*/ 2147483646 w 3778"/>
                <a:gd name="T3" fmla="*/ 2147483646 h 6568"/>
                <a:gd name="T4" fmla="*/ 2147483646 w 3778"/>
                <a:gd name="T5" fmla="*/ 2147483646 h 6568"/>
                <a:gd name="T6" fmla="*/ 2147483646 w 3778"/>
                <a:gd name="T7" fmla="*/ 2147483646 h 6568"/>
                <a:gd name="T8" fmla="*/ 0 w 3778"/>
                <a:gd name="T9" fmla="*/ 2147483646 h 6568"/>
                <a:gd name="T10" fmla="*/ 2147483646 w 3778"/>
                <a:gd name="T11" fmla="*/ 2147483646 h 6568"/>
                <a:gd name="T12" fmla="*/ 2147483646 w 3778"/>
                <a:gd name="T13" fmla="*/ 2147483646 h 6568"/>
                <a:gd name="T14" fmla="*/ 2147483646 w 3778"/>
                <a:gd name="T15" fmla="*/ 2147483646 h 6568"/>
                <a:gd name="T16" fmla="*/ 2147483646 w 3778"/>
                <a:gd name="T17" fmla="*/ 2147483646 h 6568"/>
                <a:gd name="T18" fmla="*/ 2147483646 w 3778"/>
                <a:gd name="T19" fmla="*/ 2147483646 h 6568"/>
                <a:gd name="T20" fmla="*/ 2147483646 w 3778"/>
                <a:gd name="T21" fmla="*/ 2147483646 h 6568"/>
                <a:gd name="T22" fmla="*/ 2147483646 w 3778"/>
                <a:gd name="T23" fmla="*/ 2147483646 h 6568"/>
                <a:gd name="T24" fmla="*/ 2147483646 w 3778"/>
                <a:gd name="T25" fmla="*/ 2147483646 h 6568"/>
                <a:gd name="T26" fmla="*/ 2147483646 w 3778"/>
                <a:gd name="T27" fmla="*/ 2147483646 h 6568"/>
                <a:gd name="T28" fmla="*/ 2147483646 w 3778"/>
                <a:gd name="T29" fmla="*/ 2147483646 h 6568"/>
                <a:gd name="T30" fmla="*/ 2147483646 w 3778"/>
                <a:gd name="T31" fmla="*/ 2147483646 h 6568"/>
                <a:gd name="T32" fmla="*/ 2147483646 w 3778"/>
                <a:gd name="T33" fmla="*/ 2147483646 h 65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492;p15">
              <a:extLst>
                <a:ext uri="{FF2B5EF4-FFF2-40B4-BE49-F238E27FC236}">
                  <a16:creationId xmlns:a16="http://schemas.microsoft.com/office/drawing/2014/main" id="{13FBB423-A085-4170-9F16-F5FC457E6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500" y="774200"/>
              <a:ext cx="106075" cy="52325"/>
            </a:xfrm>
            <a:custGeom>
              <a:avLst/>
              <a:gdLst>
                <a:gd name="T0" fmla="*/ 2147483646 w 4243"/>
                <a:gd name="T1" fmla="*/ 0 h 2093"/>
                <a:gd name="T2" fmla="*/ 2147483646 w 4243"/>
                <a:gd name="T3" fmla="*/ 2147483646 h 2093"/>
                <a:gd name="T4" fmla="*/ 0 w 4243"/>
                <a:gd name="T5" fmla="*/ 2147483646 h 2093"/>
                <a:gd name="T6" fmla="*/ 0 w 4243"/>
                <a:gd name="T7" fmla="*/ 2147483646 h 2093"/>
                <a:gd name="T8" fmla="*/ 0 w 4243"/>
                <a:gd name="T9" fmla="*/ 2147483646 h 2093"/>
                <a:gd name="T10" fmla="*/ 2147483646 w 4243"/>
                <a:gd name="T11" fmla="*/ 2147483646 h 2093"/>
                <a:gd name="T12" fmla="*/ 2147483646 w 4243"/>
                <a:gd name="T13" fmla="*/ 2147483646 h 2093"/>
                <a:gd name="T14" fmla="*/ 2147483646 w 4243"/>
                <a:gd name="T15" fmla="*/ 2147483646 h 2093"/>
                <a:gd name="T16" fmla="*/ 2147483646 w 4243"/>
                <a:gd name="T17" fmla="*/ 2147483646 h 2093"/>
                <a:gd name="T18" fmla="*/ 2147483646 w 4243"/>
                <a:gd name="T19" fmla="*/ 2147483646 h 2093"/>
                <a:gd name="T20" fmla="*/ 2147483646 w 4243"/>
                <a:gd name="T21" fmla="*/ 2147483646 h 2093"/>
                <a:gd name="T22" fmla="*/ 2147483646 w 4243"/>
                <a:gd name="T23" fmla="*/ 2147483646 h 2093"/>
                <a:gd name="T24" fmla="*/ 2147483646 w 4243"/>
                <a:gd name="T25" fmla="*/ 2147483646 h 2093"/>
                <a:gd name="T26" fmla="*/ 2147483646 w 4243"/>
                <a:gd name="T27" fmla="*/ 2147483646 h 2093"/>
                <a:gd name="T28" fmla="*/ 2147483646 w 4243"/>
                <a:gd name="T29" fmla="*/ 2147483646 h 2093"/>
                <a:gd name="T30" fmla="*/ 2147483646 w 4243"/>
                <a:gd name="T31" fmla="*/ 2147483646 h 2093"/>
                <a:gd name="T32" fmla="*/ 2147483646 w 4243"/>
                <a:gd name="T33" fmla="*/ 2147483646 h 2093"/>
                <a:gd name="T34" fmla="*/ 2147483646 w 4243"/>
                <a:gd name="T35" fmla="*/ 2147483646 h 2093"/>
                <a:gd name="T36" fmla="*/ 2147483646 w 4243"/>
                <a:gd name="T37" fmla="*/ 2147483646 h 2093"/>
                <a:gd name="T38" fmla="*/ 2147483646 w 4243"/>
                <a:gd name="T39" fmla="*/ 2147483646 h 2093"/>
                <a:gd name="T40" fmla="*/ 2147483646 w 4243"/>
                <a:gd name="T41" fmla="*/ 2147483646 h 2093"/>
                <a:gd name="T42" fmla="*/ 2147483646 w 4243"/>
                <a:gd name="T43" fmla="*/ 2147483646 h 2093"/>
                <a:gd name="T44" fmla="*/ 2147483646 w 4243"/>
                <a:gd name="T45" fmla="*/ 0 h 2093"/>
                <a:gd name="T46" fmla="*/ 2147483646 w 4243"/>
                <a:gd name="T47" fmla="*/ 0 h 20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50" name="Google Shape;450;p15"/>
          <p:cNvSpPr txBox="1">
            <a:spLocks noGrp="1"/>
          </p:cNvSpPr>
          <p:nvPr>
            <p:ph type="body" idx="1"/>
          </p:nvPr>
        </p:nvSpPr>
        <p:spPr>
          <a:xfrm>
            <a:off x="3153000" y="1745367"/>
            <a:ext cx="5886000" cy="423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735"/>
            </a:lvl1pPr>
            <a:lvl2pPr marL="1219200" lvl="1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800" lvl="2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400" lvl="3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8000" lvl="4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600" lvl="5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200" lvl="6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800" lvl="7" indent="-431800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400" lvl="8" indent="-431800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12669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ACCB07-BE08-4EAE-8268-7FED3EBA8CDA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6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919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87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83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79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75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7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67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2CCFC8-CC37-47EC-816D-C976331917F0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0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1F3235-0162-4A25-9A3A-B35A2B435E2A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1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60" indent="0">
              <a:buNone/>
              <a:defRPr sz="1990" b="1"/>
            </a:lvl2pPr>
            <a:lvl3pPr marL="909919" indent="0">
              <a:buNone/>
              <a:defRPr sz="1791" b="1"/>
            </a:lvl3pPr>
            <a:lvl4pPr marL="1364879" indent="0">
              <a:buNone/>
              <a:defRPr sz="1592" b="1"/>
            </a:lvl4pPr>
            <a:lvl5pPr marL="1819839" indent="0">
              <a:buNone/>
              <a:defRPr sz="1592" b="1"/>
            </a:lvl5pPr>
            <a:lvl6pPr marL="2274799" indent="0">
              <a:buNone/>
              <a:defRPr sz="1592" b="1"/>
            </a:lvl6pPr>
            <a:lvl7pPr marL="2729758" indent="0">
              <a:buNone/>
              <a:defRPr sz="1592" b="1"/>
            </a:lvl7pPr>
            <a:lvl8pPr marL="3184718" indent="0">
              <a:buNone/>
              <a:defRPr sz="1592" b="1"/>
            </a:lvl8pPr>
            <a:lvl9pPr marL="3639678" indent="0">
              <a:buNone/>
              <a:defRPr sz="159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60" indent="0">
              <a:buNone/>
              <a:defRPr sz="1990" b="1"/>
            </a:lvl2pPr>
            <a:lvl3pPr marL="909919" indent="0">
              <a:buNone/>
              <a:defRPr sz="1791" b="1"/>
            </a:lvl3pPr>
            <a:lvl4pPr marL="1364879" indent="0">
              <a:buNone/>
              <a:defRPr sz="1592" b="1"/>
            </a:lvl4pPr>
            <a:lvl5pPr marL="1819839" indent="0">
              <a:buNone/>
              <a:defRPr sz="1592" b="1"/>
            </a:lvl5pPr>
            <a:lvl6pPr marL="2274799" indent="0">
              <a:buNone/>
              <a:defRPr sz="1592" b="1"/>
            </a:lvl6pPr>
            <a:lvl7pPr marL="2729758" indent="0">
              <a:buNone/>
              <a:defRPr sz="1592" b="1"/>
            </a:lvl7pPr>
            <a:lvl8pPr marL="3184718" indent="0">
              <a:buNone/>
              <a:defRPr sz="1592" b="1"/>
            </a:lvl8pPr>
            <a:lvl9pPr marL="3639678" indent="0">
              <a:buNone/>
              <a:defRPr sz="159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49D9AB-2F81-44B9-B34B-02416DD802B1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9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863B40-9DE7-4E40-A6FB-3A5DCB8D6976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8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B1AAEE-F4F0-456E-AAF5-AE7F8475CE95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1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60" indent="0">
              <a:buNone/>
              <a:defRPr sz="1393"/>
            </a:lvl2pPr>
            <a:lvl3pPr marL="909919" indent="0">
              <a:buNone/>
              <a:defRPr sz="1194"/>
            </a:lvl3pPr>
            <a:lvl4pPr marL="1364879" indent="0">
              <a:buNone/>
              <a:defRPr sz="995"/>
            </a:lvl4pPr>
            <a:lvl5pPr marL="1819839" indent="0">
              <a:buNone/>
              <a:defRPr sz="995"/>
            </a:lvl5pPr>
            <a:lvl6pPr marL="2274799" indent="0">
              <a:buNone/>
              <a:defRPr sz="995"/>
            </a:lvl6pPr>
            <a:lvl7pPr marL="2729758" indent="0">
              <a:buNone/>
              <a:defRPr sz="995"/>
            </a:lvl7pPr>
            <a:lvl8pPr marL="3184718" indent="0">
              <a:buNone/>
              <a:defRPr sz="995"/>
            </a:lvl8pPr>
            <a:lvl9pPr marL="3639678" indent="0">
              <a:buNone/>
              <a:defRPr sz="99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5260EF-8031-4EAB-98BD-1AB86BB83682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5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84"/>
            </a:lvl1pPr>
            <a:lvl2pPr marL="454960" indent="0">
              <a:buNone/>
              <a:defRPr sz="2786"/>
            </a:lvl2pPr>
            <a:lvl3pPr marL="909919" indent="0">
              <a:buNone/>
              <a:defRPr sz="2388"/>
            </a:lvl3pPr>
            <a:lvl4pPr marL="1364879" indent="0">
              <a:buNone/>
              <a:defRPr sz="1990"/>
            </a:lvl4pPr>
            <a:lvl5pPr marL="1819839" indent="0">
              <a:buNone/>
              <a:defRPr sz="1990"/>
            </a:lvl5pPr>
            <a:lvl6pPr marL="2274799" indent="0">
              <a:buNone/>
              <a:defRPr sz="1990"/>
            </a:lvl6pPr>
            <a:lvl7pPr marL="2729758" indent="0">
              <a:buNone/>
              <a:defRPr sz="1990"/>
            </a:lvl7pPr>
            <a:lvl8pPr marL="3184718" indent="0">
              <a:buNone/>
              <a:defRPr sz="1990"/>
            </a:lvl8pPr>
            <a:lvl9pPr marL="3639678" indent="0">
              <a:buNone/>
              <a:defRPr sz="19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60" indent="0">
              <a:buNone/>
              <a:defRPr sz="1393"/>
            </a:lvl2pPr>
            <a:lvl3pPr marL="909919" indent="0">
              <a:buNone/>
              <a:defRPr sz="1194"/>
            </a:lvl3pPr>
            <a:lvl4pPr marL="1364879" indent="0">
              <a:buNone/>
              <a:defRPr sz="995"/>
            </a:lvl4pPr>
            <a:lvl5pPr marL="1819839" indent="0">
              <a:buNone/>
              <a:defRPr sz="995"/>
            </a:lvl5pPr>
            <a:lvl6pPr marL="2274799" indent="0">
              <a:buNone/>
              <a:defRPr sz="995"/>
            </a:lvl6pPr>
            <a:lvl7pPr marL="2729758" indent="0">
              <a:buNone/>
              <a:defRPr sz="995"/>
            </a:lvl7pPr>
            <a:lvl8pPr marL="3184718" indent="0">
              <a:buNone/>
              <a:defRPr sz="995"/>
            </a:lvl8pPr>
            <a:lvl9pPr marL="3639678" indent="0">
              <a:buNone/>
              <a:defRPr sz="99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1E65F0-EC99-4C76-ACB7-D71F4E5816AD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0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38E943-26C6-49C8-99CC-1E2A65098C7F}" type="slidenum">
              <a:rPr lang="vi-VN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 defTabSz="9099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2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09919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80" indent="-227480" algn="l" defTabSz="909919" rtl="0" eaLnBrk="1" latinLnBrk="0" hangingPunct="1">
        <a:lnSpc>
          <a:spcPct val="90000"/>
        </a:lnSpc>
        <a:spcBef>
          <a:spcPts val="995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440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399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359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319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278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7238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2198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7158" indent="-227480" algn="l" defTabSz="909919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60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919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879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839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799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758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718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678" algn="l" defTabSz="909919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4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6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21" Type="http://schemas.openxmlformats.org/officeDocument/2006/relationships/slide" Target="slide6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oleObject" Target="../embeddings/oleObject1.bin"/><Relationship Id="rId23" Type="http://schemas.openxmlformats.org/officeDocument/2006/relationships/image" Target="../media/image21.png"/><Relationship Id="rId10" Type="http://schemas.openxmlformats.org/officeDocument/2006/relationships/image" Target="../media/image14.png"/><Relationship Id="rId19" Type="http://schemas.openxmlformats.org/officeDocument/2006/relationships/slide" Target="slide4.xml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6647ED4-F4B5-4C2F-BEA9-8E715469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480984"/>
            <a:ext cx="7315098" cy="990586"/>
          </a:xfrm>
          <a:extLst/>
        </p:spPr>
        <p:txBody>
          <a:bodyPr rtlCol="0">
            <a:prstTxWarp prst="textWave2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 TRANH BÍ MẬT</a:t>
            </a:r>
            <a:endParaRPr lang="vi-VN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171" name="AutoShape 2" descr="Káº¿t quáº£ hÃ¬nh áº£nh cho hinh tron tam o">
            <a:extLst>
              <a:ext uri="{FF2B5EF4-FFF2-40B4-BE49-F238E27FC236}">
                <a16:creationId xmlns:a16="http://schemas.microsoft.com/office/drawing/2014/main" id="{51BAAFCC-1820-45D5-863A-89646BD705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78CF6D11-094B-42C1-BC7D-E0623E57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219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2603BB01-E79D-4DF5-9D4D-E5A282018D45}"/>
              </a:ext>
            </a:extLst>
          </p:cNvPr>
          <p:cNvSpPr/>
          <p:nvPr/>
        </p:nvSpPr>
        <p:spPr>
          <a:xfrm>
            <a:off x="5873416" y="2667021"/>
            <a:ext cx="6318424" cy="223923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CB6F289F-CA04-4D01-9599-5008CCFECCB1}"/>
              </a:ext>
            </a:extLst>
          </p:cNvPr>
          <p:cNvSpPr/>
          <p:nvPr/>
        </p:nvSpPr>
        <p:spPr>
          <a:xfrm>
            <a:off x="5888166" y="4800564"/>
            <a:ext cx="6303674" cy="209997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3C8772D1-3484-492E-ABFF-53C43BF44C7C}"/>
              </a:ext>
            </a:extLst>
          </p:cNvPr>
          <p:cNvSpPr/>
          <p:nvPr/>
        </p:nvSpPr>
        <p:spPr>
          <a:xfrm>
            <a:off x="1" y="2667002"/>
            <a:ext cx="5867406" cy="229874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5DFEA10C-4269-409E-A9FC-86BE3D614F22}"/>
              </a:ext>
            </a:extLst>
          </p:cNvPr>
          <p:cNvSpPr/>
          <p:nvPr/>
        </p:nvSpPr>
        <p:spPr>
          <a:xfrm>
            <a:off x="6011" y="4800564"/>
            <a:ext cx="5876146" cy="20999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Punched Tape 10">
            <a:extLst>
              <a:ext uri="{FF2B5EF4-FFF2-40B4-BE49-F238E27FC236}">
                <a16:creationId xmlns:a16="http://schemas.microsoft.com/office/drawing/2014/main" id="{EE51991A-77E7-4E5C-8492-E7712C89279E}"/>
              </a:ext>
            </a:extLst>
          </p:cNvPr>
          <p:cNvSpPr/>
          <p:nvPr/>
        </p:nvSpPr>
        <p:spPr>
          <a:xfrm>
            <a:off x="2667000" y="838063"/>
            <a:ext cx="6324600" cy="911225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8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186" name="Text Box 10">
            <a:extLst>
              <a:ext uri="{FF2B5EF4-FFF2-40B4-BE49-F238E27FC236}">
                <a16:creationId xmlns:a16="http://schemas.microsoft.com/office/drawing/2014/main" id="{09A7E06F-F983-4DD2-8A41-9C27C82A7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-76200"/>
            <a:ext cx="10880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ea typeface="HP001" panose="020B0603050302020204"/>
              <a:cs typeface="Times New Roman" panose="02020603050405020304" pitchFamily="18" charset="0"/>
            </a:endParaRPr>
          </a:p>
        </p:txBody>
      </p:sp>
      <p:sp>
        <p:nvSpPr>
          <p:cNvPr id="7187" name="Text Box 10">
            <a:extLst>
              <a:ext uri="{FF2B5EF4-FFF2-40B4-BE49-F238E27FC236}">
                <a16:creationId xmlns:a16="http://schemas.microsoft.com/office/drawing/2014/main" id="{4769FF7B-E9CE-491A-9E03-7BD94F497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1087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HP001" panose="020B0603050302020204"/>
                <a:cs typeface="Times New Roman" panose="02020603050405020304" pitchFamily="18" charset="0"/>
              </a:rPr>
              <a:t>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3E16FA6-2263-4263-8C0D-8A3FA4609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247650"/>
            <a:ext cx="12877800" cy="7105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x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0EE514-9141-45C6-BC2F-160FF77FA392}"/>
              </a:ext>
            </a:extLst>
          </p:cNvPr>
          <p:cNvSpPr/>
          <p:nvPr/>
        </p:nvSpPr>
        <p:spPr>
          <a:xfrm>
            <a:off x="1981200" y="2814638"/>
            <a:ext cx="9067800" cy="206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quan hệ giữa các đơn vị đo độ dài, các </a:t>
            </a:r>
          </a:p>
          <a:p>
            <a:pPr>
              <a:defRPr/>
            </a:pPr>
            <a:r>
              <a:rPr lang="nl-NL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khối lượng.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l-NL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viết các số đo độ dài, đo khối lượng dưới dạng số thập phân.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81B286-56F1-4B75-8101-ECC53043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3265488"/>
            <a:ext cx="11512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 u="sng">
                <a:latin typeface="Times New Roman" panose="02020603050405020304" pitchFamily="18" charset="0"/>
              </a:rPr>
              <a:t>Nhận xét về hai đại lượng vừa ôn tập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 u="sng">
                <a:latin typeface="Times New Roman" panose="02020603050405020304" pitchFamily="18" charset="0"/>
              </a:rPr>
              <a:t> </a:t>
            </a:r>
            <a:endParaRPr lang="en-US" altLang="en-US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DC1F-5441-4941-B585-36E01181B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62400"/>
            <a:ext cx="1043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Đơn vị lớn gấp 10 lần đơn vị bé hơn tiếp liền.</a:t>
            </a:r>
            <a:endParaRPr lang="en-US" altLang="en-US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74BB6D-7917-401D-8EBD-697B59C7919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572000"/>
            <a:ext cx="10439400" cy="1158876"/>
            <a:chOff x="314128" y="1953659"/>
            <a:chExt cx="9124950" cy="1158397"/>
          </a:xfrm>
        </p:grpSpPr>
        <p:sp>
          <p:nvSpPr>
            <p:cNvPr id="20495" name="TextBox 9">
              <a:extLst>
                <a:ext uri="{FF2B5EF4-FFF2-40B4-BE49-F238E27FC236}">
                  <a16:creationId xmlns:a16="http://schemas.microsoft.com/office/drawing/2014/main" id="{B5B83046-B3BB-42A5-959A-21A7A5942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128" y="2258323"/>
              <a:ext cx="9124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 New Roman" panose="02020603050405020304" pitchFamily="18" charset="0"/>
                </a:rPr>
                <a:t>Đơn vị bé bằng        ( hay 0,1) đơn vị lớn hơn tiếp liền.</a:t>
              </a:r>
              <a:endPara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Group 188">
              <a:extLst>
                <a:ext uri="{FF2B5EF4-FFF2-40B4-BE49-F238E27FC236}">
                  <a16:creationId xmlns:a16="http://schemas.microsoft.com/office/drawing/2014/main" id="{7CC869EA-0959-419A-BBA9-37A4222BE847}"/>
                </a:ext>
              </a:extLst>
            </p:cNvPr>
            <p:cNvGraphicFramePr/>
            <p:nvPr/>
          </p:nvGraphicFramePr>
          <p:xfrm>
            <a:off x="2676508" y="1953659"/>
            <a:ext cx="634907" cy="1158397"/>
          </p:xfrm>
          <a:graphic>
            <a:graphicData uri="http://schemas.openxmlformats.org/drawingml/2006/table">
              <a:tbl>
                <a:tblPr/>
                <a:tblGrid>
                  <a:gridCol w="72636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579438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1</a:t>
                        </a:r>
                      </a:p>
                    </a:txBody>
                    <a:tcPr marL="91442" marR="91442" marT="45775" marB="45775" horzOverflow="overflow">
                      <a:lnL cap="flat"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 w="28575" cap="flat" cmpd="sng" algn="ctr">
                        <a:solidFill>
                          <a:srgbClr val="FF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79438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10</a:t>
                        </a:r>
                      </a:p>
                    </a:txBody>
                    <a:tcPr marL="91442" marR="91442" marT="45775" marB="45775" horzOverflow="overflow">
                      <a:lnL cap="flat">
                        <a:noFill/>
                      </a:lnL>
                      <a:lnR cap="flat">
                        <a:noFill/>
                      </a:lnR>
                      <a:lnT w="28575" cap="flat" cmpd="sng" algn="ctr">
                        <a:solidFill>
                          <a:srgbClr val="FF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</p:grpSp>
      <p:sp>
        <p:nvSpPr>
          <p:cNvPr id="20485" name="Text Box 27">
            <a:extLst>
              <a:ext uri="{FF2B5EF4-FFF2-40B4-BE49-F238E27FC236}">
                <a16:creationId xmlns:a16="http://schemas.microsoft.com/office/drawing/2014/main" id="{D6B0C200-F82E-4F88-86A8-F4E27615D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95363"/>
            <a:ext cx="82296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</a:rPr>
              <a:t>Bài: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vi-VN" sz="2400">
              <a:latin typeface="Times New Roman" panose="02020603050405020304" pitchFamily="18" charset="0"/>
            </a:endParaRPr>
          </a:p>
        </p:txBody>
      </p:sp>
      <p:sp>
        <p:nvSpPr>
          <p:cNvPr id="20486" name="Text Box 10">
            <a:extLst>
              <a:ext uri="{FF2B5EF4-FFF2-40B4-BE49-F238E27FC236}">
                <a16:creationId xmlns:a16="http://schemas.microsoft.com/office/drawing/2014/main" id="{21E36A4B-7888-4343-A56B-F3A0AC307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111125"/>
            <a:ext cx="10880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Thứ năm ngày 21 tháng 4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anose="02020603050405020304" pitchFamily="18" charset="0"/>
              <a:ea typeface="HP001"/>
              <a:cs typeface="Times New Roman" panose="02020603050405020304" pitchFamily="18" charset="0"/>
            </a:endParaRPr>
          </a:p>
        </p:txBody>
      </p:sp>
      <p:sp>
        <p:nvSpPr>
          <p:cNvPr id="20487" name="Text Box 10">
            <a:extLst>
              <a:ext uri="{FF2B5EF4-FFF2-40B4-BE49-F238E27FC236}">
                <a16:creationId xmlns:a16="http://schemas.microsoft.com/office/drawing/2014/main" id="{EF9CFE44-912E-4526-B449-D273D78D0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8325"/>
            <a:ext cx="1087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Toán</a:t>
            </a:r>
          </a:p>
        </p:txBody>
      </p:sp>
      <p:sp>
        <p:nvSpPr>
          <p:cNvPr id="20488" name="Text Box 27">
            <a:extLst>
              <a:ext uri="{FF2B5EF4-FFF2-40B4-BE49-F238E27FC236}">
                <a16:creationId xmlns:a16="http://schemas.microsoft.com/office/drawing/2014/main" id="{009FBC6F-D667-4EFA-A660-D46CDDA8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30288"/>
            <a:ext cx="8229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00"/>
                </a:solidFill>
                <a:latin typeface="Times New Roman" panose="02020603050405020304" pitchFamily="18" charset="0"/>
              </a:rPr>
              <a:t>Ôn tập về đo độ dài và đo khối l</a:t>
            </a:r>
            <a:r>
              <a:rPr lang="vi-VN" altLang="vi-VN" sz="360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600">
                <a:solidFill>
                  <a:srgbClr val="FF0000"/>
                </a:solidFill>
                <a:latin typeface="Times New Roman" panose="02020603050405020304" pitchFamily="18" charset="0"/>
              </a:rPr>
              <a:t>ợng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7E724C25-1064-4655-B5E0-4F99B53EC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989638"/>
            <a:ext cx="2800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1km =           m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E6F4BD61-4A85-4DEB-84E4-35008C72F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13" y="5969000"/>
            <a:ext cx="331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1 tấn =          kg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5C2C2280-7A64-40EE-9F43-03E3C2CF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5969000"/>
            <a:ext cx="112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31BE027E-1E71-4B81-93A4-A1D4F28FB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5943600"/>
            <a:ext cx="104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A0E9B0-84C1-45F0-87D1-5899BC3C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km   hm   dam    m     dm    cm    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39E6F-2732-4DB2-9899-F73CF27C3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384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tấn    tạ      yến      kg     hg     dag     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0105 -0.102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2" y="-51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0+ hình ảnh rùa và thỏ - hinhanhsieudep.net">
            <a:extLst>
              <a:ext uri="{FF2B5EF4-FFF2-40B4-BE49-F238E27FC236}">
                <a16:creationId xmlns:a16="http://schemas.microsoft.com/office/drawing/2014/main" id="{5EAC8977-F4BC-4906-9403-36EA9564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8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4DBE9241-118E-4CC6-8F60-945F54A6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783" y="2746375"/>
            <a:ext cx="1111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Chào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thầy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!!!</a:t>
            </a:r>
          </a:p>
        </p:txBody>
      </p:sp>
      <p:pic>
        <p:nvPicPr>
          <p:cNvPr id="21507" name="Picture 2" descr="Transparent Background Sticker - Transparent Background Flowers - Discover  &amp; Share GIFs">
            <a:extLst>
              <a:ext uri="{FF2B5EF4-FFF2-40B4-BE49-F238E27FC236}">
                <a16:creationId xmlns:a16="http://schemas.microsoft.com/office/drawing/2014/main" id="{4F7DE99E-E860-40A3-B127-6C82F606E7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964" y="679450"/>
            <a:ext cx="12496800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8" descr="200463042511690xy">
            <a:extLst>
              <a:ext uri="{FF2B5EF4-FFF2-40B4-BE49-F238E27FC236}">
                <a16:creationId xmlns:a16="http://schemas.microsoft.com/office/drawing/2014/main" id="{9091D811-204E-4F95-A09C-75E8F59201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00" y="4606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8" descr="200463042511690xy">
            <a:extLst>
              <a:ext uri="{FF2B5EF4-FFF2-40B4-BE49-F238E27FC236}">
                <a16:creationId xmlns:a16="http://schemas.microsoft.com/office/drawing/2014/main" id="{3E95BDE1-3CF4-4073-BEC3-00818F3529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86" y="109537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8" descr="200463042511690xy">
            <a:extLst>
              <a:ext uri="{FF2B5EF4-FFF2-40B4-BE49-F238E27FC236}">
                <a16:creationId xmlns:a16="http://schemas.microsoft.com/office/drawing/2014/main" id="{15E16AE2-A331-4065-BEC9-4FAD38D71E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9018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8" descr="200463042511690xy">
            <a:extLst>
              <a:ext uri="{FF2B5EF4-FFF2-40B4-BE49-F238E27FC236}">
                <a16:creationId xmlns:a16="http://schemas.microsoft.com/office/drawing/2014/main" id="{49C93243-A8B0-449F-9EEB-13F7944778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58737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8" descr="200463042511690xy">
            <a:extLst>
              <a:ext uri="{FF2B5EF4-FFF2-40B4-BE49-F238E27FC236}">
                <a16:creationId xmlns:a16="http://schemas.microsoft.com/office/drawing/2014/main" id="{1F5CFF11-6EC0-466E-AD14-7188986302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21812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8" descr="200463042511690xy">
            <a:extLst>
              <a:ext uri="{FF2B5EF4-FFF2-40B4-BE49-F238E27FC236}">
                <a16:creationId xmlns:a16="http://schemas.microsoft.com/office/drawing/2014/main" id="{F3D15079-FA6E-43CD-B638-FAC150C42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9145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8" descr="200463042511690xy">
            <a:extLst>
              <a:ext uri="{FF2B5EF4-FFF2-40B4-BE49-F238E27FC236}">
                <a16:creationId xmlns:a16="http://schemas.microsoft.com/office/drawing/2014/main" id="{477D9B54-03BA-49E7-87CE-DF15EB56AB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62865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8" descr="200463042511690xy">
            <a:extLst>
              <a:ext uri="{FF2B5EF4-FFF2-40B4-BE49-F238E27FC236}">
                <a16:creationId xmlns:a16="http://schemas.microsoft.com/office/drawing/2014/main" id="{A6E56ED2-8A8A-48DF-A6A8-8499CDFA2C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28448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8" descr="200463042511690xy">
            <a:extLst>
              <a:ext uri="{FF2B5EF4-FFF2-40B4-BE49-F238E27FC236}">
                <a16:creationId xmlns:a16="http://schemas.microsoft.com/office/drawing/2014/main" id="{DEF424F8-DC0B-4C2C-A5B8-D36EDC8713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7433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28" descr="200463042511690xy">
            <a:extLst>
              <a:ext uri="{FF2B5EF4-FFF2-40B4-BE49-F238E27FC236}">
                <a16:creationId xmlns:a16="http://schemas.microsoft.com/office/drawing/2014/main" id="{B21097CF-2934-4F55-AFD2-E96420CF30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6908">
            <a:off x="7339013" y="23876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8" descr="200463042511690xy">
            <a:extLst>
              <a:ext uri="{FF2B5EF4-FFF2-40B4-BE49-F238E27FC236}">
                <a16:creationId xmlns:a16="http://schemas.microsoft.com/office/drawing/2014/main" id="{2D1EC082-28D4-4C50-AFEF-0A44B4F446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456113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8" descr="200463042511690xy">
            <a:extLst>
              <a:ext uri="{FF2B5EF4-FFF2-40B4-BE49-F238E27FC236}">
                <a16:creationId xmlns:a16="http://schemas.microsoft.com/office/drawing/2014/main" id="{580ABA93-420F-43BC-BD4E-F2CC9B818F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52324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8" descr="200463042511690xy">
            <a:extLst>
              <a:ext uri="{FF2B5EF4-FFF2-40B4-BE49-F238E27FC236}">
                <a16:creationId xmlns:a16="http://schemas.microsoft.com/office/drawing/2014/main" id="{12695413-C784-403F-B1D3-2D0FC3422A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2865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8" descr="200463042511690xy">
            <a:extLst>
              <a:ext uri="{FF2B5EF4-FFF2-40B4-BE49-F238E27FC236}">
                <a16:creationId xmlns:a16="http://schemas.microsoft.com/office/drawing/2014/main" id="{F2DB5244-E736-4C49-8AF2-71D5DD1A6C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67945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8" descr="200463042511690xy">
            <a:extLst>
              <a:ext uri="{FF2B5EF4-FFF2-40B4-BE49-F238E27FC236}">
                <a16:creationId xmlns:a16="http://schemas.microsoft.com/office/drawing/2014/main" id="{1A36E80D-67BF-4A02-893B-C3657D54C4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379" y="2113216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8" descr="200463042511690xy">
            <a:extLst>
              <a:ext uri="{FF2B5EF4-FFF2-40B4-BE49-F238E27FC236}">
                <a16:creationId xmlns:a16="http://schemas.microsoft.com/office/drawing/2014/main" id="{56188E23-AC18-4EBC-A285-B36A19FAF7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0401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8" descr="200463042511690xy">
            <a:extLst>
              <a:ext uri="{FF2B5EF4-FFF2-40B4-BE49-F238E27FC236}">
                <a16:creationId xmlns:a16="http://schemas.microsoft.com/office/drawing/2014/main" id="{C91F2282-7557-486C-85CC-0CA308FC3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25" y="36464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8" descr="200463042511690xy">
            <a:extLst>
              <a:ext uri="{FF2B5EF4-FFF2-40B4-BE49-F238E27FC236}">
                <a16:creationId xmlns:a16="http://schemas.microsoft.com/office/drawing/2014/main" id="{BF11B731-B3E3-4D33-9DAD-E059A5F1ED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4084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8" descr="200463042511690xy">
            <a:extLst>
              <a:ext uri="{FF2B5EF4-FFF2-40B4-BE49-F238E27FC236}">
                <a16:creationId xmlns:a16="http://schemas.microsoft.com/office/drawing/2014/main" id="{2B82A50A-9244-4F52-8CDE-F7FDFE02D7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491807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8" descr="200463042511690xy">
            <a:extLst>
              <a:ext uri="{FF2B5EF4-FFF2-40B4-BE49-F238E27FC236}">
                <a16:creationId xmlns:a16="http://schemas.microsoft.com/office/drawing/2014/main" id="{FF412301-1D2B-47AA-B2E9-8576AE59F6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027363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 descr="200463042511690xy">
            <a:extLst>
              <a:ext uri="{FF2B5EF4-FFF2-40B4-BE49-F238E27FC236}">
                <a16:creationId xmlns:a16="http://schemas.microsoft.com/office/drawing/2014/main" id="{D4F0862B-A3C9-4E23-BAB7-EE8B59F66C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4449763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8" descr="200463042511690xy">
            <a:extLst>
              <a:ext uri="{FF2B5EF4-FFF2-40B4-BE49-F238E27FC236}">
                <a16:creationId xmlns:a16="http://schemas.microsoft.com/office/drawing/2014/main" id="{1E7C5B6A-92EA-4744-8439-D9EAA4D5B8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2395538"/>
            <a:ext cx="12192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28" descr="200463042511690xy">
            <a:extLst>
              <a:ext uri="{FF2B5EF4-FFF2-40B4-BE49-F238E27FC236}">
                <a16:creationId xmlns:a16="http://schemas.microsoft.com/office/drawing/2014/main" id="{B25BB949-2289-4E64-AE9B-5987C71D62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47466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28" descr="200463042511690xy">
            <a:extLst>
              <a:ext uri="{FF2B5EF4-FFF2-40B4-BE49-F238E27FC236}">
                <a16:creationId xmlns:a16="http://schemas.microsoft.com/office/drawing/2014/main" id="{12938BD7-216E-4A49-BB17-64CCC42FF1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78313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28" descr="200463042511690xy">
            <a:extLst>
              <a:ext uri="{FF2B5EF4-FFF2-40B4-BE49-F238E27FC236}">
                <a16:creationId xmlns:a16="http://schemas.microsoft.com/office/drawing/2014/main" id="{F072AF20-7AE1-47E0-AAA7-9B49A75ABA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72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28" descr="200463042511690xy">
            <a:extLst>
              <a:ext uri="{FF2B5EF4-FFF2-40B4-BE49-F238E27FC236}">
                <a16:creationId xmlns:a16="http://schemas.microsoft.com/office/drawing/2014/main" id="{8221A42F-D668-47E0-90A3-CBD1E3C9B7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37" y="2641624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28" descr="200463042511690xy">
            <a:extLst>
              <a:ext uri="{FF2B5EF4-FFF2-40B4-BE49-F238E27FC236}">
                <a16:creationId xmlns:a16="http://schemas.microsoft.com/office/drawing/2014/main" id="{707DF854-8AC3-44A6-A3A5-DC394DB66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961" y="134919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28" descr="200463042511690xy">
            <a:extLst>
              <a:ext uri="{FF2B5EF4-FFF2-40B4-BE49-F238E27FC236}">
                <a16:creationId xmlns:a16="http://schemas.microsoft.com/office/drawing/2014/main" id="{6E2F01F5-691C-44AC-B963-2DA0D66929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63" y="181927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28" descr="200463042511690xy">
            <a:extLst>
              <a:ext uri="{FF2B5EF4-FFF2-40B4-BE49-F238E27FC236}">
                <a16:creationId xmlns:a16="http://schemas.microsoft.com/office/drawing/2014/main" id="{B227F74E-5E56-4C1D-9A64-49A912DF95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4119563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28" descr="200463042511690xy">
            <a:extLst>
              <a:ext uri="{FF2B5EF4-FFF2-40B4-BE49-F238E27FC236}">
                <a16:creationId xmlns:a16="http://schemas.microsoft.com/office/drawing/2014/main" id="{7DE712E6-8F3C-446F-BBD1-B7CEE9DEED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26085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28" descr="200463042511690xy">
            <a:extLst>
              <a:ext uri="{FF2B5EF4-FFF2-40B4-BE49-F238E27FC236}">
                <a16:creationId xmlns:a16="http://schemas.microsoft.com/office/drawing/2014/main" id="{F2C1E51D-2B9F-4369-A321-A87B3EB8D2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6290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28" descr="200463042511690xy">
            <a:extLst>
              <a:ext uri="{FF2B5EF4-FFF2-40B4-BE49-F238E27FC236}">
                <a16:creationId xmlns:a16="http://schemas.microsoft.com/office/drawing/2014/main" id="{09ED9C4E-11B7-4C8B-A6AA-6F3A6E00FE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31877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28" descr="200463042511690xy">
            <a:extLst>
              <a:ext uri="{FF2B5EF4-FFF2-40B4-BE49-F238E27FC236}">
                <a16:creationId xmlns:a16="http://schemas.microsoft.com/office/drawing/2014/main" id="{0E9DD2E8-1512-4017-AACD-ED08BD2C2C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126365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5" name="Picture 28" descr="200463042511690xy">
            <a:extLst>
              <a:ext uri="{FF2B5EF4-FFF2-40B4-BE49-F238E27FC236}">
                <a16:creationId xmlns:a16="http://schemas.microsoft.com/office/drawing/2014/main" id="{107D1F63-EDF9-4C7B-830C-63CB9B5238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066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6" name="Picture 28" descr="200463042511690xy">
            <a:extLst>
              <a:ext uri="{FF2B5EF4-FFF2-40B4-BE49-F238E27FC236}">
                <a16:creationId xmlns:a16="http://schemas.microsoft.com/office/drawing/2014/main" id="{8B11E967-7BA8-4CAE-851D-57A474BBF2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2193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28" descr="200463042511690xy">
            <a:extLst>
              <a:ext uri="{FF2B5EF4-FFF2-40B4-BE49-F238E27FC236}">
                <a16:creationId xmlns:a16="http://schemas.microsoft.com/office/drawing/2014/main" id="{6B1C3DBB-3EE4-4B1E-AADD-17316FE14C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69" y="125095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28" descr="200463042511690xy">
            <a:extLst>
              <a:ext uri="{FF2B5EF4-FFF2-40B4-BE49-F238E27FC236}">
                <a16:creationId xmlns:a16="http://schemas.microsoft.com/office/drawing/2014/main" id="{466153D0-0D35-45C3-911E-F1CEDF49B9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38322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28" descr="200463042511690xy">
            <a:extLst>
              <a:ext uri="{FF2B5EF4-FFF2-40B4-BE49-F238E27FC236}">
                <a16:creationId xmlns:a16="http://schemas.microsoft.com/office/drawing/2014/main" id="{07117D99-2F40-4C05-9B1F-39E6764ADA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61277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0" name="Picture 28" descr="200463042511690xy">
            <a:extLst>
              <a:ext uri="{FF2B5EF4-FFF2-40B4-BE49-F238E27FC236}">
                <a16:creationId xmlns:a16="http://schemas.microsoft.com/office/drawing/2014/main" id="{3045D49F-5AF1-4EB2-9E0F-079B0A2B6C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510063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1" name="Picture 28" descr="200463042511690xy">
            <a:extLst>
              <a:ext uri="{FF2B5EF4-FFF2-40B4-BE49-F238E27FC236}">
                <a16:creationId xmlns:a16="http://schemas.microsoft.com/office/drawing/2014/main" id="{A314A7C3-4ADC-4F29-A160-326C3385CB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5048250"/>
            <a:ext cx="1308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2" name="Picture 28" descr="200463042511690xy">
            <a:extLst>
              <a:ext uri="{FF2B5EF4-FFF2-40B4-BE49-F238E27FC236}">
                <a16:creationId xmlns:a16="http://schemas.microsoft.com/office/drawing/2014/main" id="{7614D37F-F928-463B-A8A8-E6D14FB218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36210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3" name="Picture 28" descr="200463042511690xy">
            <a:extLst>
              <a:ext uri="{FF2B5EF4-FFF2-40B4-BE49-F238E27FC236}">
                <a16:creationId xmlns:a16="http://schemas.microsoft.com/office/drawing/2014/main" id="{60886F7A-0C26-4580-BE45-AD8EA96329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1" y="424973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4" name="Picture 28" descr="200463042511690xy">
            <a:extLst>
              <a:ext uri="{FF2B5EF4-FFF2-40B4-BE49-F238E27FC236}">
                <a16:creationId xmlns:a16="http://schemas.microsoft.com/office/drawing/2014/main" id="{DF332EFF-6E53-42C0-A118-E91B63078B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5211763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5" name="Picture 28" descr="200463042511690xy">
            <a:extLst>
              <a:ext uri="{FF2B5EF4-FFF2-40B4-BE49-F238E27FC236}">
                <a16:creationId xmlns:a16="http://schemas.microsoft.com/office/drawing/2014/main" id="{BFDE4089-C041-419D-A7DC-3EC907EAEC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8863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6" name="Picture 28" descr="200463042511690xy">
            <a:extLst>
              <a:ext uri="{FF2B5EF4-FFF2-40B4-BE49-F238E27FC236}">
                <a16:creationId xmlns:a16="http://schemas.microsoft.com/office/drawing/2014/main" id="{1E3E6984-0FA8-47C5-A583-5DA9E455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201295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7" name="Picture 28" descr="200463042511690xy">
            <a:extLst>
              <a:ext uri="{FF2B5EF4-FFF2-40B4-BE49-F238E27FC236}">
                <a16:creationId xmlns:a16="http://schemas.microsoft.com/office/drawing/2014/main" id="{D088EF08-FFE9-47A3-BEBC-C65E168134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36210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8" name="Picture 28" descr="200463042511690xy">
            <a:extLst>
              <a:ext uri="{FF2B5EF4-FFF2-40B4-BE49-F238E27FC236}">
                <a16:creationId xmlns:a16="http://schemas.microsoft.com/office/drawing/2014/main" id="{87BC45A8-89B9-41F7-8BE6-880F4A917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905" y="2534811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9" name="Picture 28" descr="200463042511690xy">
            <a:extLst>
              <a:ext uri="{FF2B5EF4-FFF2-40B4-BE49-F238E27FC236}">
                <a16:creationId xmlns:a16="http://schemas.microsoft.com/office/drawing/2014/main" id="{3282A502-20BF-4006-9B4E-66F9347731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952" y="3049334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0" name="Picture 28" descr="200463042511690xy">
            <a:extLst>
              <a:ext uri="{FF2B5EF4-FFF2-40B4-BE49-F238E27FC236}">
                <a16:creationId xmlns:a16="http://schemas.microsoft.com/office/drawing/2014/main" id="{C9C6F772-08ED-4C7F-9AAB-69F209FBBE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0890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2" name="Picture 28" descr="200463042511690xy">
            <a:extLst>
              <a:ext uri="{FF2B5EF4-FFF2-40B4-BE49-F238E27FC236}">
                <a16:creationId xmlns:a16="http://schemas.microsoft.com/office/drawing/2014/main" id="{601C1D1A-0B4A-4BE0-A3DC-538D9E2D5B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25" y="5033963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3" name="Picture 52" descr="DSTARS-P">
            <a:extLst>
              <a:ext uri="{FF2B5EF4-FFF2-40B4-BE49-F238E27FC236}">
                <a16:creationId xmlns:a16="http://schemas.microsoft.com/office/drawing/2014/main" id="{A3034337-F426-45DA-8BD0-8CC4E3FC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38" y="3751263"/>
            <a:ext cx="18065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4" name="Picture 52" descr="DSTARS-P">
            <a:extLst>
              <a:ext uri="{FF2B5EF4-FFF2-40B4-BE49-F238E27FC236}">
                <a16:creationId xmlns:a16="http://schemas.microsoft.com/office/drawing/2014/main" id="{F8D25D1F-8747-4247-906B-763034E1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579813"/>
            <a:ext cx="18065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5" name="Picture 27" descr="15">
            <a:extLst>
              <a:ext uri="{FF2B5EF4-FFF2-40B4-BE49-F238E27FC236}">
                <a16:creationId xmlns:a16="http://schemas.microsoft.com/office/drawing/2014/main" id="{E7337505-53AD-4FA9-88DC-595B64F1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5758">
            <a:off x="9725025" y="5043488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LINE Official Stickers - OJIPAN Animated Stickers Example with GIF Animation">
            <a:extLst>
              <a:ext uri="{FF2B5EF4-FFF2-40B4-BE49-F238E27FC236}">
                <a16:creationId xmlns:a16="http://schemas.microsoft.com/office/drawing/2014/main" id="{99285237-FDBA-45D3-A2AE-874694E2A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167188"/>
            <a:ext cx="35242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43 Nálepky ideas | veselé obrázky, smajlíky, obrázky">
            <a:extLst>
              <a:ext uri="{FF2B5EF4-FFF2-40B4-BE49-F238E27FC236}">
                <a16:creationId xmlns:a16="http://schemas.microsoft.com/office/drawing/2014/main" id="{C47626BA-3F8B-4DEB-8C82-0DEEB37C9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901" y="-826268"/>
            <a:ext cx="3723150" cy="505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id="{CEA1D8B2-6401-4CA0-ABAE-5DED0A9C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124278" y="228603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5-Point Star 11">
            <a:hlinkClick r:id="rId6" action="ppaction://hlinksldjump"/>
            <a:extLst>
              <a:ext uri="{FF2B5EF4-FFF2-40B4-BE49-F238E27FC236}">
                <a16:creationId xmlns:a16="http://schemas.microsoft.com/office/drawing/2014/main" id="{C520DA4C-8410-403B-A757-04B050CCA39F}"/>
              </a:ext>
            </a:extLst>
          </p:cNvPr>
          <p:cNvSpPr/>
          <p:nvPr/>
        </p:nvSpPr>
        <p:spPr bwMode="auto">
          <a:xfrm>
            <a:off x="9188450" y="5821363"/>
            <a:ext cx="1447800" cy="990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7B03B02B-AF8A-4A7B-9787-093C0B0DDC77}"/>
              </a:ext>
            </a:extLst>
          </p:cNvPr>
          <p:cNvSpPr/>
          <p:nvPr/>
        </p:nvSpPr>
        <p:spPr>
          <a:xfrm>
            <a:off x="7621588" y="4568825"/>
            <a:ext cx="315118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0,03 km</a:t>
            </a:r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5B2D1D9A-B731-4D4C-B66F-7796BC2C207C}"/>
              </a:ext>
            </a:extLst>
          </p:cNvPr>
          <p:cNvSpPr/>
          <p:nvPr/>
        </p:nvSpPr>
        <p:spPr>
          <a:xfrm>
            <a:off x="4233863" y="4572000"/>
            <a:ext cx="2701925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 km</a:t>
            </a:r>
          </a:p>
        </p:txBody>
      </p:sp>
      <p:sp>
        <p:nvSpPr>
          <p:cNvPr id="14" name="Rounded Rectangle 38">
            <a:extLst>
              <a:ext uri="{FF2B5EF4-FFF2-40B4-BE49-F238E27FC236}">
                <a16:creationId xmlns:a16="http://schemas.microsoft.com/office/drawing/2014/main" id="{0A203826-23EC-488F-B579-1634A7B5EFB9}"/>
              </a:ext>
            </a:extLst>
          </p:cNvPr>
          <p:cNvSpPr/>
          <p:nvPr/>
        </p:nvSpPr>
        <p:spPr>
          <a:xfrm>
            <a:off x="762000" y="4549775"/>
            <a:ext cx="26797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0,3 km</a:t>
            </a:r>
          </a:p>
        </p:txBody>
      </p:sp>
      <p:sp>
        <p:nvSpPr>
          <p:cNvPr id="69" name="Line 69">
            <a:extLst>
              <a:ext uri="{FF2B5EF4-FFF2-40B4-BE49-F238E27FC236}">
                <a16:creationId xmlns:a16="http://schemas.microsoft.com/office/drawing/2014/main" id="{E7F23EC2-0F0C-4A38-8B05-EA7D37FA5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84400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63">
            <a:extLst>
              <a:ext uri="{FF2B5EF4-FFF2-40B4-BE49-F238E27FC236}">
                <a16:creationId xmlns:a16="http://schemas.microsoft.com/office/drawing/2014/main" id="{EFAF5AC9-14EE-4BFB-8768-B4FF05608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60663"/>
            <a:ext cx="21717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….. km</a:t>
            </a:r>
          </a:p>
        </p:txBody>
      </p:sp>
      <p:sp>
        <p:nvSpPr>
          <p:cNvPr id="22537" name="Text Box 64">
            <a:extLst>
              <a:ext uri="{FF2B5EF4-FFF2-40B4-BE49-F238E27FC236}">
                <a16:creationId xmlns:a16="http://schemas.microsoft.com/office/drawing/2014/main" id="{2EFACAEA-250C-4368-93E8-2F9F3609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344863"/>
            <a:ext cx="9144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2538" name="Text Box 65">
            <a:extLst>
              <a:ext uri="{FF2B5EF4-FFF2-40B4-BE49-F238E27FC236}">
                <a16:creationId xmlns:a16="http://schemas.microsoft.com/office/drawing/2014/main" id="{625567C7-AA3F-44D6-AECA-9B972C2D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06663"/>
            <a:ext cx="685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539" name="Text Box 66">
            <a:extLst>
              <a:ext uri="{FF2B5EF4-FFF2-40B4-BE49-F238E27FC236}">
                <a16:creationId xmlns:a16="http://schemas.microsoft.com/office/drawing/2014/main" id="{B7628593-9EFB-4570-8FE4-AC912EA3A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2760663"/>
            <a:ext cx="12573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km</a:t>
            </a:r>
          </a:p>
        </p:txBody>
      </p:sp>
      <p:sp>
        <p:nvSpPr>
          <p:cNvPr id="22540" name="Text Box 67">
            <a:extLst>
              <a:ext uri="{FF2B5EF4-FFF2-40B4-BE49-F238E27FC236}">
                <a16:creationId xmlns:a16="http://schemas.microsoft.com/office/drawing/2014/main" id="{3F02DDD9-91CD-4DBD-986B-D26DF8D7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760663"/>
            <a:ext cx="685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82" name="Line 69">
            <a:extLst>
              <a:ext uri="{FF2B5EF4-FFF2-40B4-BE49-F238E27FC236}">
                <a16:creationId xmlns:a16="http://schemas.microsoft.com/office/drawing/2014/main" id="{2B1CF557-5A94-4A9C-BA8F-1B52E5D93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8796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69">
            <a:extLst>
              <a:ext uri="{FF2B5EF4-FFF2-40B4-BE49-F238E27FC236}">
                <a16:creationId xmlns:a16="http://schemas.microsoft.com/office/drawing/2014/main" id="{2AFE0464-EEEB-4A50-A017-DF1748ED4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29406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64F9D61-DFA7-41C3-80AE-C8195D76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600200"/>
            <a:ext cx="8621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đo sau dưới dạng số thập phân</a:t>
            </a:r>
            <a:endParaRPr lang="en-US" altLang="en-US" sz="3600">
              <a:latin typeface="Tahoma" panose="020B0604030504040204" pitchFamily="34" charset="0"/>
            </a:endParaRPr>
          </a:p>
        </p:txBody>
      </p:sp>
      <p:sp>
        <p:nvSpPr>
          <p:cNvPr id="54" name="Oval 9">
            <a:extLst>
              <a:ext uri="{FF2B5EF4-FFF2-40B4-BE49-F238E27FC236}">
                <a16:creationId xmlns:a16="http://schemas.microsoft.com/office/drawing/2014/main" id="{34E42A1F-91EF-4726-A845-DC27F9B5B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.VnTimeH" panose="020B7200000000000000" pitchFamily="34" charset="0"/>
              </a:rPr>
              <a:t>HÕt giê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293E51B-0920-4AA3-A004-C764FF92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TimeH" panose="020B7200000000000000" pitchFamily="34" charset="0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B56FD37-FCD7-413C-B6C8-4230B74D7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TimeH" panose="020B7200000000000000" pitchFamily="34" charset="0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D4CE426-956C-4855-95A0-4282C1395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B7B92D4-9C81-4C13-8610-67A88377C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0A9377-3880-4A24-8092-9EB408D35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03E91E5-689B-43BB-9A5A-2F119A111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6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F50836A-5052-4F77-9D66-ED2A6A80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7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D0D50E7-6766-478A-8322-9187AA3E3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E0B7561-64DB-4B47-A3B9-C0BB1ED7C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9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8FB27E7-10F6-4221-9FC6-AEB26A588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0" y="395288"/>
            <a:ext cx="1331913" cy="633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2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-Point Star 9">
            <a:hlinkClick r:id="rId5" action="ppaction://hlinksldjump"/>
            <a:extLst>
              <a:ext uri="{FF2B5EF4-FFF2-40B4-BE49-F238E27FC236}">
                <a16:creationId xmlns:a16="http://schemas.microsoft.com/office/drawing/2014/main" id="{CA7E894E-7CCC-4A02-9919-456B8159C866}"/>
              </a:ext>
            </a:extLst>
          </p:cNvPr>
          <p:cNvSpPr/>
          <p:nvPr/>
        </p:nvSpPr>
        <p:spPr bwMode="auto">
          <a:xfrm>
            <a:off x="9188450" y="5821363"/>
            <a:ext cx="1447800" cy="990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0213A326-BC70-4F44-A918-20FAD2F2A73B}"/>
              </a:ext>
            </a:extLst>
          </p:cNvPr>
          <p:cNvSpPr/>
          <p:nvPr/>
        </p:nvSpPr>
        <p:spPr>
          <a:xfrm>
            <a:off x="838200" y="4572000"/>
            <a:ext cx="2727325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2,5 kg</a:t>
            </a:r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075C9636-1C80-4061-A3E6-5C568B5AB657}"/>
              </a:ext>
            </a:extLst>
          </p:cNvPr>
          <p:cNvSpPr/>
          <p:nvPr/>
        </p:nvSpPr>
        <p:spPr>
          <a:xfrm>
            <a:off x="4589463" y="4572000"/>
            <a:ext cx="292258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5,2 kg</a:t>
            </a: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30EF5845-1BA8-4981-A3D5-6204E0E30DE9}"/>
              </a:ext>
            </a:extLst>
          </p:cNvPr>
          <p:cNvSpPr/>
          <p:nvPr/>
        </p:nvSpPr>
        <p:spPr>
          <a:xfrm>
            <a:off x="8686800" y="4572000"/>
            <a:ext cx="2946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0,4 kg</a:t>
            </a:r>
          </a:p>
        </p:txBody>
      </p:sp>
      <p:pic>
        <p:nvPicPr>
          <p:cNvPr id="15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id="{B437BCE3-91EC-4644-955E-BDACEFFB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200400" y="1938287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3559" name="Group 17">
            <a:extLst>
              <a:ext uri="{FF2B5EF4-FFF2-40B4-BE49-F238E27FC236}">
                <a16:creationId xmlns:a16="http://schemas.microsoft.com/office/drawing/2014/main" id="{82773F65-D90D-4CFB-A16A-FA15132DB359}"/>
              </a:ext>
            </a:extLst>
          </p:cNvPr>
          <p:cNvGrpSpPr>
            <a:grpSpLocks/>
          </p:cNvGrpSpPr>
          <p:nvPr/>
        </p:nvGrpSpPr>
        <p:grpSpPr bwMode="auto">
          <a:xfrm>
            <a:off x="2457450" y="1566863"/>
            <a:ext cx="90488" cy="76200"/>
            <a:chOff x="2455863" y="2411803"/>
            <a:chExt cx="566738" cy="566738"/>
          </a:xfrm>
        </p:grpSpPr>
        <p:sp>
          <p:nvSpPr>
            <p:cNvPr id="23600" name="Oval 32">
              <a:extLst>
                <a:ext uri="{FF2B5EF4-FFF2-40B4-BE49-F238E27FC236}">
                  <a16:creationId xmlns:a16="http://schemas.microsoft.com/office/drawing/2014/main" id="{FBC75882-14EF-4622-B657-EFCB50B8F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23601" name="Oval 33">
              <a:extLst>
                <a:ext uri="{FF2B5EF4-FFF2-40B4-BE49-F238E27FC236}">
                  <a16:creationId xmlns:a16="http://schemas.microsoft.com/office/drawing/2014/main" id="{B5223A8C-0E22-4CA2-8847-1F1366227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23602" name="Freeform 34">
              <a:extLst>
                <a:ext uri="{FF2B5EF4-FFF2-40B4-BE49-F238E27FC236}">
                  <a16:creationId xmlns:a16="http://schemas.microsoft.com/office/drawing/2014/main" id="{4A6294B4-A310-4071-838D-428035CA1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6 h 45"/>
                <a:gd name="T2" fmla="*/ 0 w 4"/>
                <a:gd name="T3" fmla="*/ 2147483646 h 45"/>
                <a:gd name="T4" fmla="*/ 0 w 4"/>
                <a:gd name="T5" fmla="*/ 2147483646 h 45"/>
                <a:gd name="T6" fmla="*/ 0 w 4"/>
                <a:gd name="T7" fmla="*/ 2147483646 h 45"/>
                <a:gd name="T8" fmla="*/ 0 w 4"/>
                <a:gd name="T9" fmla="*/ 2147483646 h 45"/>
                <a:gd name="T10" fmla="*/ 0 w 4"/>
                <a:gd name="T11" fmla="*/ 2147483646 h 45"/>
                <a:gd name="T12" fmla="*/ 0 w 4"/>
                <a:gd name="T13" fmla="*/ 2147483646 h 45"/>
                <a:gd name="T14" fmla="*/ 0 w 4"/>
                <a:gd name="T15" fmla="*/ 2147483646 h 45"/>
                <a:gd name="T16" fmla="*/ 0 w 4"/>
                <a:gd name="T17" fmla="*/ 2147483646 h 45"/>
                <a:gd name="T18" fmla="*/ 0 w 4"/>
                <a:gd name="T19" fmla="*/ 2147483646 h 45"/>
                <a:gd name="T20" fmla="*/ 0 w 4"/>
                <a:gd name="T21" fmla="*/ 2147483646 h 45"/>
                <a:gd name="T22" fmla="*/ 0 w 4"/>
                <a:gd name="T23" fmla="*/ 2147483646 h 45"/>
                <a:gd name="T24" fmla="*/ 0 w 4"/>
                <a:gd name="T25" fmla="*/ 2147483646 h 45"/>
                <a:gd name="T26" fmla="*/ 0 w 4"/>
                <a:gd name="T27" fmla="*/ 2147483646 h 45"/>
                <a:gd name="T28" fmla="*/ 0 w 4"/>
                <a:gd name="T29" fmla="*/ 2147483646 h 45"/>
                <a:gd name="T30" fmla="*/ 0 w 4"/>
                <a:gd name="T31" fmla="*/ 2147483646 h 45"/>
                <a:gd name="T32" fmla="*/ 0 w 4"/>
                <a:gd name="T33" fmla="*/ 2147483646 h 45"/>
                <a:gd name="T34" fmla="*/ 0 w 4"/>
                <a:gd name="T35" fmla="*/ 2147483646 h 45"/>
                <a:gd name="T36" fmla="*/ 0 w 4"/>
                <a:gd name="T37" fmla="*/ 2147483646 h 45"/>
                <a:gd name="T38" fmla="*/ 0 w 4"/>
                <a:gd name="T39" fmla="*/ 2147483646 h 45"/>
                <a:gd name="T40" fmla="*/ 0 w 4"/>
                <a:gd name="T41" fmla="*/ 2147483646 h 45"/>
                <a:gd name="T42" fmla="*/ 0 w 4"/>
                <a:gd name="T43" fmla="*/ 2147483646 h 45"/>
                <a:gd name="T44" fmla="*/ 0 w 4"/>
                <a:gd name="T45" fmla="*/ 2147483646 h 45"/>
                <a:gd name="T46" fmla="*/ 0 w 4"/>
                <a:gd name="T47" fmla="*/ 2147483646 h 45"/>
                <a:gd name="T48" fmla="*/ 0 w 4"/>
                <a:gd name="T49" fmla="*/ 2147483646 h 45"/>
                <a:gd name="T50" fmla="*/ 0 w 4"/>
                <a:gd name="T51" fmla="*/ 2147483646 h 45"/>
                <a:gd name="T52" fmla="*/ 0 w 4"/>
                <a:gd name="T53" fmla="*/ 2147483646 h 45"/>
                <a:gd name="T54" fmla="*/ 0 w 4"/>
                <a:gd name="T55" fmla="*/ 2147483646 h 45"/>
                <a:gd name="T56" fmla="*/ 0 w 4"/>
                <a:gd name="T57" fmla="*/ 2147483646 h 45"/>
                <a:gd name="T58" fmla="*/ 0 w 4"/>
                <a:gd name="T59" fmla="*/ 2147483646 h 45"/>
                <a:gd name="T60" fmla="*/ 0 w 4"/>
                <a:gd name="T61" fmla="*/ 2147483646 h 45"/>
                <a:gd name="T62" fmla="*/ 0 w 4"/>
                <a:gd name="T63" fmla="*/ 2147483646 h 45"/>
                <a:gd name="T64" fmla="*/ 0 w 4"/>
                <a:gd name="T65" fmla="*/ 2147483646 h 45"/>
                <a:gd name="T66" fmla="*/ 0 w 4"/>
                <a:gd name="T67" fmla="*/ 2147483646 h 45"/>
                <a:gd name="T68" fmla="*/ 0 w 4"/>
                <a:gd name="T69" fmla="*/ 2147483646 h 45"/>
                <a:gd name="T70" fmla="*/ 0 w 4"/>
                <a:gd name="T71" fmla="*/ 2147483646 h 45"/>
                <a:gd name="T72" fmla="*/ 2147483646 w 4"/>
                <a:gd name="T73" fmla="*/ 2147483646 h 45"/>
                <a:gd name="T74" fmla="*/ 2147483646 w 4"/>
                <a:gd name="T75" fmla="*/ 2147483646 h 45"/>
                <a:gd name="T76" fmla="*/ 2147483646 w 4"/>
                <a:gd name="T77" fmla="*/ 2147483646 h 45"/>
                <a:gd name="T78" fmla="*/ 2147483646 w 4"/>
                <a:gd name="T79" fmla="*/ 2147483646 h 45"/>
                <a:gd name="T80" fmla="*/ 2147483646 w 4"/>
                <a:gd name="T81" fmla="*/ 2147483646 h 45"/>
                <a:gd name="T82" fmla="*/ 2147483646 w 4"/>
                <a:gd name="T83" fmla="*/ 2147483646 h 45"/>
                <a:gd name="T84" fmla="*/ 2147483646 w 4"/>
                <a:gd name="T85" fmla="*/ 2147483646 h 45"/>
                <a:gd name="T86" fmla="*/ 2147483646 w 4"/>
                <a:gd name="T87" fmla="*/ 2147483646 h 45"/>
                <a:gd name="T88" fmla="*/ 2147483646 w 4"/>
                <a:gd name="T89" fmla="*/ 2147483646 h 45"/>
                <a:gd name="T90" fmla="*/ 2147483646 w 4"/>
                <a:gd name="T91" fmla="*/ 2147483646 h 45"/>
                <a:gd name="T92" fmla="*/ 2147483646 w 4"/>
                <a:gd name="T93" fmla="*/ 2147483646 h 45"/>
                <a:gd name="T94" fmla="*/ 2147483646 w 4"/>
                <a:gd name="T95" fmla="*/ 2147483646 h 45"/>
                <a:gd name="T96" fmla="*/ 2147483646 w 4"/>
                <a:gd name="T97" fmla="*/ 2147483646 h 45"/>
                <a:gd name="T98" fmla="*/ 2147483646 w 4"/>
                <a:gd name="T99" fmla="*/ 2147483646 h 45"/>
                <a:gd name="T100" fmla="*/ 2147483646 w 4"/>
                <a:gd name="T101" fmla="*/ 2147483646 h 45"/>
                <a:gd name="T102" fmla="*/ 2147483646 w 4"/>
                <a:gd name="T103" fmla="*/ 2147483646 h 45"/>
                <a:gd name="T104" fmla="*/ 2147483646 w 4"/>
                <a:gd name="T105" fmla="*/ 2147483646 h 45"/>
                <a:gd name="T106" fmla="*/ 2147483646 w 4"/>
                <a:gd name="T107" fmla="*/ 2147483646 h 45"/>
                <a:gd name="T108" fmla="*/ 2147483646 w 4"/>
                <a:gd name="T109" fmla="*/ 2147483646 h 45"/>
                <a:gd name="T110" fmla="*/ 2147483646 w 4"/>
                <a:gd name="T111" fmla="*/ 2147483646 h 45"/>
                <a:gd name="T112" fmla="*/ 2147483646 w 4"/>
                <a:gd name="T113" fmla="*/ 2147483646 h 45"/>
                <a:gd name="T114" fmla="*/ 2147483646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35">
              <a:extLst>
                <a:ext uri="{FF2B5EF4-FFF2-40B4-BE49-F238E27FC236}">
                  <a16:creationId xmlns:a16="http://schemas.microsoft.com/office/drawing/2014/main" id="{3062EAB0-51E4-45FD-B617-2D46526E6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6 w 78"/>
                <a:gd name="T1" fmla="*/ 2147483646 h 174"/>
                <a:gd name="T2" fmla="*/ 2147483646 w 78"/>
                <a:gd name="T3" fmla="*/ 2147483646 h 174"/>
                <a:gd name="T4" fmla="*/ 2147483646 w 78"/>
                <a:gd name="T5" fmla="*/ 2147483646 h 174"/>
                <a:gd name="T6" fmla="*/ 2147483646 w 78"/>
                <a:gd name="T7" fmla="*/ 2147483646 h 174"/>
                <a:gd name="T8" fmla="*/ 2147483646 w 78"/>
                <a:gd name="T9" fmla="*/ 2147483646 h 174"/>
                <a:gd name="T10" fmla="*/ 2147483646 w 78"/>
                <a:gd name="T11" fmla="*/ 2147483646 h 174"/>
                <a:gd name="T12" fmla="*/ 2147483646 w 78"/>
                <a:gd name="T13" fmla="*/ 2147483646 h 174"/>
                <a:gd name="T14" fmla="*/ 2147483646 w 78"/>
                <a:gd name="T15" fmla="*/ 2147483646 h 174"/>
                <a:gd name="T16" fmla="*/ 2147483646 w 78"/>
                <a:gd name="T17" fmla="*/ 2147483646 h 174"/>
                <a:gd name="T18" fmla="*/ 2147483646 w 78"/>
                <a:gd name="T19" fmla="*/ 2147483646 h 174"/>
                <a:gd name="T20" fmla="*/ 2147483646 w 78"/>
                <a:gd name="T21" fmla="*/ 2147483646 h 174"/>
                <a:gd name="T22" fmla="*/ 2147483646 w 78"/>
                <a:gd name="T23" fmla="*/ 2147483646 h 174"/>
                <a:gd name="T24" fmla="*/ 2147483646 w 78"/>
                <a:gd name="T25" fmla="*/ 2147483646 h 174"/>
                <a:gd name="T26" fmla="*/ 2147483646 w 78"/>
                <a:gd name="T27" fmla="*/ 2147483646 h 174"/>
                <a:gd name="T28" fmla="*/ 2147483646 w 78"/>
                <a:gd name="T29" fmla="*/ 2147483646 h 174"/>
                <a:gd name="T30" fmla="*/ 2147483646 w 78"/>
                <a:gd name="T31" fmla="*/ 2147483646 h 174"/>
                <a:gd name="T32" fmla="*/ 2147483646 w 78"/>
                <a:gd name="T33" fmla="*/ 2147483646 h 174"/>
                <a:gd name="T34" fmla="*/ 2147483646 w 78"/>
                <a:gd name="T35" fmla="*/ 2147483646 h 174"/>
                <a:gd name="T36" fmla="*/ 2147483646 w 78"/>
                <a:gd name="T37" fmla="*/ 2147483646 h 174"/>
                <a:gd name="T38" fmla="*/ 2147483646 w 78"/>
                <a:gd name="T39" fmla="*/ 2147483646 h 174"/>
                <a:gd name="T40" fmla="*/ 0 w 78"/>
                <a:gd name="T41" fmla="*/ 2147483646 h 174"/>
                <a:gd name="T42" fmla="*/ 0 w 78"/>
                <a:gd name="T43" fmla="*/ 2147483646 h 174"/>
                <a:gd name="T44" fmla="*/ 0 w 78"/>
                <a:gd name="T45" fmla="*/ 2147483646 h 174"/>
                <a:gd name="T46" fmla="*/ 0 w 78"/>
                <a:gd name="T47" fmla="*/ 2147483646 h 174"/>
                <a:gd name="T48" fmla="*/ 0 w 78"/>
                <a:gd name="T49" fmla="*/ 2147483646 h 174"/>
                <a:gd name="T50" fmla="*/ 0 w 78"/>
                <a:gd name="T51" fmla="*/ 2147483646 h 174"/>
                <a:gd name="T52" fmla="*/ 0 w 78"/>
                <a:gd name="T53" fmla="*/ 2147483646 h 174"/>
                <a:gd name="T54" fmla="*/ 0 w 78"/>
                <a:gd name="T55" fmla="*/ 2147483646 h 174"/>
                <a:gd name="T56" fmla="*/ 0 w 78"/>
                <a:gd name="T57" fmla="*/ 2147483646 h 174"/>
                <a:gd name="T58" fmla="*/ 0 w 78"/>
                <a:gd name="T59" fmla="*/ 2147483646 h 174"/>
                <a:gd name="T60" fmla="*/ 0 w 78"/>
                <a:gd name="T61" fmla="*/ 2147483646 h 174"/>
                <a:gd name="T62" fmla="*/ 0 w 78"/>
                <a:gd name="T63" fmla="*/ 2147483646 h 174"/>
                <a:gd name="T64" fmla="*/ 0 w 78"/>
                <a:gd name="T65" fmla="*/ 2147483646 h 174"/>
                <a:gd name="T66" fmla="*/ 0 w 78"/>
                <a:gd name="T67" fmla="*/ 2147483646 h 174"/>
                <a:gd name="T68" fmla="*/ 0 w 78"/>
                <a:gd name="T69" fmla="*/ 2147483646 h 174"/>
                <a:gd name="T70" fmla="*/ 0 w 78"/>
                <a:gd name="T71" fmla="*/ 2147483646 h 174"/>
                <a:gd name="T72" fmla="*/ 0 w 78"/>
                <a:gd name="T73" fmla="*/ 2147483646 h 174"/>
                <a:gd name="T74" fmla="*/ 0 w 78"/>
                <a:gd name="T75" fmla="*/ 2147483646 h 174"/>
                <a:gd name="T76" fmla="*/ 0 w 78"/>
                <a:gd name="T77" fmla="*/ 2147483646 h 174"/>
                <a:gd name="T78" fmla="*/ 0 w 78"/>
                <a:gd name="T79" fmla="*/ 2147483646 h 174"/>
                <a:gd name="T80" fmla="*/ 0 w 78"/>
                <a:gd name="T81" fmla="*/ 2147483646 h 174"/>
                <a:gd name="T82" fmla="*/ 0 w 78"/>
                <a:gd name="T83" fmla="*/ 2147483646 h 174"/>
                <a:gd name="T84" fmla="*/ 0 w 78"/>
                <a:gd name="T85" fmla="*/ 2147483646 h 174"/>
                <a:gd name="T86" fmla="*/ 0 w 78"/>
                <a:gd name="T87" fmla="*/ 2147483646 h 174"/>
                <a:gd name="T88" fmla="*/ 0 w 78"/>
                <a:gd name="T89" fmla="*/ 2147483646 h 174"/>
                <a:gd name="T90" fmla="*/ 0 w 78"/>
                <a:gd name="T91" fmla="*/ 2147483646 h 174"/>
                <a:gd name="T92" fmla="*/ 0 w 78"/>
                <a:gd name="T93" fmla="*/ 2147483646 h 174"/>
                <a:gd name="T94" fmla="*/ 0 w 78"/>
                <a:gd name="T95" fmla="*/ 2147483646 h 174"/>
                <a:gd name="T96" fmla="*/ 0 w 78"/>
                <a:gd name="T97" fmla="*/ 2147483646 h 174"/>
                <a:gd name="T98" fmla="*/ 0 w 78"/>
                <a:gd name="T99" fmla="*/ 2147483646 h 174"/>
                <a:gd name="T100" fmla="*/ 0 w 78"/>
                <a:gd name="T101" fmla="*/ 2147483646 h 174"/>
                <a:gd name="T102" fmla="*/ 0 w 78"/>
                <a:gd name="T103" fmla="*/ 2147483646 h 174"/>
                <a:gd name="T104" fmla="*/ 0 w 78"/>
                <a:gd name="T105" fmla="*/ 2147483646 h 174"/>
                <a:gd name="T106" fmla="*/ 2147483646 w 78"/>
                <a:gd name="T107" fmla="*/ 2147483646 h 174"/>
                <a:gd name="T108" fmla="*/ 2147483646 w 78"/>
                <a:gd name="T109" fmla="*/ 214748364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Rectangle 36">
              <a:extLst>
                <a:ext uri="{FF2B5EF4-FFF2-40B4-BE49-F238E27FC236}">
                  <a16:creationId xmlns:a16="http://schemas.microsoft.com/office/drawing/2014/main" id="{70294DF7-6B59-46A7-842D-F1A9D2821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</p:grpSp>
      <p:grpSp>
        <p:nvGrpSpPr>
          <p:cNvPr id="23560" name="Group 31">
            <a:extLst>
              <a:ext uri="{FF2B5EF4-FFF2-40B4-BE49-F238E27FC236}">
                <a16:creationId xmlns:a16="http://schemas.microsoft.com/office/drawing/2014/main" id="{8E0B3A48-DB7C-4218-820B-64D31DB2ABD5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2117725"/>
            <a:ext cx="90487" cy="77788"/>
            <a:chOff x="2455863" y="2411803"/>
            <a:chExt cx="566738" cy="566738"/>
          </a:xfrm>
        </p:grpSpPr>
        <p:sp>
          <p:nvSpPr>
            <p:cNvPr id="23595" name="Oval 32">
              <a:extLst>
                <a:ext uri="{FF2B5EF4-FFF2-40B4-BE49-F238E27FC236}">
                  <a16:creationId xmlns:a16="http://schemas.microsoft.com/office/drawing/2014/main" id="{BCE2CFC7-4B50-4332-8D9F-55C8A7F71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23596" name="Oval 33">
              <a:extLst>
                <a:ext uri="{FF2B5EF4-FFF2-40B4-BE49-F238E27FC236}">
                  <a16:creationId xmlns:a16="http://schemas.microsoft.com/office/drawing/2014/main" id="{8C83288F-5B23-4454-AFDA-23E80FDD4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23597" name="Freeform 34">
              <a:extLst>
                <a:ext uri="{FF2B5EF4-FFF2-40B4-BE49-F238E27FC236}">
                  <a16:creationId xmlns:a16="http://schemas.microsoft.com/office/drawing/2014/main" id="{2CEE72EA-455D-4418-AFDD-A8A03E081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6 h 45"/>
                <a:gd name="T2" fmla="*/ 0 w 4"/>
                <a:gd name="T3" fmla="*/ 2147483646 h 45"/>
                <a:gd name="T4" fmla="*/ 0 w 4"/>
                <a:gd name="T5" fmla="*/ 2147483646 h 45"/>
                <a:gd name="T6" fmla="*/ 0 w 4"/>
                <a:gd name="T7" fmla="*/ 2147483646 h 45"/>
                <a:gd name="T8" fmla="*/ 0 w 4"/>
                <a:gd name="T9" fmla="*/ 2147483646 h 45"/>
                <a:gd name="T10" fmla="*/ 0 w 4"/>
                <a:gd name="T11" fmla="*/ 2147483646 h 45"/>
                <a:gd name="T12" fmla="*/ 0 w 4"/>
                <a:gd name="T13" fmla="*/ 2147483646 h 45"/>
                <a:gd name="T14" fmla="*/ 0 w 4"/>
                <a:gd name="T15" fmla="*/ 2147483646 h 45"/>
                <a:gd name="T16" fmla="*/ 0 w 4"/>
                <a:gd name="T17" fmla="*/ 2147483646 h 45"/>
                <a:gd name="T18" fmla="*/ 0 w 4"/>
                <a:gd name="T19" fmla="*/ 2147483646 h 45"/>
                <a:gd name="T20" fmla="*/ 0 w 4"/>
                <a:gd name="T21" fmla="*/ 2147483646 h 45"/>
                <a:gd name="T22" fmla="*/ 0 w 4"/>
                <a:gd name="T23" fmla="*/ 2147483646 h 45"/>
                <a:gd name="T24" fmla="*/ 0 w 4"/>
                <a:gd name="T25" fmla="*/ 2147483646 h 45"/>
                <a:gd name="T26" fmla="*/ 0 w 4"/>
                <a:gd name="T27" fmla="*/ 2147483646 h 45"/>
                <a:gd name="T28" fmla="*/ 0 w 4"/>
                <a:gd name="T29" fmla="*/ 2147483646 h 45"/>
                <a:gd name="T30" fmla="*/ 0 w 4"/>
                <a:gd name="T31" fmla="*/ 2147483646 h 45"/>
                <a:gd name="T32" fmla="*/ 0 w 4"/>
                <a:gd name="T33" fmla="*/ 2147483646 h 45"/>
                <a:gd name="T34" fmla="*/ 0 w 4"/>
                <a:gd name="T35" fmla="*/ 2147483646 h 45"/>
                <a:gd name="T36" fmla="*/ 0 w 4"/>
                <a:gd name="T37" fmla="*/ 2147483646 h 45"/>
                <a:gd name="T38" fmla="*/ 0 w 4"/>
                <a:gd name="T39" fmla="*/ 2147483646 h 45"/>
                <a:gd name="T40" fmla="*/ 0 w 4"/>
                <a:gd name="T41" fmla="*/ 2147483646 h 45"/>
                <a:gd name="T42" fmla="*/ 0 w 4"/>
                <a:gd name="T43" fmla="*/ 2147483646 h 45"/>
                <a:gd name="T44" fmla="*/ 0 w 4"/>
                <a:gd name="T45" fmla="*/ 2147483646 h 45"/>
                <a:gd name="T46" fmla="*/ 0 w 4"/>
                <a:gd name="T47" fmla="*/ 2147483646 h 45"/>
                <a:gd name="T48" fmla="*/ 0 w 4"/>
                <a:gd name="T49" fmla="*/ 2147483646 h 45"/>
                <a:gd name="T50" fmla="*/ 0 w 4"/>
                <a:gd name="T51" fmla="*/ 2147483646 h 45"/>
                <a:gd name="T52" fmla="*/ 0 w 4"/>
                <a:gd name="T53" fmla="*/ 2147483646 h 45"/>
                <a:gd name="T54" fmla="*/ 0 w 4"/>
                <a:gd name="T55" fmla="*/ 2147483646 h 45"/>
                <a:gd name="T56" fmla="*/ 0 w 4"/>
                <a:gd name="T57" fmla="*/ 2147483646 h 45"/>
                <a:gd name="T58" fmla="*/ 0 w 4"/>
                <a:gd name="T59" fmla="*/ 2147483646 h 45"/>
                <a:gd name="T60" fmla="*/ 0 w 4"/>
                <a:gd name="T61" fmla="*/ 2147483646 h 45"/>
                <a:gd name="T62" fmla="*/ 0 w 4"/>
                <a:gd name="T63" fmla="*/ 2147483646 h 45"/>
                <a:gd name="T64" fmla="*/ 0 w 4"/>
                <a:gd name="T65" fmla="*/ 2147483646 h 45"/>
                <a:gd name="T66" fmla="*/ 0 w 4"/>
                <a:gd name="T67" fmla="*/ 2147483646 h 45"/>
                <a:gd name="T68" fmla="*/ 0 w 4"/>
                <a:gd name="T69" fmla="*/ 2147483646 h 45"/>
                <a:gd name="T70" fmla="*/ 0 w 4"/>
                <a:gd name="T71" fmla="*/ 2147483646 h 45"/>
                <a:gd name="T72" fmla="*/ 2147483646 w 4"/>
                <a:gd name="T73" fmla="*/ 2147483646 h 45"/>
                <a:gd name="T74" fmla="*/ 2147483646 w 4"/>
                <a:gd name="T75" fmla="*/ 2147483646 h 45"/>
                <a:gd name="T76" fmla="*/ 2147483646 w 4"/>
                <a:gd name="T77" fmla="*/ 2147483646 h 45"/>
                <a:gd name="T78" fmla="*/ 2147483646 w 4"/>
                <a:gd name="T79" fmla="*/ 2147483646 h 45"/>
                <a:gd name="T80" fmla="*/ 2147483646 w 4"/>
                <a:gd name="T81" fmla="*/ 2147483646 h 45"/>
                <a:gd name="T82" fmla="*/ 2147483646 w 4"/>
                <a:gd name="T83" fmla="*/ 2147483646 h 45"/>
                <a:gd name="T84" fmla="*/ 2147483646 w 4"/>
                <a:gd name="T85" fmla="*/ 2147483646 h 45"/>
                <a:gd name="T86" fmla="*/ 2147483646 w 4"/>
                <a:gd name="T87" fmla="*/ 2147483646 h 45"/>
                <a:gd name="T88" fmla="*/ 2147483646 w 4"/>
                <a:gd name="T89" fmla="*/ 2147483646 h 45"/>
                <a:gd name="T90" fmla="*/ 2147483646 w 4"/>
                <a:gd name="T91" fmla="*/ 2147483646 h 45"/>
                <a:gd name="T92" fmla="*/ 2147483646 w 4"/>
                <a:gd name="T93" fmla="*/ 2147483646 h 45"/>
                <a:gd name="T94" fmla="*/ 2147483646 w 4"/>
                <a:gd name="T95" fmla="*/ 2147483646 h 45"/>
                <a:gd name="T96" fmla="*/ 2147483646 w 4"/>
                <a:gd name="T97" fmla="*/ 2147483646 h 45"/>
                <a:gd name="T98" fmla="*/ 2147483646 w 4"/>
                <a:gd name="T99" fmla="*/ 2147483646 h 45"/>
                <a:gd name="T100" fmla="*/ 2147483646 w 4"/>
                <a:gd name="T101" fmla="*/ 2147483646 h 45"/>
                <a:gd name="T102" fmla="*/ 2147483646 w 4"/>
                <a:gd name="T103" fmla="*/ 2147483646 h 45"/>
                <a:gd name="T104" fmla="*/ 2147483646 w 4"/>
                <a:gd name="T105" fmla="*/ 2147483646 h 45"/>
                <a:gd name="T106" fmla="*/ 2147483646 w 4"/>
                <a:gd name="T107" fmla="*/ 2147483646 h 45"/>
                <a:gd name="T108" fmla="*/ 2147483646 w 4"/>
                <a:gd name="T109" fmla="*/ 2147483646 h 45"/>
                <a:gd name="T110" fmla="*/ 2147483646 w 4"/>
                <a:gd name="T111" fmla="*/ 2147483646 h 45"/>
                <a:gd name="T112" fmla="*/ 2147483646 w 4"/>
                <a:gd name="T113" fmla="*/ 2147483646 h 45"/>
                <a:gd name="T114" fmla="*/ 2147483646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35">
              <a:extLst>
                <a:ext uri="{FF2B5EF4-FFF2-40B4-BE49-F238E27FC236}">
                  <a16:creationId xmlns:a16="http://schemas.microsoft.com/office/drawing/2014/main" id="{7F74771D-4BF0-43F8-9887-FD5086D81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6 w 78"/>
                <a:gd name="T1" fmla="*/ 2147483646 h 174"/>
                <a:gd name="T2" fmla="*/ 2147483646 w 78"/>
                <a:gd name="T3" fmla="*/ 2147483646 h 174"/>
                <a:gd name="T4" fmla="*/ 2147483646 w 78"/>
                <a:gd name="T5" fmla="*/ 2147483646 h 174"/>
                <a:gd name="T6" fmla="*/ 2147483646 w 78"/>
                <a:gd name="T7" fmla="*/ 2147483646 h 174"/>
                <a:gd name="T8" fmla="*/ 2147483646 w 78"/>
                <a:gd name="T9" fmla="*/ 2147483646 h 174"/>
                <a:gd name="T10" fmla="*/ 2147483646 w 78"/>
                <a:gd name="T11" fmla="*/ 2147483646 h 174"/>
                <a:gd name="T12" fmla="*/ 2147483646 w 78"/>
                <a:gd name="T13" fmla="*/ 2147483646 h 174"/>
                <a:gd name="T14" fmla="*/ 2147483646 w 78"/>
                <a:gd name="T15" fmla="*/ 2147483646 h 174"/>
                <a:gd name="T16" fmla="*/ 2147483646 w 78"/>
                <a:gd name="T17" fmla="*/ 2147483646 h 174"/>
                <a:gd name="T18" fmla="*/ 2147483646 w 78"/>
                <a:gd name="T19" fmla="*/ 2147483646 h 174"/>
                <a:gd name="T20" fmla="*/ 2147483646 w 78"/>
                <a:gd name="T21" fmla="*/ 2147483646 h 174"/>
                <a:gd name="T22" fmla="*/ 2147483646 w 78"/>
                <a:gd name="T23" fmla="*/ 2147483646 h 174"/>
                <a:gd name="T24" fmla="*/ 2147483646 w 78"/>
                <a:gd name="T25" fmla="*/ 2147483646 h 174"/>
                <a:gd name="T26" fmla="*/ 2147483646 w 78"/>
                <a:gd name="T27" fmla="*/ 2147483646 h 174"/>
                <a:gd name="T28" fmla="*/ 2147483646 w 78"/>
                <a:gd name="T29" fmla="*/ 2147483646 h 174"/>
                <a:gd name="T30" fmla="*/ 2147483646 w 78"/>
                <a:gd name="T31" fmla="*/ 2147483646 h 174"/>
                <a:gd name="T32" fmla="*/ 2147483646 w 78"/>
                <a:gd name="T33" fmla="*/ 2147483646 h 174"/>
                <a:gd name="T34" fmla="*/ 2147483646 w 78"/>
                <a:gd name="T35" fmla="*/ 2147483646 h 174"/>
                <a:gd name="T36" fmla="*/ 2147483646 w 78"/>
                <a:gd name="T37" fmla="*/ 2147483646 h 174"/>
                <a:gd name="T38" fmla="*/ 2147483646 w 78"/>
                <a:gd name="T39" fmla="*/ 2147483646 h 174"/>
                <a:gd name="T40" fmla="*/ 0 w 78"/>
                <a:gd name="T41" fmla="*/ 2147483646 h 174"/>
                <a:gd name="T42" fmla="*/ 0 w 78"/>
                <a:gd name="T43" fmla="*/ 2147483646 h 174"/>
                <a:gd name="T44" fmla="*/ 0 w 78"/>
                <a:gd name="T45" fmla="*/ 2147483646 h 174"/>
                <a:gd name="T46" fmla="*/ 0 w 78"/>
                <a:gd name="T47" fmla="*/ 2147483646 h 174"/>
                <a:gd name="T48" fmla="*/ 0 w 78"/>
                <a:gd name="T49" fmla="*/ 2147483646 h 174"/>
                <a:gd name="T50" fmla="*/ 0 w 78"/>
                <a:gd name="T51" fmla="*/ 2147483646 h 174"/>
                <a:gd name="T52" fmla="*/ 0 w 78"/>
                <a:gd name="T53" fmla="*/ 2147483646 h 174"/>
                <a:gd name="T54" fmla="*/ 0 w 78"/>
                <a:gd name="T55" fmla="*/ 2147483646 h 174"/>
                <a:gd name="T56" fmla="*/ 0 w 78"/>
                <a:gd name="T57" fmla="*/ 2147483646 h 174"/>
                <a:gd name="T58" fmla="*/ 0 w 78"/>
                <a:gd name="T59" fmla="*/ 2147483646 h 174"/>
                <a:gd name="T60" fmla="*/ 0 w 78"/>
                <a:gd name="T61" fmla="*/ 2147483646 h 174"/>
                <a:gd name="T62" fmla="*/ 0 w 78"/>
                <a:gd name="T63" fmla="*/ 2147483646 h 174"/>
                <a:gd name="T64" fmla="*/ 0 w 78"/>
                <a:gd name="T65" fmla="*/ 2147483646 h 174"/>
                <a:gd name="T66" fmla="*/ 0 w 78"/>
                <a:gd name="T67" fmla="*/ 2147483646 h 174"/>
                <a:gd name="T68" fmla="*/ 0 w 78"/>
                <a:gd name="T69" fmla="*/ 2147483646 h 174"/>
                <a:gd name="T70" fmla="*/ 0 w 78"/>
                <a:gd name="T71" fmla="*/ 2147483646 h 174"/>
                <a:gd name="T72" fmla="*/ 0 w 78"/>
                <a:gd name="T73" fmla="*/ 2147483646 h 174"/>
                <a:gd name="T74" fmla="*/ 0 w 78"/>
                <a:gd name="T75" fmla="*/ 2147483646 h 174"/>
                <a:gd name="T76" fmla="*/ 0 w 78"/>
                <a:gd name="T77" fmla="*/ 2147483646 h 174"/>
                <a:gd name="T78" fmla="*/ 0 w 78"/>
                <a:gd name="T79" fmla="*/ 2147483646 h 174"/>
                <a:gd name="T80" fmla="*/ 0 w 78"/>
                <a:gd name="T81" fmla="*/ 2147483646 h 174"/>
                <a:gd name="T82" fmla="*/ 0 w 78"/>
                <a:gd name="T83" fmla="*/ 2147483646 h 174"/>
                <a:gd name="T84" fmla="*/ 0 w 78"/>
                <a:gd name="T85" fmla="*/ 2147483646 h 174"/>
                <a:gd name="T86" fmla="*/ 0 w 78"/>
                <a:gd name="T87" fmla="*/ 2147483646 h 174"/>
                <a:gd name="T88" fmla="*/ 0 w 78"/>
                <a:gd name="T89" fmla="*/ 2147483646 h 174"/>
                <a:gd name="T90" fmla="*/ 0 w 78"/>
                <a:gd name="T91" fmla="*/ 2147483646 h 174"/>
                <a:gd name="T92" fmla="*/ 0 w 78"/>
                <a:gd name="T93" fmla="*/ 2147483646 h 174"/>
                <a:gd name="T94" fmla="*/ 0 w 78"/>
                <a:gd name="T95" fmla="*/ 2147483646 h 174"/>
                <a:gd name="T96" fmla="*/ 0 w 78"/>
                <a:gd name="T97" fmla="*/ 2147483646 h 174"/>
                <a:gd name="T98" fmla="*/ 0 w 78"/>
                <a:gd name="T99" fmla="*/ 2147483646 h 174"/>
                <a:gd name="T100" fmla="*/ 0 w 78"/>
                <a:gd name="T101" fmla="*/ 2147483646 h 174"/>
                <a:gd name="T102" fmla="*/ 0 w 78"/>
                <a:gd name="T103" fmla="*/ 2147483646 h 174"/>
                <a:gd name="T104" fmla="*/ 0 w 78"/>
                <a:gd name="T105" fmla="*/ 2147483646 h 174"/>
                <a:gd name="T106" fmla="*/ 2147483646 w 78"/>
                <a:gd name="T107" fmla="*/ 2147483646 h 174"/>
                <a:gd name="T108" fmla="*/ 2147483646 w 78"/>
                <a:gd name="T109" fmla="*/ 214748364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Rectangle 36">
              <a:extLst>
                <a:ext uri="{FF2B5EF4-FFF2-40B4-BE49-F238E27FC236}">
                  <a16:creationId xmlns:a16="http://schemas.microsoft.com/office/drawing/2014/main" id="{81BC194F-F582-4F7E-93C2-7B74EF3BA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</p:grpSp>
      <p:grpSp>
        <p:nvGrpSpPr>
          <p:cNvPr id="23561" name="Group 37">
            <a:extLst>
              <a:ext uri="{FF2B5EF4-FFF2-40B4-BE49-F238E27FC236}">
                <a16:creationId xmlns:a16="http://schemas.microsoft.com/office/drawing/2014/main" id="{21BCE5AA-102F-4B1B-8609-6E5093389055}"/>
              </a:ext>
            </a:extLst>
          </p:cNvPr>
          <p:cNvGrpSpPr>
            <a:grpSpLocks/>
          </p:cNvGrpSpPr>
          <p:nvPr/>
        </p:nvGrpSpPr>
        <p:grpSpPr bwMode="auto">
          <a:xfrm>
            <a:off x="2755900" y="1858963"/>
            <a:ext cx="90488" cy="76200"/>
            <a:chOff x="2455863" y="2411803"/>
            <a:chExt cx="566738" cy="566738"/>
          </a:xfrm>
        </p:grpSpPr>
        <p:sp>
          <p:nvSpPr>
            <p:cNvPr id="23590" name="Oval 32">
              <a:extLst>
                <a:ext uri="{FF2B5EF4-FFF2-40B4-BE49-F238E27FC236}">
                  <a16:creationId xmlns:a16="http://schemas.microsoft.com/office/drawing/2014/main" id="{CC769EF0-41C7-44BF-87BA-AD379E5F6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23591" name="Oval 33">
              <a:extLst>
                <a:ext uri="{FF2B5EF4-FFF2-40B4-BE49-F238E27FC236}">
                  <a16:creationId xmlns:a16="http://schemas.microsoft.com/office/drawing/2014/main" id="{E775083B-52A1-483F-A2A0-85573BECD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23592" name="Freeform 34">
              <a:extLst>
                <a:ext uri="{FF2B5EF4-FFF2-40B4-BE49-F238E27FC236}">
                  <a16:creationId xmlns:a16="http://schemas.microsoft.com/office/drawing/2014/main" id="{86DAA6EA-66D5-406A-8AC5-C5E1D7162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6 h 45"/>
                <a:gd name="T2" fmla="*/ 0 w 4"/>
                <a:gd name="T3" fmla="*/ 2147483646 h 45"/>
                <a:gd name="T4" fmla="*/ 0 w 4"/>
                <a:gd name="T5" fmla="*/ 2147483646 h 45"/>
                <a:gd name="T6" fmla="*/ 0 w 4"/>
                <a:gd name="T7" fmla="*/ 2147483646 h 45"/>
                <a:gd name="T8" fmla="*/ 0 w 4"/>
                <a:gd name="T9" fmla="*/ 2147483646 h 45"/>
                <a:gd name="T10" fmla="*/ 0 w 4"/>
                <a:gd name="T11" fmla="*/ 2147483646 h 45"/>
                <a:gd name="T12" fmla="*/ 0 w 4"/>
                <a:gd name="T13" fmla="*/ 2147483646 h 45"/>
                <a:gd name="T14" fmla="*/ 0 w 4"/>
                <a:gd name="T15" fmla="*/ 2147483646 h 45"/>
                <a:gd name="T16" fmla="*/ 0 w 4"/>
                <a:gd name="T17" fmla="*/ 2147483646 h 45"/>
                <a:gd name="T18" fmla="*/ 0 w 4"/>
                <a:gd name="T19" fmla="*/ 2147483646 h 45"/>
                <a:gd name="T20" fmla="*/ 0 w 4"/>
                <a:gd name="T21" fmla="*/ 2147483646 h 45"/>
                <a:gd name="T22" fmla="*/ 0 w 4"/>
                <a:gd name="T23" fmla="*/ 2147483646 h 45"/>
                <a:gd name="T24" fmla="*/ 0 w 4"/>
                <a:gd name="T25" fmla="*/ 2147483646 h 45"/>
                <a:gd name="T26" fmla="*/ 0 w 4"/>
                <a:gd name="T27" fmla="*/ 2147483646 h 45"/>
                <a:gd name="T28" fmla="*/ 0 w 4"/>
                <a:gd name="T29" fmla="*/ 2147483646 h 45"/>
                <a:gd name="T30" fmla="*/ 0 w 4"/>
                <a:gd name="T31" fmla="*/ 2147483646 h 45"/>
                <a:gd name="T32" fmla="*/ 0 w 4"/>
                <a:gd name="T33" fmla="*/ 2147483646 h 45"/>
                <a:gd name="T34" fmla="*/ 0 w 4"/>
                <a:gd name="T35" fmla="*/ 2147483646 h 45"/>
                <a:gd name="T36" fmla="*/ 0 w 4"/>
                <a:gd name="T37" fmla="*/ 2147483646 h 45"/>
                <a:gd name="T38" fmla="*/ 0 w 4"/>
                <a:gd name="T39" fmla="*/ 2147483646 h 45"/>
                <a:gd name="T40" fmla="*/ 0 w 4"/>
                <a:gd name="T41" fmla="*/ 2147483646 h 45"/>
                <a:gd name="T42" fmla="*/ 0 w 4"/>
                <a:gd name="T43" fmla="*/ 2147483646 h 45"/>
                <a:gd name="T44" fmla="*/ 0 w 4"/>
                <a:gd name="T45" fmla="*/ 2147483646 h 45"/>
                <a:gd name="T46" fmla="*/ 0 w 4"/>
                <a:gd name="T47" fmla="*/ 2147483646 h 45"/>
                <a:gd name="T48" fmla="*/ 0 w 4"/>
                <a:gd name="T49" fmla="*/ 2147483646 h 45"/>
                <a:gd name="T50" fmla="*/ 0 w 4"/>
                <a:gd name="T51" fmla="*/ 2147483646 h 45"/>
                <a:gd name="T52" fmla="*/ 0 w 4"/>
                <a:gd name="T53" fmla="*/ 2147483646 h 45"/>
                <a:gd name="T54" fmla="*/ 0 w 4"/>
                <a:gd name="T55" fmla="*/ 2147483646 h 45"/>
                <a:gd name="T56" fmla="*/ 0 w 4"/>
                <a:gd name="T57" fmla="*/ 2147483646 h 45"/>
                <a:gd name="T58" fmla="*/ 0 w 4"/>
                <a:gd name="T59" fmla="*/ 2147483646 h 45"/>
                <a:gd name="T60" fmla="*/ 0 w 4"/>
                <a:gd name="T61" fmla="*/ 2147483646 h 45"/>
                <a:gd name="T62" fmla="*/ 0 w 4"/>
                <a:gd name="T63" fmla="*/ 2147483646 h 45"/>
                <a:gd name="T64" fmla="*/ 0 w 4"/>
                <a:gd name="T65" fmla="*/ 2147483646 h 45"/>
                <a:gd name="T66" fmla="*/ 0 w 4"/>
                <a:gd name="T67" fmla="*/ 2147483646 h 45"/>
                <a:gd name="T68" fmla="*/ 0 w 4"/>
                <a:gd name="T69" fmla="*/ 2147483646 h 45"/>
                <a:gd name="T70" fmla="*/ 0 w 4"/>
                <a:gd name="T71" fmla="*/ 2147483646 h 45"/>
                <a:gd name="T72" fmla="*/ 2147483646 w 4"/>
                <a:gd name="T73" fmla="*/ 2147483646 h 45"/>
                <a:gd name="T74" fmla="*/ 2147483646 w 4"/>
                <a:gd name="T75" fmla="*/ 2147483646 h 45"/>
                <a:gd name="T76" fmla="*/ 2147483646 w 4"/>
                <a:gd name="T77" fmla="*/ 2147483646 h 45"/>
                <a:gd name="T78" fmla="*/ 2147483646 w 4"/>
                <a:gd name="T79" fmla="*/ 2147483646 h 45"/>
                <a:gd name="T80" fmla="*/ 2147483646 w 4"/>
                <a:gd name="T81" fmla="*/ 2147483646 h 45"/>
                <a:gd name="T82" fmla="*/ 2147483646 w 4"/>
                <a:gd name="T83" fmla="*/ 2147483646 h 45"/>
                <a:gd name="T84" fmla="*/ 2147483646 w 4"/>
                <a:gd name="T85" fmla="*/ 2147483646 h 45"/>
                <a:gd name="T86" fmla="*/ 2147483646 w 4"/>
                <a:gd name="T87" fmla="*/ 2147483646 h 45"/>
                <a:gd name="T88" fmla="*/ 2147483646 w 4"/>
                <a:gd name="T89" fmla="*/ 2147483646 h 45"/>
                <a:gd name="T90" fmla="*/ 2147483646 w 4"/>
                <a:gd name="T91" fmla="*/ 2147483646 h 45"/>
                <a:gd name="T92" fmla="*/ 2147483646 w 4"/>
                <a:gd name="T93" fmla="*/ 2147483646 h 45"/>
                <a:gd name="T94" fmla="*/ 2147483646 w 4"/>
                <a:gd name="T95" fmla="*/ 2147483646 h 45"/>
                <a:gd name="T96" fmla="*/ 2147483646 w 4"/>
                <a:gd name="T97" fmla="*/ 2147483646 h 45"/>
                <a:gd name="T98" fmla="*/ 2147483646 w 4"/>
                <a:gd name="T99" fmla="*/ 2147483646 h 45"/>
                <a:gd name="T100" fmla="*/ 2147483646 w 4"/>
                <a:gd name="T101" fmla="*/ 2147483646 h 45"/>
                <a:gd name="T102" fmla="*/ 2147483646 w 4"/>
                <a:gd name="T103" fmla="*/ 2147483646 h 45"/>
                <a:gd name="T104" fmla="*/ 2147483646 w 4"/>
                <a:gd name="T105" fmla="*/ 2147483646 h 45"/>
                <a:gd name="T106" fmla="*/ 2147483646 w 4"/>
                <a:gd name="T107" fmla="*/ 2147483646 h 45"/>
                <a:gd name="T108" fmla="*/ 2147483646 w 4"/>
                <a:gd name="T109" fmla="*/ 2147483646 h 45"/>
                <a:gd name="T110" fmla="*/ 2147483646 w 4"/>
                <a:gd name="T111" fmla="*/ 2147483646 h 45"/>
                <a:gd name="T112" fmla="*/ 2147483646 w 4"/>
                <a:gd name="T113" fmla="*/ 2147483646 h 45"/>
                <a:gd name="T114" fmla="*/ 2147483646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35">
              <a:extLst>
                <a:ext uri="{FF2B5EF4-FFF2-40B4-BE49-F238E27FC236}">
                  <a16:creationId xmlns:a16="http://schemas.microsoft.com/office/drawing/2014/main" id="{EFFF0DC4-FF28-42B3-B86E-2664313E1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6 w 78"/>
                <a:gd name="T1" fmla="*/ 2147483646 h 174"/>
                <a:gd name="T2" fmla="*/ 2147483646 w 78"/>
                <a:gd name="T3" fmla="*/ 2147483646 h 174"/>
                <a:gd name="T4" fmla="*/ 2147483646 w 78"/>
                <a:gd name="T5" fmla="*/ 2147483646 h 174"/>
                <a:gd name="T6" fmla="*/ 2147483646 w 78"/>
                <a:gd name="T7" fmla="*/ 2147483646 h 174"/>
                <a:gd name="T8" fmla="*/ 2147483646 w 78"/>
                <a:gd name="T9" fmla="*/ 2147483646 h 174"/>
                <a:gd name="T10" fmla="*/ 2147483646 w 78"/>
                <a:gd name="T11" fmla="*/ 2147483646 h 174"/>
                <a:gd name="T12" fmla="*/ 2147483646 w 78"/>
                <a:gd name="T13" fmla="*/ 2147483646 h 174"/>
                <a:gd name="T14" fmla="*/ 2147483646 w 78"/>
                <a:gd name="T15" fmla="*/ 2147483646 h 174"/>
                <a:gd name="T16" fmla="*/ 2147483646 w 78"/>
                <a:gd name="T17" fmla="*/ 2147483646 h 174"/>
                <a:gd name="T18" fmla="*/ 2147483646 w 78"/>
                <a:gd name="T19" fmla="*/ 2147483646 h 174"/>
                <a:gd name="T20" fmla="*/ 2147483646 w 78"/>
                <a:gd name="T21" fmla="*/ 2147483646 h 174"/>
                <a:gd name="T22" fmla="*/ 2147483646 w 78"/>
                <a:gd name="T23" fmla="*/ 2147483646 h 174"/>
                <a:gd name="T24" fmla="*/ 2147483646 w 78"/>
                <a:gd name="T25" fmla="*/ 2147483646 h 174"/>
                <a:gd name="T26" fmla="*/ 2147483646 w 78"/>
                <a:gd name="T27" fmla="*/ 2147483646 h 174"/>
                <a:gd name="T28" fmla="*/ 2147483646 w 78"/>
                <a:gd name="T29" fmla="*/ 2147483646 h 174"/>
                <a:gd name="T30" fmla="*/ 2147483646 w 78"/>
                <a:gd name="T31" fmla="*/ 2147483646 h 174"/>
                <a:gd name="T32" fmla="*/ 2147483646 w 78"/>
                <a:gd name="T33" fmla="*/ 2147483646 h 174"/>
                <a:gd name="T34" fmla="*/ 2147483646 w 78"/>
                <a:gd name="T35" fmla="*/ 2147483646 h 174"/>
                <a:gd name="T36" fmla="*/ 2147483646 w 78"/>
                <a:gd name="T37" fmla="*/ 2147483646 h 174"/>
                <a:gd name="T38" fmla="*/ 2147483646 w 78"/>
                <a:gd name="T39" fmla="*/ 2147483646 h 174"/>
                <a:gd name="T40" fmla="*/ 0 w 78"/>
                <a:gd name="T41" fmla="*/ 2147483646 h 174"/>
                <a:gd name="T42" fmla="*/ 0 w 78"/>
                <a:gd name="T43" fmla="*/ 2147483646 h 174"/>
                <a:gd name="T44" fmla="*/ 0 w 78"/>
                <a:gd name="T45" fmla="*/ 2147483646 h 174"/>
                <a:gd name="T46" fmla="*/ 0 w 78"/>
                <a:gd name="T47" fmla="*/ 2147483646 h 174"/>
                <a:gd name="T48" fmla="*/ 0 w 78"/>
                <a:gd name="T49" fmla="*/ 2147483646 h 174"/>
                <a:gd name="T50" fmla="*/ 0 w 78"/>
                <a:gd name="T51" fmla="*/ 2147483646 h 174"/>
                <a:gd name="T52" fmla="*/ 0 w 78"/>
                <a:gd name="T53" fmla="*/ 2147483646 h 174"/>
                <a:gd name="T54" fmla="*/ 0 w 78"/>
                <a:gd name="T55" fmla="*/ 2147483646 h 174"/>
                <a:gd name="T56" fmla="*/ 0 w 78"/>
                <a:gd name="T57" fmla="*/ 2147483646 h 174"/>
                <a:gd name="T58" fmla="*/ 0 w 78"/>
                <a:gd name="T59" fmla="*/ 2147483646 h 174"/>
                <a:gd name="T60" fmla="*/ 0 w 78"/>
                <a:gd name="T61" fmla="*/ 2147483646 h 174"/>
                <a:gd name="T62" fmla="*/ 0 w 78"/>
                <a:gd name="T63" fmla="*/ 2147483646 h 174"/>
                <a:gd name="T64" fmla="*/ 0 w 78"/>
                <a:gd name="T65" fmla="*/ 2147483646 h 174"/>
                <a:gd name="T66" fmla="*/ 0 w 78"/>
                <a:gd name="T67" fmla="*/ 2147483646 h 174"/>
                <a:gd name="T68" fmla="*/ 0 w 78"/>
                <a:gd name="T69" fmla="*/ 2147483646 h 174"/>
                <a:gd name="T70" fmla="*/ 0 w 78"/>
                <a:gd name="T71" fmla="*/ 2147483646 h 174"/>
                <a:gd name="T72" fmla="*/ 0 w 78"/>
                <a:gd name="T73" fmla="*/ 2147483646 h 174"/>
                <a:gd name="T74" fmla="*/ 0 w 78"/>
                <a:gd name="T75" fmla="*/ 2147483646 h 174"/>
                <a:gd name="T76" fmla="*/ 0 w 78"/>
                <a:gd name="T77" fmla="*/ 2147483646 h 174"/>
                <a:gd name="T78" fmla="*/ 0 w 78"/>
                <a:gd name="T79" fmla="*/ 2147483646 h 174"/>
                <a:gd name="T80" fmla="*/ 0 w 78"/>
                <a:gd name="T81" fmla="*/ 2147483646 h 174"/>
                <a:gd name="T82" fmla="*/ 0 w 78"/>
                <a:gd name="T83" fmla="*/ 2147483646 h 174"/>
                <a:gd name="T84" fmla="*/ 0 w 78"/>
                <a:gd name="T85" fmla="*/ 2147483646 h 174"/>
                <a:gd name="T86" fmla="*/ 0 w 78"/>
                <a:gd name="T87" fmla="*/ 2147483646 h 174"/>
                <a:gd name="T88" fmla="*/ 0 w 78"/>
                <a:gd name="T89" fmla="*/ 2147483646 h 174"/>
                <a:gd name="T90" fmla="*/ 0 w 78"/>
                <a:gd name="T91" fmla="*/ 2147483646 h 174"/>
                <a:gd name="T92" fmla="*/ 0 w 78"/>
                <a:gd name="T93" fmla="*/ 2147483646 h 174"/>
                <a:gd name="T94" fmla="*/ 0 w 78"/>
                <a:gd name="T95" fmla="*/ 2147483646 h 174"/>
                <a:gd name="T96" fmla="*/ 0 w 78"/>
                <a:gd name="T97" fmla="*/ 2147483646 h 174"/>
                <a:gd name="T98" fmla="*/ 0 w 78"/>
                <a:gd name="T99" fmla="*/ 2147483646 h 174"/>
                <a:gd name="T100" fmla="*/ 0 w 78"/>
                <a:gd name="T101" fmla="*/ 2147483646 h 174"/>
                <a:gd name="T102" fmla="*/ 0 w 78"/>
                <a:gd name="T103" fmla="*/ 2147483646 h 174"/>
                <a:gd name="T104" fmla="*/ 0 w 78"/>
                <a:gd name="T105" fmla="*/ 2147483646 h 174"/>
                <a:gd name="T106" fmla="*/ 2147483646 w 78"/>
                <a:gd name="T107" fmla="*/ 2147483646 h 174"/>
                <a:gd name="T108" fmla="*/ 2147483646 w 78"/>
                <a:gd name="T109" fmla="*/ 214748364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Rectangle 36">
              <a:extLst>
                <a:ext uri="{FF2B5EF4-FFF2-40B4-BE49-F238E27FC236}">
                  <a16:creationId xmlns:a16="http://schemas.microsoft.com/office/drawing/2014/main" id="{D7FE0DEF-BD69-4C1F-B59E-C966DEB4B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</p:grpSp>
      <p:grpSp>
        <p:nvGrpSpPr>
          <p:cNvPr id="23562" name="Group 43">
            <a:extLst>
              <a:ext uri="{FF2B5EF4-FFF2-40B4-BE49-F238E27FC236}">
                <a16:creationId xmlns:a16="http://schemas.microsoft.com/office/drawing/2014/main" id="{84F2E892-C4A3-4B6F-81AC-4F1CDEA2207D}"/>
              </a:ext>
            </a:extLst>
          </p:cNvPr>
          <p:cNvGrpSpPr>
            <a:grpSpLocks/>
          </p:cNvGrpSpPr>
          <p:nvPr/>
        </p:nvGrpSpPr>
        <p:grpSpPr bwMode="auto">
          <a:xfrm>
            <a:off x="2185988" y="1884363"/>
            <a:ext cx="90487" cy="76200"/>
            <a:chOff x="2455863" y="2411803"/>
            <a:chExt cx="566738" cy="566738"/>
          </a:xfrm>
        </p:grpSpPr>
        <p:sp>
          <p:nvSpPr>
            <p:cNvPr id="23585" name="Oval 32">
              <a:extLst>
                <a:ext uri="{FF2B5EF4-FFF2-40B4-BE49-F238E27FC236}">
                  <a16:creationId xmlns:a16="http://schemas.microsoft.com/office/drawing/2014/main" id="{3BB1AC99-1DD6-4BE2-8035-6C96400D8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23586" name="Oval 33">
              <a:extLst>
                <a:ext uri="{FF2B5EF4-FFF2-40B4-BE49-F238E27FC236}">
                  <a16:creationId xmlns:a16="http://schemas.microsoft.com/office/drawing/2014/main" id="{FDDC4C6C-5A1B-43D8-989C-AE1E40C43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23587" name="Freeform 34">
              <a:extLst>
                <a:ext uri="{FF2B5EF4-FFF2-40B4-BE49-F238E27FC236}">
                  <a16:creationId xmlns:a16="http://schemas.microsoft.com/office/drawing/2014/main" id="{7BC32E44-2E69-47BD-8D3B-89463625D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6 h 45"/>
                <a:gd name="T2" fmla="*/ 0 w 4"/>
                <a:gd name="T3" fmla="*/ 2147483646 h 45"/>
                <a:gd name="T4" fmla="*/ 0 w 4"/>
                <a:gd name="T5" fmla="*/ 2147483646 h 45"/>
                <a:gd name="T6" fmla="*/ 0 w 4"/>
                <a:gd name="T7" fmla="*/ 2147483646 h 45"/>
                <a:gd name="T8" fmla="*/ 0 w 4"/>
                <a:gd name="T9" fmla="*/ 2147483646 h 45"/>
                <a:gd name="T10" fmla="*/ 0 w 4"/>
                <a:gd name="T11" fmla="*/ 2147483646 h 45"/>
                <a:gd name="T12" fmla="*/ 0 w 4"/>
                <a:gd name="T13" fmla="*/ 2147483646 h 45"/>
                <a:gd name="T14" fmla="*/ 0 w 4"/>
                <a:gd name="T15" fmla="*/ 2147483646 h 45"/>
                <a:gd name="T16" fmla="*/ 0 w 4"/>
                <a:gd name="T17" fmla="*/ 2147483646 h 45"/>
                <a:gd name="T18" fmla="*/ 0 w 4"/>
                <a:gd name="T19" fmla="*/ 2147483646 h 45"/>
                <a:gd name="T20" fmla="*/ 0 w 4"/>
                <a:gd name="T21" fmla="*/ 2147483646 h 45"/>
                <a:gd name="T22" fmla="*/ 0 w 4"/>
                <a:gd name="T23" fmla="*/ 2147483646 h 45"/>
                <a:gd name="T24" fmla="*/ 0 w 4"/>
                <a:gd name="T25" fmla="*/ 2147483646 h 45"/>
                <a:gd name="T26" fmla="*/ 0 w 4"/>
                <a:gd name="T27" fmla="*/ 2147483646 h 45"/>
                <a:gd name="T28" fmla="*/ 0 w 4"/>
                <a:gd name="T29" fmla="*/ 2147483646 h 45"/>
                <a:gd name="T30" fmla="*/ 0 w 4"/>
                <a:gd name="T31" fmla="*/ 2147483646 h 45"/>
                <a:gd name="T32" fmla="*/ 0 w 4"/>
                <a:gd name="T33" fmla="*/ 2147483646 h 45"/>
                <a:gd name="T34" fmla="*/ 0 w 4"/>
                <a:gd name="T35" fmla="*/ 2147483646 h 45"/>
                <a:gd name="T36" fmla="*/ 0 w 4"/>
                <a:gd name="T37" fmla="*/ 2147483646 h 45"/>
                <a:gd name="T38" fmla="*/ 0 w 4"/>
                <a:gd name="T39" fmla="*/ 2147483646 h 45"/>
                <a:gd name="T40" fmla="*/ 0 w 4"/>
                <a:gd name="T41" fmla="*/ 2147483646 h 45"/>
                <a:gd name="T42" fmla="*/ 0 w 4"/>
                <a:gd name="T43" fmla="*/ 2147483646 h 45"/>
                <a:gd name="T44" fmla="*/ 0 w 4"/>
                <a:gd name="T45" fmla="*/ 2147483646 h 45"/>
                <a:gd name="T46" fmla="*/ 0 w 4"/>
                <a:gd name="T47" fmla="*/ 2147483646 h 45"/>
                <a:gd name="T48" fmla="*/ 0 w 4"/>
                <a:gd name="T49" fmla="*/ 2147483646 h 45"/>
                <a:gd name="T50" fmla="*/ 0 w 4"/>
                <a:gd name="T51" fmla="*/ 2147483646 h 45"/>
                <a:gd name="T52" fmla="*/ 0 w 4"/>
                <a:gd name="T53" fmla="*/ 2147483646 h 45"/>
                <a:gd name="T54" fmla="*/ 0 w 4"/>
                <a:gd name="T55" fmla="*/ 2147483646 h 45"/>
                <a:gd name="T56" fmla="*/ 0 w 4"/>
                <a:gd name="T57" fmla="*/ 2147483646 h 45"/>
                <a:gd name="T58" fmla="*/ 0 w 4"/>
                <a:gd name="T59" fmla="*/ 2147483646 h 45"/>
                <a:gd name="T60" fmla="*/ 0 w 4"/>
                <a:gd name="T61" fmla="*/ 2147483646 h 45"/>
                <a:gd name="T62" fmla="*/ 0 w 4"/>
                <a:gd name="T63" fmla="*/ 2147483646 h 45"/>
                <a:gd name="T64" fmla="*/ 0 w 4"/>
                <a:gd name="T65" fmla="*/ 2147483646 h 45"/>
                <a:gd name="T66" fmla="*/ 0 w 4"/>
                <a:gd name="T67" fmla="*/ 2147483646 h 45"/>
                <a:gd name="T68" fmla="*/ 0 w 4"/>
                <a:gd name="T69" fmla="*/ 2147483646 h 45"/>
                <a:gd name="T70" fmla="*/ 0 w 4"/>
                <a:gd name="T71" fmla="*/ 2147483646 h 45"/>
                <a:gd name="T72" fmla="*/ 2147483646 w 4"/>
                <a:gd name="T73" fmla="*/ 2147483646 h 45"/>
                <a:gd name="T74" fmla="*/ 2147483646 w 4"/>
                <a:gd name="T75" fmla="*/ 2147483646 h 45"/>
                <a:gd name="T76" fmla="*/ 2147483646 w 4"/>
                <a:gd name="T77" fmla="*/ 2147483646 h 45"/>
                <a:gd name="T78" fmla="*/ 2147483646 w 4"/>
                <a:gd name="T79" fmla="*/ 2147483646 h 45"/>
                <a:gd name="T80" fmla="*/ 2147483646 w 4"/>
                <a:gd name="T81" fmla="*/ 2147483646 h 45"/>
                <a:gd name="T82" fmla="*/ 2147483646 w 4"/>
                <a:gd name="T83" fmla="*/ 2147483646 h 45"/>
                <a:gd name="T84" fmla="*/ 2147483646 w 4"/>
                <a:gd name="T85" fmla="*/ 2147483646 h 45"/>
                <a:gd name="T86" fmla="*/ 2147483646 w 4"/>
                <a:gd name="T87" fmla="*/ 2147483646 h 45"/>
                <a:gd name="T88" fmla="*/ 2147483646 w 4"/>
                <a:gd name="T89" fmla="*/ 2147483646 h 45"/>
                <a:gd name="T90" fmla="*/ 2147483646 w 4"/>
                <a:gd name="T91" fmla="*/ 2147483646 h 45"/>
                <a:gd name="T92" fmla="*/ 2147483646 w 4"/>
                <a:gd name="T93" fmla="*/ 2147483646 h 45"/>
                <a:gd name="T94" fmla="*/ 2147483646 w 4"/>
                <a:gd name="T95" fmla="*/ 2147483646 h 45"/>
                <a:gd name="T96" fmla="*/ 2147483646 w 4"/>
                <a:gd name="T97" fmla="*/ 2147483646 h 45"/>
                <a:gd name="T98" fmla="*/ 2147483646 w 4"/>
                <a:gd name="T99" fmla="*/ 2147483646 h 45"/>
                <a:gd name="T100" fmla="*/ 2147483646 w 4"/>
                <a:gd name="T101" fmla="*/ 2147483646 h 45"/>
                <a:gd name="T102" fmla="*/ 2147483646 w 4"/>
                <a:gd name="T103" fmla="*/ 2147483646 h 45"/>
                <a:gd name="T104" fmla="*/ 2147483646 w 4"/>
                <a:gd name="T105" fmla="*/ 2147483646 h 45"/>
                <a:gd name="T106" fmla="*/ 2147483646 w 4"/>
                <a:gd name="T107" fmla="*/ 2147483646 h 45"/>
                <a:gd name="T108" fmla="*/ 2147483646 w 4"/>
                <a:gd name="T109" fmla="*/ 2147483646 h 45"/>
                <a:gd name="T110" fmla="*/ 2147483646 w 4"/>
                <a:gd name="T111" fmla="*/ 2147483646 h 45"/>
                <a:gd name="T112" fmla="*/ 2147483646 w 4"/>
                <a:gd name="T113" fmla="*/ 2147483646 h 45"/>
                <a:gd name="T114" fmla="*/ 2147483646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35">
              <a:extLst>
                <a:ext uri="{FF2B5EF4-FFF2-40B4-BE49-F238E27FC236}">
                  <a16:creationId xmlns:a16="http://schemas.microsoft.com/office/drawing/2014/main" id="{B40E0935-A906-45B3-B9FD-13983A6E1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6 w 78"/>
                <a:gd name="T1" fmla="*/ 2147483646 h 174"/>
                <a:gd name="T2" fmla="*/ 2147483646 w 78"/>
                <a:gd name="T3" fmla="*/ 2147483646 h 174"/>
                <a:gd name="T4" fmla="*/ 2147483646 w 78"/>
                <a:gd name="T5" fmla="*/ 2147483646 h 174"/>
                <a:gd name="T6" fmla="*/ 2147483646 w 78"/>
                <a:gd name="T7" fmla="*/ 2147483646 h 174"/>
                <a:gd name="T8" fmla="*/ 2147483646 w 78"/>
                <a:gd name="T9" fmla="*/ 2147483646 h 174"/>
                <a:gd name="T10" fmla="*/ 2147483646 w 78"/>
                <a:gd name="T11" fmla="*/ 2147483646 h 174"/>
                <a:gd name="T12" fmla="*/ 2147483646 w 78"/>
                <a:gd name="T13" fmla="*/ 2147483646 h 174"/>
                <a:gd name="T14" fmla="*/ 2147483646 w 78"/>
                <a:gd name="T15" fmla="*/ 2147483646 h 174"/>
                <a:gd name="T16" fmla="*/ 2147483646 w 78"/>
                <a:gd name="T17" fmla="*/ 2147483646 h 174"/>
                <a:gd name="T18" fmla="*/ 2147483646 w 78"/>
                <a:gd name="T19" fmla="*/ 2147483646 h 174"/>
                <a:gd name="T20" fmla="*/ 2147483646 w 78"/>
                <a:gd name="T21" fmla="*/ 2147483646 h 174"/>
                <a:gd name="T22" fmla="*/ 2147483646 w 78"/>
                <a:gd name="T23" fmla="*/ 2147483646 h 174"/>
                <a:gd name="T24" fmla="*/ 2147483646 w 78"/>
                <a:gd name="T25" fmla="*/ 2147483646 h 174"/>
                <a:gd name="T26" fmla="*/ 2147483646 w 78"/>
                <a:gd name="T27" fmla="*/ 2147483646 h 174"/>
                <a:gd name="T28" fmla="*/ 2147483646 w 78"/>
                <a:gd name="T29" fmla="*/ 2147483646 h 174"/>
                <a:gd name="T30" fmla="*/ 2147483646 w 78"/>
                <a:gd name="T31" fmla="*/ 2147483646 h 174"/>
                <a:gd name="T32" fmla="*/ 2147483646 w 78"/>
                <a:gd name="T33" fmla="*/ 2147483646 h 174"/>
                <a:gd name="T34" fmla="*/ 2147483646 w 78"/>
                <a:gd name="T35" fmla="*/ 2147483646 h 174"/>
                <a:gd name="T36" fmla="*/ 2147483646 w 78"/>
                <a:gd name="T37" fmla="*/ 2147483646 h 174"/>
                <a:gd name="T38" fmla="*/ 2147483646 w 78"/>
                <a:gd name="T39" fmla="*/ 2147483646 h 174"/>
                <a:gd name="T40" fmla="*/ 0 w 78"/>
                <a:gd name="T41" fmla="*/ 2147483646 h 174"/>
                <a:gd name="T42" fmla="*/ 0 w 78"/>
                <a:gd name="T43" fmla="*/ 2147483646 h 174"/>
                <a:gd name="T44" fmla="*/ 0 w 78"/>
                <a:gd name="T45" fmla="*/ 2147483646 h 174"/>
                <a:gd name="T46" fmla="*/ 0 w 78"/>
                <a:gd name="T47" fmla="*/ 2147483646 h 174"/>
                <a:gd name="T48" fmla="*/ 0 w 78"/>
                <a:gd name="T49" fmla="*/ 2147483646 h 174"/>
                <a:gd name="T50" fmla="*/ 0 w 78"/>
                <a:gd name="T51" fmla="*/ 2147483646 h 174"/>
                <a:gd name="T52" fmla="*/ 0 w 78"/>
                <a:gd name="T53" fmla="*/ 2147483646 h 174"/>
                <a:gd name="T54" fmla="*/ 0 w 78"/>
                <a:gd name="T55" fmla="*/ 2147483646 h 174"/>
                <a:gd name="T56" fmla="*/ 0 w 78"/>
                <a:gd name="T57" fmla="*/ 2147483646 h 174"/>
                <a:gd name="T58" fmla="*/ 0 w 78"/>
                <a:gd name="T59" fmla="*/ 2147483646 h 174"/>
                <a:gd name="T60" fmla="*/ 0 w 78"/>
                <a:gd name="T61" fmla="*/ 2147483646 h 174"/>
                <a:gd name="T62" fmla="*/ 0 w 78"/>
                <a:gd name="T63" fmla="*/ 2147483646 h 174"/>
                <a:gd name="T64" fmla="*/ 0 w 78"/>
                <a:gd name="T65" fmla="*/ 2147483646 h 174"/>
                <a:gd name="T66" fmla="*/ 0 w 78"/>
                <a:gd name="T67" fmla="*/ 2147483646 h 174"/>
                <a:gd name="T68" fmla="*/ 0 w 78"/>
                <a:gd name="T69" fmla="*/ 2147483646 h 174"/>
                <a:gd name="T70" fmla="*/ 0 w 78"/>
                <a:gd name="T71" fmla="*/ 2147483646 h 174"/>
                <a:gd name="T72" fmla="*/ 0 w 78"/>
                <a:gd name="T73" fmla="*/ 2147483646 h 174"/>
                <a:gd name="T74" fmla="*/ 0 w 78"/>
                <a:gd name="T75" fmla="*/ 2147483646 h 174"/>
                <a:gd name="T76" fmla="*/ 0 w 78"/>
                <a:gd name="T77" fmla="*/ 2147483646 h 174"/>
                <a:gd name="T78" fmla="*/ 0 w 78"/>
                <a:gd name="T79" fmla="*/ 2147483646 h 174"/>
                <a:gd name="T80" fmla="*/ 0 w 78"/>
                <a:gd name="T81" fmla="*/ 2147483646 h 174"/>
                <a:gd name="T82" fmla="*/ 0 w 78"/>
                <a:gd name="T83" fmla="*/ 2147483646 h 174"/>
                <a:gd name="T84" fmla="*/ 0 w 78"/>
                <a:gd name="T85" fmla="*/ 2147483646 h 174"/>
                <a:gd name="T86" fmla="*/ 0 w 78"/>
                <a:gd name="T87" fmla="*/ 2147483646 h 174"/>
                <a:gd name="T88" fmla="*/ 0 w 78"/>
                <a:gd name="T89" fmla="*/ 2147483646 h 174"/>
                <a:gd name="T90" fmla="*/ 0 w 78"/>
                <a:gd name="T91" fmla="*/ 2147483646 h 174"/>
                <a:gd name="T92" fmla="*/ 0 w 78"/>
                <a:gd name="T93" fmla="*/ 2147483646 h 174"/>
                <a:gd name="T94" fmla="*/ 0 w 78"/>
                <a:gd name="T95" fmla="*/ 2147483646 h 174"/>
                <a:gd name="T96" fmla="*/ 0 w 78"/>
                <a:gd name="T97" fmla="*/ 2147483646 h 174"/>
                <a:gd name="T98" fmla="*/ 0 w 78"/>
                <a:gd name="T99" fmla="*/ 2147483646 h 174"/>
                <a:gd name="T100" fmla="*/ 0 w 78"/>
                <a:gd name="T101" fmla="*/ 2147483646 h 174"/>
                <a:gd name="T102" fmla="*/ 0 w 78"/>
                <a:gd name="T103" fmla="*/ 2147483646 h 174"/>
                <a:gd name="T104" fmla="*/ 0 w 78"/>
                <a:gd name="T105" fmla="*/ 2147483646 h 174"/>
                <a:gd name="T106" fmla="*/ 2147483646 w 78"/>
                <a:gd name="T107" fmla="*/ 2147483646 h 174"/>
                <a:gd name="T108" fmla="*/ 2147483646 w 78"/>
                <a:gd name="T109" fmla="*/ 214748364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Rectangle 36">
              <a:extLst>
                <a:ext uri="{FF2B5EF4-FFF2-40B4-BE49-F238E27FC236}">
                  <a16:creationId xmlns:a16="http://schemas.microsoft.com/office/drawing/2014/main" id="{77D94A2F-29DD-4983-BD31-87B2E1AEE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600">
                <a:latin typeface="Arial" panose="020B0604020202020204" pitchFamily="34" charset="0"/>
              </a:endParaRPr>
            </a:p>
          </p:txBody>
        </p:sp>
      </p:grpSp>
      <p:sp>
        <p:nvSpPr>
          <p:cNvPr id="23563" name="Oval 107">
            <a:extLst>
              <a:ext uri="{FF2B5EF4-FFF2-40B4-BE49-F238E27FC236}">
                <a16:creationId xmlns:a16="http://schemas.microsoft.com/office/drawing/2014/main" id="{90D24201-7DCC-4255-BD55-694818213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1855788"/>
            <a:ext cx="68262" cy="5715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>
              <a:latin typeface="Arial" panose="020B0604020202020204" pitchFamily="34" charset="0"/>
            </a:endParaRPr>
          </a:p>
        </p:txBody>
      </p:sp>
      <p:sp>
        <p:nvSpPr>
          <p:cNvPr id="23564" name="Line 69">
            <a:extLst>
              <a:ext uri="{FF2B5EF4-FFF2-40B4-BE49-F238E27FC236}">
                <a16:creationId xmlns:a16="http://schemas.microsoft.com/office/drawing/2014/main" id="{1A420840-91E8-4041-99A9-B6727D2C7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114800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69">
            <a:extLst>
              <a:ext uri="{FF2B5EF4-FFF2-40B4-BE49-F238E27FC236}">
                <a16:creationId xmlns:a16="http://schemas.microsoft.com/office/drawing/2014/main" id="{495FAC91-907A-445A-8168-400D105FA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84400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Text Box 63">
            <a:extLst>
              <a:ext uri="{FF2B5EF4-FFF2-40B4-BE49-F238E27FC236}">
                <a16:creationId xmlns:a16="http://schemas.microsoft.com/office/drawing/2014/main" id="{C254211F-E7C4-4F88-84BD-C7682C8B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471738"/>
            <a:ext cx="21717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….. kg</a:t>
            </a:r>
          </a:p>
        </p:txBody>
      </p:sp>
      <p:sp>
        <p:nvSpPr>
          <p:cNvPr id="26650" name="Text Box 64">
            <a:extLst>
              <a:ext uri="{FF2B5EF4-FFF2-40B4-BE49-F238E27FC236}">
                <a16:creationId xmlns:a16="http://schemas.microsoft.com/office/drawing/2014/main" id="{B2AE9D0A-067F-4314-9E8C-0BA4E9EF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055938"/>
            <a:ext cx="9144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651" name="Text Box 65">
            <a:extLst>
              <a:ext uri="{FF2B5EF4-FFF2-40B4-BE49-F238E27FC236}">
                <a16:creationId xmlns:a16="http://schemas.microsoft.com/office/drawing/2014/main" id="{BEE436AD-D742-4941-9E6F-CE2DE8511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166938"/>
            <a:ext cx="685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652" name="Text Box 66">
            <a:extLst>
              <a:ext uri="{FF2B5EF4-FFF2-40B4-BE49-F238E27FC236}">
                <a16:creationId xmlns:a16="http://schemas.microsoft.com/office/drawing/2014/main" id="{32D13843-5DA7-4403-86CD-1E80AC128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471738"/>
            <a:ext cx="12573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kg</a:t>
            </a:r>
          </a:p>
        </p:txBody>
      </p:sp>
      <p:sp>
        <p:nvSpPr>
          <p:cNvPr id="26653" name="Text Box 67">
            <a:extLst>
              <a:ext uri="{FF2B5EF4-FFF2-40B4-BE49-F238E27FC236}">
                <a16:creationId xmlns:a16="http://schemas.microsoft.com/office/drawing/2014/main" id="{E2392BF0-127E-4BCB-B0E7-105F7F45D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471738"/>
            <a:ext cx="685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3571" name="Line 69">
            <a:extLst>
              <a:ext uri="{FF2B5EF4-FFF2-40B4-BE49-F238E27FC236}">
                <a16:creationId xmlns:a16="http://schemas.microsoft.com/office/drawing/2014/main" id="{B70EBE6E-CB0B-4524-B401-870DC08A9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8796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5" name="Line 69">
            <a:extLst>
              <a:ext uri="{FF2B5EF4-FFF2-40B4-BE49-F238E27FC236}">
                <a16:creationId xmlns:a16="http://schemas.microsoft.com/office/drawing/2014/main" id="{027E4623-DA41-4D07-B1AD-4CBF8181B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005138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2B587C7-ADEB-42F2-9183-F535CD23D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182688"/>
            <a:ext cx="8621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đo sau dưới dạng số thập phân</a:t>
            </a:r>
            <a:endParaRPr lang="en-US" altLang="en-US" sz="3600">
              <a:latin typeface="Tahoma" panose="020B0604030504040204" pitchFamily="34" charset="0"/>
            </a:endParaRPr>
          </a:p>
        </p:txBody>
      </p:sp>
      <p:sp>
        <p:nvSpPr>
          <p:cNvPr id="53" name="Oval 9">
            <a:extLst>
              <a:ext uri="{FF2B5EF4-FFF2-40B4-BE49-F238E27FC236}">
                <a16:creationId xmlns:a16="http://schemas.microsoft.com/office/drawing/2014/main" id="{0205DC14-53F8-4867-A495-831AFC2EA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.VnTimeH" panose="020B7200000000000000" pitchFamily="34" charset="0"/>
              </a:rPr>
              <a:t>HÕt giê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EA953C-D3FF-47F3-89DB-F790A914F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TimeH" panose="020B7200000000000000" pitchFamily="34" charset="0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5B18888-10D2-4FF0-8D5B-AACADF553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TimeH" panose="020B7200000000000000" pitchFamily="34" charset="0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9651023-2E49-4F6B-B794-37D0BF5BC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5BB4D58-9D8E-4ADF-874B-1F1DA2AEE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C8ED4A2-E015-48A7-8F47-2DB983AD7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7B7ACBB-0F88-4E12-A41A-41BCAF616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6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566318C-5123-4B00-8AA2-92ACDBFF2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7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D4EC3B-0A26-404D-9947-240078436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AACD514-46A8-4204-BA9D-5DD31FF5C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9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DF12E65-0847-4B87-9917-5D570A56D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0" y="395288"/>
            <a:ext cx="1331913" cy="633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649" grpId="0"/>
      <p:bldP spid="26650" grpId="0"/>
      <p:bldP spid="26651" grpId="0"/>
      <p:bldP spid="26652" grpId="0"/>
      <p:bldP spid="26653" grpId="0"/>
      <p:bldP spid="54" grpId="0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-Point Star 11">
            <a:hlinkClick r:id="rId6" action="ppaction://hlinksldjump"/>
            <a:extLst>
              <a:ext uri="{FF2B5EF4-FFF2-40B4-BE49-F238E27FC236}">
                <a16:creationId xmlns:a16="http://schemas.microsoft.com/office/drawing/2014/main" id="{ECB19721-D079-43C4-88DD-155DC08F84D6}"/>
              </a:ext>
            </a:extLst>
          </p:cNvPr>
          <p:cNvSpPr/>
          <p:nvPr/>
        </p:nvSpPr>
        <p:spPr bwMode="auto">
          <a:xfrm>
            <a:off x="9188450" y="5821363"/>
            <a:ext cx="1447800" cy="990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7" descr="C:\Users\ADMIN\Desktop\Giai cuu dai duong 2\700_FO65125975_f041b01242bb3572e28f8de758886853.jpg">
            <a:extLst>
              <a:ext uri="{FF2B5EF4-FFF2-40B4-BE49-F238E27FC236}">
                <a16:creationId xmlns:a16="http://schemas.microsoft.com/office/drawing/2014/main" id="{4D5EFB7F-CB24-436F-97C0-02ED0ED01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84800"/>
            <a:ext cx="116046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C:\Users\ADMIN\Desktop\Giai cuu dai duong 2\700_FO63651544_20d8d8a83358c7cd2f7a9ac1d4852302.jpg">
            <a:extLst>
              <a:ext uri="{FF2B5EF4-FFF2-40B4-BE49-F238E27FC236}">
                <a16:creationId xmlns:a16="http://schemas.microsoft.com/office/drawing/2014/main" id="{7E8C3819-7A71-40D4-88CB-58EB4FCB5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4033838" y="5037138"/>
            <a:ext cx="210661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id="{9DB0E885-4ABC-4457-9B48-50BE50F77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>
            <a:off x="3276600" y="2049688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71821A00-FEC4-4A47-A01F-0CF91B28C945}"/>
              </a:ext>
            </a:extLst>
          </p:cNvPr>
          <p:cNvSpPr/>
          <p:nvPr/>
        </p:nvSpPr>
        <p:spPr>
          <a:xfrm>
            <a:off x="865188" y="4327525"/>
            <a:ext cx="3097212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0,1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8A4122E5-A712-4460-AB31-37FC49F3CD37}"/>
              </a:ext>
            </a:extLst>
          </p:cNvPr>
          <p:cNvSpPr/>
          <p:nvPr/>
        </p:nvSpPr>
        <p:spPr>
          <a:xfrm>
            <a:off x="4800600" y="4246563"/>
            <a:ext cx="3243263" cy="76676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0,11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8453FD0-583D-4E19-BDFE-DCB03104766E}"/>
              </a:ext>
            </a:extLst>
          </p:cNvPr>
          <p:cNvSpPr/>
          <p:nvPr/>
        </p:nvSpPr>
        <p:spPr>
          <a:xfrm>
            <a:off x="8915400" y="4316413"/>
            <a:ext cx="3086100" cy="70485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0,01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5" name="Line 69">
            <a:extLst>
              <a:ext uri="{FF2B5EF4-FFF2-40B4-BE49-F238E27FC236}">
                <a16:creationId xmlns:a16="http://schemas.microsoft.com/office/drawing/2014/main" id="{C5AD7F36-3AC5-4813-B89F-A349DD7DC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84400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Text Box 63">
            <a:extLst>
              <a:ext uri="{FF2B5EF4-FFF2-40B4-BE49-F238E27FC236}">
                <a16:creationId xmlns:a16="http://schemas.microsoft.com/office/drawing/2014/main" id="{9A12DFF1-DC88-45B7-9EB5-49C378A2B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667000"/>
            <a:ext cx="21717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….. tấn</a:t>
            </a:r>
          </a:p>
        </p:txBody>
      </p:sp>
      <p:sp>
        <p:nvSpPr>
          <p:cNvPr id="27676" name="Text Box 64">
            <a:extLst>
              <a:ext uri="{FF2B5EF4-FFF2-40B4-BE49-F238E27FC236}">
                <a16:creationId xmlns:a16="http://schemas.microsoft.com/office/drawing/2014/main" id="{6827BAF8-3155-4204-AA2A-01064A73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51200"/>
            <a:ext cx="914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677" name="Text Box 65">
            <a:extLst>
              <a:ext uri="{FF2B5EF4-FFF2-40B4-BE49-F238E27FC236}">
                <a16:creationId xmlns:a16="http://schemas.microsoft.com/office/drawing/2014/main" id="{CE583934-E7F2-4723-9273-46351828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362200"/>
            <a:ext cx="685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78" name="Text Box 66">
            <a:extLst>
              <a:ext uri="{FF2B5EF4-FFF2-40B4-BE49-F238E27FC236}">
                <a16:creationId xmlns:a16="http://schemas.microsoft.com/office/drawing/2014/main" id="{18D54AEF-F18F-419D-BC5E-43FDF0EE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667000"/>
            <a:ext cx="1257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tấn</a:t>
            </a:r>
          </a:p>
        </p:txBody>
      </p:sp>
      <p:sp>
        <p:nvSpPr>
          <p:cNvPr id="27679" name="Text Box 67">
            <a:extLst>
              <a:ext uri="{FF2B5EF4-FFF2-40B4-BE49-F238E27FC236}">
                <a16:creationId xmlns:a16="http://schemas.microsoft.com/office/drawing/2014/main" id="{8FE11E89-625B-4FBE-82D4-851DEF7BF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67000"/>
            <a:ext cx="685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4591" name="Line 69">
            <a:extLst>
              <a:ext uri="{FF2B5EF4-FFF2-40B4-BE49-F238E27FC236}">
                <a16:creationId xmlns:a16="http://schemas.microsoft.com/office/drawing/2014/main" id="{1EEA0E41-3C5F-42C7-97C6-BE68FDB74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8796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69">
            <a:extLst>
              <a:ext uri="{FF2B5EF4-FFF2-40B4-BE49-F238E27FC236}">
                <a16:creationId xmlns:a16="http://schemas.microsoft.com/office/drawing/2014/main" id="{2DA1208E-FB98-4A4C-93EE-4EF4BF2FE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200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8E315D-FE4D-4463-A6DD-25A959A18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95400"/>
            <a:ext cx="8621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đo sau dưới dạng số thập phân</a:t>
            </a:r>
            <a:endParaRPr lang="en-US" altLang="en-US" sz="3600">
              <a:latin typeface="Tahoma" panose="020B0604030504040204" pitchFamily="34" charset="0"/>
            </a:endParaRPr>
          </a:p>
        </p:txBody>
      </p:sp>
      <p:sp>
        <p:nvSpPr>
          <p:cNvPr id="56" name="Oval 9">
            <a:extLst>
              <a:ext uri="{FF2B5EF4-FFF2-40B4-BE49-F238E27FC236}">
                <a16:creationId xmlns:a16="http://schemas.microsoft.com/office/drawing/2014/main" id="{41D0FAA7-3F4E-4F46-A87D-54EE586CA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.VnTimeH" panose="020B7200000000000000" pitchFamily="34" charset="0"/>
              </a:rPr>
              <a:t>HÕt giê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E66A50-C27F-4078-AE38-31E264E08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TimeH" panose="020B7200000000000000" pitchFamily="34" charset="0"/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B4C0432-4BF9-433B-A279-65E995DC9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TimeH" panose="020B7200000000000000" pitchFamily="34" charset="0"/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0A83FA8-4773-49C6-B60D-337826DC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0AE817A-B8EB-4B60-93DD-C88D0B11F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4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5121F0F-6171-46DE-AE5F-7AE318324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5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9B47517-F044-46AA-93B8-612EA8843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6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C500ED1-1B98-4D46-995A-2B4F91BB7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7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437C70-E738-41EB-8578-0940E8BF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88CAF27-B583-4A06-B460-6BD615E5D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1000"/>
            <a:ext cx="1331912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9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D8D8807-BC6F-464A-9525-FAC83A98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0" y="395288"/>
            <a:ext cx="1331913" cy="633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675" grpId="0"/>
      <p:bldP spid="27676" grpId="0"/>
      <p:bldP spid="27677" grpId="0"/>
      <p:bldP spid="27678" grpId="0"/>
      <p:bldP spid="27679" grpId="0"/>
      <p:bldP spid="2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Ý Nghĩa Và Bài Học Rút Ra Từ Truyện Ngụ Ngôn Rùa Và Thỏ">
            <a:extLst>
              <a:ext uri="{FF2B5EF4-FFF2-40B4-BE49-F238E27FC236}">
                <a16:creationId xmlns:a16="http://schemas.microsoft.com/office/drawing/2014/main" id="{551E6E65-4279-4647-867E-ACF0D34C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215584"/>
            <a:ext cx="11432344" cy="64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2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1">
            <a:extLst>
              <a:ext uri="{FF2B5EF4-FFF2-40B4-BE49-F238E27FC236}">
                <a16:creationId xmlns:a16="http://schemas.microsoft.com/office/drawing/2014/main" id="{133E7D3D-3C88-44AD-A3F9-71CE7A85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39913"/>
            <a:ext cx="7981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u="sng">
                <a:solidFill>
                  <a:srgbClr val="0000CC"/>
                </a:solidFill>
                <a:latin typeface="Times New Roman" panose="02020603050405020304" pitchFamily="18" charset="0"/>
              </a:rPr>
              <a:t>i 1 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a) Viết cho đầy đủ bảng đơn vị đo độ d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i sau:</a:t>
            </a:r>
            <a:endParaRPr lang="en-US" altLang="en-US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49" name="Content Placeholder 6148">
            <a:extLst>
              <a:ext uri="{FF2B5EF4-FFF2-40B4-BE49-F238E27FC236}">
                <a16:creationId xmlns:a16="http://schemas.microsoft.com/office/drawing/2014/main" id="{0F717309-9ECB-4DEE-B860-0CDF60E13B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0025" y="2743200"/>
          <a:ext cx="11791950" cy="3689350"/>
        </p:xfrm>
        <a:graphic>
          <a:graphicData uri="http://schemas.openxmlformats.org/drawingml/2006/table">
            <a:tbl>
              <a:tblPr/>
              <a:tblGrid>
                <a:gridCol w="1827816">
                  <a:extLst>
                    <a:ext uri="{9D8B030D-6E8A-4147-A177-3AD203B41FA5}">
                      <a16:colId xmlns:a16="http://schemas.microsoft.com/office/drawing/2014/main" val="2067948219"/>
                    </a:ext>
                  </a:extLst>
                </a:gridCol>
                <a:gridCol w="1269318">
                  <a:extLst>
                    <a:ext uri="{9D8B030D-6E8A-4147-A177-3AD203B41FA5}">
                      <a16:colId xmlns:a16="http://schemas.microsoft.com/office/drawing/2014/main" val="1907562669"/>
                    </a:ext>
                  </a:extLst>
                </a:gridCol>
                <a:gridCol w="1485099">
                  <a:extLst>
                    <a:ext uri="{9D8B030D-6E8A-4147-A177-3AD203B41FA5}">
                      <a16:colId xmlns:a16="http://schemas.microsoft.com/office/drawing/2014/main" val="1424842905"/>
                    </a:ext>
                  </a:extLst>
                </a:gridCol>
                <a:gridCol w="1523180">
                  <a:extLst>
                    <a:ext uri="{9D8B030D-6E8A-4147-A177-3AD203B41FA5}">
                      <a16:colId xmlns:a16="http://schemas.microsoft.com/office/drawing/2014/main" val="3531133644"/>
                    </a:ext>
                  </a:extLst>
                </a:gridCol>
                <a:gridCol w="1624724">
                  <a:extLst>
                    <a:ext uri="{9D8B030D-6E8A-4147-A177-3AD203B41FA5}">
                      <a16:colId xmlns:a16="http://schemas.microsoft.com/office/drawing/2014/main" val="317316272"/>
                    </a:ext>
                  </a:extLst>
                </a:gridCol>
                <a:gridCol w="1385468">
                  <a:extLst>
                    <a:ext uri="{9D8B030D-6E8A-4147-A177-3AD203B41FA5}">
                      <a16:colId xmlns:a16="http://schemas.microsoft.com/office/drawing/2014/main" val="1808273602"/>
                    </a:ext>
                  </a:extLst>
                </a:gridCol>
                <a:gridCol w="1356255">
                  <a:extLst>
                    <a:ext uri="{9D8B030D-6E8A-4147-A177-3AD203B41FA5}">
                      <a16:colId xmlns:a16="http://schemas.microsoft.com/office/drawing/2014/main" val="451266859"/>
                    </a:ext>
                  </a:extLst>
                </a:gridCol>
                <a:gridCol w="1320090">
                  <a:extLst>
                    <a:ext uri="{9D8B030D-6E8A-4147-A177-3AD203B41FA5}">
                      <a16:colId xmlns:a16="http://schemas.microsoft.com/office/drawing/2014/main" val="3292061841"/>
                    </a:ext>
                  </a:extLst>
                </a:gridCol>
              </a:tblGrid>
              <a:tr h="580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mét</a:t>
                      </a:r>
                      <a:endParaRPr kumimoji="0" lang="en-US" altLang="zh-CN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50300" marB="50300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Mét</a:t>
                      </a:r>
                      <a:endParaRPr kumimoji="0" lang="en-US" altLang="zh-CN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Bé</a:t>
                      </a: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mét</a:t>
                      </a:r>
                      <a:endParaRPr kumimoji="0" lang="en-US" altLang="zh-CN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50300" marB="50300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57280"/>
                  </a:ext>
                </a:extLst>
              </a:tr>
              <a:tr h="5791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Kí</a:t>
                      </a: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hiệu</a:t>
                      </a:r>
                      <a:endParaRPr kumimoji="0" lang="en-US" altLang="zh-CN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5991"/>
                  </a:ext>
                </a:extLst>
              </a:tr>
              <a:tr h="25300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 </a:t>
                      </a:r>
                      <a:r>
                        <a:rPr kumimoji="0" lang="en-US" altLang="en-US" sz="3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hệ</a:t>
                      </a: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giữa</a:t>
                      </a: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vị</a:t>
                      </a: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đo</a:t>
                      </a: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3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nhau</a:t>
                      </a:r>
                      <a:endParaRPr kumimoji="0" lang="en-US" altLang="zh-CN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3" marR="91443" marT="45689" marB="45689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20795"/>
                  </a:ext>
                </a:extLst>
              </a:tr>
            </a:tbl>
          </a:graphicData>
        </a:graphic>
      </p:graphicFrame>
      <p:sp>
        <p:nvSpPr>
          <p:cNvPr id="8" name="Text Box 47">
            <a:extLst>
              <a:ext uri="{FF2B5EF4-FFF2-40B4-BE49-F238E27FC236}">
                <a16:creationId xmlns:a16="http://schemas.microsoft.com/office/drawing/2014/main" id="{1614073B-CFB2-4A5E-888B-BC8E956EB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937000"/>
            <a:ext cx="180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1km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10hm</a:t>
            </a: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1">
            <a:extLst>
              <a:ext uri="{FF2B5EF4-FFF2-40B4-BE49-F238E27FC236}">
                <a16:creationId xmlns:a16="http://schemas.microsoft.com/office/drawing/2014/main" id="{031ECD28-31F2-4FF0-A26D-A9CDA10B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962400"/>
            <a:ext cx="1600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   1hm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10dam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0,1km</a:t>
            </a: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2">
            <a:extLst>
              <a:ext uri="{FF2B5EF4-FFF2-40B4-BE49-F238E27FC236}">
                <a16:creationId xmlns:a16="http://schemas.microsoft.com/office/drawing/2014/main" id="{776A4114-023E-462B-8F3D-5B4EDD20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3914775"/>
            <a:ext cx="17795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1dam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10m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0,1hm</a:t>
            </a: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3">
            <a:extLst>
              <a:ext uri="{FF2B5EF4-FFF2-40B4-BE49-F238E27FC236}">
                <a16:creationId xmlns:a16="http://schemas.microsoft.com/office/drawing/2014/main" id="{47FB029E-F295-4780-8638-E7D1F75AB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19538"/>
            <a:ext cx="13779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1dm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10cm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0,1m</a:t>
            </a: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4">
            <a:extLst>
              <a:ext uri="{FF2B5EF4-FFF2-40B4-BE49-F238E27FC236}">
                <a16:creationId xmlns:a16="http://schemas.microsoft.com/office/drawing/2014/main" id="{B1FD570E-1426-46A4-81B3-00EE020D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9425" y="3932238"/>
            <a:ext cx="1476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1mm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0,1cm</a:t>
            </a: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5">
            <a:extLst>
              <a:ext uri="{FF2B5EF4-FFF2-40B4-BE49-F238E27FC236}">
                <a16:creationId xmlns:a16="http://schemas.microsoft.com/office/drawing/2014/main" id="{3D6CA5FD-3462-4C42-8E93-EC064A54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0513" y="3933825"/>
            <a:ext cx="15636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1cm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10mm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0,1dm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17">
            <a:extLst>
              <a:ext uri="{FF2B5EF4-FFF2-40B4-BE49-F238E27FC236}">
                <a16:creationId xmlns:a16="http://schemas.microsoft.com/office/drawing/2014/main" id="{4CD0B4B0-B442-4B3E-AA8F-176020F77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3890963"/>
            <a:ext cx="18843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      1m </a:t>
            </a:r>
            <a:endParaRPr lang="en-US" altLang="en-US" sz="30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6DE5256C-5EB7-42B8-945E-77A097F41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3225800"/>
            <a:ext cx="92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</a:rPr>
              <a:t>km</a:t>
            </a:r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68B0AF3E-B4F0-4440-B146-6B72CF26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225800"/>
            <a:ext cx="92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</a:rPr>
              <a:t>hm</a:t>
            </a:r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7E15FCA1-8DA1-4C83-9CC3-1B7B95929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13" y="3225800"/>
            <a:ext cx="868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</a:rPr>
              <a:t>cm</a:t>
            </a:r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4">
            <a:extLst>
              <a:ext uri="{FF2B5EF4-FFF2-40B4-BE49-F238E27FC236}">
                <a16:creationId xmlns:a16="http://schemas.microsoft.com/office/drawing/2014/main" id="{69A8EA96-563F-443F-9ADD-21BA4DC94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450" y="3225800"/>
            <a:ext cx="104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</a:rPr>
              <a:t>mm</a:t>
            </a:r>
            <a:endParaRPr lang="en-US" alt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11">
            <a:extLst>
              <a:ext uri="{FF2B5EF4-FFF2-40B4-BE49-F238E27FC236}">
                <a16:creationId xmlns:a16="http://schemas.microsoft.com/office/drawing/2014/main" id="{06DF9ACA-F105-43C4-A3E9-CBCB2C543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3225800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dam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12">
            <a:extLst>
              <a:ext uri="{FF2B5EF4-FFF2-40B4-BE49-F238E27FC236}">
                <a16:creationId xmlns:a16="http://schemas.microsoft.com/office/drawing/2014/main" id="{2F20C2E2-5A34-4429-9824-129955478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276600"/>
            <a:ext cx="92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dm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D0411B-86F2-42C3-9120-0E9A12882A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47988" y="2286000"/>
            <a:ext cx="2484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6B59D-0A2A-46B9-BEA9-CCFB0142BF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05600" y="2362200"/>
            <a:ext cx="1384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81692F-9221-475F-A48F-3790E583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246563"/>
            <a:ext cx="1517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latin typeface="Times New Roman" panose="02020603050405020304" pitchFamily="18" charset="0"/>
              </a:rPr>
              <a:t>= 10dm</a:t>
            </a:r>
            <a:endParaRPr lang="en-US" altLang="en-US" sz="3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69" name="Text Box 27">
            <a:extLst>
              <a:ext uri="{FF2B5EF4-FFF2-40B4-BE49-F238E27FC236}">
                <a16:creationId xmlns:a16="http://schemas.microsoft.com/office/drawing/2014/main" id="{4E364ACF-A335-4EB5-ADAA-A65F40E1A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14400"/>
            <a:ext cx="82296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</a:rPr>
              <a:t>Bài: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vi-VN" sz="2400">
              <a:latin typeface="Times New Roman" panose="02020603050405020304" pitchFamily="18" charset="0"/>
            </a:endParaRPr>
          </a:p>
        </p:txBody>
      </p:sp>
      <p:sp>
        <p:nvSpPr>
          <p:cNvPr id="9270" name="Text Box 10">
            <a:extLst>
              <a:ext uri="{FF2B5EF4-FFF2-40B4-BE49-F238E27FC236}">
                <a16:creationId xmlns:a16="http://schemas.microsoft.com/office/drawing/2014/main" id="{3EABB99A-7DBC-4892-A79A-234822B78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-76200"/>
            <a:ext cx="10880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Thứ năm ngày 21 tháng 4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anose="02020603050405020304" pitchFamily="18" charset="0"/>
              <a:ea typeface="HP001"/>
              <a:cs typeface="Times New Roman" panose="02020603050405020304" pitchFamily="18" charset="0"/>
            </a:endParaRPr>
          </a:p>
        </p:txBody>
      </p:sp>
      <p:sp>
        <p:nvSpPr>
          <p:cNvPr id="9271" name="Text Box 10">
            <a:extLst>
              <a:ext uri="{FF2B5EF4-FFF2-40B4-BE49-F238E27FC236}">
                <a16:creationId xmlns:a16="http://schemas.microsoft.com/office/drawing/2014/main" id="{AF765095-18E0-41CD-B343-D5C7D415D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1087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Toán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CF0A1A-578F-4178-9684-117CC841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03763"/>
            <a:ext cx="1747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</a:rPr>
              <a:t> =     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300FE-8840-4B76-A8B0-6F62BF70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67400"/>
            <a:ext cx="9429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B8879FD-FB0F-426D-AB9D-2B9B98B36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791200"/>
            <a:ext cx="9429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31C73E7-2894-4B0D-969B-D6447030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840413"/>
            <a:ext cx="942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03E5ADF-649F-4830-8DF4-16CE03FF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5764213"/>
            <a:ext cx="942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12976A4-4006-45A2-98E3-7D4558F9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25" y="5764213"/>
            <a:ext cx="942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E2BD323-89B7-4013-A4A7-0B3E9C555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840413"/>
            <a:ext cx="942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68387AD-40F6-4744-81E3-7E153D1F1B4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548188"/>
            <a:ext cx="1295400" cy="938212"/>
            <a:chOff x="3886200" y="6035675"/>
            <a:chExt cx="1295401" cy="938688"/>
          </a:xfrm>
        </p:grpSpPr>
        <p:sp>
          <p:nvSpPr>
            <p:cNvPr id="9281" name="TextBox 4">
              <a:extLst>
                <a:ext uri="{FF2B5EF4-FFF2-40B4-BE49-F238E27FC236}">
                  <a16:creationId xmlns:a16="http://schemas.microsoft.com/office/drawing/2014/main" id="{A8BAB67A-E8B6-4F88-969D-3D22504C0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6688" y="6035675"/>
              <a:ext cx="442912" cy="52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282" name="TextBox 30">
              <a:extLst>
                <a:ext uri="{FF2B5EF4-FFF2-40B4-BE49-F238E27FC236}">
                  <a16:creationId xmlns:a16="http://schemas.microsoft.com/office/drawing/2014/main" id="{DF3C923B-AF70-4D6F-B040-84E614689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6451244"/>
              <a:ext cx="563562" cy="52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9283" name="Straight Connector 8">
              <a:extLst>
                <a:ext uri="{FF2B5EF4-FFF2-40B4-BE49-F238E27FC236}">
                  <a16:creationId xmlns:a16="http://schemas.microsoft.com/office/drawing/2014/main" id="{5B17CEB8-CC34-4E6C-B129-CA87073054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82244" y="6481951"/>
              <a:ext cx="36115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84" name="TextBox 35">
              <a:extLst>
                <a:ext uri="{FF2B5EF4-FFF2-40B4-BE49-F238E27FC236}">
                  <a16:creationId xmlns:a16="http://schemas.microsoft.com/office/drawing/2014/main" id="{3B1FEE48-019C-4143-BE0D-DEDE5A20D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445" y="6225182"/>
              <a:ext cx="869156" cy="52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0C74B73-E133-4E84-BEC0-66464582A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724400"/>
            <a:ext cx="17478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latin typeface="Times New Roman" panose="02020603050405020304" pitchFamily="18" charset="0"/>
              </a:rPr>
              <a:t>= 0,1dam</a:t>
            </a:r>
            <a:endParaRPr lang="en-US" altLang="en-US" sz="3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/>
      <p:bldP spid="22" grpId="0"/>
      <p:bldP spid="2" grpId="0"/>
      <p:bldP spid="37" grpId="0"/>
      <p:bldP spid="37" grpId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9" name="Content Placeholder 6148">
            <a:extLst>
              <a:ext uri="{FF2B5EF4-FFF2-40B4-BE49-F238E27FC236}">
                <a16:creationId xmlns:a16="http://schemas.microsoft.com/office/drawing/2014/main" id="{0F717309-9ECB-4DEE-B860-0CDF60E13B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2667000"/>
          <a:ext cx="11887200" cy="3719513"/>
        </p:xfrm>
        <a:graphic>
          <a:graphicData uri="http://schemas.openxmlformats.org/drawingml/2006/table">
            <a:tbl>
              <a:tblPr/>
              <a:tblGrid>
                <a:gridCol w="1842580">
                  <a:extLst>
                    <a:ext uri="{9D8B030D-6E8A-4147-A177-3AD203B41FA5}">
                      <a16:colId xmlns:a16="http://schemas.microsoft.com/office/drawing/2014/main" val="2067948219"/>
                    </a:ext>
                  </a:extLst>
                </a:gridCol>
                <a:gridCol w="1279570">
                  <a:extLst>
                    <a:ext uri="{9D8B030D-6E8A-4147-A177-3AD203B41FA5}">
                      <a16:colId xmlns:a16="http://schemas.microsoft.com/office/drawing/2014/main" val="1907562669"/>
                    </a:ext>
                  </a:extLst>
                </a:gridCol>
                <a:gridCol w="1497096">
                  <a:extLst>
                    <a:ext uri="{9D8B030D-6E8A-4147-A177-3AD203B41FA5}">
                      <a16:colId xmlns:a16="http://schemas.microsoft.com/office/drawing/2014/main" val="1424842905"/>
                    </a:ext>
                  </a:extLst>
                </a:gridCol>
                <a:gridCol w="1535482">
                  <a:extLst>
                    <a:ext uri="{9D8B030D-6E8A-4147-A177-3AD203B41FA5}">
                      <a16:colId xmlns:a16="http://schemas.microsoft.com/office/drawing/2014/main" val="3531133644"/>
                    </a:ext>
                  </a:extLst>
                </a:gridCol>
                <a:gridCol w="1637848">
                  <a:extLst>
                    <a:ext uri="{9D8B030D-6E8A-4147-A177-3AD203B41FA5}">
                      <a16:colId xmlns:a16="http://schemas.microsoft.com/office/drawing/2014/main" val="317316272"/>
                    </a:ext>
                  </a:extLst>
                </a:gridCol>
                <a:gridCol w="1396660">
                  <a:extLst>
                    <a:ext uri="{9D8B030D-6E8A-4147-A177-3AD203B41FA5}">
                      <a16:colId xmlns:a16="http://schemas.microsoft.com/office/drawing/2014/main" val="1808273602"/>
                    </a:ext>
                  </a:extLst>
                </a:gridCol>
                <a:gridCol w="1367211">
                  <a:extLst>
                    <a:ext uri="{9D8B030D-6E8A-4147-A177-3AD203B41FA5}">
                      <a16:colId xmlns:a16="http://schemas.microsoft.com/office/drawing/2014/main" val="451266859"/>
                    </a:ext>
                  </a:extLst>
                </a:gridCol>
                <a:gridCol w="1330753">
                  <a:extLst>
                    <a:ext uri="{9D8B030D-6E8A-4147-A177-3AD203B41FA5}">
                      <a16:colId xmlns:a16="http://schemas.microsoft.com/office/drawing/2014/main" val="3292061841"/>
                    </a:ext>
                  </a:extLst>
                </a:gridCol>
              </a:tblGrid>
              <a:tr h="5181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lô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-gam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Ki-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lô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-gam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Bé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lô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-gam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57280"/>
                  </a:ext>
                </a:extLst>
              </a:tr>
              <a:tr h="596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Kí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hiệu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kg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5991"/>
                  </a:ext>
                </a:extLst>
              </a:tr>
              <a:tr h="26050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hệ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giữa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vị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đo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nhau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45" marR="91445" marT="45714" marB="45714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20795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CC04DC-253A-4A5E-9F77-6BE6A2CCD7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47988" y="2362200"/>
            <a:ext cx="2484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81CA6B-B14B-413B-8183-DE30A35870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600" y="2362200"/>
            <a:ext cx="1384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47">
            <a:extLst>
              <a:ext uri="{FF2B5EF4-FFF2-40B4-BE49-F238E27FC236}">
                <a16:creationId xmlns:a16="http://schemas.microsoft.com/office/drawing/2014/main" id="{25B60A09-7372-43CB-A0EF-5EB0ACE56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962400"/>
            <a:ext cx="1609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1tấn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10tạ</a:t>
            </a: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1">
            <a:extLst>
              <a:ext uri="{FF2B5EF4-FFF2-40B4-BE49-F238E27FC236}">
                <a16:creationId xmlns:a16="http://schemas.microsoft.com/office/drawing/2014/main" id="{B02A9D10-5DD5-43F2-8ACE-851828A9C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3971925"/>
            <a:ext cx="17033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1tạ</a:t>
            </a: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10yến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0,1tấn</a:t>
            </a: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2">
            <a:extLst>
              <a:ext uri="{FF2B5EF4-FFF2-40B4-BE49-F238E27FC236}">
                <a16:creationId xmlns:a16="http://schemas.microsoft.com/office/drawing/2014/main" id="{354AB7E6-2806-4948-AA31-ECFE837B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3990975"/>
            <a:ext cx="1585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1yến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10kg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0,1tạ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3">
            <a:extLst>
              <a:ext uri="{FF2B5EF4-FFF2-40B4-BE49-F238E27FC236}">
                <a16:creationId xmlns:a16="http://schemas.microsoft.com/office/drawing/2014/main" id="{1BB4D4B9-3750-4C51-8EAC-6EF66925B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3995738"/>
            <a:ext cx="1625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1hg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10dag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0,1kg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4">
            <a:extLst>
              <a:ext uri="{FF2B5EF4-FFF2-40B4-BE49-F238E27FC236}">
                <a16:creationId xmlns:a16="http://schemas.microsoft.com/office/drawing/2014/main" id="{FA81D530-1E0F-4340-8177-2D717CBF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7675" y="4035425"/>
            <a:ext cx="1736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   1g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0,1dag</a:t>
            </a: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5">
            <a:extLst>
              <a:ext uri="{FF2B5EF4-FFF2-40B4-BE49-F238E27FC236}">
                <a16:creationId xmlns:a16="http://schemas.microsoft.com/office/drawing/2014/main" id="{2301AE55-E776-49D5-8AA1-18B4D9EA8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963" y="4030663"/>
            <a:ext cx="13922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000" b="0">
                <a:solidFill>
                  <a:srgbClr val="0000FF"/>
                </a:solidFill>
                <a:latin typeface="Times New Roman" panose="02020603050405020304" pitchFamily="18" charset="0"/>
              </a:rPr>
              <a:t>1dag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10g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  <a:latin typeface="Times New Roman" panose="02020603050405020304" pitchFamily="18" charset="0"/>
              </a:rPr>
              <a:t>= 0,1hg</a:t>
            </a:r>
            <a:endParaRPr lang="en-US" altLang="en-US" sz="30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17">
            <a:extLst>
              <a:ext uri="{FF2B5EF4-FFF2-40B4-BE49-F238E27FC236}">
                <a16:creationId xmlns:a16="http://schemas.microsoft.com/office/drawing/2014/main" id="{DF5D266A-7E02-47DD-9B3D-F262C312D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3" y="3983038"/>
            <a:ext cx="16779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solidFill>
                  <a:srgbClr val="0000CC"/>
                </a:solidFill>
                <a:latin typeface="Times New Roman" panose="02020603050405020304" pitchFamily="18" charset="0"/>
              </a:rPr>
              <a:t> 1kg</a:t>
            </a:r>
            <a:endParaRPr lang="en-US" altLang="en-US" sz="3000" b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1">
            <a:extLst>
              <a:ext uri="{FF2B5EF4-FFF2-40B4-BE49-F238E27FC236}">
                <a16:creationId xmlns:a16="http://schemas.microsoft.com/office/drawing/2014/main" id="{ED1DA461-526C-48D4-BA13-75B79D159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124200"/>
            <a:ext cx="754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tấn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42">
            <a:extLst>
              <a:ext uri="{FF2B5EF4-FFF2-40B4-BE49-F238E27FC236}">
                <a16:creationId xmlns:a16="http://schemas.microsoft.com/office/drawing/2014/main" id="{E15AC241-289A-45EE-8587-1391B27F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24200"/>
            <a:ext cx="525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tạ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06E37569-7692-427F-9362-3F1649E5F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075" y="3149600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dag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44">
            <a:extLst>
              <a:ext uri="{FF2B5EF4-FFF2-40B4-BE49-F238E27FC236}">
                <a16:creationId xmlns:a16="http://schemas.microsoft.com/office/drawing/2014/main" id="{E0310B0B-4769-4936-A548-37384079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3463" y="3124200"/>
            <a:ext cx="38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g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11">
            <a:extLst>
              <a:ext uri="{FF2B5EF4-FFF2-40B4-BE49-F238E27FC236}">
                <a16:creationId xmlns:a16="http://schemas.microsoft.com/office/drawing/2014/main" id="{5C4E6430-E0D4-4458-9C7C-8095A5480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124200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yến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12">
            <a:extLst>
              <a:ext uri="{FF2B5EF4-FFF2-40B4-BE49-F238E27FC236}">
                <a16:creationId xmlns:a16="http://schemas.microsoft.com/office/drawing/2014/main" id="{4EF913E4-780C-4DAA-8218-1F422FA0E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31242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hg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15" name="TextBox 5">
            <a:extLst>
              <a:ext uri="{FF2B5EF4-FFF2-40B4-BE49-F238E27FC236}">
                <a16:creationId xmlns:a16="http://schemas.microsoft.com/office/drawing/2014/main" id="{63FC6C4C-F8E6-4BEE-85F7-725A15EC2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992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u="sng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u="sng">
                <a:solidFill>
                  <a:srgbClr val="0000CC"/>
                </a:solidFill>
                <a:latin typeface="Times New Roman" panose="02020603050405020304" pitchFamily="18" charset="0"/>
              </a:rPr>
              <a:t>i 1 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b) Viết cho đầy đủ bảng đơn vị đo khối lượng sau: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16" name="Text Box 27">
            <a:extLst>
              <a:ext uri="{FF2B5EF4-FFF2-40B4-BE49-F238E27FC236}">
                <a16:creationId xmlns:a16="http://schemas.microsoft.com/office/drawing/2014/main" id="{A6247E8B-2189-4993-B743-20AA8EDA2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14400"/>
            <a:ext cx="82296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</a:rPr>
              <a:t>Bài: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vi-VN" sz="2400">
              <a:latin typeface="Times New Roman" panose="02020603050405020304" pitchFamily="18" charset="0"/>
            </a:endParaRPr>
          </a:p>
        </p:txBody>
      </p:sp>
      <p:sp>
        <p:nvSpPr>
          <p:cNvPr id="11317" name="Text Box 10">
            <a:extLst>
              <a:ext uri="{FF2B5EF4-FFF2-40B4-BE49-F238E27FC236}">
                <a16:creationId xmlns:a16="http://schemas.microsoft.com/office/drawing/2014/main" id="{1CA7CD56-6809-40E3-941E-5799FB67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0"/>
            <a:ext cx="10880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Thứ năm ngày 21 tháng 4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anose="02020603050405020304" pitchFamily="18" charset="0"/>
              <a:ea typeface="HP001"/>
              <a:cs typeface="Times New Roman" panose="02020603050405020304" pitchFamily="18" charset="0"/>
            </a:endParaRPr>
          </a:p>
        </p:txBody>
      </p:sp>
      <p:sp>
        <p:nvSpPr>
          <p:cNvPr id="11318" name="Text Box 10">
            <a:extLst>
              <a:ext uri="{FF2B5EF4-FFF2-40B4-BE49-F238E27FC236}">
                <a16:creationId xmlns:a16="http://schemas.microsoft.com/office/drawing/2014/main" id="{2C006E40-FC27-4D7F-93FA-966A151CC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81000"/>
            <a:ext cx="10879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Toán</a:t>
            </a:r>
          </a:p>
        </p:txBody>
      </p:sp>
      <p:sp>
        <p:nvSpPr>
          <p:cNvPr id="42" name="Text Box 83">
            <a:extLst>
              <a:ext uri="{FF2B5EF4-FFF2-40B4-BE49-F238E27FC236}">
                <a16:creationId xmlns:a16="http://schemas.microsoft.com/office/drawing/2014/main" id="{B7050B2C-06A2-4218-AE67-723ECF2EB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4438650"/>
            <a:ext cx="162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0">
                <a:latin typeface="Times New Roman" panose="02020603050405020304" pitchFamily="18" charset="0"/>
              </a:rPr>
              <a:t>= 10hg</a:t>
            </a:r>
          </a:p>
        </p:txBody>
      </p:sp>
      <p:sp>
        <p:nvSpPr>
          <p:cNvPr id="43" name="Text Box 83">
            <a:extLst>
              <a:ext uri="{FF2B5EF4-FFF2-40B4-BE49-F238E27FC236}">
                <a16:creationId xmlns:a16="http://schemas.microsoft.com/office/drawing/2014/main" id="{435B2F82-4486-4FA2-84B4-3605F8A33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4953000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= 0,1yến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6980B33-80E0-40D5-97CF-71CE8D6EA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5715000"/>
            <a:ext cx="9429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AD4A1A3-A283-4314-915D-E6B0F6C6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688013"/>
            <a:ext cx="942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8563691-E178-4F29-ACF5-E24DA290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88013"/>
            <a:ext cx="942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CD0B1DA-6184-4EE5-8549-D856720F0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688013"/>
            <a:ext cx="942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5B5D166-B908-4427-AD18-CC92A49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25" y="5688013"/>
            <a:ext cx="942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4DE02A9-8409-43AA-9951-6CCA6CF9A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5688013"/>
            <a:ext cx="942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AD5FE4-CE7F-4579-B7EF-9F8017071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953000"/>
            <a:ext cx="64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=</a:t>
            </a:r>
            <a:endParaRPr lang="en-US" altLang="en-US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3A30B4-F137-4EA8-B2B5-F83BC13E9F62}"/>
              </a:ext>
            </a:extLst>
          </p:cNvPr>
          <p:cNvGrpSpPr>
            <a:grpSpLocks/>
          </p:cNvGrpSpPr>
          <p:nvPr/>
        </p:nvGrpSpPr>
        <p:grpSpPr bwMode="auto">
          <a:xfrm>
            <a:off x="6708775" y="4776788"/>
            <a:ext cx="1547813" cy="938212"/>
            <a:chOff x="4018668" y="6011788"/>
            <a:chExt cx="1295401" cy="938703"/>
          </a:xfrm>
        </p:grpSpPr>
        <p:sp>
          <p:nvSpPr>
            <p:cNvPr id="11330" name="TextBox 4">
              <a:extLst>
                <a:ext uri="{FF2B5EF4-FFF2-40B4-BE49-F238E27FC236}">
                  <a16:creationId xmlns:a16="http://schemas.microsoft.com/office/drawing/2014/main" id="{B0FD7EC4-3E97-4E8A-A639-5EBB1B4BF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9156" y="6011788"/>
              <a:ext cx="442912" cy="52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331" name="TextBox 30">
              <a:extLst>
                <a:ext uri="{FF2B5EF4-FFF2-40B4-BE49-F238E27FC236}">
                  <a16:creationId xmlns:a16="http://schemas.microsoft.com/office/drawing/2014/main" id="{925F3A2F-07CA-4B2A-8092-C3FB06B7B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8668" y="6427372"/>
              <a:ext cx="563562" cy="52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11332" name="Straight Connector 8">
              <a:extLst>
                <a:ext uri="{FF2B5EF4-FFF2-40B4-BE49-F238E27FC236}">
                  <a16:creationId xmlns:a16="http://schemas.microsoft.com/office/drawing/2014/main" id="{027CECA3-F9E4-4F2F-ADAF-AF33E735DE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83561" y="6493062"/>
              <a:ext cx="36115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33" name="TextBox 35">
              <a:extLst>
                <a:ext uri="{FF2B5EF4-FFF2-40B4-BE49-F238E27FC236}">
                  <a16:creationId xmlns:a16="http://schemas.microsoft.com/office/drawing/2014/main" id="{8785F666-FF11-49B7-A8B5-7926AF184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913" y="6188115"/>
              <a:ext cx="869156" cy="52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yến</a:t>
              </a:r>
            </a:p>
          </p:txBody>
        </p:sp>
      </p:grpSp>
      <p:sp>
        <p:nvSpPr>
          <p:cNvPr id="37" name="Text Box 27">
            <a:extLst>
              <a:ext uri="{FF2B5EF4-FFF2-40B4-BE49-F238E27FC236}">
                <a16:creationId xmlns:a16="http://schemas.microsoft.com/office/drawing/2014/main" id="{C2842575-F2B4-4C1A-8BA9-5D9ABA954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842963"/>
            <a:ext cx="82296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00"/>
                </a:solidFill>
                <a:latin typeface="Times New Roman" panose="02020603050405020304" pitchFamily="18" charset="0"/>
              </a:rPr>
              <a:t>Ôn tập về đo độ dài và đo khối l</a:t>
            </a:r>
            <a:r>
              <a:rPr lang="vi-VN" altLang="vi-VN" sz="360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600">
                <a:solidFill>
                  <a:srgbClr val="FF0000"/>
                </a:solidFill>
                <a:latin typeface="Times New Roman" panose="02020603050405020304" pitchFamily="18" charset="0"/>
              </a:rPr>
              <a:t>ợng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vi-V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30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38" grpId="0"/>
      <p:bldP spid="38" grpId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B7330DE2-3D42-44DF-A5DB-A5B4B6AE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123825"/>
            <a:ext cx="784860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eart 9">
            <a:extLst>
              <a:ext uri="{FF2B5EF4-FFF2-40B4-BE49-F238E27FC236}">
                <a16:creationId xmlns:a16="http://schemas.microsoft.com/office/drawing/2014/main" id="{B4000175-7FB7-4448-BA43-607F8D70515A}"/>
              </a:ext>
            </a:extLst>
          </p:cNvPr>
          <p:cNvSpPr/>
          <p:nvPr/>
        </p:nvSpPr>
        <p:spPr>
          <a:xfrm>
            <a:off x="385763" y="2438400"/>
            <a:ext cx="4567237" cy="4295775"/>
          </a:xfrm>
          <a:prstGeom prst="heart">
            <a:avLst/>
          </a:prstGeom>
          <a:solidFill>
            <a:schemeClr val="bg1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A0DAA-C27B-4DA8-A096-22473934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4033838"/>
            <a:ext cx="34242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Đơn vị lớn gấp bao nhiêu lần đơn vị bé hơn tiếp liền?</a:t>
            </a:r>
            <a:endParaRPr lang="en-US" altLang="en-US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FBFD48-0F11-4DF4-B51E-D4E2C12E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840163"/>
            <a:ext cx="3276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Đơn vị lớn gấp 10 lần đơn vị bé hơn tiếp liền.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12">
            <a:extLst>
              <a:ext uri="{FF2B5EF4-FFF2-40B4-BE49-F238E27FC236}">
                <a16:creationId xmlns:a16="http://schemas.microsoft.com/office/drawing/2014/main" id="{879346D2-92C2-4285-A856-DC2452A8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731520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eart 13">
            <a:extLst>
              <a:ext uri="{FF2B5EF4-FFF2-40B4-BE49-F238E27FC236}">
                <a16:creationId xmlns:a16="http://schemas.microsoft.com/office/drawing/2014/main" id="{0378755C-6B73-4FB5-8B12-00B9B7C79152}"/>
              </a:ext>
            </a:extLst>
          </p:cNvPr>
          <p:cNvSpPr/>
          <p:nvPr/>
        </p:nvSpPr>
        <p:spPr>
          <a:xfrm>
            <a:off x="7620000" y="2590800"/>
            <a:ext cx="4670425" cy="4295775"/>
          </a:xfrm>
          <a:prstGeom prst="heart">
            <a:avLst/>
          </a:prstGeom>
          <a:solidFill>
            <a:schemeClr val="bg1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B45C29-4292-4823-87FB-786C63139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238" y="3733800"/>
            <a:ext cx="33353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Đơn vị bé bằng một phần mấy đơn vị lớn hơn tiếp liền?</a:t>
            </a:r>
            <a:endParaRPr lang="en-US" altLang="en-US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7EE97B-F0E6-42CA-A338-EE51C9B569CF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3581400"/>
            <a:ext cx="4043363" cy="1951038"/>
            <a:chOff x="1475612" y="1832283"/>
            <a:chExt cx="9684331" cy="1949733"/>
          </a:xfrm>
        </p:grpSpPr>
        <p:sp>
          <p:nvSpPr>
            <p:cNvPr id="13323" name="TextBox 9">
              <a:extLst>
                <a:ext uri="{FF2B5EF4-FFF2-40B4-BE49-F238E27FC236}">
                  <a16:creationId xmlns:a16="http://schemas.microsoft.com/office/drawing/2014/main" id="{561FCEB0-03C7-425E-A09D-CA866227C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612" y="2213022"/>
              <a:ext cx="9124951" cy="1568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Đơn vị bé bằng        (hay 0,1) đơn vị lớn hơn tiếp liền.</a:t>
              </a:r>
              <a:endPara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Group 188">
              <a:extLst>
                <a:ext uri="{FF2B5EF4-FFF2-40B4-BE49-F238E27FC236}">
                  <a16:creationId xmlns:a16="http://schemas.microsoft.com/office/drawing/2014/main" id="{7EDE8AC3-767A-4243-8264-234C87341A91}"/>
                </a:ext>
              </a:extLst>
            </p:cNvPr>
            <p:cNvGraphicFramePr/>
            <p:nvPr/>
          </p:nvGraphicFramePr>
          <p:xfrm>
            <a:off x="9505233" y="1832283"/>
            <a:ext cx="1654710" cy="1145573"/>
          </p:xfrm>
          <a:graphic>
            <a:graphicData uri="http://schemas.openxmlformats.org/drawingml/2006/table">
              <a:tbl>
                <a:tblPr/>
                <a:tblGrid>
                  <a:gridCol w="69086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573169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en-US" sz="3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kumimoji="0" lang="en-US" sz="3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</a:t>
                        </a:r>
                      </a:p>
                    </a:txBody>
                    <a:tcPr marL="91439" marR="91439" marT="50365" marB="50365" horzOverflow="overflow">
                      <a:lnL cap="flat"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 w="28575" cap="flat" cmpd="sng" algn="ctr">
                        <a:solidFill>
                          <a:srgbClr val="FF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73169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en-US" sz="3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10</a:t>
                        </a:r>
                      </a:p>
                    </a:txBody>
                    <a:tcPr marL="91439" marR="91439" marT="50365" marB="50365" horzOverflow="overflow">
                      <a:lnL cap="flat">
                        <a:noFill/>
                      </a:lnL>
                      <a:lnR cap="flat">
                        <a:noFill/>
                      </a:lnR>
                      <a:lnT w="28575" cap="flat" cmpd="sng" algn="ctr">
                        <a:solidFill>
                          <a:srgbClr val="FF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1D01C6-41FF-4439-965C-258D5B438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11887200" cy="120015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u="sng" dirty="0" err="1">
                <a:latin typeface="Times New Roman" panose="02020603050405020304" pitchFamily="18" charset="0"/>
              </a:rPr>
              <a:t>B</a:t>
            </a:r>
            <a:r>
              <a:rPr lang="en-US" alt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u="sng" dirty="0" err="1">
                <a:latin typeface="Times New Roman" panose="02020603050405020304" pitchFamily="18" charset="0"/>
              </a:rPr>
              <a:t>i</a:t>
            </a:r>
            <a:r>
              <a:rPr lang="en-US" altLang="en-US" sz="3600" u="sng" dirty="0">
                <a:latin typeface="Times New Roman" panose="02020603050405020304" pitchFamily="18" charset="0"/>
              </a:rPr>
              <a:t> 1: </a:t>
            </a:r>
            <a:r>
              <a:rPr lang="en-US" altLang="en-US" sz="3600" dirty="0">
                <a:latin typeface="Times New Roman" panose="02020603050405020304" pitchFamily="18" charset="0"/>
              </a:rPr>
              <a:t>c)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bảng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dirty="0" err="1">
                <a:latin typeface="Times New Roman" panose="02020603050405020304" pitchFamily="18" charset="0"/>
              </a:rPr>
              <a:t>i</a:t>
            </a:r>
            <a:r>
              <a:rPr lang="en-US" altLang="en-US" sz="3600" dirty="0">
                <a:latin typeface="Times New Roman" panose="02020603050405020304" pitchFamily="18" charset="0"/>
              </a:rPr>
              <a:t> (</a:t>
            </a:r>
            <a:r>
              <a:rPr lang="en-US" altLang="en-US" sz="36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bảng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3600" dirty="0">
                <a:latin typeface="Times New Roman" panose="02020603050405020304" pitchFamily="18" charset="0"/>
              </a:rPr>
              <a:t>):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5" grpId="0"/>
      <p:bldP spid="15" grpId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68352A-EF9B-45DC-8628-A6D25F94C5B9}"/>
              </a:ext>
            </a:extLst>
          </p:cNvPr>
          <p:cNvSpPr/>
          <p:nvPr/>
        </p:nvSpPr>
        <p:spPr>
          <a:xfrm>
            <a:off x="0" y="990600"/>
            <a:ext cx="12117388" cy="5791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endParaRPr lang="en-US" sz="32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57E7DD36-C79C-45E4-B2B3-BC7992573651}"/>
              </a:ext>
            </a:extLst>
          </p:cNvPr>
          <p:cNvSpPr/>
          <p:nvPr/>
        </p:nvSpPr>
        <p:spPr>
          <a:xfrm>
            <a:off x="2863850" y="7938"/>
            <a:ext cx="5892800" cy="790575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2" descr="GitHub - AdityaDutt/Bird-sound-classification: Classify bird&amp;#39;s sound using  siamese networks and few-shot learning.">
            <a:extLst>
              <a:ext uri="{FF2B5EF4-FFF2-40B4-BE49-F238E27FC236}">
                <a16:creationId xmlns:a16="http://schemas.microsoft.com/office/drawing/2014/main" id="{77071028-194E-446A-9387-449CFED444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8052">
            <a:off x="966788" y="-317500"/>
            <a:ext cx="23002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946EBD9-991C-4D40-B92B-4BF483BC899A}"/>
              </a:ext>
            </a:extLst>
          </p:cNvPr>
          <p:cNvGrpSpPr>
            <a:grpSpLocks/>
          </p:cNvGrpSpPr>
          <p:nvPr/>
        </p:nvGrpSpPr>
        <p:grpSpPr bwMode="auto">
          <a:xfrm>
            <a:off x="9282113" y="-195263"/>
            <a:ext cx="2786062" cy="1474788"/>
            <a:chOff x="-1024834" y="556407"/>
            <a:chExt cx="2784846" cy="1474159"/>
          </a:xfrm>
        </p:grpSpPr>
        <p:sp>
          <p:nvSpPr>
            <p:cNvPr id="17" name="Rounded Rectangle 68">
              <a:extLst>
                <a:ext uri="{FF2B5EF4-FFF2-40B4-BE49-F238E27FC236}">
                  <a16:creationId xmlns:a16="http://schemas.microsoft.com/office/drawing/2014/main" id="{29CCEE28-284E-461F-BD50-472F4937A44D}"/>
                </a:ext>
              </a:extLst>
            </p:cNvPr>
            <p:cNvSpPr/>
            <p:nvPr/>
          </p:nvSpPr>
          <p:spPr>
            <a:xfrm>
              <a:off x="-259993" y="827754"/>
              <a:ext cx="2020005" cy="72359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tx1"/>
                  </a:solidFill>
                </a:rPr>
                <a:t>Hoàn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thành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14385" name="Picture 17">
              <a:extLst>
                <a:ext uri="{FF2B5EF4-FFF2-40B4-BE49-F238E27FC236}">
                  <a16:creationId xmlns:a16="http://schemas.microsoft.com/office/drawing/2014/main" id="{F3FDE0F0-7C07-4534-8605-8AF68A005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4834" y="556407"/>
              <a:ext cx="1474159" cy="147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F1F3D705-57F6-406A-BE70-255A9A3F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r="55170" b="47066"/>
          <a:stretch>
            <a:fillRect/>
          </a:stretch>
        </p:blipFill>
        <p:spPr bwMode="auto">
          <a:xfrm>
            <a:off x="6092825" y="1868488"/>
            <a:ext cx="56356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DBB6EF2-E7C3-45E6-ACCB-D0188534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0" t="4604" r="83334" b="37015"/>
          <a:stretch>
            <a:fillRect/>
          </a:stretch>
        </p:blipFill>
        <p:spPr bwMode="auto">
          <a:xfrm rot="-224842">
            <a:off x="11436350" y="3921125"/>
            <a:ext cx="576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90F87F5-ADA5-485B-9200-1FB7125E1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0" t="2303" r="34456" b="44765"/>
          <a:stretch>
            <a:fillRect/>
          </a:stretch>
        </p:blipFill>
        <p:spPr bwMode="auto">
          <a:xfrm rot="587771">
            <a:off x="3154363" y="3322638"/>
            <a:ext cx="9477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326B950-E954-4362-AC4D-2B3EC8BA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5" t="-5371" r="5975" b="52437"/>
          <a:stretch>
            <a:fillRect/>
          </a:stretch>
        </p:blipFill>
        <p:spPr bwMode="auto">
          <a:xfrm>
            <a:off x="3262313" y="2438400"/>
            <a:ext cx="7318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AAAD5C7-938D-4F73-AC79-CDFC8B62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8" t="52177" r="1193" b="-5112"/>
          <a:stretch>
            <a:fillRect/>
          </a:stretch>
        </p:blipFill>
        <p:spPr bwMode="auto">
          <a:xfrm>
            <a:off x="2819400" y="4586288"/>
            <a:ext cx="7318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" descr="Chim sâu -">
            <a:extLst>
              <a:ext uri="{FF2B5EF4-FFF2-40B4-BE49-F238E27FC236}">
                <a16:creationId xmlns:a16="http://schemas.microsoft.com/office/drawing/2014/main" id="{E0274831-8C1A-4C1A-A7FB-EA06B12DD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5743575"/>
            <a:ext cx="14112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86490DD-4F14-4803-B808-A0E60F344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539">
            <a:off x="3906838" y="5768975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355964B-89C2-4AEF-A97A-4DE00C457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594350"/>
            <a:ext cx="13366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7C652FB-976D-4864-B9CD-ECDCD195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61026" r="49019" b="-6042"/>
          <a:stretch>
            <a:fillRect/>
          </a:stretch>
        </p:blipFill>
        <p:spPr bwMode="auto">
          <a:xfrm rot="-834386">
            <a:off x="9726613" y="5805488"/>
            <a:ext cx="77946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Box 8">
            <a:extLst>
              <a:ext uri="{FF2B5EF4-FFF2-40B4-BE49-F238E27FC236}">
                <a16:creationId xmlns:a16="http://schemas.microsoft.com/office/drawing/2014/main" id="{95665692-F2AE-4068-A048-0EFFF334D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066800"/>
            <a:ext cx="4513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Bài 2. Viết  (theo mẫu)</a:t>
            </a: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E82751D3-F566-4148-87C5-47C117201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44700"/>
            <a:ext cx="58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4" name="Text Box 11">
            <a:extLst>
              <a:ext uri="{FF2B5EF4-FFF2-40B4-BE49-F238E27FC236}">
                <a16:creationId xmlns:a16="http://schemas.microsoft.com/office/drawing/2014/main" id="{77DB9601-2835-442C-B20F-24EDA2E2A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6" y="2028825"/>
            <a:ext cx="565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 =     dm =       cm =         mm     </a:t>
            </a:r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542DE8C3-7090-4051-8D96-519A30BB7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781300"/>
            <a:ext cx="2798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en-US" sz="32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1km =          m</a:t>
            </a:r>
          </a:p>
        </p:txBody>
      </p:sp>
      <p:sp>
        <p:nvSpPr>
          <p:cNvPr id="66" name="Text Box 13">
            <a:extLst>
              <a:ext uri="{FF2B5EF4-FFF2-40B4-BE49-F238E27FC236}">
                <a16:creationId xmlns:a16="http://schemas.microsoft.com/office/drawing/2014/main" id="{11DB1A2E-014D-45CC-B208-2AA50BD8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70313"/>
            <a:ext cx="260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1kg =          g  </a:t>
            </a:r>
          </a:p>
        </p:txBody>
      </p:sp>
      <p:sp>
        <p:nvSpPr>
          <p:cNvPr id="67" name="Text Box 14">
            <a:extLst>
              <a:ext uri="{FF2B5EF4-FFF2-40B4-BE49-F238E27FC236}">
                <a16:creationId xmlns:a16="http://schemas.microsoft.com/office/drawing/2014/main" id="{0B95F8D8-4EFA-45CB-B62D-D1F91D6A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14875"/>
            <a:ext cx="275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kg</a:t>
            </a:r>
          </a:p>
        </p:txBody>
      </p:sp>
      <p:sp>
        <p:nvSpPr>
          <p:cNvPr id="68" name="Text Box 15">
            <a:extLst>
              <a:ext uri="{FF2B5EF4-FFF2-40B4-BE49-F238E27FC236}">
                <a16:creationId xmlns:a16="http://schemas.microsoft.com/office/drawing/2014/main" id="{87521772-B802-4184-BEC9-B2036B91D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2055813"/>
            <a:ext cx="644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9" name="Text Box 16">
            <a:extLst>
              <a:ext uri="{FF2B5EF4-FFF2-40B4-BE49-F238E27FC236}">
                <a16:creationId xmlns:a16="http://schemas.microsoft.com/office/drawing/2014/main" id="{822293B9-2719-426C-8699-409BAC07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028825"/>
            <a:ext cx="4208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 =      dam =      dam</a:t>
            </a:r>
          </a:p>
        </p:txBody>
      </p:sp>
      <p:sp>
        <p:nvSpPr>
          <p:cNvPr id="70" name="Text Box 17">
            <a:extLst>
              <a:ext uri="{FF2B5EF4-FFF2-40B4-BE49-F238E27FC236}">
                <a16:creationId xmlns:a16="http://schemas.microsoft.com/office/drawing/2014/main" id="{B6375D4B-5FBF-4F5F-A0FF-2FBBD5212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2984500"/>
            <a:ext cx="4976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en-US" sz="32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 =           km =          km</a:t>
            </a:r>
          </a:p>
        </p:txBody>
      </p:sp>
      <p:sp>
        <p:nvSpPr>
          <p:cNvPr id="71" name="Text Box 18">
            <a:extLst>
              <a:ext uri="{FF2B5EF4-FFF2-40B4-BE49-F238E27FC236}">
                <a16:creationId xmlns:a16="http://schemas.microsoft.com/office/drawing/2014/main" id="{4AFBE6E6-5385-42BB-9DAB-7D7DEE121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175" y="4059238"/>
            <a:ext cx="4427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en-US" sz="32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 =           kg =          kg</a:t>
            </a:r>
          </a:p>
        </p:txBody>
      </p:sp>
      <p:sp>
        <p:nvSpPr>
          <p:cNvPr id="72" name="Text Box 19">
            <a:extLst>
              <a:ext uri="{FF2B5EF4-FFF2-40B4-BE49-F238E27FC236}">
                <a16:creationId xmlns:a16="http://schemas.microsoft.com/office/drawing/2014/main" id="{89E1EC26-FD01-427B-AFE5-95B891F5B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5003800"/>
            <a:ext cx="474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en-US" sz="32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 =          tấn =          tấn</a:t>
            </a:r>
          </a:p>
        </p:txBody>
      </p:sp>
      <p:graphicFrame>
        <p:nvGraphicFramePr>
          <p:cNvPr id="14362" name="Object 20">
            <a:extLst>
              <a:ext uri="{FF2B5EF4-FFF2-40B4-BE49-F238E27FC236}">
                <a16:creationId xmlns:a16="http://schemas.microsoft.com/office/drawing/2014/main" id="{94395874-4C03-4DD2-9C44-0743A41453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9913" y="32908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15" imgW="114151" imgH="215619" progId="Equation.3">
                  <p:embed/>
                </p:oleObj>
              </mc:Choice>
              <mc:Fallback>
                <p:oleObj name="Equation" r:id="rId15" imgW="114151" imgH="215619" progId="Equation.3">
                  <p:embed/>
                  <p:pic>
                    <p:nvPicPr>
                      <p:cNvPr id="14362" name="Object 20">
                        <a:extLst>
                          <a:ext uri="{FF2B5EF4-FFF2-40B4-BE49-F238E27FC236}">
                            <a16:creationId xmlns:a16="http://schemas.microsoft.com/office/drawing/2014/main" id="{94395874-4C03-4DD2-9C44-0743A4145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32908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3" name="Object 21">
            <a:extLst>
              <a:ext uri="{FF2B5EF4-FFF2-40B4-BE49-F238E27FC236}">
                <a16:creationId xmlns:a16="http://schemas.microsoft.com/office/drawing/2014/main" id="{30450B97-C039-4FA8-B8A7-49A975A991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9913" y="32908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7" imgW="114151" imgH="215619" progId="Equation.3">
                  <p:embed/>
                </p:oleObj>
              </mc:Choice>
              <mc:Fallback>
                <p:oleObj name="Equation" r:id="rId17" imgW="114151" imgH="215619" progId="Equation.3">
                  <p:embed/>
                  <p:pic>
                    <p:nvPicPr>
                      <p:cNvPr id="14363" name="Object 21">
                        <a:extLst>
                          <a:ext uri="{FF2B5EF4-FFF2-40B4-BE49-F238E27FC236}">
                            <a16:creationId xmlns:a16="http://schemas.microsoft.com/office/drawing/2014/main" id="{30450B97-C039-4FA8-B8A7-49A975A991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32908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4" name="Object 22">
            <a:extLst>
              <a:ext uri="{FF2B5EF4-FFF2-40B4-BE49-F238E27FC236}">
                <a16:creationId xmlns:a16="http://schemas.microsoft.com/office/drawing/2014/main" id="{0F7C763E-2381-49D7-83D9-16907DA5C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9913" y="32908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8" imgW="114151" imgH="215619" progId="Equation.3">
                  <p:embed/>
                </p:oleObj>
              </mc:Choice>
              <mc:Fallback>
                <p:oleObj name="Equation" r:id="rId18" imgW="114151" imgH="215619" progId="Equation.3">
                  <p:embed/>
                  <p:pic>
                    <p:nvPicPr>
                      <p:cNvPr id="14364" name="Object 22">
                        <a:extLst>
                          <a:ext uri="{FF2B5EF4-FFF2-40B4-BE49-F238E27FC236}">
                            <a16:creationId xmlns:a16="http://schemas.microsoft.com/office/drawing/2014/main" id="{0F7C763E-2381-49D7-83D9-16907DA5C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32908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25">
            <a:extLst>
              <a:ext uri="{FF2B5EF4-FFF2-40B4-BE49-F238E27FC236}">
                <a16:creationId xmlns:a16="http://schemas.microsoft.com/office/drawing/2014/main" id="{D8A9FA8F-0C25-4A0C-B64B-9DED6087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1981200"/>
            <a:ext cx="84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77" name="Text Box 26">
            <a:extLst>
              <a:ext uri="{FF2B5EF4-FFF2-40B4-BE49-F238E27FC236}">
                <a16:creationId xmlns:a16="http://schemas.microsoft.com/office/drawing/2014/main" id="{CCAE3717-668A-4231-A496-4089DA51F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1993900"/>
            <a:ext cx="1060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78" name="Text Box 27">
            <a:extLst>
              <a:ext uri="{FF2B5EF4-FFF2-40B4-BE49-F238E27FC236}">
                <a16:creationId xmlns:a16="http://schemas.microsoft.com/office/drawing/2014/main" id="{39D6EFF0-5AFB-4505-8027-6FF6566FC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2774950"/>
            <a:ext cx="112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79" name="Text Box 28">
            <a:extLst>
              <a:ext uri="{FF2B5EF4-FFF2-40B4-BE49-F238E27FC236}">
                <a16:creationId xmlns:a16="http://schemas.microsoft.com/office/drawing/2014/main" id="{10DCD296-F613-479E-AEDE-F92C0194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771900"/>
            <a:ext cx="1106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80" name="Text Box 29">
            <a:extLst>
              <a:ext uri="{FF2B5EF4-FFF2-40B4-BE49-F238E27FC236}">
                <a16:creationId xmlns:a16="http://schemas.microsoft.com/office/drawing/2014/main" id="{DF6FBCD4-3578-477C-BD97-8F3BB379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4673600"/>
            <a:ext cx="104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4370" name="Text Box 31">
            <a:extLst>
              <a:ext uri="{FF2B5EF4-FFF2-40B4-BE49-F238E27FC236}">
                <a16:creationId xmlns:a16="http://schemas.microsoft.com/office/drawing/2014/main" id="{A4E9D880-8B3F-442D-9312-372DA841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063" y="24082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1" name="Text Box 33">
            <a:extLst>
              <a:ext uri="{FF2B5EF4-FFF2-40B4-BE49-F238E27FC236}">
                <a16:creationId xmlns:a16="http://schemas.microsoft.com/office/drawing/2014/main" id="{E1B67953-FE58-4918-9455-208447E2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4929188"/>
            <a:ext cx="184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35">
            <a:extLst>
              <a:ext uri="{FF2B5EF4-FFF2-40B4-BE49-F238E27FC236}">
                <a16:creationId xmlns:a16="http://schemas.microsoft.com/office/drawing/2014/main" id="{F772ED13-E819-42A4-8DBF-CEEA87203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5088" y="2974975"/>
            <a:ext cx="1204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 </a:t>
            </a:r>
          </a:p>
        </p:txBody>
      </p:sp>
      <p:sp>
        <p:nvSpPr>
          <p:cNvPr id="84" name="Text Box 38">
            <a:extLst>
              <a:ext uri="{FF2B5EF4-FFF2-40B4-BE49-F238E27FC236}">
                <a16:creationId xmlns:a16="http://schemas.microsoft.com/office/drawing/2014/main" id="{C3BD3F68-B515-46AB-BF7F-3E39A11B9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300" y="4064000"/>
            <a:ext cx="115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92F7A02D-50F3-42F2-BA47-C4E45E1C7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75" y="5021263"/>
            <a:ext cx="1247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 </a:t>
            </a:r>
          </a:p>
        </p:txBody>
      </p:sp>
      <p:sp>
        <p:nvSpPr>
          <p:cNvPr id="14375" name="Text Box 42">
            <a:extLst>
              <a:ext uri="{FF2B5EF4-FFF2-40B4-BE49-F238E27FC236}">
                <a16:creationId xmlns:a16="http://schemas.microsoft.com/office/drawing/2014/main" id="{62DE138F-40C6-49E9-97D9-B5727850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2344738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 b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43">
            <a:extLst>
              <a:ext uri="{FF2B5EF4-FFF2-40B4-BE49-F238E27FC236}">
                <a16:creationId xmlns:a16="http://schemas.microsoft.com/office/drawing/2014/main" id="{958ADAD0-EA79-48C0-B62C-D51E09DE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1990725"/>
            <a:ext cx="636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9" name="Text Box 44">
            <a:extLst>
              <a:ext uri="{FF2B5EF4-FFF2-40B4-BE49-F238E27FC236}">
                <a16:creationId xmlns:a16="http://schemas.microsoft.com/office/drawing/2014/main" id="{52C19E2D-F95F-4303-B6E6-7F8C7CB8A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1981200"/>
            <a:ext cx="87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 </a:t>
            </a:r>
          </a:p>
        </p:txBody>
      </p:sp>
      <p:pic>
        <p:nvPicPr>
          <p:cNvPr id="90" name="Picture 8">
            <a:hlinkClick r:id="rId19" action="ppaction://hlinksldjump"/>
            <a:extLst>
              <a:ext uri="{FF2B5EF4-FFF2-40B4-BE49-F238E27FC236}">
                <a16:creationId xmlns:a16="http://schemas.microsoft.com/office/drawing/2014/main" id="{D6E8CA69-A867-4430-88D9-97E7CEE8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5" y="5530850"/>
            <a:ext cx="5810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12">
            <a:hlinkClick r:id="rId21" action="ppaction://hlinksldjump"/>
            <a:extLst>
              <a:ext uri="{FF2B5EF4-FFF2-40B4-BE49-F238E27FC236}">
                <a16:creationId xmlns:a16="http://schemas.microsoft.com/office/drawing/2014/main" id="{8E5C10D0-84D9-4D24-83CF-6F593A62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8" y="2163763"/>
            <a:ext cx="6905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4192D4BB-19B6-44F0-96AA-230DA4C96FC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1940" y="1818509"/>
            <a:ext cx="320601" cy="1040285"/>
          </a:xfrm>
          <a:prstGeom prst="rect">
            <a:avLst/>
          </a:prstGeom>
          <a:blipFill>
            <a:blip r:embed="rId23"/>
            <a:stretch>
              <a:fillRect l="-1887" r="-226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7F32BD0-0C0F-421B-B242-BAD4DD2467D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11458" y="2819416"/>
            <a:ext cx="884858" cy="1040285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F129AFA-3D88-40B6-9935-E68B52D8775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24990" y="3776046"/>
            <a:ext cx="884858" cy="1040285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0E9BE82-A065-40F2-BE67-C4FD9B7D3D2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19103" y="4829290"/>
            <a:ext cx="884858" cy="1040285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668 -0.6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29558 -0.4696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07578 -0.3002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56211 -0.1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12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81432 -0.5342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6" y="-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0.00602 L 0.62721 -0.3965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5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3541 L 0.10378 -0.02083 C 0.12526 0.02778 0.15782 0.05394 0.19193 0.05394 C 0.23073 0.05394 0.26185 0.02778 0.28334 -0.02083 L 0.38737 -0.23541 " pathEditMode="relative" rAng="0" ptsTypes="AAAAA">
                                      <p:cBhvr>
                                        <p:cTn id="2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361 L 0.04153 0.0338 C 0.05026 0.04676 0.06328 0.05394 0.07695 0.05394 C 0.09245 0.05394 0.10495 0.04676 0.11367 0.0338 L 0.15534 -0.02361 " pathEditMode="relative" rAng="0" ptsTypes="AAAAA">
                                      <p:cBhvr>
                                        <p:cTn id="2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6" grpId="0"/>
      <p:bldP spid="77" grpId="0"/>
      <p:bldP spid="78" grpId="0"/>
      <p:bldP spid="79" grpId="0"/>
      <p:bldP spid="80" grpId="0"/>
      <p:bldP spid="83" grpId="0"/>
      <p:bldP spid="84" grpId="0"/>
      <p:bldP spid="86" grpId="0"/>
      <p:bldP spid="88" grpId="0"/>
      <p:bldP spid="89" grpId="0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B37AF-2AC3-49EE-BFE5-086FE03BD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r="7761"/>
          <a:stretch/>
        </p:blipFill>
        <p:spPr>
          <a:xfrm>
            <a:off x="1132764" y="0"/>
            <a:ext cx="9994710" cy="714460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7">
            <a:extLst>
              <a:ext uri="{FF2B5EF4-FFF2-40B4-BE49-F238E27FC236}">
                <a16:creationId xmlns:a16="http://schemas.microsoft.com/office/drawing/2014/main" id="{874507EC-B3FA-41E8-82D3-77276CB5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0"/>
            <a:ext cx="8229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</a:rPr>
              <a:t>Bài: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vi-VN" sz="3200">
              <a:latin typeface="Times New Roman" panose="02020603050405020304" pitchFamily="18" charset="0"/>
            </a:endParaRPr>
          </a:p>
        </p:txBody>
      </p:sp>
      <p:sp>
        <p:nvSpPr>
          <p:cNvPr id="16387" name="Text Box 10">
            <a:extLst>
              <a:ext uri="{FF2B5EF4-FFF2-40B4-BE49-F238E27FC236}">
                <a16:creationId xmlns:a16="http://schemas.microsoft.com/office/drawing/2014/main" id="{DD7C257A-80C3-4A8F-845A-3BE952C45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-76200"/>
            <a:ext cx="10880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Thứ</a:t>
            </a: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năm ngày 21 tháng 4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anose="02020603050405020304" pitchFamily="18" charset="0"/>
              <a:ea typeface="HP001"/>
              <a:cs typeface="Times New Roman" panose="02020603050405020304" pitchFamily="18" charset="0"/>
            </a:endParaRPr>
          </a:p>
        </p:txBody>
      </p:sp>
      <p:sp>
        <p:nvSpPr>
          <p:cNvPr id="16388" name="Text Box 10">
            <a:extLst>
              <a:ext uri="{FF2B5EF4-FFF2-40B4-BE49-F238E27FC236}">
                <a16:creationId xmlns:a16="http://schemas.microsoft.com/office/drawing/2014/main" id="{0A52B9B5-EA99-42F5-A861-2C30A138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4000"/>
            <a:ext cx="1087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Toán</a:t>
            </a:r>
          </a:p>
        </p:txBody>
      </p:sp>
      <p:sp>
        <p:nvSpPr>
          <p:cNvPr id="16389" name="Text Box 27">
            <a:extLst>
              <a:ext uri="{FF2B5EF4-FFF2-40B4-BE49-F238E27FC236}">
                <a16:creationId xmlns:a16="http://schemas.microsoft.com/office/drawing/2014/main" id="{5779BB9B-B346-4136-A496-975E11AF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85800"/>
            <a:ext cx="8229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Ôn tập về đo độ dài và đo khối l</a:t>
            </a:r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ợng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vi-V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694076-EECC-4EAD-BB83-0B439FB18BA9}"/>
              </a:ext>
            </a:extLst>
          </p:cNvPr>
          <p:cNvSpPr/>
          <p:nvPr/>
        </p:nvSpPr>
        <p:spPr>
          <a:xfrm>
            <a:off x="76200" y="1524000"/>
            <a:ext cx="11734800" cy="5435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391" name="Straight Connector 23">
            <a:extLst>
              <a:ext uri="{FF2B5EF4-FFF2-40B4-BE49-F238E27FC236}">
                <a16:creationId xmlns:a16="http://schemas.microsoft.com/office/drawing/2014/main" id="{5BBA7DB4-9AC8-459D-8B1A-E5698DC4D6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2133600"/>
            <a:ext cx="411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Box 11">
            <a:extLst>
              <a:ext uri="{FF2B5EF4-FFF2-40B4-BE49-F238E27FC236}">
                <a16:creationId xmlns:a16="http://schemas.microsoft.com/office/drawing/2014/main" id="{1D3EEFD0-C00A-49D0-8DD6-117959280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549400"/>
            <a:ext cx="9488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en-US" altLang="en-US" sz="3200" u="sng">
                <a:latin typeface="Times New Roman" panose="02020603050405020304" pitchFamily="18" charset="0"/>
              </a:rPr>
              <a:t>B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u="sng">
                <a:latin typeface="Times New Roman" panose="02020603050405020304" pitchFamily="18" charset="0"/>
              </a:rPr>
              <a:t>i 3 </a:t>
            </a:r>
            <a:r>
              <a:rPr lang="en-US" altLang="en-US" sz="3200">
                <a:latin typeface="Times New Roman" panose="02020603050405020304" pitchFamily="18" charset="0"/>
              </a:rPr>
              <a:t>Viết số thích hợp v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>
                <a:latin typeface="Times New Roman" panose="02020603050405020304" pitchFamily="18" charset="0"/>
              </a:rPr>
              <a:t>o chỗ chấm (theo mẫu): 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Box 1">
            <a:extLst>
              <a:ext uri="{FF2B5EF4-FFF2-40B4-BE49-F238E27FC236}">
                <a16:creationId xmlns:a16="http://schemas.microsoft.com/office/drawing/2014/main" id="{F4419E98-B2A9-45B2-B27C-178F56520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46313"/>
            <a:ext cx="60960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a) 5285m = </a:t>
            </a: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3200" b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>
                <a:latin typeface="Times New Roman" panose="02020603050405020304" pitchFamily="18" charset="0"/>
              </a:rPr>
              <a:t>km</a:t>
            </a: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285</a:t>
            </a:r>
            <a:r>
              <a:rPr lang="en-US" altLang="en-US" sz="3200" b="0">
                <a:latin typeface="Times New Roman" panose="02020603050405020304" pitchFamily="18" charset="0"/>
              </a:rPr>
              <a:t>m = </a:t>
            </a: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5,285</a:t>
            </a:r>
            <a:r>
              <a:rPr lang="en-US" altLang="en-US" sz="3200" b="0">
                <a:latin typeface="Times New Roman" panose="02020603050405020304" pitchFamily="18" charset="0"/>
              </a:rPr>
              <a:t>km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    1827m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km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,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km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    2063m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km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,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km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    702m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km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,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altLang="en-US" sz="3200" b="0">
                <a:latin typeface="Times New Roman" panose="02020603050405020304" pitchFamily="18" charset="0"/>
              </a:rPr>
              <a:t>.km </a:t>
            </a:r>
          </a:p>
        </p:txBody>
      </p:sp>
      <p:sp>
        <p:nvSpPr>
          <p:cNvPr id="16394" name="TextBox 1">
            <a:extLst>
              <a:ext uri="{FF2B5EF4-FFF2-40B4-BE49-F238E27FC236}">
                <a16:creationId xmlns:a16="http://schemas.microsoft.com/office/drawing/2014/main" id="{C2080DA3-D1BD-41D6-9289-AEF6E4EEB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88" y="2205038"/>
            <a:ext cx="53451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b)34dm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m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dm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,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  786cm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m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cm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,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  408cm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m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cm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,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6395" name="TextBox 1">
            <a:extLst>
              <a:ext uri="{FF2B5EF4-FFF2-40B4-BE49-F238E27FC236}">
                <a16:creationId xmlns:a16="http://schemas.microsoft.com/office/drawing/2014/main" id="{B667924F-FA2E-4933-9F19-9BE90398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5135563"/>
            <a:ext cx="66865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c) 6258g =  </a:t>
            </a: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200" b="0">
                <a:latin typeface="Times New Roman" panose="02020603050405020304" pitchFamily="18" charset="0"/>
              </a:rPr>
              <a:t>kg</a:t>
            </a: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 258 </a:t>
            </a:r>
            <a:r>
              <a:rPr lang="en-US" altLang="en-US" sz="3200" b="0">
                <a:latin typeface="Times New Roman" panose="02020603050405020304" pitchFamily="18" charset="0"/>
              </a:rPr>
              <a:t>g = </a:t>
            </a: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6,258 </a:t>
            </a:r>
            <a:r>
              <a:rPr lang="en-US" altLang="en-US" sz="3200" b="0">
                <a:latin typeface="Times New Roman" panose="02020603050405020304" pitchFamily="18" charset="0"/>
              </a:rPr>
              <a:t>kg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    2065g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kg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…...</a:t>
            </a:r>
            <a:r>
              <a:rPr lang="en-US" altLang="en-US" sz="3200" b="0">
                <a:latin typeface="Times New Roman" panose="02020603050405020304" pitchFamily="18" charset="0"/>
              </a:rPr>
              <a:t>g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,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.kg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    8047kg = …tấn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kg = 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,</a:t>
            </a: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>
                <a:latin typeface="Times New Roman" panose="02020603050405020304" pitchFamily="18" charset="0"/>
              </a:rPr>
              <a:t>tấn</a:t>
            </a:r>
            <a:endParaRPr lang="en-US" altLang="en-US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7">
            <a:extLst>
              <a:ext uri="{FF2B5EF4-FFF2-40B4-BE49-F238E27FC236}">
                <a16:creationId xmlns:a16="http://schemas.microsoft.com/office/drawing/2014/main" id="{807A3A57-D892-48C3-A979-BB45CF4DD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57238"/>
            <a:ext cx="8229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</a:rPr>
              <a:t>Bài: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vi-VN" sz="3200">
              <a:latin typeface="Times New Roman" panose="02020603050405020304" pitchFamily="18" charset="0"/>
            </a:endParaRPr>
          </a:p>
        </p:txBody>
      </p:sp>
      <p:sp>
        <p:nvSpPr>
          <p:cNvPr id="18435" name="Text Box 10">
            <a:extLst>
              <a:ext uri="{FF2B5EF4-FFF2-40B4-BE49-F238E27FC236}">
                <a16:creationId xmlns:a16="http://schemas.microsoft.com/office/drawing/2014/main" id="{B0D6B612-F79F-4E00-A29F-39055440F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-76200"/>
            <a:ext cx="10880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Thứ</a:t>
            </a: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năm ngày 21 tháng 4 năm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anose="02020603050405020304" pitchFamily="18" charset="0"/>
              <a:ea typeface="HP001"/>
              <a:cs typeface="Times New Roman" panose="02020603050405020304" pitchFamily="18" charset="0"/>
            </a:endParaRPr>
          </a:p>
        </p:txBody>
      </p:sp>
      <p:sp>
        <p:nvSpPr>
          <p:cNvPr id="18436" name="Text Box 10">
            <a:extLst>
              <a:ext uri="{FF2B5EF4-FFF2-40B4-BE49-F238E27FC236}">
                <a16:creationId xmlns:a16="http://schemas.microsoft.com/office/drawing/2014/main" id="{32855E68-B98D-4679-B071-92B81E58E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1087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Toán</a:t>
            </a:r>
          </a:p>
        </p:txBody>
      </p:sp>
      <p:sp>
        <p:nvSpPr>
          <p:cNvPr id="18437" name="Text Box 27">
            <a:extLst>
              <a:ext uri="{FF2B5EF4-FFF2-40B4-BE49-F238E27FC236}">
                <a16:creationId xmlns:a16="http://schemas.microsoft.com/office/drawing/2014/main" id="{504B4CF9-8684-4FAF-928D-438076CED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85800"/>
            <a:ext cx="8229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Ôn tập về đo độ dài và đo khối l</a:t>
            </a:r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ợng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vi-V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694076-EECC-4EAD-BB83-0B439FB18BA9}"/>
              </a:ext>
            </a:extLst>
          </p:cNvPr>
          <p:cNvSpPr/>
          <p:nvPr/>
        </p:nvSpPr>
        <p:spPr>
          <a:xfrm>
            <a:off x="66675" y="1341438"/>
            <a:ext cx="12125325" cy="55419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9" name="TextBox 11">
            <a:extLst>
              <a:ext uri="{FF2B5EF4-FFF2-40B4-BE49-F238E27FC236}">
                <a16:creationId xmlns:a16="http://schemas.microsoft.com/office/drawing/2014/main" id="{F14EDC54-44E1-470B-847F-8982C6FA3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937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en-US" altLang="en-US" sz="3200" u="sng">
                <a:latin typeface="Times New Roman" panose="02020603050405020304" pitchFamily="18" charset="0"/>
              </a:rPr>
              <a:t>B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u="sng">
                <a:latin typeface="Times New Roman" panose="02020603050405020304" pitchFamily="18" charset="0"/>
              </a:rPr>
              <a:t>i 3 </a:t>
            </a:r>
            <a:r>
              <a:rPr lang="en-US" altLang="en-US" sz="3200">
                <a:latin typeface="Times New Roman" panose="02020603050405020304" pitchFamily="18" charset="0"/>
              </a:rPr>
              <a:t>Viết số thích hợp v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>
                <a:latin typeface="Times New Roman" panose="02020603050405020304" pitchFamily="18" charset="0"/>
              </a:rPr>
              <a:t>o chỗ chấm (theo mẫu): 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90ED0733-2406-42FD-A966-1ACA900EF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7875"/>
            <a:ext cx="6096000" cy="2524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3200" b="0" dirty="0">
                <a:latin typeface="Times New Roman" panose="02020603050405020304" pitchFamily="18" charset="0"/>
              </a:rPr>
              <a:t>a) 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5285m = 5km 285m = 5,285km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3200" b="0" dirty="0">
                <a:latin typeface="Times New Roman" panose="02020603050405020304" pitchFamily="18" charset="0"/>
              </a:rPr>
              <a:t>1827m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km….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m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altLang="en-US" sz="3200" b="0" dirty="0">
                <a:latin typeface="Times New Roman" panose="02020603050405020304" pitchFamily="18" charset="0"/>
              </a:rPr>
              <a:t>km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3200" b="0" dirty="0">
                <a:latin typeface="Times New Roman" panose="02020603050405020304" pitchFamily="18" charset="0"/>
              </a:rPr>
              <a:t>2063m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km ..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m =  .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altLang="en-US" sz="3200" b="0" dirty="0">
                <a:latin typeface="Times New Roman" panose="02020603050405020304" pitchFamily="18" charset="0"/>
              </a:rPr>
              <a:t>km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3200" b="0" dirty="0">
                <a:latin typeface="Times New Roman" panose="02020603050405020304" pitchFamily="18" charset="0"/>
              </a:rPr>
              <a:t>  702m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km ..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m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3200" b="0" dirty="0">
                <a:latin typeface="Times New Roman" panose="02020603050405020304" pitchFamily="18" charset="0"/>
              </a:rPr>
              <a:t> …km </a:t>
            </a:r>
          </a:p>
        </p:txBody>
      </p:sp>
      <p:sp>
        <p:nvSpPr>
          <p:cNvPr id="18442" name="TextBox 1">
            <a:extLst>
              <a:ext uri="{FF2B5EF4-FFF2-40B4-BE49-F238E27FC236}">
                <a16:creationId xmlns:a16="http://schemas.microsoft.com/office/drawing/2014/main" id="{0808DCCE-2A2D-404A-9DCF-883D25088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2162175"/>
            <a:ext cx="5800725" cy="20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altLang="en-US" sz="3200" b="0" dirty="0">
                <a:latin typeface="Times New Roman" panose="02020603050405020304" pitchFamily="18" charset="0"/>
              </a:rPr>
              <a:t>b)34dm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m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3200" b="0" dirty="0">
                <a:latin typeface="Times New Roman" panose="02020603050405020304" pitchFamily="18" charset="0"/>
              </a:rPr>
              <a:t>dm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altLang="en-US" sz="3200" b="0" dirty="0">
                <a:latin typeface="Times New Roman" panose="02020603050405020304" pitchFamily="18" charset="0"/>
              </a:rPr>
              <a:t>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altLang="en-US" sz="3200" b="0" dirty="0">
                <a:latin typeface="Times New Roman" panose="02020603050405020304" pitchFamily="18" charset="0"/>
              </a:rPr>
              <a:t>  786cm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m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3200" b="0" dirty="0">
                <a:latin typeface="Times New Roman" panose="02020603050405020304" pitchFamily="18" charset="0"/>
              </a:rPr>
              <a:t>cm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altLang="en-US" sz="3200" b="0" dirty="0">
                <a:latin typeface="Times New Roman" panose="02020603050405020304" pitchFamily="18" charset="0"/>
              </a:rPr>
              <a:t>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altLang="en-US" sz="3200" b="0" dirty="0">
                <a:latin typeface="Times New Roman" panose="02020603050405020304" pitchFamily="18" charset="0"/>
              </a:rPr>
              <a:t>  408cm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m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3200" b="0" dirty="0">
                <a:latin typeface="Times New Roman" panose="02020603050405020304" pitchFamily="18" charset="0"/>
              </a:rPr>
              <a:t>cm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altLang="en-US" sz="3200" b="0" dirty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8443" name="TextBox 1">
            <a:extLst>
              <a:ext uri="{FF2B5EF4-FFF2-40B4-BE49-F238E27FC236}">
                <a16:creationId xmlns:a16="http://schemas.microsoft.com/office/drawing/2014/main" id="{41395630-6915-4A0D-B8B4-2C5E3B975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4953000"/>
            <a:ext cx="6848475" cy="1878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3200" b="0" dirty="0">
                <a:latin typeface="Times New Roman" panose="02020603050405020304" pitchFamily="18" charset="0"/>
              </a:rPr>
              <a:t>c) 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6258g = 6kg 258g = ..6,258..kg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3200" b="0" dirty="0">
                <a:latin typeface="Times New Roman" panose="02020603050405020304" pitchFamily="18" charset="0"/>
              </a:rPr>
              <a:t>    2065g = ..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kg ..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g =...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3200" b="0" dirty="0">
                <a:latin typeface="Times New Roman" panose="02020603050405020304" pitchFamily="18" charset="0"/>
              </a:rPr>
              <a:t>.kg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3200" b="0" dirty="0">
                <a:latin typeface="Times New Roman" panose="02020603050405020304" pitchFamily="18" charset="0"/>
              </a:rPr>
              <a:t>    8047kg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tấn</a:t>
            </a:r>
            <a:r>
              <a:rPr lang="en-US" altLang="en-US" sz="3200" b="0" dirty="0">
                <a:latin typeface="Times New Roman" panose="02020603050405020304" pitchFamily="18" charset="0"/>
              </a:rPr>
              <a:t> …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0" dirty="0">
                <a:latin typeface="Times New Roman" panose="02020603050405020304" pitchFamily="18" charset="0"/>
              </a:rPr>
              <a:t>kg =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3200" b="0" dirty="0">
                <a:latin typeface="Times New Roman" panose="02020603050405020304" pitchFamily="18" charset="0"/>
              </a:rPr>
              <a:t>  ..</a:t>
            </a:r>
            <a:r>
              <a:rPr lang="en-US" altLang="en-US" sz="3200" b="0" dirty="0" err="1">
                <a:latin typeface="Times New Roman" panose="02020603050405020304" pitchFamily="18" charset="0"/>
              </a:rPr>
              <a:t>tấn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840675-E0D8-4446-879B-5C8042B29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2616200"/>
            <a:ext cx="58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F33F9-2803-4EA7-999B-1C6E8AD0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614613"/>
            <a:ext cx="838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827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11D7F9-85C8-40C7-81B8-05C422FC8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616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1,827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03630D-2CA9-47EF-99BE-27F6C8FF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302000"/>
            <a:ext cx="48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01AC3-F4D5-44EE-95C3-DE21CCFC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02000"/>
            <a:ext cx="620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63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BB6C20-7BDB-4CCC-BC0D-888767996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3" y="3302000"/>
            <a:ext cx="1531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2,03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E5E75-87E3-458C-A25B-50CA518B5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886200"/>
            <a:ext cx="48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3D870-09AF-4AEF-8F69-2A933FF8D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3911600"/>
            <a:ext cx="1074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702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F19A82-0167-4192-8061-3D77FFDB1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3886200"/>
            <a:ext cx="153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0,702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EE9B8E-8401-48BF-B246-A1BC323A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3" y="2108200"/>
            <a:ext cx="477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EEB727-AC28-4AC8-AE42-0F17396C9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2138" y="2082800"/>
            <a:ext cx="744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3,4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23DE74-9876-461B-94D9-828F7FCD5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425" y="2108200"/>
            <a:ext cx="47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E38324-9E5A-4818-A8B6-1A69AE809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819400"/>
            <a:ext cx="47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206758-F329-44FF-AC85-45C984202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819400"/>
            <a:ext cx="89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86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8B9D14-B67E-467E-BCD0-912C9FE2F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2819400"/>
            <a:ext cx="89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7,86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C0015E-DD9F-47C8-9655-C8ED4985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3" y="3557588"/>
            <a:ext cx="477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155C40-5F34-4475-B8ED-1DDE5D878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557588"/>
            <a:ext cx="895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9E4079-928B-4FDB-A1D1-76FC874F1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3505200"/>
            <a:ext cx="1371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4,08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D15B31-03DE-4074-84F9-6A85550D0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5572125"/>
            <a:ext cx="49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9798C2-DC51-494A-9EA8-E2767479A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5572125"/>
            <a:ext cx="61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65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779A07-7305-4DCB-B811-080A5E064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5588000"/>
            <a:ext cx="1550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2,065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3A7343-B081-4A99-80D8-45792FBE0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6180138"/>
            <a:ext cx="49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6E99FA-6445-45F8-81D9-1EF166D2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6197600"/>
            <a:ext cx="138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47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F96C40-EDBE-4378-8681-55351AF2D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197600"/>
            <a:ext cx="155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8,047</a:t>
            </a:r>
            <a:endParaRPr lang="en-US" alt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929</Words>
  <Application>Microsoft Macintosh PowerPoint</Application>
  <PresentationFormat>Widescreen</PresentationFormat>
  <Paragraphs>261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SimSun</vt:lpstr>
      <vt:lpstr>.VnTime</vt:lpstr>
      <vt:lpstr>.VnTimeH</vt:lpstr>
      <vt:lpstr>Arial</vt:lpstr>
      <vt:lpstr>Calibri</vt:lpstr>
      <vt:lpstr>Calibri Light</vt:lpstr>
      <vt:lpstr>HP001</vt:lpstr>
      <vt:lpstr>Tahoma</vt:lpstr>
      <vt:lpstr>Times New Roman</vt:lpstr>
      <vt:lpstr>Default Design</vt:lpstr>
      <vt:lpstr>Equation</vt:lpstr>
      <vt:lpstr>BỨC TRANH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15</cp:revision>
  <dcterms:created xsi:type="dcterms:W3CDTF">2022-04-19T06:40:29Z</dcterms:created>
  <dcterms:modified xsi:type="dcterms:W3CDTF">2023-03-29T19:10:43Z</dcterms:modified>
</cp:coreProperties>
</file>