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2" r:id="rId1"/>
    <p:sldMasterId id="2147483684" r:id="rId2"/>
    <p:sldMasterId id="2147483696" r:id="rId3"/>
  </p:sldMasterIdLst>
  <p:notesMasterIdLst>
    <p:notesMasterId r:id="rId47"/>
  </p:notesMasterIdLst>
  <p:sldIdLst>
    <p:sldId id="377" r:id="rId4"/>
    <p:sldId id="256" r:id="rId5"/>
    <p:sldId id="379" r:id="rId6"/>
    <p:sldId id="378" r:id="rId7"/>
    <p:sldId id="262" r:id="rId8"/>
    <p:sldId id="381" r:id="rId9"/>
    <p:sldId id="380" r:id="rId10"/>
    <p:sldId id="260" r:id="rId11"/>
    <p:sldId id="263" r:id="rId12"/>
    <p:sldId id="259" r:id="rId13"/>
    <p:sldId id="373" r:id="rId14"/>
    <p:sldId id="326" r:id="rId15"/>
    <p:sldId id="264" r:id="rId16"/>
    <p:sldId id="265" r:id="rId17"/>
    <p:sldId id="266" r:id="rId18"/>
    <p:sldId id="267" r:id="rId19"/>
    <p:sldId id="352" r:id="rId20"/>
    <p:sldId id="355" r:id="rId21"/>
    <p:sldId id="354" r:id="rId22"/>
    <p:sldId id="353" r:id="rId23"/>
    <p:sldId id="356" r:id="rId24"/>
    <p:sldId id="357" r:id="rId25"/>
    <p:sldId id="358" r:id="rId26"/>
    <p:sldId id="359" r:id="rId27"/>
    <p:sldId id="360" r:id="rId28"/>
    <p:sldId id="361" r:id="rId29"/>
    <p:sldId id="268" r:id="rId30"/>
    <p:sldId id="362" r:id="rId31"/>
    <p:sldId id="269" r:id="rId32"/>
    <p:sldId id="270" r:id="rId33"/>
    <p:sldId id="273" r:id="rId34"/>
    <p:sldId id="271" r:id="rId35"/>
    <p:sldId id="371" r:id="rId36"/>
    <p:sldId id="369" r:id="rId37"/>
    <p:sldId id="370" r:id="rId38"/>
    <p:sldId id="272" r:id="rId39"/>
    <p:sldId id="374" r:id="rId40"/>
    <p:sldId id="382" r:id="rId41"/>
    <p:sldId id="383" r:id="rId42"/>
    <p:sldId id="384" r:id="rId43"/>
    <p:sldId id="385" r:id="rId44"/>
    <p:sldId id="387" r:id="rId45"/>
    <p:sldId id="388" r:id="rId46"/>
  </p:sldIdLst>
  <p:sldSz cx="9144000" cy="5143500" type="screen16x9"/>
  <p:notesSz cx="6858000" cy="9144000"/>
  <p:embeddedFontLst>
    <p:embeddedFont>
      <p:font typeface="Calibri" panose="020F0502020204030204" pitchFamily="34" charset="0"/>
      <p:regular r:id="rId48"/>
      <p:bold r:id="rId49"/>
      <p:italic r:id="rId50"/>
      <p:boldItalic r:id="rId51"/>
    </p:embeddedFont>
    <p:embeddedFont>
      <p:font typeface="Cinzel" pitchFamily="2" charset="77"/>
      <p:regular r:id="rId52"/>
      <p:bold r:id="rId53"/>
    </p:embeddedFont>
    <p:embeddedFont>
      <p:font typeface="Fira Sans" panose="020B0503050000020004" pitchFamily="34" charset="0"/>
      <p:regular r:id="rId54"/>
      <p:bold r:id="rId55"/>
      <p:italic r:id="rId56"/>
      <p:boldItalic r:id="rId57"/>
    </p:embeddedFont>
    <p:embeddedFont>
      <p:font typeface="Fira Sans Extra Condensed Medium" panose="020B0604020202020204" pitchFamily="34" charset="0"/>
      <p:regular r:id="rId58"/>
      <p:bold r:id="rId59"/>
      <p:italic r:id="rId60"/>
      <p:boldItalic r:id="rId61"/>
    </p:embeddedFont>
    <p:embeddedFont>
      <p:font typeface="Fira Sans Medium" panose="020B0603050000020004" pitchFamily="34" charset="0"/>
      <p:regular r:id="rId62"/>
      <p:italic r:id="rId63"/>
    </p:embeddedFont>
    <p:embeddedFont>
      <p:font typeface="HP001 4 hàng" panose="020B0603050302020204" pitchFamily="34" charset="77"/>
      <p:regular r:id="rId64"/>
      <p:bold r:id="rId65"/>
    </p:embeddedFont>
    <p:embeddedFont>
      <p:font typeface="Quattrocento" panose="02020502030000000404" pitchFamily="18" charset="0"/>
      <p:regular r:id="rId66"/>
      <p:bold r:id="rId67"/>
    </p:embeddedFont>
    <p:embeddedFont>
      <p:font typeface="Roboto" panose="02000000000000000000" pitchFamily="2" charset="0"/>
      <p:regular r:id="rId68"/>
      <p:bold r:id="rId69"/>
      <p:italic r:id="rId70"/>
      <p:boldItalic r:id="rId71"/>
    </p:embeddedFont>
    <p:embeddedFont>
      <p:font typeface="VNI-Times" pitchFamily="2"/>
      <p:regular r:id="rId72"/>
      <p:bold r:id="rId73"/>
      <p:italic r:id="rId74"/>
      <p:boldItalic r:id="rId7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880">
          <p15:clr>
            <a:srgbClr val="A4A3A4"/>
          </p15:clr>
        </p15:guide>
        <p15:guide id="2"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D2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B80492D-D60A-4D98-A165-4C78DE149CEE}">
  <a:tblStyle styleId="{8B80492D-D60A-4D98-A165-4C78DE149CE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79"/>
  </p:normalViewPr>
  <p:slideViewPr>
    <p:cSldViewPr snapToGrid="0">
      <p:cViewPr varScale="1">
        <p:scale>
          <a:sx n="128" d="100"/>
          <a:sy n="128" d="100"/>
        </p:scale>
        <p:origin x="1160" y="168"/>
      </p:cViewPr>
      <p:guideLst>
        <p:guide pos="2880"/>
        <p:guide orient="horz" pos="16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notesMaster" Target="notesMasters/notesMaster1.xml"/><Relationship Id="rId63" Type="http://schemas.openxmlformats.org/officeDocument/2006/relationships/font" Target="fonts/font16.fntdata"/><Relationship Id="rId68" Type="http://schemas.openxmlformats.org/officeDocument/2006/relationships/font" Target="fonts/font21.fntdata"/><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font" Target="fonts/font19.fntdata"/><Relationship Id="rId74" Type="http://schemas.openxmlformats.org/officeDocument/2006/relationships/font" Target="fonts/font27.fntdata"/><Relationship Id="rId79"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font" Target="fonts/font14.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font" Target="fonts/font17.fntdata"/><Relationship Id="rId69" Type="http://schemas.openxmlformats.org/officeDocument/2006/relationships/font" Target="fonts/font22.fntdata"/><Relationship Id="rId77"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font" Target="fonts/font4.fntdata"/><Relationship Id="rId72" Type="http://schemas.openxmlformats.org/officeDocument/2006/relationships/font" Target="fonts/font25.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12.fntdata"/><Relationship Id="rId67" Type="http://schemas.openxmlformats.org/officeDocument/2006/relationships/font" Target="fonts/font20.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7.fntdata"/><Relationship Id="rId62" Type="http://schemas.openxmlformats.org/officeDocument/2006/relationships/font" Target="fonts/font15.fntdata"/><Relationship Id="rId70" Type="http://schemas.openxmlformats.org/officeDocument/2006/relationships/font" Target="fonts/font23.fntdata"/><Relationship Id="rId75" Type="http://schemas.openxmlformats.org/officeDocument/2006/relationships/font" Target="fonts/font28.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font" Target="fonts/font18.fntdata"/><Relationship Id="rId73" Type="http://schemas.openxmlformats.org/officeDocument/2006/relationships/font" Target="fonts/font26.fntdata"/><Relationship Id="rId78"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font" Target="fonts/font3.fntdata"/><Relationship Id="rId55" Type="http://schemas.openxmlformats.org/officeDocument/2006/relationships/font" Target="fonts/font8.fntdata"/><Relationship Id="rId76"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font" Target="fonts/font24.fntdata"/><Relationship Id="rId2" Type="http://schemas.openxmlformats.org/officeDocument/2006/relationships/slideMaster" Target="slideMasters/slideMaster2.xml"/><Relationship Id="rId29" Type="http://schemas.openxmlformats.org/officeDocument/2006/relationships/slide" Target="slides/slide26.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A3D03D-A7B6-4C2A-A868-69CABFE0204C}" type="doc">
      <dgm:prSet loTypeId="urn:microsoft.com/office/officeart/2005/8/layout/hierarchy2" loCatId="hierarchy" qsTypeId="urn:microsoft.com/office/officeart/2005/8/quickstyle/simple1" qsCatId="simple" csTypeId="urn:microsoft.com/office/officeart/2005/8/colors/accent0_1" csCatId="mainScheme" phldr="1"/>
      <dgm:spPr/>
      <dgm:t>
        <a:bodyPr/>
        <a:lstStyle/>
        <a:p>
          <a:endParaRPr lang="en-US"/>
        </a:p>
      </dgm:t>
    </dgm:pt>
    <dgm:pt modelId="{3FEFC1D8-6B68-459B-A46D-212BD12BF5FC}">
      <dgm:prSet phldrT="[Text]"/>
      <dgm:spPr/>
      <dgm:t>
        <a:bodyPr/>
        <a:lstStyle/>
        <a:p>
          <a:r>
            <a:rPr lang="en-US" dirty="0" err="1"/>
            <a:t>Lục</a:t>
          </a:r>
          <a:r>
            <a:rPr lang="en-US" dirty="0"/>
            <a:t> </a:t>
          </a:r>
          <a:r>
            <a:rPr lang="en-US" dirty="0" err="1"/>
            <a:t>địa</a:t>
          </a:r>
          <a:r>
            <a:rPr lang="en-US" dirty="0"/>
            <a:t> Ô-</a:t>
          </a:r>
          <a:r>
            <a:rPr lang="en-US" dirty="0" err="1"/>
            <a:t>xtrây</a:t>
          </a:r>
          <a:r>
            <a:rPr lang="en-US" dirty="0"/>
            <a:t>-li-a </a:t>
          </a:r>
          <a:r>
            <a:rPr lang="en-US" dirty="0" err="1"/>
            <a:t>có</a:t>
          </a:r>
          <a:r>
            <a:rPr lang="en-US" dirty="0"/>
            <a:t> </a:t>
          </a:r>
          <a:r>
            <a:rPr lang="en-US" dirty="0" err="1"/>
            <a:t>khí</a:t>
          </a:r>
          <a:r>
            <a:rPr lang="en-US" dirty="0"/>
            <a:t> </a:t>
          </a:r>
          <a:r>
            <a:rPr lang="en-US" dirty="0" err="1"/>
            <a:t>hậu</a:t>
          </a:r>
          <a:r>
            <a:rPr lang="en-US" dirty="0"/>
            <a:t> </a:t>
          </a:r>
          <a:r>
            <a:rPr lang="en-US" dirty="0" err="1"/>
            <a:t>khô</a:t>
          </a:r>
          <a:r>
            <a:rPr lang="en-US" dirty="0"/>
            <a:t> </a:t>
          </a:r>
          <a:r>
            <a:rPr lang="en-US" dirty="0" err="1"/>
            <a:t>và</a:t>
          </a:r>
          <a:r>
            <a:rPr lang="en-US" dirty="0"/>
            <a:t> </a:t>
          </a:r>
          <a:r>
            <a:rPr lang="en-US" dirty="0" err="1"/>
            <a:t>nóng</a:t>
          </a:r>
          <a:r>
            <a:rPr lang="en-US" dirty="0"/>
            <a:t> </a:t>
          </a:r>
          <a:r>
            <a:rPr lang="en-US" dirty="0" err="1"/>
            <a:t>vì</a:t>
          </a:r>
          <a:r>
            <a:rPr lang="en-US" dirty="0"/>
            <a:t>:</a:t>
          </a:r>
        </a:p>
      </dgm:t>
    </dgm:pt>
    <dgm:pt modelId="{00831A86-BC00-43B6-AC6C-E64DF8EE8708}" type="parTrans" cxnId="{D790A40D-B633-4B49-A09D-A5E296B95E36}">
      <dgm:prSet/>
      <dgm:spPr/>
      <dgm:t>
        <a:bodyPr/>
        <a:lstStyle/>
        <a:p>
          <a:endParaRPr lang="en-US"/>
        </a:p>
      </dgm:t>
    </dgm:pt>
    <dgm:pt modelId="{1F5DCE75-B1C5-44CF-B1EF-43BACA5D10C5}" type="sibTrans" cxnId="{D790A40D-B633-4B49-A09D-A5E296B95E36}">
      <dgm:prSet/>
      <dgm:spPr/>
      <dgm:t>
        <a:bodyPr/>
        <a:lstStyle/>
        <a:p>
          <a:endParaRPr lang="en-US"/>
        </a:p>
      </dgm:t>
    </dgm:pt>
    <dgm:pt modelId="{023EE7FE-93EE-424A-918C-C316D6A04FF5}">
      <dgm:prSet phldrT="[Text]"/>
      <dgm:spPr/>
      <dgm:t>
        <a:bodyPr/>
        <a:lstStyle/>
        <a:p>
          <a:r>
            <a:rPr lang="en-US" dirty="0" err="1"/>
            <a:t>Lãnh</a:t>
          </a:r>
          <a:r>
            <a:rPr lang="en-US" dirty="0"/>
            <a:t> </a:t>
          </a:r>
          <a:r>
            <a:rPr lang="en-US" dirty="0" err="1"/>
            <a:t>thổ</a:t>
          </a:r>
          <a:r>
            <a:rPr lang="en-US" dirty="0"/>
            <a:t> </a:t>
          </a:r>
          <a:r>
            <a:rPr lang="en-US" dirty="0" err="1"/>
            <a:t>rộng</a:t>
          </a:r>
          <a:endParaRPr lang="en-US" dirty="0"/>
        </a:p>
      </dgm:t>
    </dgm:pt>
    <dgm:pt modelId="{606DAF9B-02AC-4190-8D9E-4970AFE2566B}" type="parTrans" cxnId="{120305A8-6F53-40F3-A6AE-0178FC49059F}">
      <dgm:prSet/>
      <dgm:spPr/>
      <dgm:t>
        <a:bodyPr/>
        <a:lstStyle/>
        <a:p>
          <a:endParaRPr lang="en-US"/>
        </a:p>
      </dgm:t>
    </dgm:pt>
    <dgm:pt modelId="{4920B504-8CB0-4B38-993C-492146FE3605}" type="sibTrans" cxnId="{120305A8-6F53-40F3-A6AE-0178FC49059F}">
      <dgm:prSet/>
      <dgm:spPr/>
      <dgm:t>
        <a:bodyPr/>
        <a:lstStyle/>
        <a:p>
          <a:endParaRPr lang="en-US"/>
        </a:p>
      </dgm:t>
    </dgm:pt>
    <dgm:pt modelId="{AEC4A3F9-3F07-4135-87F7-9446D83B926B}">
      <dgm:prSet phldrT="[Text]"/>
      <dgm:spPr/>
      <dgm:t>
        <a:bodyPr/>
        <a:lstStyle/>
        <a:p>
          <a:r>
            <a:rPr lang="en-US" dirty="0" err="1"/>
            <a:t>Không</a:t>
          </a:r>
          <a:r>
            <a:rPr lang="en-US" dirty="0"/>
            <a:t> </a:t>
          </a:r>
          <a:r>
            <a:rPr lang="en-US" dirty="0" err="1"/>
            <a:t>có</a:t>
          </a:r>
          <a:r>
            <a:rPr lang="en-US" dirty="0"/>
            <a:t> </a:t>
          </a:r>
          <a:r>
            <a:rPr lang="en-US" dirty="0" err="1"/>
            <a:t>biển</a:t>
          </a:r>
          <a:r>
            <a:rPr lang="en-US" dirty="0"/>
            <a:t> </a:t>
          </a:r>
          <a:r>
            <a:rPr lang="en-US" dirty="0" err="1"/>
            <a:t>ăn</a:t>
          </a:r>
          <a:r>
            <a:rPr lang="en-US" dirty="0"/>
            <a:t> </a:t>
          </a:r>
          <a:r>
            <a:rPr lang="en-US" dirty="0" err="1"/>
            <a:t>sâu</a:t>
          </a:r>
          <a:r>
            <a:rPr lang="en-US" dirty="0"/>
            <a:t> </a:t>
          </a:r>
          <a:r>
            <a:rPr lang="en-US" dirty="0" err="1"/>
            <a:t>vào</a:t>
          </a:r>
          <a:r>
            <a:rPr lang="en-US" dirty="0"/>
            <a:t> </a:t>
          </a:r>
          <a:r>
            <a:rPr lang="en-US" dirty="0" err="1"/>
            <a:t>đất</a:t>
          </a:r>
          <a:r>
            <a:rPr lang="en-US" dirty="0"/>
            <a:t> </a:t>
          </a:r>
          <a:r>
            <a:rPr lang="en-US" dirty="0" err="1"/>
            <a:t>liền</a:t>
          </a:r>
          <a:endParaRPr lang="en-US" dirty="0"/>
        </a:p>
      </dgm:t>
    </dgm:pt>
    <dgm:pt modelId="{AB26185B-2CD0-4445-B356-477C6963D352}" type="parTrans" cxnId="{27A46632-2CB7-4604-9B2F-37B3E5C2F62C}">
      <dgm:prSet/>
      <dgm:spPr/>
      <dgm:t>
        <a:bodyPr/>
        <a:lstStyle/>
        <a:p>
          <a:endParaRPr lang="en-US"/>
        </a:p>
      </dgm:t>
    </dgm:pt>
    <dgm:pt modelId="{5B1ED2C1-6EA0-4E52-977A-76F55843CC8E}" type="sibTrans" cxnId="{27A46632-2CB7-4604-9B2F-37B3E5C2F62C}">
      <dgm:prSet/>
      <dgm:spPr/>
      <dgm:t>
        <a:bodyPr/>
        <a:lstStyle/>
        <a:p>
          <a:endParaRPr lang="en-US"/>
        </a:p>
      </dgm:t>
    </dgm:pt>
    <dgm:pt modelId="{FF2086FA-6C73-4B24-B344-142362513436}">
      <dgm:prSet phldrT="[Text]"/>
      <dgm:spPr/>
      <dgm:t>
        <a:bodyPr/>
        <a:lstStyle/>
        <a:p>
          <a:r>
            <a:rPr lang="en-US" dirty="0" err="1"/>
            <a:t>Ảnh</a:t>
          </a:r>
          <a:r>
            <a:rPr lang="en-US" dirty="0"/>
            <a:t> </a:t>
          </a:r>
          <a:r>
            <a:rPr lang="en-US" dirty="0" err="1"/>
            <a:t>hưởng</a:t>
          </a:r>
          <a:r>
            <a:rPr lang="en-US" dirty="0"/>
            <a:t> </a:t>
          </a:r>
          <a:r>
            <a:rPr lang="en-US" dirty="0" err="1"/>
            <a:t>của</a:t>
          </a:r>
          <a:r>
            <a:rPr lang="en-US" dirty="0"/>
            <a:t> </a:t>
          </a:r>
          <a:r>
            <a:rPr lang="en-US" dirty="0" err="1"/>
            <a:t>khí</a:t>
          </a:r>
          <a:r>
            <a:rPr lang="en-US" dirty="0"/>
            <a:t> </a:t>
          </a:r>
          <a:r>
            <a:rPr lang="en-US" dirty="0" err="1"/>
            <a:t>hậu</a:t>
          </a:r>
          <a:r>
            <a:rPr lang="en-US" dirty="0"/>
            <a:t> </a:t>
          </a:r>
          <a:r>
            <a:rPr lang="en-US" dirty="0" err="1"/>
            <a:t>vùng</a:t>
          </a:r>
          <a:r>
            <a:rPr lang="en-US" dirty="0"/>
            <a:t> </a:t>
          </a:r>
          <a:r>
            <a:rPr lang="en-US" dirty="0" err="1"/>
            <a:t>nhiệt</a:t>
          </a:r>
          <a:r>
            <a:rPr lang="en-US" dirty="0"/>
            <a:t> </a:t>
          </a:r>
          <a:r>
            <a:rPr lang="en-US" dirty="0" err="1"/>
            <a:t>đới</a:t>
          </a:r>
          <a:r>
            <a:rPr lang="en-US" dirty="0"/>
            <a:t> (</a:t>
          </a:r>
          <a:r>
            <a:rPr lang="en-US" dirty="0" err="1"/>
            <a:t>nóng</a:t>
          </a:r>
          <a:r>
            <a:rPr lang="en-US" dirty="0"/>
            <a:t>)</a:t>
          </a:r>
        </a:p>
      </dgm:t>
    </dgm:pt>
    <dgm:pt modelId="{00F728EA-1C9E-43A6-9209-85DA1EF61A02}" type="parTrans" cxnId="{E416B05C-6BFB-4DDC-AA59-B39451E03A25}">
      <dgm:prSet/>
      <dgm:spPr/>
      <dgm:t>
        <a:bodyPr/>
        <a:lstStyle/>
        <a:p>
          <a:endParaRPr lang="en-US"/>
        </a:p>
      </dgm:t>
    </dgm:pt>
    <dgm:pt modelId="{73C9A4D8-4A0B-4FD7-A2BD-4D074742F23F}" type="sibTrans" cxnId="{E416B05C-6BFB-4DDC-AA59-B39451E03A25}">
      <dgm:prSet/>
      <dgm:spPr/>
      <dgm:t>
        <a:bodyPr/>
        <a:lstStyle/>
        <a:p>
          <a:endParaRPr lang="en-US"/>
        </a:p>
      </dgm:t>
    </dgm:pt>
    <dgm:pt modelId="{E6E9D0F8-F6FB-44C9-AF9D-1882A505A247}" type="pres">
      <dgm:prSet presAssocID="{B3A3D03D-A7B6-4C2A-A868-69CABFE0204C}" presName="diagram" presStyleCnt="0">
        <dgm:presLayoutVars>
          <dgm:chPref val="1"/>
          <dgm:dir/>
          <dgm:animOne val="branch"/>
          <dgm:animLvl val="lvl"/>
          <dgm:resizeHandles val="exact"/>
        </dgm:presLayoutVars>
      </dgm:prSet>
      <dgm:spPr/>
    </dgm:pt>
    <dgm:pt modelId="{53C6C2C1-FDD9-4E53-AE62-C88934EC6127}" type="pres">
      <dgm:prSet presAssocID="{3FEFC1D8-6B68-459B-A46D-212BD12BF5FC}" presName="root1" presStyleCnt="0"/>
      <dgm:spPr/>
    </dgm:pt>
    <dgm:pt modelId="{FDCDBA20-DF6A-4405-AE27-D038EBB8962F}" type="pres">
      <dgm:prSet presAssocID="{3FEFC1D8-6B68-459B-A46D-212BD12BF5FC}" presName="LevelOneTextNode" presStyleLbl="node0" presStyleIdx="0" presStyleCnt="1" custScaleX="174821">
        <dgm:presLayoutVars>
          <dgm:chPref val="3"/>
        </dgm:presLayoutVars>
      </dgm:prSet>
      <dgm:spPr/>
    </dgm:pt>
    <dgm:pt modelId="{072F3A3C-ADCA-447B-83CA-F6709459640C}" type="pres">
      <dgm:prSet presAssocID="{3FEFC1D8-6B68-459B-A46D-212BD12BF5FC}" presName="level2hierChild" presStyleCnt="0"/>
      <dgm:spPr/>
    </dgm:pt>
    <dgm:pt modelId="{EAEF89B4-C77A-45AF-BF35-846CFA57F203}" type="pres">
      <dgm:prSet presAssocID="{606DAF9B-02AC-4190-8D9E-4970AFE2566B}" presName="conn2-1" presStyleLbl="parChTrans1D2" presStyleIdx="0" presStyleCnt="3"/>
      <dgm:spPr/>
    </dgm:pt>
    <dgm:pt modelId="{700FEC53-3D69-4391-B2F2-B3F286DEFA6C}" type="pres">
      <dgm:prSet presAssocID="{606DAF9B-02AC-4190-8D9E-4970AFE2566B}" presName="connTx" presStyleLbl="parChTrans1D2" presStyleIdx="0" presStyleCnt="3"/>
      <dgm:spPr/>
    </dgm:pt>
    <dgm:pt modelId="{AC17AAAC-83CC-4BC8-84F1-798440D2E975}" type="pres">
      <dgm:prSet presAssocID="{023EE7FE-93EE-424A-918C-C316D6A04FF5}" presName="root2" presStyleCnt="0"/>
      <dgm:spPr/>
    </dgm:pt>
    <dgm:pt modelId="{197A5A7A-BDB7-4411-9601-324D920E5BA4}" type="pres">
      <dgm:prSet presAssocID="{023EE7FE-93EE-424A-918C-C316D6A04FF5}" presName="LevelTwoTextNode" presStyleLbl="node2" presStyleIdx="0" presStyleCnt="3" custScaleX="164676">
        <dgm:presLayoutVars>
          <dgm:chPref val="3"/>
        </dgm:presLayoutVars>
      </dgm:prSet>
      <dgm:spPr/>
    </dgm:pt>
    <dgm:pt modelId="{562D9DD3-C8EC-473D-8860-BC72DDF34224}" type="pres">
      <dgm:prSet presAssocID="{023EE7FE-93EE-424A-918C-C316D6A04FF5}" presName="level3hierChild" presStyleCnt="0"/>
      <dgm:spPr/>
    </dgm:pt>
    <dgm:pt modelId="{B76787ED-48C8-48D1-8A81-0FC402824939}" type="pres">
      <dgm:prSet presAssocID="{AB26185B-2CD0-4445-B356-477C6963D352}" presName="conn2-1" presStyleLbl="parChTrans1D2" presStyleIdx="1" presStyleCnt="3"/>
      <dgm:spPr/>
    </dgm:pt>
    <dgm:pt modelId="{8B10D4E7-2A98-4B1F-86BE-EB3A1A1AEAE8}" type="pres">
      <dgm:prSet presAssocID="{AB26185B-2CD0-4445-B356-477C6963D352}" presName="connTx" presStyleLbl="parChTrans1D2" presStyleIdx="1" presStyleCnt="3"/>
      <dgm:spPr/>
    </dgm:pt>
    <dgm:pt modelId="{0600D704-B403-4775-BA3B-AB228EDBEB10}" type="pres">
      <dgm:prSet presAssocID="{AEC4A3F9-3F07-4135-87F7-9446D83B926B}" presName="root2" presStyleCnt="0"/>
      <dgm:spPr/>
    </dgm:pt>
    <dgm:pt modelId="{E845F4F3-05BC-49A2-93D1-F75172E4E739}" type="pres">
      <dgm:prSet presAssocID="{AEC4A3F9-3F07-4135-87F7-9446D83B926B}" presName="LevelTwoTextNode" presStyleLbl="node2" presStyleIdx="1" presStyleCnt="3" custScaleX="164676">
        <dgm:presLayoutVars>
          <dgm:chPref val="3"/>
        </dgm:presLayoutVars>
      </dgm:prSet>
      <dgm:spPr/>
    </dgm:pt>
    <dgm:pt modelId="{E5323633-3237-4351-BA64-B2364EB1E051}" type="pres">
      <dgm:prSet presAssocID="{AEC4A3F9-3F07-4135-87F7-9446D83B926B}" presName="level3hierChild" presStyleCnt="0"/>
      <dgm:spPr/>
    </dgm:pt>
    <dgm:pt modelId="{BA0051F5-C1B1-472C-8AA9-865E67E328EA}" type="pres">
      <dgm:prSet presAssocID="{00F728EA-1C9E-43A6-9209-85DA1EF61A02}" presName="conn2-1" presStyleLbl="parChTrans1D2" presStyleIdx="2" presStyleCnt="3"/>
      <dgm:spPr/>
    </dgm:pt>
    <dgm:pt modelId="{CC1E34C5-C0F9-47CF-A0BC-1C2897260583}" type="pres">
      <dgm:prSet presAssocID="{00F728EA-1C9E-43A6-9209-85DA1EF61A02}" presName="connTx" presStyleLbl="parChTrans1D2" presStyleIdx="2" presStyleCnt="3"/>
      <dgm:spPr/>
    </dgm:pt>
    <dgm:pt modelId="{07DF3F66-556C-473F-AF30-B59AA20C73EB}" type="pres">
      <dgm:prSet presAssocID="{FF2086FA-6C73-4B24-B344-142362513436}" presName="root2" presStyleCnt="0"/>
      <dgm:spPr/>
    </dgm:pt>
    <dgm:pt modelId="{3F4F6EEA-2FEC-4F3D-A062-67E1FA6BE5CB}" type="pres">
      <dgm:prSet presAssocID="{FF2086FA-6C73-4B24-B344-142362513436}" presName="LevelTwoTextNode" presStyleLbl="node2" presStyleIdx="2" presStyleCnt="3" custScaleX="164676">
        <dgm:presLayoutVars>
          <dgm:chPref val="3"/>
        </dgm:presLayoutVars>
      </dgm:prSet>
      <dgm:spPr/>
    </dgm:pt>
    <dgm:pt modelId="{08962585-E09A-464C-B452-DFA55B5AD00D}" type="pres">
      <dgm:prSet presAssocID="{FF2086FA-6C73-4B24-B344-142362513436}" presName="level3hierChild" presStyleCnt="0"/>
      <dgm:spPr/>
    </dgm:pt>
  </dgm:ptLst>
  <dgm:cxnLst>
    <dgm:cxn modelId="{C7EE5B0C-85EC-4EB3-A153-98B9A9FBE904}" type="presOf" srcId="{606DAF9B-02AC-4190-8D9E-4970AFE2566B}" destId="{EAEF89B4-C77A-45AF-BF35-846CFA57F203}" srcOrd="0" destOrd="0" presId="urn:microsoft.com/office/officeart/2005/8/layout/hierarchy2"/>
    <dgm:cxn modelId="{906D070D-5ADA-4230-954C-091839C308E2}" type="presOf" srcId="{B3A3D03D-A7B6-4C2A-A868-69CABFE0204C}" destId="{E6E9D0F8-F6FB-44C9-AF9D-1882A505A247}" srcOrd="0" destOrd="0" presId="urn:microsoft.com/office/officeart/2005/8/layout/hierarchy2"/>
    <dgm:cxn modelId="{D790A40D-B633-4B49-A09D-A5E296B95E36}" srcId="{B3A3D03D-A7B6-4C2A-A868-69CABFE0204C}" destId="{3FEFC1D8-6B68-459B-A46D-212BD12BF5FC}" srcOrd="0" destOrd="0" parTransId="{00831A86-BC00-43B6-AC6C-E64DF8EE8708}" sibTransId="{1F5DCE75-B1C5-44CF-B1EF-43BACA5D10C5}"/>
    <dgm:cxn modelId="{27A46632-2CB7-4604-9B2F-37B3E5C2F62C}" srcId="{3FEFC1D8-6B68-459B-A46D-212BD12BF5FC}" destId="{AEC4A3F9-3F07-4135-87F7-9446D83B926B}" srcOrd="1" destOrd="0" parTransId="{AB26185B-2CD0-4445-B356-477C6963D352}" sibTransId="{5B1ED2C1-6EA0-4E52-977A-76F55843CC8E}"/>
    <dgm:cxn modelId="{3F934037-378A-471A-B11F-FEBBD5A42550}" type="presOf" srcId="{AB26185B-2CD0-4445-B356-477C6963D352}" destId="{B76787ED-48C8-48D1-8A81-0FC402824939}" srcOrd="0" destOrd="0" presId="urn:microsoft.com/office/officeart/2005/8/layout/hierarchy2"/>
    <dgm:cxn modelId="{47FD5547-6D80-4C67-85EF-1BB303C183C5}" type="presOf" srcId="{3FEFC1D8-6B68-459B-A46D-212BD12BF5FC}" destId="{FDCDBA20-DF6A-4405-AE27-D038EBB8962F}" srcOrd="0" destOrd="0" presId="urn:microsoft.com/office/officeart/2005/8/layout/hierarchy2"/>
    <dgm:cxn modelId="{E416B05C-6BFB-4DDC-AA59-B39451E03A25}" srcId="{3FEFC1D8-6B68-459B-A46D-212BD12BF5FC}" destId="{FF2086FA-6C73-4B24-B344-142362513436}" srcOrd="2" destOrd="0" parTransId="{00F728EA-1C9E-43A6-9209-85DA1EF61A02}" sibTransId="{73C9A4D8-4A0B-4FD7-A2BD-4D074742F23F}"/>
    <dgm:cxn modelId="{7799CE88-CFAD-47F1-8E03-9EDDE931DFA2}" type="presOf" srcId="{00F728EA-1C9E-43A6-9209-85DA1EF61A02}" destId="{BA0051F5-C1B1-472C-8AA9-865E67E328EA}" srcOrd="0" destOrd="0" presId="urn:microsoft.com/office/officeart/2005/8/layout/hierarchy2"/>
    <dgm:cxn modelId="{B17F6E89-D77C-420A-B782-D34E3EF0F27B}" type="presOf" srcId="{606DAF9B-02AC-4190-8D9E-4970AFE2566B}" destId="{700FEC53-3D69-4391-B2F2-B3F286DEFA6C}" srcOrd="1" destOrd="0" presId="urn:microsoft.com/office/officeart/2005/8/layout/hierarchy2"/>
    <dgm:cxn modelId="{02397A89-668D-4D61-9975-005A356F7C24}" type="presOf" srcId="{FF2086FA-6C73-4B24-B344-142362513436}" destId="{3F4F6EEA-2FEC-4F3D-A062-67E1FA6BE5CB}" srcOrd="0" destOrd="0" presId="urn:microsoft.com/office/officeart/2005/8/layout/hierarchy2"/>
    <dgm:cxn modelId="{4E30929E-3946-4608-838B-1B4B7FA77F56}" type="presOf" srcId="{AB26185B-2CD0-4445-B356-477C6963D352}" destId="{8B10D4E7-2A98-4B1F-86BE-EB3A1A1AEAE8}" srcOrd="1" destOrd="0" presId="urn:microsoft.com/office/officeart/2005/8/layout/hierarchy2"/>
    <dgm:cxn modelId="{120305A8-6F53-40F3-A6AE-0178FC49059F}" srcId="{3FEFC1D8-6B68-459B-A46D-212BD12BF5FC}" destId="{023EE7FE-93EE-424A-918C-C316D6A04FF5}" srcOrd="0" destOrd="0" parTransId="{606DAF9B-02AC-4190-8D9E-4970AFE2566B}" sibTransId="{4920B504-8CB0-4B38-993C-492146FE3605}"/>
    <dgm:cxn modelId="{68D9C7D3-0FEA-4374-B070-544874F0970B}" type="presOf" srcId="{AEC4A3F9-3F07-4135-87F7-9446D83B926B}" destId="{E845F4F3-05BC-49A2-93D1-F75172E4E739}" srcOrd="0" destOrd="0" presId="urn:microsoft.com/office/officeart/2005/8/layout/hierarchy2"/>
    <dgm:cxn modelId="{92EEC7E9-CF46-4501-8FE6-21DE1A88D825}" type="presOf" srcId="{00F728EA-1C9E-43A6-9209-85DA1EF61A02}" destId="{CC1E34C5-C0F9-47CF-A0BC-1C2897260583}" srcOrd="1" destOrd="0" presId="urn:microsoft.com/office/officeart/2005/8/layout/hierarchy2"/>
    <dgm:cxn modelId="{864EB8F5-470F-4685-8FFE-5448822F1923}" type="presOf" srcId="{023EE7FE-93EE-424A-918C-C316D6A04FF5}" destId="{197A5A7A-BDB7-4411-9601-324D920E5BA4}" srcOrd="0" destOrd="0" presId="urn:microsoft.com/office/officeart/2005/8/layout/hierarchy2"/>
    <dgm:cxn modelId="{8D9120D6-2E28-4A77-AA61-619B394872C4}" type="presParOf" srcId="{E6E9D0F8-F6FB-44C9-AF9D-1882A505A247}" destId="{53C6C2C1-FDD9-4E53-AE62-C88934EC6127}" srcOrd="0" destOrd="0" presId="urn:microsoft.com/office/officeart/2005/8/layout/hierarchy2"/>
    <dgm:cxn modelId="{B3CD4948-F225-4ECC-A27E-0253F54A2D68}" type="presParOf" srcId="{53C6C2C1-FDD9-4E53-AE62-C88934EC6127}" destId="{FDCDBA20-DF6A-4405-AE27-D038EBB8962F}" srcOrd="0" destOrd="0" presId="urn:microsoft.com/office/officeart/2005/8/layout/hierarchy2"/>
    <dgm:cxn modelId="{BF1C43E3-45A2-4756-A9CE-8A50DC4229C9}" type="presParOf" srcId="{53C6C2C1-FDD9-4E53-AE62-C88934EC6127}" destId="{072F3A3C-ADCA-447B-83CA-F6709459640C}" srcOrd="1" destOrd="0" presId="urn:microsoft.com/office/officeart/2005/8/layout/hierarchy2"/>
    <dgm:cxn modelId="{0D3CD984-3BA1-4AEA-BC39-C25BA0146B98}" type="presParOf" srcId="{072F3A3C-ADCA-447B-83CA-F6709459640C}" destId="{EAEF89B4-C77A-45AF-BF35-846CFA57F203}" srcOrd="0" destOrd="0" presId="urn:microsoft.com/office/officeart/2005/8/layout/hierarchy2"/>
    <dgm:cxn modelId="{968C1171-8F56-4A55-8E25-A0DF3E0E3AC2}" type="presParOf" srcId="{EAEF89B4-C77A-45AF-BF35-846CFA57F203}" destId="{700FEC53-3D69-4391-B2F2-B3F286DEFA6C}" srcOrd="0" destOrd="0" presId="urn:microsoft.com/office/officeart/2005/8/layout/hierarchy2"/>
    <dgm:cxn modelId="{515221A1-B9AF-42C8-8F8E-E7098F9C1AAD}" type="presParOf" srcId="{072F3A3C-ADCA-447B-83CA-F6709459640C}" destId="{AC17AAAC-83CC-4BC8-84F1-798440D2E975}" srcOrd="1" destOrd="0" presId="urn:microsoft.com/office/officeart/2005/8/layout/hierarchy2"/>
    <dgm:cxn modelId="{ECFC45ED-44C8-46E6-AF19-ECF9C644F553}" type="presParOf" srcId="{AC17AAAC-83CC-4BC8-84F1-798440D2E975}" destId="{197A5A7A-BDB7-4411-9601-324D920E5BA4}" srcOrd="0" destOrd="0" presId="urn:microsoft.com/office/officeart/2005/8/layout/hierarchy2"/>
    <dgm:cxn modelId="{12AE1D52-B3CA-4F47-85A2-184793DE8C90}" type="presParOf" srcId="{AC17AAAC-83CC-4BC8-84F1-798440D2E975}" destId="{562D9DD3-C8EC-473D-8860-BC72DDF34224}" srcOrd="1" destOrd="0" presId="urn:microsoft.com/office/officeart/2005/8/layout/hierarchy2"/>
    <dgm:cxn modelId="{30D814E8-84E2-4633-923D-7302D5293770}" type="presParOf" srcId="{072F3A3C-ADCA-447B-83CA-F6709459640C}" destId="{B76787ED-48C8-48D1-8A81-0FC402824939}" srcOrd="2" destOrd="0" presId="urn:microsoft.com/office/officeart/2005/8/layout/hierarchy2"/>
    <dgm:cxn modelId="{EC2C346D-0DBC-4806-94DC-6A614AA30D85}" type="presParOf" srcId="{B76787ED-48C8-48D1-8A81-0FC402824939}" destId="{8B10D4E7-2A98-4B1F-86BE-EB3A1A1AEAE8}" srcOrd="0" destOrd="0" presId="urn:microsoft.com/office/officeart/2005/8/layout/hierarchy2"/>
    <dgm:cxn modelId="{080ECB80-2E27-4D41-A0B5-0A18BA39F7D7}" type="presParOf" srcId="{072F3A3C-ADCA-447B-83CA-F6709459640C}" destId="{0600D704-B403-4775-BA3B-AB228EDBEB10}" srcOrd="3" destOrd="0" presId="urn:microsoft.com/office/officeart/2005/8/layout/hierarchy2"/>
    <dgm:cxn modelId="{8AC7FAD4-E704-4ACE-A8C2-1F246E4CA97D}" type="presParOf" srcId="{0600D704-B403-4775-BA3B-AB228EDBEB10}" destId="{E845F4F3-05BC-49A2-93D1-F75172E4E739}" srcOrd="0" destOrd="0" presId="urn:microsoft.com/office/officeart/2005/8/layout/hierarchy2"/>
    <dgm:cxn modelId="{E27BFF9B-B1A9-4029-9179-EE1879139424}" type="presParOf" srcId="{0600D704-B403-4775-BA3B-AB228EDBEB10}" destId="{E5323633-3237-4351-BA64-B2364EB1E051}" srcOrd="1" destOrd="0" presId="urn:microsoft.com/office/officeart/2005/8/layout/hierarchy2"/>
    <dgm:cxn modelId="{2F7F3AB3-499C-4419-BA59-481FB4E25D17}" type="presParOf" srcId="{072F3A3C-ADCA-447B-83CA-F6709459640C}" destId="{BA0051F5-C1B1-472C-8AA9-865E67E328EA}" srcOrd="4" destOrd="0" presId="urn:microsoft.com/office/officeart/2005/8/layout/hierarchy2"/>
    <dgm:cxn modelId="{B90A4FFF-20BE-491E-BBC6-2127765D2462}" type="presParOf" srcId="{BA0051F5-C1B1-472C-8AA9-865E67E328EA}" destId="{CC1E34C5-C0F9-47CF-A0BC-1C2897260583}" srcOrd="0" destOrd="0" presId="urn:microsoft.com/office/officeart/2005/8/layout/hierarchy2"/>
    <dgm:cxn modelId="{A33E23D9-D214-44D9-9358-BE30E17BD7EF}" type="presParOf" srcId="{072F3A3C-ADCA-447B-83CA-F6709459640C}" destId="{07DF3F66-556C-473F-AF30-B59AA20C73EB}" srcOrd="5" destOrd="0" presId="urn:microsoft.com/office/officeart/2005/8/layout/hierarchy2"/>
    <dgm:cxn modelId="{CC649C84-C43F-442A-B381-D48E875C6240}" type="presParOf" srcId="{07DF3F66-556C-473F-AF30-B59AA20C73EB}" destId="{3F4F6EEA-2FEC-4F3D-A062-67E1FA6BE5CB}" srcOrd="0" destOrd="0" presId="urn:microsoft.com/office/officeart/2005/8/layout/hierarchy2"/>
    <dgm:cxn modelId="{75A50138-4776-4421-8A21-C60B293F80F0}" type="presParOf" srcId="{07DF3F66-556C-473F-AF30-B59AA20C73EB}" destId="{08962585-E09A-464C-B452-DFA55B5AD00D}"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CDBA20-DF6A-4405-AE27-D038EBB8962F}">
      <dsp:nvSpPr>
        <dsp:cNvPr id="0" name=""/>
        <dsp:cNvSpPr/>
      </dsp:nvSpPr>
      <dsp:spPr>
        <a:xfrm>
          <a:off x="231003" y="1165424"/>
          <a:ext cx="3538352" cy="1011992"/>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err="1"/>
            <a:t>Lục</a:t>
          </a:r>
          <a:r>
            <a:rPr lang="en-US" sz="2200" kern="1200" dirty="0"/>
            <a:t> </a:t>
          </a:r>
          <a:r>
            <a:rPr lang="en-US" sz="2200" kern="1200" dirty="0" err="1"/>
            <a:t>địa</a:t>
          </a:r>
          <a:r>
            <a:rPr lang="en-US" sz="2200" kern="1200" dirty="0"/>
            <a:t> Ô-</a:t>
          </a:r>
          <a:r>
            <a:rPr lang="en-US" sz="2200" kern="1200" dirty="0" err="1"/>
            <a:t>xtrây</a:t>
          </a:r>
          <a:r>
            <a:rPr lang="en-US" sz="2200" kern="1200" dirty="0"/>
            <a:t>-li-a </a:t>
          </a:r>
          <a:r>
            <a:rPr lang="en-US" sz="2200" kern="1200" dirty="0" err="1"/>
            <a:t>có</a:t>
          </a:r>
          <a:r>
            <a:rPr lang="en-US" sz="2200" kern="1200" dirty="0"/>
            <a:t> </a:t>
          </a:r>
          <a:r>
            <a:rPr lang="en-US" sz="2200" kern="1200" dirty="0" err="1"/>
            <a:t>khí</a:t>
          </a:r>
          <a:r>
            <a:rPr lang="en-US" sz="2200" kern="1200" dirty="0"/>
            <a:t> </a:t>
          </a:r>
          <a:r>
            <a:rPr lang="en-US" sz="2200" kern="1200" dirty="0" err="1"/>
            <a:t>hậu</a:t>
          </a:r>
          <a:r>
            <a:rPr lang="en-US" sz="2200" kern="1200" dirty="0"/>
            <a:t> </a:t>
          </a:r>
          <a:r>
            <a:rPr lang="en-US" sz="2200" kern="1200" dirty="0" err="1"/>
            <a:t>khô</a:t>
          </a:r>
          <a:r>
            <a:rPr lang="en-US" sz="2200" kern="1200" dirty="0"/>
            <a:t> </a:t>
          </a:r>
          <a:r>
            <a:rPr lang="en-US" sz="2200" kern="1200" dirty="0" err="1"/>
            <a:t>và</a:t>
          </a:r>
          <a:r>
            <a:rPr lang="en-US" sz="2200" kern="1200" dirty="0"/>
            <a:t> </a:t>
          </a:r>
          <a:r>
            <a:rPr lang="en-US" sz="2200" kern="1200" dirty="0" err="1"/>
            <a:t>nóng</a:t>
          </a:r>
          <a:r>
            <a:rPr lang="en-US" sz="2200" kern="1200" dirty="0"/>
            <a:t> </a:t>
          </a:r>
          <a:r>
            <a:rPr lang="en-US" sz="2200" kern="1200" dirty="0" err="1"/>
            <a:t>vì</a:t>
          </a:r>
          <a:r>
            <a:rPr lang="en-US" sz="2200" kern="1200" dirty="0"/>
            <a:t>:</a:t>
          </a:r>
        </a:p>
      </dsp:txBody>
      <dsp:txXfrm>
        <a:off x="260643" y="1195064"/>
        <a:ext cx="3479072" cy="952712"/>
      </dsp:txXfrm>
    </dsp:sp>
    <dsp:sp modelId="{EAEF89B4-C77A-45AF-BF35-846CFA57F203}">
      <dsp:nvSpPr>
        <dsp:cNvPr id="0" name=""/>
        <dsp:cNvSpPr/>
      </dsp:nvSpPr>
      <dsp:spPr>
        <a:xfrm rot="18289469">
          <a:off x="3465306" y="1062278"/>
          <a:ext cx="1417693" cy="54492"/>
        </a:xfrm>
        <a:custGeom>
          <a:avLst/>
          <a:gdLst/>
          <a:ahLst/>
          <a:cxnLst/>
          <a:rect l="0" t="0" r="0" b="0"/>
          <a:pathLst>
            <a:path>
              <a:moveTo>
                <a:pt x="0" y="27246"/>
              </a:moveTo>
              <a:lnTo>
                <a:pt x="1417693" y="27246"/>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138710" y="1054082"/>
        <a:ext cx="70884" cy="70884"/>
      </dsp:txXfrm>
    </dsp:sp>
    <dsp:sp modelId="{197A5A7A-BDB7-4411-9601-324D920E5BA4}">
      <dsp:nvSpPr>
        <dsp:cNvPr id="0" name=""/>
        <dsp:cNvSpPr/>
      </dsp:nvSpPr>
      <dsp:spPr>
        <a:xfrm>
          <a:off x="4578949" y="1632"/>
          <a:ext cx="3333018" cy="1011992"/>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err="1"/>
            <a:t>Lãnh</a:t>
          </a:r>
          <a:r>
            <a:rPr lang="en-US" sz="2200" kern="1200" dirty="0"/>
            <a:t> </a:t>
          </a:r>
          <a:r>
            <a:rPr lang="en-US" sz="2200" kern="1200" dirty="0" err="1"/>
            <a:t>thổ</a:t>
          </a:r>
          <a:r>
            <a:rPr lang="en-US" sz="2200" kern="1200" dirty="0"/>
            <a:t> </a:t>
          </a:r>
          <a:r>
            <a:rPr lang="en-US" sz="2200" kern="1200" dirty="0" err="1"/>
            <a:t>rộng</a:t>
          </a:r>
          <a:endParaRPr lang="en-US" sz="2200" kern="1200" dirty="0"/>
        </a:p>
      </dsp:txBody>
      <dsp:txXfrm>
        <a:off x="4608589" y="31272"/>
        <a:ext cx="3273738" cy="952712"/>
      </dsp:txXfrm>
    </dsp:sp>
    <dsp:sp modelId="{B76787ED-48C8-48D1-8A81-0FC402824939}">
      <dsp:nvSpPr>
        <dsp:cNvPr id="0" name=""/>
        <dsp:cNvSpPr/>
      </dsp:nvSpPr>
      <dsp:spPr>
        <a:xfrm>
          <a:off x="3769355" y="1644174"/>
          <a:ext cx="809594" cy="54492"/>
        </a:xfrm>
        <a:custGeom>
          <a:avLst/>
          <a:gdLst/>
          <a:ahLst/>
          <a:cxnLst/>
          <a:rect l="0" t="0" r="0" b="0"/>
          <a:pathLst>
            <a:path>
              <a:moveTo>
                <a:pt x="0" y="27246"/>
              </a:moveTo>
              <a:lnTo>
                <a:pt x="809594" y="27246"/>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153912" y="1651180"/>
        <a:ext cx="40479" cy="40479"/>
      </dsp:txXfrm>
    </dsp:sp>
    <dsp:sp modelId="{E845F4F3-05BC-49A2-93D1-F75172E4E739}">
      <dsp:nvSpPr>
        <dsp:cNvPr id="0" name=""/>
        <dsp:cNvSpPr/>
      </dsp:nvSpPr>
      <dsp:spPr>
        <a:xfrm>
          <a:off x="4578949" y="1165424"/>
          <a:ext cx="3333018" cy="1011992"/>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err="1"/>
            <a:t>Không</a:t>
          </a:r>
          <a:r>
            <a:rPr lang="en-US" sz="2200" kern="1200" dirty="0"/>
            <a:t> </a:t>
          </a:r>
          <a:r>
            <a:rPr lang="en-US" sz="2200" kern="1200" dirty="0" err="1"/>
            <a:t>có</a:t>
          </a:r>
          <a:r>
            <a:rPr lang="en-US" sz="2200" kern="1200" dirty="0"/>
            <a:t> </a:t>
          </a:r>
          <a:r>
            <a:rPr lang="en-US" sz="2200" kern="1200" dirty="0" err="1"/>
            <a:t>biển</a:t>
          </a:r>
          <a:r>
            <a:rPr lang="en-US" sz="2200" kern="1200" dirty="0"/>
            <a:t> </a:t>
          </a:r>
          <a:r>
            <a:rPr lang="en-US" sz="2200" kern="1200" dirty="0" err="1"/>
            <a:t>ăn</a:t>
          </a:r>
          <a:r>
            <a:rPr lang="en-US" sz="2200" kern="1200" dirty="0"/>
            <a:t> </a:t>
          </a:r>
          <a:r>
            <a:rPr lang="en-US" sz="2200" kern="1200" dirty="0" err="1"/>
            <a:t>sâu</a:t>
          </a:r>
          <a:r>
            <a:rPr lang="en-US" sz="2200" kern="1200" dirty="0"/>
            <a:t> </a:t>
          </a:r>
          <a:r>
            <a:rPr lang="en-US" sz="2200" kern="1200" dirty="0" err="1"/>
            <a:t>vào</a:t>
          </a:r>
          <a:r>
            <a:rPr lang="en-US" sz="2200" kern="1200" dirty="0"/>
            <a:t> </a:t>
          </a:r>
          <a:r>
            <a:rPr lang="en-US" sz="2200" kern="1200" dirty="0" err="1"/>
            <a:t>đất</a:t>
          </a:r>
          <a:r>
            <a:rPr lang="en-US" sz="2200" kern="1200" dirty="0"/>
            <a:t> </a:t>
          </a:r>
          <a:r>
            <a:rPr lang="en-US" sz="2200" kern="1200" dirty="0" err="1"/>
            <a:t>liền</a:t>
          </a:r>
          <a:endParaRPr lang="en-US" sz="2200" kern="1200" dirty="0"/>
        </a:p>
      </dsp:txBody>
      <dsp:txXfrm>
        <a:off x="4608589" y="1195064"/>
        <a:ext cx="3273738" cy="952712"/>
      </dsp:txXfrm>
    </dsp:sp>
    <dsp:sp modelId="{BA0051F5-C1B1-472C-8AA9-865E67E328EA}">
      <dsp:nvSpPr>
        <dsp:cNvPr id="0" name=""/>
        <dsp:cNvSpPr/>
      </dsp:nvSpPr>
      <dsp:spPr>
        <a:xfrm rot="3310531">
          <a:off x="3465306" y="2226070"/>
          <a:ext cx="1417693" cy="54492"/>
        </a:xfrm>
        <a:custGeom>
          <a:avLst/>
          <a:gdLst/>
          <a:ahLst/>
          <a:cxnLst/>
          <a:rect l="0" t="0" r="0" b="0"/>
          <a:pathLst>
            <a:path>
              <a:moveTo>
                <a:pt x="0" y="27246"/>
              </a:moveTo>
              <a:lnTo>
                <a:pt x="1417693" y="27246"/>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138710" y="2217874"/>
        <a:ext cx="70884" cy="70884"/>
      </dsp:txXfrm>
    </dsp:sp>
    <dsp:sp modelId="{3F4F6EEA-2FEC-4F3D-A062-67E1FA6BE5CB}">
      <dsp:nvSpPr>
        <dsp:cNvPr id="0" name=""/>
        <dsp:cNvSpPr/>
      </dsp:nvSpPr>
      <dsp:spPr>
        <a:xfrm>
          <a:off x="4578949" y="2329215"/>
          <a:ext cx="3333018" cy="1011992"/>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err="1"/>
            <a:t>Ảnh</a:t>
          </a:r>
          <a:r>
            <a:rPr lang="en-US" sz="2200" kern="1200" dirty="0"/>
            <a:t> </a:t>
          </a:r>
          <a:r>
            <a:rPr lang="en-US" sz="2200" kern="1200" dirty="0" err="1"/>
            <a:t>hưởng</a:t>
          </a:r>
          <a:r>
            <a:rPr lang="en-US" sz="2200" kern="1200" dirty="0"/>
            <a:t> </a:t>
          </a:r>
          <a:r>
            <a:rPr lang="en-US" sz="2200" kern="1200" dirty="0" err="1"/>
            <a:t>của</a:t>
          </a:r>
          <a:r>
            <a:rPr lang="en-US" sz="2200" kern="1200" dirty="0"/>
            <a:t> </a:t>
          </a:r>
          <a:r>
            <a:rPr lang="en-US" sz="2200" kern="1200" dirty="0" err="1"/>
            <a:t>khí</a:t>
          </a:r>
          <a:r>
            <a:rPr lang="en-US" sz="2200" kern="1200" dirty="0"/>
            <a:t> </a:t>
          </a:r>
          <a:r>
            <a:rPr lang="en-US" sz="2200" kern="1200" dirty="0" err="1"/>
            <a:t>hậu</a:t>
          </a:r>
          <a:r>
            <a:rPr lang="en-US" sz="2200" kern="1200" dirty="0"/>
            <a:t> </a:t>
          </a:r>
          <a:r>
            <a:rPr lang="en-US" sz="2200" kern="1200" dirty="0" err="1"/>
            <a:t>vùng</a:t>
          </a:r>
          <a:r>
            <a:rPr lang="en-US" sz="2200" kern="1200" dirty="0"/>
            <a:t> </a:t>
          </a:r>
          <a:r>
            <a:rPr lang="en-US" sz="2200" kern="1200" dirty="0" err="1"/>
            <a:t>nhiệt</a:t>
          </a:r>
          <a:r>
            <a:rPr lang="en-US" sz="2200" kern="1200" dirty="0"/>
            <a:t> </a:t>
          </a:r>
          <a:r>
            <a:rPr lang="en-US" sz="2200" kern="1200" dirty="0" err="1"/>
            <a:t>đới</a:t>
          </a:r>
          <a:r>
            <a:rPr lang="en-US" sz="2200" kern="1200" dirty="0"/>
            <a:t> (</a:t>
          </a:r>
          <a:r>
            <a:rPr lang="en-US" sz="2200" kern="1200" dirty="0" err="1"/>
            <a:t>nóng</a:t>
          </a:r>
          <a:r>
            <a:rPr lang="en-US" sz="2200" kern="1200" dirty="0"/>
            <a:t>)</a:t>
          </a:r>
        </a:p>
      </dsp:txBody>
      <dsp:txXfrm>
        <a:off x="4608589" y="2358855"/>
        <a:ext cx="3273738" cy="95271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ea7d7d79b6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ea7d7d79b6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ee5fa41cad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 name="Google Shape;444;gee5fa41cad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ea7d7d7565_0_6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ea7d7d7565_0_6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73580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ee5fa41cad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ee5fa41cad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ee5fa41cad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 name="Google Shape;469;gee5fa41cad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ee5fa41cad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8" name="Google Shape;498;gee5fa41cad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ee5fa41cad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 name="Google Shape;486;gee5fa41cad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ee5fa41cad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ee5fa41cad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ea7d7d79b6_1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ea7d7d79b6_1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ea7d7d7565_0_6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ea7d7d7565_0_6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93d42c1dd5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93d42c1dd5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ea7d7d79b6_1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ea7d7d79b6_1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0614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ee5fa41ca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ee5fa41ca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ee5fa41cad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ee5fa41ca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ee5fa41cad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ee5fa41cad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ee5fa41cad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ee5fa41cad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p:nvPr/>
        </p:nvSpPr>
        <p:spPr>
          <a:xfrm>
            <a:off x="-48775" y="1282050"/>
            <a:ext cx="8493600" cy="2508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p:nvPr/>
        </p:nvSpPr>
        <p:spPr>
          <a:xfrm>
            <a:off x="-729625" y="1116450"/>
            <a:ext cx="10878900" cy="28395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3"/>
          <p:cNvSpPr txBox="1">
            <a:spLocks noGrp="1"/>
          </p:cNvSpPr>
          <p:nvPr>
            <p:ph type="title"/>
          </p:nvPr>
        </p:nvSpPr>
        <p:spPr>
          <a:xfrm>
            <a:off x="2761925" y="1593550"/>
            <a:ext cx="4199400" cy="1402500"/>
          </a:xfrm>
          <a:prstGeom prst="rect">
            <a:avLst/>
          </a:prstGeom>
        </p:spPr>
        <p:txBody>
          <a:bodyPr spcFirstLastPara="1" wrap="square" lIns="91425" tIns="91425" rIns="91425" bIns="91425" anchor="ctr" anchorCtr="0">
            <a:noAutofit/>
          </a:bodyPr>
          <a:lstStyle>
            <a:lvl1pPr lvl="0"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9" name="Google Shape;19;p3"/>
          <p:cNvSpPr txBox="1">
            <a:spLocks noGrp="1"/>
          </p:cNvSpPr>
          <p:nvPr>
            <p:ph type="subTitle" idx="1"/>
          </p:nvPr>
        </p:nvSpPr>
        <p:spPr>
          <a:xfrm>
            <a:off x="713225" y="2996050"/>
            <a:ext cx="5507400" cy="536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0" name="Google Shape;20;p3"/>
          <p:cNvSpPr txBox="1">
            <a:spLocks noGrp="1"/>
          </p:cNvSpPr>
          <p:nvPr>
            <p:ph type="title" idx="2" hasCustomPrompt="1"/>
          </p:nvPr>
        </p:nvSpPr>
        <p:spPr>
          <a:xfrm>
            <a:off x="713225" y="1593550"/>
            <a:ext cx="2161500" cy="1402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2000" b="1"/>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153"/>
        <p:cNvGrpSpPr/>
        <p:nvPr/>
      </p:nvGrpSpPr>
      <p:grpSpPr>
        <a:xfrm>
          <a:off x="0" y="0"/>
          <a:ext cx="0" cy="0"/>
          <a:chOff x="0" y="0"/>
          <a:chExt cx="0" cy="0"/>
        </a:xfrm>
      </p:grpSpPr>
      <p:sp>
        <p:nvSpPr>
          <p:cNvPr id="154" name="Google Shape;154;p22"/>
          <p:cNvSpPr/>
          <p:nvPr/>
        </p:nvSpPr>
        <p:spPr>
          <a:xfrm>
            <a:off x="-35875" y="539500"/>
            <a:ext cx="8466600" cy="565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2"/>
          <p:cNvSpPr/>
          <p:nvPr/>
        </p:nvSpPr>
        <p:spPr>
          <a:xfrm>
            <a:off x="-253650" y="428575"/>
            <a:ext cx="10878900" cy="817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2"/>
          <p:cNvSpPr txBox="1">
            <a:spLocks noGrp="1"/>
          </p:cNvSpPr>
          <p:nvPr>
            <p:ph type="title"/>
          </p:nvPr>
        </p:nvSpPr>
        <p:spPr>
          <a:xfrm>
            <a:off x="1195863" y="1682850"/>
            <a:ext cx="2867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7" name="Google Shape;157;p22"/>
          <p:cNvSpPr txBox="1">
            <a:spLocks noGrp="1"/>
          </p:cNvSpPr>
          <p:nvPr>
            <p:ph type="subTitle" idx="1"/>
          </p:nvPr>
        </p:nvSpPr>
        <p:spPr>
          <a:xfrm>
            <a:off x="1195863" y="2269375"/>
            <a:ext cx="28671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8" name="Google Shape;158;p22"/>
          <p:cNvSpPr txBox="1">
            <a:spLocks noGrp="1"/>
          </p:cNvSpPr>
          <p:nvPr>
            <p:ph type="title" idx="2"/>
          </p:nvPr>
        </p:nvSpPr>
        <p:spPr>
          <a:xfrm>
            <a:off x="5081043" y="1682850"/>
            <a:ext cx="2867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9" name="Google Shape;159;p22"/>
          <p:cNvSpPr txBox="1">
            <a:spLocks noGrp="1"/>
          </p:cNvSpPr>
          <p:nvPr>
            <p:ph type="subTitle" idx="3"/>
          </p:nvPr>
        </p:nvSpPr>
        <p:spPr>
          <a:xfrm>
            <a:off x="5081043" y="2269375"/>
            <a:ext cx="28671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0" name="Google Shape;160;p22"/>
          <p:cNvSpPr txBox="1">
            <a:spLocks noGrp="1"/>
          </p:cNvSpPr>
          <p:nvPr>
            <p:ph type="title" idx="4"/>
          </p:nvPr>
        </p:nvSpPr>
        <p:spPr>
          <a:xfrm>
            <a:off x="1195863" y="3116250"/>
            <a:ext cx="2867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61" name="Google Shape;161;p22"/>
          <p:cNvSpPr txBox="1">
            <a:spLocks noGrp="1"/>
          </p:cNvSpPr>
          <p:nvPr>
            <p:ph type="subTitle" idx="5"/>
          </p:nvPr>
        </p:nvSpPr>
        <p:spPr>
          <a:xfrm>
            <a:off x="1195863" y="3702775"/>
            <a:ext cx="28671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 name="Google Shape;162;p22"/>
          <p:cNvSpPr txBox="1">
            <a:spLocks noGrp="1"/>
          </p:cNvSpPr>
          <p:nvPr>
            <p:ph type="title" idx="6"/>
          </p:nvPr>
        </p:nvSpPr>
        <p:spPr>
          <a:xfrm>
            <a:off x="5081043" y="3116250"/>
            <a:ext cx="2867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63" name="Google Shape;163;p22"/>
          <p:cNvSpPr txBox="1">
            <a:spLocks noGrp="1"/>
          </p:cNvSpPr>
          <p:nvPr>
            <p:ph type="subTitle" idx="7"/>
          </p:nvPr>
        </p:nvSpPr>
        <p:spPr>
          <a:xfrm>
            <a:off x="5081043" y="3702775"/>
            <a:ext cx="28671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4" name="Google Shape;164;p22"/>
          <p:cNvSpPr txBox="1">
            <a:spLocks noGrp="1"/>
          </p:cNvSpPr>
          <p:nvPr>
            <p:ph type="title" idx="8"/>
          </p:nvPr>
        </p:nvSpPr>
        <p:spPr>
          <a:xfrm>
            <a:off x="713225" y="539500"/>
            <a:ext cx="7717500" cy="565200"/>
          </a:xfrm>
          <a:prstGeom prst="rect">
            <a:avLst/>
          </a:prstGeom>
        </p:spPr>
        <p:txBody>
          <a:bodyPr spcFirstLastPara="1" wrap="square" lIns="91425" tIns="91425" rIns="91425" bIns="91425" anchor="t" anchorCtr="0">
            <a:noAutofit/>
          </a:bodyPr>
          <a:lstStyle>
            <a:lvl1pPr lvl="0" rtl="0">
              <a:spcBef>
                <a:spcPts val="0"/>
              </a:spcBef>
              <a:spcAft>
                <a:spcPts val="0"/>
              </a:spcAft>
              <a:buSzPts val="27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four columns 1">
  <p:cSld name="BLANK_1_1_1_1_2">
    <p:spTree>
      <p:nvGrpSpPr>
        <p:cNvPr id="1" name="Shape 166"/>
        <p:cNvGrpSpPr/>
        <p:nvPr/>
      </p:nvGrpSpPr>
      <p:grpSpPr>
        <a:xfrm>
          <a:off x="0" y="0"/>
          <a:ext cx="0" cy="0"/>
          <a:chOff x="0" y="0"/>
          <a:chExt cx="0" cy="0"/>
        </a:xfrm>
      </p:grpSpPr>
      <p:sp>
        <p:nvSpPr>
          <p:cNvPr id="167" name="Google Shape;167;p23"/>
          <p:cNvSpPr/>
          <p:nvPr/>
        </p:nvSpPr>
        <p:spPr>
          <a:xfrm>
            <a:off x="-253650" y="428575"/>
            <a:ext cx="10878900" cy="817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3"/>
          <p:cNvSpPr/>
          <p:nvPr/>
        </p:nvSpPr>
        <p:spPr>
          <a:xfrm>
            <a:off x="-35875" y="539500"/>
            <a:ext cx="8466600" cy="565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3"/>
          <p:cNvSpPr txBox="1">
            <a:spLocks noGrp="1"/>
          </p:cNvSpPr>
          <p:nvPr>
            <p:ph type="title"/>
          </p:nvPr>
        </p:nvSpPr>
        <p:spPr>
          <a:xfrm>
            <a:off x="738676" y="1835250"/>
            <a:ext cx="19692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1" name="Google Shape;171;p23"/>
          <p:cNvSpPr txBox="1">
            <a:spLocks noGrp="1"/>
          </p:cNvSpPr>
          <p:nvPr>
            <p:ph type="subTitle" idx="1"/>
          </p:nvPr>
        </p:nvSpPr>
        <p:spPr>
          <a:xfrm>
            <a:off x="738676" y="2345575"/>
            <a:ext cx="19692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2" name="Google Shape;172;p23"/>
          <p:cNvSpPr txBox="1">
            <a:spLocks noGrp="1"/>
          </p:cNvSpPr>
          <p:nvPr>
            <p:ph type="title" idx="2"/>
          </p:nvPr>
        </p:nvSpPr>
        <p:spPr>
          <a:xfrm>
            <a:off x="6461525" y="1835250"/>
            <a:ext cx="19692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3" name="Google Shape;173;p23"/>
          <p:cNvSpPr txBox="1">
            <a:spLocks noGrp="1"/>
          </p:cNvSpPr>
          <p:nvPr>
            <p:ph type="subTitle" idx="3"/>
          </p:nvPr>
        </p:nvSpPr>
        <p:spPr>
          <a:xfrm>
            <a:off x="6461526" y="2345575"/>
            <a:ext cx="1969200" cy="484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4" name="Google Shape;174;p23"/>
          <p:cNvSpPr txBox="1">
            <a:spLocks noGrp="1"/>
          </p:cNvSpPr>
          <p:nvPr>
            <p:ph type="title" idx="4"/>
          </p:nvPr>
        </p:nvSpPr>
        <p:spPr>
          <a:xfrm>
            <a:off x="738675" y="3464200"/>
            <a:ext cx="19692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5" name="Google Shape;175;p23"/>
          <p:cNvSpPr txBox="1">
            <a:spLocks noGrp="1"/>
          </p:cNvSpPr>
          <p:nvPr>
            <p:ph type="subTitle" idx="5"/>
          </p:nvPr>
        </p:nvSpPr>
        <p:spPr>
          <a:xfrm>
            <a:off x="738675" y="3974525"/>
            <a:ext cx="19692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6" name="Google Shape;176;p23"/>
          <p:cNvSpPr txBox="1">
            <a:spLocks noGrp="1"/>
          </p:cNvSpPr>
          <p:nvPr>
            <p:ph type="title" idx="6"/>
          </p:nvPr>
        </p:nvSpPr>
        <p:spPr>
          <a:xfrm>
            <a:off x="6461525" y="3464200"/>
            <a:ext cx="19692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7" name="Google Shape;177;p23"/>
          <p:cNvSpPr txBox="1">
            <a:spLocks noGrp="1"/>
          </p:cNvSpPr>
          <p:nvPr>
            <p:ph type="subTitle" idx="7"/>
          </p:nvPr>
        </p:nvSpPr>
        <p:spPr>
          <a:xfrm>
            <a:off x="6461526" y="3974525"/>
            <a:ext cx="1969200" cy="484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 name="Google Shape;178;p23"/>
          <p:cNvSpPr txBox="1">
            <a:spLocks noGrp="1"/>
          </p:cNvSpPr>
          <p:nvPr>
            <p:ph type="title" idx="8"/>
          </p:nvPr>
        </p:nvSpPr>
        <p:spPr>
          <a:xfrm>
            <a:off x="713225" y="539500"/>
            <a:ext cx="7717500" cy="565200"/>
          </a:xfrm>
          <a:prstGeom prst="rect">
            <a:avLst/>
          </a:prstGeom>
        </p:spPr>
        <p:txBody>
          <a:bodyPr spcFirstLastPara="1" wrap="square" lIns="91425" tIns="91425" rIns="91425" bIns="91425" anchor="t" anchorCtr="0">
            <a:noAutofit/>
          </a:bodyPr>
          <a:lstStyle>
            <a:lvl1pPr lvl="0" rtl="0">
              <a:spcBef>
                <a:spcPts val="0"/>
              </a:spcBef>
              <a:spcAft>
                <a:spcPts val="0"/>
              </a:spcAft>
              <a:buSzPts val="27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9" name="Google Shape;179;p23"/>
          <p:cNvSpPr txBox="1">
            <a:spLocks noGrp="1"/>
          </p:cNvSpPr>
          <p:nvPr>
            <p:ph type="title" idx="9" hasCustomPrompt="1"/>
          </p:nvPr>
        </p:nvSpPr>
        <p:spPr>
          <a:xfrm>
            <a:off x="738675" y="1443588"/>
            <a:ext cx="704700" cy="423300"/>
          </a:xfrm>
          <a:prstGeom prst="rect">
            <a:avLst/>
          </a:prstGeom>
          <a:solidFill>
            <a:schemeClr val="dk1"/>
          </a:solidFill>
        </p:spPr>
        <p:txBody>
          <a:bodyPr spcFirstLastPara="1" wrap="square" lIns="91425" tIns="91425" rIns="91425" bIns="91425" anchor="ctr" anchorCtr="0">
            <a:noAutofit/>
          </a:bodyPr>
          <a:lstStyle>
            <a:lvl1pPr lvl="0" algn="ctr" rtl="0">
              <a:spcBef>
                <a:spcPts val="0"/>
              </a:spcBef>
              <a:spcAft>
                <a:spcPts val="0"/>
              </a:spcAft>
              <a:buSzPts val="3000"/>
              <a:buNone/>
              <a:defRPr sz="2000" b="1">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80" name="Google Shape;180;p23"/>
          <p:cNvSpPr txBox="1">
            <a:spLocks noGrp="1"/>
          </p:cNvSpPr>
          <p:nvPr>
            <p:ph type="title" idx="13" hasCustomPrompt="1"/>
          </p:nvPr>
        </p:nvSpPr>
        <p:spPr>
          <a:xfrm>
            <a:off x="7726025" y="3080700"/>
            <a:ext cx="704700" cy="423300"/>
          </a:xfrm>
          <a:prstGeom prst="rect">
            <a:avLst/>
          </a:prstGeom>
          <a:solidFill>
            <a:schemeClr val="dk2"/>
          </a:solidFill>
        </p:spPr>
        <p:txBody>
          <a:bodyPr spcFirstLastPara="1" wrap="square" lIns="91425" tIns="91425" rIns="91425" bIns="91425" anchor="ctr" anchorCtr="0">
            <a:noAutofit/>
          </a:bodyPr>
          <a:lstStyle>
            <a:lvl1pPr lvl="0" algn="r" rtl="0">
              <a:spcBef>
                <a:spcPts val="0"/>
              </a:spcBef>
              <a:spcAft>
                <a:spcPts val="0"/>
              </a:spcAft>
              <a:buSzPts val="3000"/>
              <a:buNone/>
              <a:defRPr sz="20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81" name="Google Shape;181;p23"/>
          <p:cNvSpPr txBox="1">
            <a:spLocks noGrp="1"/>
          </p:cNvSpPr>
          <p:nvPr>
            <p:ph type="title" idx="14" hasCustomPrompt="1"/>
          </p:nvPr>
        </p:nvSpPr>
        <p:spPr>
          <a:xfrm>
            <a:off x="7726025" y="1443588"/>
            <a:ext cx="704700" cy="423300"/>
          </a:xfrm>
          <a:prstGeom prst="rect">
            <a:avLst/>
          </a:prstGeom>
          <a:solidFill>
            <a:schemeClr val="accent1"/>
          </a:solidFill>
        </p:spPr>
        <p:txBody>
          <a:bodyPr spcFirstLastPara="1" wrap="square" lIns="91425" tIns="91425" rIns="91425" bIns="91425" anchor="ctr" anchorCtr="0">
            <a:noAutofit/>
          </a:bodyPr>
          <a:lstStyle>
            <a:lvl1pPr lvl="0" algn="r" rtl="0">
              <a:spcBef>
                <a:spcPts val="0"/>
              </a:spcBef>
              <a:spcAft>
                <a:spcPts val="0"/>
              </a:spcAft>
              <a:buSzPts val="3000"/>
              <a:buNone/>
              <a:defRPr sz="20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82" name="Google Shape;182;p23"/>
          <p:cNvSpPr txBox="1">
            <a:spLocks noGrp="1"/>
          </p:cNvSpPr>
          <p:nvPr>
            <p:ph type="title" idx="15" hasCustomPrompt="1"/>
          </p:nvPr>
        </p:nvSpPr>
        <p:spPr>
          <a:xfrm>
            <a:off x="738700" y="3080700"/>
            <a:ext cx="704700" cy="423300"/>
          </a:xfrm>
          <a:prstGeom prst="rect">
            <a:avLst/>
          </a:prstGeom>
          <a:solidFill>
            <a:schemeClr val="accent3"/>
          </a:solidFill>
        </p:spPr>
        <p:txBody>
          <a:bodyPr spcFirstLastPara="1" wrap="square" lIns="91425" tIns="91425" rIns="91425" bIns="91425" anchor="ctr" anchorCtr="0">
            <a:noAutofit/>
          </a:bodyPr>
          <a:lstStyle>
            <a:lvl1pPr lvl="0" algn="ctr" rtl="0">
              <a:spcBef>
                <a:spcPts val="0"/>
              </a:spcBef>
              <a:spcAft>
                <a:spcPts val="0"/>
              </a:spcAft>
              <a:buSzPts val="3000"/>
              <a:buNone/>
              <a:defRPr sz="20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four columns 2">
  <p:cSld name="BLANK_1_1_1_1_3">
    <p:spTree>
      <p:nvGrpSpPr>
        <p:cNvPr id="1" name="Shape 183"/>
        <p:cNvGrpSpPr/>
        <p:nvPr/>
      </p:nvGrpSpPr>
      <p:grpSpPr>
        <a:xfrm>
          <a:off x="0" y="0"/>
          <a:ext cx="0" cy="0"/>
          <a:chOff x="0" y="0"/>
          <a:chExt cx="0" cy="0"/>
        </a:xfrm>
      </p:grpSpPr>
      <p:sp>
        <p:nvSpPr>
          <p:cNvPr id="184" name="Google Shape;184;p24"/>
          <p:cNvSpPr/>
          <p:nvPr/>
        </p:nvSpPr>
        <p:spPr>
          <a:xfrm>
            <a:off x="-253650" y="428575"/>
            <a:ext cx="10878900" cy="817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4"/>
          <p:cNvSpPr/>
          <p:nvPr/>
        </p:nvSpPr>
        <p:spPr>
          <a:xfrm>
            <a:off x="-35875" y="539500"/>
            <a:ext cx="8466600" cy="565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4"/>
          <p:cNvSpPr txBox="1">
            <a:spLocks noGrp="1"/>
          </p:cNvSpPr>
          <p:nvPr>
            <p:ph type="title"/>
          </p:nvPr>
        </p:nvSpPr>
        <p:spPr>
          <a:xfrm>
            <a:off x="1195863" y="1835250"/>
            <a:ext cx="2867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87" name="Google Shape;187;p24"/>
          <p:cNvSpPr txBox="1">
            <a:spLocks noGrp="1"/>
          </p:cNvSpPr>
          <p:nvPr>
            <p:ph type="subTitle" idx="1"/>
          </p:nvPr>
        </p:nvSpPr>
        <p:spPr>
          <a:xfrm>
            <a:off x="1195863" y="2421775"/>
            <a:ext cx="28671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8" name="Google Shape;188;p24"/>
          <p:cNvSpPr txBox="1">
            <a:spLocks noGrp="1"/>
          </p:cNvSpPr>
          <p:nvPr>
            <p:ph type="title" idx="2"/>
          </p:nvPr>
        </p:nvSpPr>
        <p:spPr>
          <a:xfrm>
            <a:off x="5081043" y="1835250"/>
            <a:ext cx="2867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89" name="Google Shape;189;p24"/>
          <p:cNvSpPr txBox="1">
            <a:spLocks noGrp="1"/>
          </p:cNvSpPr>
          <p:nvPr>
            <p:ph type="subTitle" idx="3"/>
          </p:nvPr>
        </p:nvSpPr>
        <p:spPr>
          <a:xfrm>
            <a:off x="5081043" y="2421775"/>
            <a:ext cx="28671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0" name="Google Shape;190;p24"/>
          <p:cNvSpPr txBox="1">
            <a:spLocks noGrp="1"/>
          </p:cNvSpPr>
          <p:nvPr>
            <p:ph type="title" idx="4"/>
          </p:nvPr>
        </p:nvSpPr>
        <p:spPr>
          <a:xfrm>
            <a:off x="1195863" y="3497250"/>
            <a:ext cx="2867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91" name="Google Shape;191;p24"/>
          <p:cNvSpPr txBox="1">
            <a:spLocks noGrp="1"/>
          </p:cNvSpPr>
          <p:nvPr>
            <p:ph type="subTitle" idx="5"/>
          </p:nvPr>
        </p:nvSpPr>
        <p:spPr>
          <a:xfrm>
            <a:off x="1195863" y="4083775"/>
            <a:ext cx="28671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 name="Google Shape;192;p24"/>
          <p:cNvSpPr txBox="1">
            <a:spLocks noGrp="1"/>
          </p:cNvSpPr>
          <p:nvPr>
            <p:ph type="title" idx="6"/>
          </p:nvPr>
        </p:nvSpPr>
        <p:spPr>
          <a:xfrm>
            <a:off x="5081043" y="3497250"/>
            <a:ext cx="2867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93" name="Google Shape;193;p24"/>
          <p:cNvSpPr txBox="1">
            <a:spLocks noGrp="1"/>
          </p:cNvSpPr>
          <p:nvPr>
            <p:ph type="subTitle" idx="7"/>
          </p:nvPr>
        </p:nvSpPr>
        <p:spPr>
          <a:xfrm>
            <a:off x="5081043" y="4083775"/>
            <a:ext cx="28671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4" name="Google Shape;194;p24"/>
          <p:cNvSpPr txBox="1">
            <a:spLocks noGrp="1"/>
          </p:cNvSpPr>
          <p:nvPr>
            <p:ph type="title" idx="8"/>
          </p:nvPr>
        </p:nvSpPr>
        <p:spPr>
          <a:xfrm>
            <a:off x="713225" y="539500"/>
            <a:ext cx="7717500" cy="565200"/>
          </a:xfrm>
          <a:prstGeom prst="rect">
            <a:avLst/>
          </a:prstGeom>
        </p:spPr>
        <p:txBody>
          <a:bodyPr spcFirstLastPara="1" wrap="square" lIns="91425" tIns="91425" rIns="91425" bIns="91425" anchor="t" anchorCtr="0">
            <a:noAutofit/>
          </a:bodyPr>
          <a:lstStyle>
            <a:lvl1pPr lvl="0" rtl="0">
              <a:spcBef>
                <a:spcPts val="0"/>
              </a:spcBef>
              <a:spcAft>
                <a:spcPts val="0"/>
              </a:spcAft>
              <a:buSzPts val="27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1">
  <p:cSld name="TITLE_AND_BODY_1">
    <p:spTree>
      <p:nvGrpSpPr>
        <p:cNvPr id="1" name="Shape 196"/>
        <p:cNvGrpSpPr/>
        <p:nvPr/>
      </p:nvGrpSpPr>
      <p:grpSpPr>
        <a:xfrm>
          <a:off x="0" y="0"/>
          <a:ext cx="0" cy="0"/>
          <a:chOff x="0" y="0"/>
          <a:chExt cx="0" cy="0"/>
        </a:xfrm>
      </p:grpSpPr>
      <p:sp>
        <p:nvSpPr>
          <p:cNvPr id="197" name="Google Shape;197;p25"/>
          <p:cNvSpPr/>
          <p:nvPr/>
        </p:nvSpPr>
        <p:spPr>
          <a:xfrm>
            <a:off x="-23262" y="0"/>
            <a:ext cx="56664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5"/>
          <p:cNvSpPr/>
          <p:nvPr/>
        </p:nvSpPr>
        <p:spPr>
          <a:xfrm>
            <a:off x="-253125" y="-155000"/>
            <a:ext cx="6158700" cy="55071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99" name="Google Shape;199;p25"/>
          <p:cNvSpPr txBox="1">
            <a:spLocks noGrp="1"/>
          </p:cNvSpPr>
          <p:nvPr>
            <p:ph type="title"/>
          </p:nvPr>
        </p:nvSpPr>
        <p:spPr>
          <a:xfrm>
            <a:off x="713225" y="1018600"/>
            <a:ext cx="4569900" cy="565200"/>
          </a:xfrm>
          <a:prstGeom prst="rect">
            <a:avLst/>
          </a:prstGeom>
        </p:spPr>
        <p:txBody>
          <a:bodyPr spcFirstLastPara="1" wrap="square" lIns="91425" tIns="91425" rIns="91425" bIns="91425" anchor="t" anchorCtr="0">
            <a:noAutofit/>
          </a:bodyPr>
          <a:lstStyle>
            <a:lvl1pPr lvl="0" rtl="0">
              <a:spcBef>
                <a:spcPts val="0"/>
              </a:spcBef>
              <a:spcAft>
                <a:spcPts val="0"/>
              </a:spcAft>
              <a:buSzPts val="27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0" name="Google Shape;200;p25"/>
          <p:cNvSpPr txBox="1">
            <a:spLocks noGrp="1"/>
          </p:cNvSpPr>
          <p:nvPr>
            <p:ph type="body" idx="1"/>
          </p:nvPr>
        </p:nvSpPr>
        <p:spPr>
          <a:xfrm>
            <a:off x="713225" y="1672700"/>
            <a:ext cx="4569900" cy="2670600"/>
          </a:xfrm>
          <a:prstGeom prst="rect">
            <a:avLst/>
          </a:prstGeom>
        </p:spPr>
        <p:txBody>
          <a:bodyPr spcFirstLastPara="1" wrap="square" lIns="91425" tIns="91425" rIns="91425" bIns="91425" anchor="t" anchorCtr="0">
            <a:noAutofit/>
          </a:bodyPr>
          <a:lstStyle>
            <a:lvl1pPr marL="457200" lvl="0" indent="-342900" rtl="0">
              <a:lnSpc>
                <a:spcPct val="100000"/>
              </a:lnSpc>
              <a:spcBef>
                <a:spcPts val="0"/>
              </a:spcBef>
              <a:spcAft>
                <a:spcPts val="0"/>
              </a:spcAft>
              <a:buSzPts val="1800"/>
              <a:buAutoNum type="arabicPeriod"/>
              <a:defRPr sz="1400"/>
            </a:lvl1pPr>
            <a:lvl2pPr marL="914400" lvl="1" indent="-317500" rtl="0">
              <a:spcBef>
                <a:spcPts val="0"/>
              </a:spcBef>
              <a:spcAft>
                <a:spcPts val="0"/>
              </a:spcAft>
              <a:buSzPts val="1400"/>
              <a:buAutoNum type="alphaLcPeriod"/>
              <a:defRPr/>
            </a:lvl2pPr>
            <a:lvl3pPr marL="1371600" lvl="2" indent="-317500" rtl="0">
              <a:spcBef>
                <a:spcPts val="0"/>
              </a:spcBef>
              <a:spcAft>
                <a:spcPts val="0"/>
              </a:spcAft>
              <a:buSzPts val="1400"/>
              <a:buAutoNum type="romanLcPeriod"/>
              <a:defRPr/>
            </a:lvl3pPr>
            <a:lvl4pPr marL="1828800" lvl="3" indent="-317500" rtl="0">
              <a:spcBef>
                <a:spcPts val="0"/>
              </a:spcBef>
              <a:spcAft>
                <a:spcPts val="0"/>
              </a:spcAft>
              <a:buSzPts val="1400"/>
              <a:buAutoNum type="arabicPeriod"/>
              <a:defRPr/>
            </a:lvl4pPr>
            <a:lvl5pPr marL="2286000" lvl="4" indent="-317500" rtl="0">
              <a:spcBef>
                <a:spcPts val="0"/>
              </a:spcBef>
              <a:spcAft>
                <a:spcPts val="0"/>
              </a:spcAft>
              <a:buSzPts val="1400"/>
              <a:buAutoNum type="alphaLcPeriod"/>
              <a:defRPr/>
            </a:lvl5pPr>
            <a:lvl6pPr marL="2743200" lvl="5" indent="-317500" rtl="0">
              <a:spcBef>
                <a:spcPts val="0"/>
              </a:spcBef>
              <a:spcAft>
                <a:spcPts val="0"/>
              </a:spcAft>
              <a:buSzPts val="1400"/>
              <a:buAutoNum type="romanLcPeriod"/>
              <a:defRPr/>
            </a:lvl6pPr>
            <a:lvl7pPr marL="3200400" lvl="6" indent="-317500" rtl="0">
              <a:spcBef>
                <a:spcPts val="0"/>
              </a:spcBef>
              <a:spcAft>
                <a:spcPts val="0"/>
              </a:spcAft>
              <a:buSzPts val="1400"/>
              <a:buAutoNum type="arabicPeriod"/>
              <a:defRPr/>
            </a:lvl7pPr>
            <a:lvl8pPr marL="3657600" lvl="7" indent="-317500" rtl="0">
              <a:spcBef>
                <a:spcPts val="0"/>
              </a:spcBef>
              <a:spcAft>
                <a:spcPts val="0"/>
              </a:spcAft>
              <a:buSzPts val="1400"/>
              <a:buAutoNum type="alphaLcPeriod"/>
              <a:defRPr/>
            </a:lvl8pPr>
            <a:lvl9pPr marL="4114800" lvl="8" indent="-317500" rtl="0">
              <a:spcBef>
                <a:spcPts val="0"/>
              </a:spcBef>
              <a:spcAft>
                <a:spcPts val="0"/>
              </a:spcAft>
              <a:buSzPts val="1400"/>
              <a:buAutoNum type="romanLcPeriod"/>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202"/>
        <p:cNvGrpSpPr/>
        <p:nvPr/>
      </p:nvGrpSpPr>
      <p:grpSpPr>
        <a:xfrm>
          <a:off x="0" y="0"/>
          <a:ext cx="0" cy="0"/>
          <a:chOff x="0" y="0"/>
          <a:chExt cx="0" cy="0"/>
        </a:xfrm>
      </p:grpSpPr>
      <p:sp>
        <p:nvSpPr>
          <p:cNvPr id="203" name="Google Shape;203;p26"/>
          <p:cNvSpPr/>
          <p:nvPr/>
        </p:nvSpPr>
        <p:spPr>
          <a:xfrm>
            <a:off x="-35875" y="539500"/>
            <a:ext cx="8466600" cy="565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6"/>
          <p:cNvSpPr txBox="1">
            <a:spLocks noGrp="1"/>
          </p:cNvSpPr>
          <p:nvPr>
            <p:ph type="title"/>
          </p:nvPr>
        </p:nvSpPr>
        <p:spPr>
          <a:xfrm>
            <a:off x="890252" y="1475700"/>
            <a:ext cx="34425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5" name="Google Shape;205;p26"/>
          <p:cNvSpPr txBox="1">
            <a:spLocks noGrp="1"/>
          </p:cNvSpPr>
          <p:nvPr>
            <p:ph type="subTitle" idx="1"/>
          </p:nvPr>
        </p:nvSpPr>
        <p:spPr>
          <a:xfrm>
            <a:off x="890252" y="1833625"/>
            <a:ext cx="3442500" cy="484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6" name="Google Shape;206;p26"/>
          <p:cNvSpPr txBox="1">
            <a:spLocks noGrp="1"/>
          </p:cNvSpPr>
          <p:nvPr>
            <p:ph type="title" idx="2"/>
          </p:nvPr>
        </p:nvSpPr>
        <p:spPr>
          <a:xfrm>
            <a:off x="4819725" y="3830550"/>
            <a:ext cx="34425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7" name="Google Shape;207;p26"/>
          <p:cNvSpPr txBox="1">
            <a:spLocks noGrp="1"/>
          </p:cNvSpPr>
          <p:nvPr>
            <p:ph type="subTitle" idx="3"/>
          </p:nvPr>
        </p:nvSpPr>
        <p:spPr>
          <a:xfrm>
            <a:off x="4819725" y="4188475"/>
            <a:ext cx="3442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 name="Google Shape;208;p26"/>
          <p:cNvSpPr txBox="1">
            <a:spLocks noGrp="1"/>
          </p:cNvSpPr>
          <p:nvPr>
            <p:ph type="title" idx="4"/>
          </p:nvPr>
        </p:nvSpPr>
        <p:spPr>
          <a:xfrm>
            <a:off x="4819725" y="1981950"/>
            <a:ext cx="34425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9" name="Google Shape;209;p26"/>
          <p:cNvSpPr txBox="1">
            <a:spLocks noGrp="1"/>
          </p:cNvSpPr>
          <p:nvPr>
            <p:ph type="subTitle" idx="5"/>
          </p:nvPr>
        </p:nvSpPr>
        <p:spPr>
          <a:xfrm>
            <a:off x="4819725" y="2339875"/>
            <a:ext cx="3442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0" name="Google Shape;210;p26"/>
          <p:cNvSpPr txBox="1">
            <a:spLocks noGrp="1"/>
          </p:cNvSpPr>
          <p:nvPr>
            <p:ph type="title" idx="6"/>
          </p:nvPr>
        </p:nvSpPr>
        <p:spPr>
          <a:xfrm>
            <a:off x="890252" y="2463425"/>
            <a:ext cx="34425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1" name="Google Shape;211;p26"/>
          <p:cNvSpPr txBox="1">
            <a:spLocks noGrp="1"/>
          </p:cNvSpPr>
          <p:nvPr>
            <p:ph type="subTitle" idx="7"/>
          </p:nvPr>
        </p:nvSpPr>
        <p:spPr>
          <a:xfrm>
            <a:off x="890252" y="2821350"/>
            <a:ext cx="3442500" cy="484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2" name="Google Shape;212;p26"/>
          <p:cNvSpPr txBox="1">
            <a:spLocks noGrp="1"/>
          </p:cNvSpPr>
          <p:nvPr>
            <p:ph type="title" idx="8"/>
          </p:nvPr>
        </p:nvSpPr>
        <p:spPr>
          <a:xfrm>
            <a:off x="4819725" y="2906250"/>
            <a:ext cx="34425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3" name="Google Shape;213;p26"/>
          <p:cNvSpPr txBox="1">
            <a:spLocks noGrp="1"/>
          </p:cNvSpPr>
          <p:nvPr>
            <p:ph type="subTitle" idx="9"/>
          </p:nvPr>
        </p:nvSpPr>
        <p:spPr>
          <a:xfrm>
            <a:off x="4819725" y="3264175"/>
            <a:ext cx="3442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4" name="Google Shape;214;p26"/>
          <p:cNvSpPr txBox="1">
            <a:spLocks noGrp="1"/>
          </p:cNvSpPr>
          <p:nvPr>
            <p:ph type="title" idx="13"/>
          </p:nvPr>
        </p:nvSpPr>
        <p:spPr>
          <a:xfrm>
            <a:off x="890252" y="3405188"/>
            <a:ext cx="34425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5" name="Google Shape;215;p26"/>
          <p:cNvSpPr txBox="1">
            <a:spLocks noGrp="1"/>
          </p:cNvSpPr>
          <p:nvPr>
            <p:ph type="subTitle" idx="14"/>
          </p:nvPr>
        </p:nvSpPr>
        <p:spPr>
          <a:xfrm>
            <a:off x="890252" y="3763113"/>
            <a:ext cx="3442500" cy="484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6" name="Google Shape;216;p26"/>
          <p:cNvSpPr txBox="1">
            <a:spLocks noGrp="1"/>
          </p:cNvSpPr>
          <p:nvPr>
            <p:ph type="title" idx="15"/>
          </p:nvPr>
        </p:nvSpPr>
        <p:spPr>
          <a:xfrm>
            <a:off x="713225" y="539500"/>
            <a:ext cx="7717500" cy="565200"/>
          </a:xfrm>
          <a:prstGeom prst="rect">
            <a:avLst/>
          </a:prstGeom>
        </p:spPr>
        <p:txBody>
          <a:bodyPr spcFirstLastPara="1" wrap="square" lIns="91425" tIns="91425" rIns="91425" bIns="91425" anchor="t" anchorCtr="0">
            <a:noAutofit/>
          </a:bodyPr>
          <a:lstStyle>
            <a:lvl1pPr lvl="0" rtl="0">
              <a:spcBef>
                <a:spcPts val="0"/>
              </a:spcBef>
              <a:spcAft>
                <a:spcPts val="0"/>
              </a:spcAft>
              <a:buSzPts val="27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7" name="Google Shape;217;p26"/>
          <p:cNvSpPr/>
          <p:nvPr/>
        </p:nvSpPr>
        <p:spPr>
          <a:xfrm>
            <a:off x="-253650" y="428575"/>
            <a:ext cx="10878900" cy="817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277"/>
        <p:cNvGrpSpPr/>
        <p:nvPr/>
      </p:nvGrpSpPr>
      <p:grpSpPr>
        <a:xfrm>
          <a:off x="0" y="0"/>
          <a:ext cx="0" cy="0"/>
          <a:chOff x="0" y="0"/>
          <a:chExt cx="0" cy="0"/>
        </a:xfrm>
      </p:grpSpPr>
      <p:sp>
        <p:nvSpPr>
          <p:cNvPr id="278" name="Google Shape;278;p32"/>
          <p:cNvSpPr/>
          <p:nvPr/>
        </p:nvSpPr>
        <p:spPr>
          <a:xfrm>
            <a:off x="3692050" y="0"/>
            <a:ext cx="60228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2"/>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80" name="Google Shape;280;p32"/>
          <p:cNvSpPr/>
          <p:nvPr/>
        </p:nvSpPr>
        <p:spPr>
          <a:xfrm>
            <a:off x="3480675" y="-155000"/>
            <a:ext cx="5663400" cy="55071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281"/>
        <p:cNvGrpSpPr/>
        <p:nvPr/>
      </p:nvGrpSpPr>
      <p:grpSpPr>
        <a:xfrm>
          <a:off x="0" y="0"/>
          <a:ext cx="0" cy="0"/>
          <a:chOff x="0" y="0"/>
          <a:chExt cx="0" cy="0"/>
        </a:xfrm>
      </p:grpSpPr>
      <p:sp>
        <p:nvSpPr>
          <p:cNvPr id="282" name="Google Shape;282;p33"/>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83" name="Google Shape;283;p33"/>
          <p:cNvSpPr/>
          <p:nvPr/>
        </p:nvSpPr>
        <p:spPr>
          <a:xfrm>
            <a:off x="-62850" y="611712"/>
            <a:ext cx="8493600" cy="389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3"/>
          <p:cNvSpPr/>
          <p:nvPr/>
        </p:nvSpPr>
        <p:spPr>
          <a:xfrm>
            <a:off x="-465025" y="354450"/>
            <a:ext cx="10878900" cy="4411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923455E-3500-4D7D-8126-86E987962AA1}" type="datetimeFigureOut">
              <a:rPr lang="en-US" smtClean="0"/>
              <a:t>3/30/23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17088866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23455E-3500-4D7D-8126-86E987962AA1}" type="datetimeFigureOut">
              <a:rPr lang="en-US" smtClean="0"/>
              <a:t>3/30/23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32625361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23455E-3500-4D7D-8126-86E987962AA1}" type="datetimeFigureOut">
              <a:rPr lang="en-US" smtClean="0"/>
              <a:t>3/30/23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342570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2"/>
        <p:cNvGrpSpPr/>
        <p:nvPr/>
      </p:nvGrpSpPr>
      <p:grpSpPr>
        <a:xfrm>
          <a:off x="0" y="0"/>
          <a:ext cx="0" cy="0"/>
          <a:chOff x="0" y="0"/>
          <a:chExt cx="0" cy="0"/>
        </a:xfrm>
      </p:grpSpPr>
      <p:sp>
        <p:nvSpPr>
          <p:cNvPr id="23" name="Google Shape;23;p4"/>
          <p:cNvSpPr/>
          <p:nvPr/>
        </p:nvSpPr>
        <p:spPr>
          <a:xfrm>
            <a:off x="-253650" y="428575"/>
            <a:ext cx="10878900" cy="817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4"/>
          <p:cNvSpPr/>
          <p:nvPr/>
        </p:nvSpPr>
        <p:spPr>
          <a:xfrm>
            <a:off x="-35875" y="539500"/>
            <a:ext cx="8466600" cy="565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4"/>
          <p:cNvSpPr txBox="1">
            <a:spLocks noGrp="1"/>
          </p:cNvSpPr>
          <p:nvPr>
            <p:ph type="title"/>
          </p:nvPr>
        </p:nvSpPr>
        <p:spPr>
          <a:xfrm>
            <a:off x="713225" y="539500"/>
            <a:ext cx="7717500" cy="565200"/>
          </a:xfrm>
          <a:prstGeom prst="rect">
            <a:avLst/>
          </a:prstGeom>
        </p:spPr>
        <p:txBody>
          <a:bodyPr spcFirstLastPara="1" wrap="square" lIns="91425" tIns="91425" rIns="91425" bIns="91425" anchor="t" anchorCtr="0">
            <a:noAutofit/>
          </a:bodyPr>
          <a:lstStyle>
            <a:lvl1pPr lvl="0">
              <a:spcBef>
                <a:spcPts val="0"/>
              </a:spcBef>
              <a:spcAft>
                <a:spcPts val="0"/>
              </a:spcAft>
              <a:buSzPts val="27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6" name="Google Shape;26;p4"/>
          <p:cNvSpPr txBox="1">
            <a:spLocks noGrp="1"/>
          </p:cNvSpPr>
          <p:nvPr>
            <p:ph type="body" idx="1"/>
          </p:nvPr>
        </p:nvSpPr>
        <p:spPr>
          <a:xfrm>
            <a:off x="713225" y="1387250"/>
            <a:ext cx="7717500" cy="3221400"/>
          </a:xfrm>
          <a:prstGeom prst="rect">
            <a:avLst/>
          </a:prstGeom>
        </p:spPr>
        <p:txBody>
          <a:bodyPr spcFirstLastPara="1" wrap="square" lIns="91425" tIns="91425" rIns="91425" bIns="91425" anchor="t" anchorCtr="0">
            <a:noAutofit/>
          </a:bodyPr>
          <a:lstStyle>
            <a:lvl1pPr marL="457200" lvl="0" indent="-342900">
              <a:lnSpc>
                <a:spcPct val="100000"/>
              </a:lnSpc>
              <a:spcBef>
                <a:spcPts val="0"/>
              </a:spcBef>
              <a:spcAft>
                <a:spcPts val="0"/>
              </a:spcAft>
              <a:buSzPts val="1800"/>
              <a:buAutoNum type="arabicPeriod"/>
              <a:defRPr sz="1200"/>
            </a:lvl1pPr>
            <a:lvl2pPr marL="914400" lvl="1" indent="-317500">
              <a:spcBef>
                <a:spcPts val="0"/>
              </a:spcBef>
              <a:spcAft>
                <a:spcPts val="0"/>
              </a:spcAft>
              <a:buSzPts val="1400"/>
              <a:buAutoNum type="alphaLcPeriod"/>
              <a:defRPr/>
            </a:lvl2pPr>
            <a:lvl3pPr marL="1371600" lvl="2" indent="-317500">
              <a:spcBef>
                <a:spcPts val="0"/>
              </a:spcBef>
              <a:spcAft>
                <a:spcPts val="0"/>
              </a:spcAft>
              <a:buSzPts val="1400"/>
              <a:buAutoNum type="romanLcPeriod"/>
              <a:defRPr/>
            </a:lvl3pPr>
            <a:lvl4pPr marL="1828800" lvl="3" indent="-317500">
              <a:spcBef>
                <a:spcPts val="0"/>
              </a:spcBef>
              <a:spcAft>
                <a:spcPts val="0"/>
              </a:spcAft>
              <a:buSzPts val="1400"/>
              <a:buAutoNum type="arabicPeriod"/>
              <a:defRPr/>
            </a:lvl4pPr>
            <a:lvl5pPr marL="2286000" lvl="4" indent="-317500">
              <a:spcBef>
                <a:spcPts val="0"/>
              </a:spcBef>
              <a:spcAft>
                <a:spcPts val="0"/>
              </a:spcAft>
              <a:buSzPts val="1400"/>
              <a:buAutoNum type="alphaLcPeriod"/>
              <a:defRPr/>
            </a:lvl5pPr>
            <a:lvl6pPr marL="2743200" lvl="5" indent="-317500">
              <a:spcBef>
                <a:spcPts val="0"/>
              </a:spcBef>
              <a:spcAft>
                <a:spcPts val="0"/>
              </a:spcAft>
              <a:buSzPts val="1400"/>
              <a:buAutoNum type="romanLcPeriod"/>
              <a:defRPr/>
            </a:lvl6pPr>
            <a:lvl7pPr marL="3200400" lvl="6" indent="-317500">
              <a:spcBef>
                <a:spcPts val="0"/>
              </a:spcBef>
              <a:spcAft>
                <a:spcPts val="0"/>
              </a:spcAft>
              <a:buSzPts val="1400"/>
              <a:buAutoNum type="arabicPeriod"/>
              <a:defRPr/>
            </a:lvl7pPr>
            <a:lvl8pPr marL="3657600" lvl="7" indent="-317500">
              <a:spcBef>
                <a:spcPts val="0"/>
              </a:spcBef>
              <a:spcAft>
                <a:spcPts val="0"/>
              </a:spcAft>
              <a:buSzPts val="1400"/>
              <a:buAutoNum type="alphaLcPeriod"/>
              <a:defRPr/>
            </a:lvl8pPr>
            <a:lvl9pPr marL="4114800" lvl="8" indent="-317500">
              <a:spcBef>
                <a:spcPts val="0"/>
              </a:spcBef>
              <a:spcAft>
                <a:spcPts val="0"/>
              </a:spcAft>
              <a:buSzPts val="1400"/>
              <a:buAutoNum type="romanLcPeriod"/>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923455E-3500-4D7D-8126-86E987962AA1}" type="datetimeFigureOut">
              <a:rPr lang="en-US" smtClean="0"/>
              <a:t>3/30/23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15634643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923455E-3500-4D7D-8126-86E987962AA1}" type="datetimeFigureOut">
              <a:rPr lang="en-US" smtClean="0"/>
              <a:t>3/30/23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4356829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923455E-3500-4D7D-8126-86E987962AA1}" type="datetimeFigureOut">
              <a:rPr lang="en-US" smtClean="0"/>
              <a:t>3/30/23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35118461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23455E-3500-4D7D-8126-86E987962AA1}" type="datetimeFigureOut">
              <a:rPr lang="en-US" smtClean="0"/>
              <a:t>3/30/23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14178406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2923455E-3500-4D7D-8126-86E987962AA1}" type="datetimeFigureOut">
              <a:rPr lang="en-US" smtClean="0"/>
              <a:t>3/30/23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16291328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2923455E-3500-4D7D-8126-86E987962AA1}" type="datetimeFigureOut">
              <a:rPr lang="en-US" smtClean="0"/>
              <a:t>3/30/23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1960137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23455E-3500-4D7D-8126-86E987962AA1}" type="datetimeFigureOut">
              <a:rPr lang="en-US" smtClean="0"/>
              <a:t>3/30/23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5168465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23455E-3500-4D7D-8126-86E987962AA1}" type="datetimeFigureOut">
              <a:rPr lang="en-US" smtClean="0"/>
              <a:t>3/30/23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10229532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923455E-3500-4D7D-8126-86E987962AA1}" type="datetimeFigureOut">
              <a:rPr lang="en-US">
                <a:solidFill>
                  <a:prstClr val="black">
                    <a:tint val="75000"/>
                  </a:prstClr>
                </a:solidFill>
              </a:rPr>
              <a:pPr/>
              <a:t>3/30/23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66922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23455E-3500-4D7D-8126-86E987962AA1}" type="datetimeFigureOut">
              <a:rPr lang="en-US">
                <a:solidFill>
                  <a:prstClr val="black">
                    <a:tint val="75000"/>
                  </a:prstClr>
                </a:solidFill>
              </a:rPr>
              <a:pPr/>
              <a:t>3/30/23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247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2"/>
        <p:cNvGrpSpPr/>
        <p:nvPr/>
      </p:nvGrpSpPr>
      <p:grpSpPr>
        <a:xfrm>
          <a:off x="0" y="0"/>
          <a:ext cx="0" cy="0"/>
          <a:chOff x="0" y="0"/>
          <a:chExt cx="0" cy="0"/>
        </a:xfrm>
      </p:grpSpPr>
      <p:sp>
        <p:nvSpPr>
          <p:cNvPr id="43" name="Google Shape;43;p7"/>
          <p:cNvSpPr/>
          <p:nvPr/>
        </p:nvSpPr>
        <p:spPr>
          <a:xfrm>
            <a:off x="-465025" y="887850"/>
            <a:ext cx="10878900" cy="36648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7"/>
          <p:cNvSpPr/>
          <p:nvPr/>
        </p:nvSpPr>
        <p:spPr>
          <a:xfrm>
            <a:off x="699150" y="1101597"/>
            <a:ext cx="8493600" cy="32376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7"/>
          <p:cNvSpPr txBox="1">
            <a:spLocks noGrp="1"/>
          </p:cNvSpPr>
          <p:nvPr>
            <p:ph type="title"/>
          </p:nvPr>
        </p:nvSpPr>
        <p:spPr>
          <a:xfrm>
            <a:off x="1388600" y="1458450"/>
            <a:ext cx="4043100" cy="1564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None/>
              <a:defRPr sz="31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6" name="Google Shape;46;p7"/>
          <p:cNvSpPr txBox="1">
            <a:spLocks noGrp="1"/>
          </p:cNvSpPr>
          <p:nvPr>
            <p:ph type="body" idx="1"/>
          </p:nvPr>
        </p:nvSpPr>
        <p:spPr>
          <a:xfrm>
            <a:off x="1388600" y="3132976"/>
            <a:ext cx="4043100" cy="915600"/>
          </a:xfrm>
          <a:prstGeom prst="rect">
            <a:avLst/>
          </a:prstGeom>
        </p:spPr>
        <p:txBody>
          <a:bodyPr spcFirstLastPara="1" wrap="square" lIns="91425" tIns="91425" rIns="91425" bIns="91425" anchor="t" anchorCtr="0">
            <a:noAutofit/>
          </a:bodyPr>
          <a:lstStyle>
            <a:lvl1pPr marL="457200" lvl="0" indent="-304800" algn="r" rtl="0">
              <a:lnSpc>
                <a:spcPct val="100000"/>
              </a:lnSpc>
              <a:spcBef>
                <a:spcPts val="0"/>
              </a:spcBef>
              <a:spcAft>
                <a:spcPts val="0"/>
              </a:spcAft>
              <a:buSzPts val="1200"/>
              <a:buChar char="●"/>
              <a:defRPr sz="1400"/>
            </a:lvl1pPr>
            <a:lvl2pPr marL="914400" lvl="1" indent="-304800" algn="r" rtl="0">
              <a:lnSpc>
                <a:spcPct val="100000"/>
              </a:lnSpc>
              <a:spcBef>
                <a:spcPts val="0"/>
              </a:spcBef>
              <a:spcAft>
                <a:spcPts val="0"/>
              </a:spcAft>
              <a:buSzPts val="1200"/>
              <a:buChar char="○"/>
              <a:defRPr sz="1200"/>
            </a:lvl2pPr>
            <a:lvl3pPr marL="1371600" lvl="2" indent="-304800" algn="r" rtl="0">
              <a:lnSpc>
                <a:spcPct val="100000"/>
              </a:lnSpc>
              <a:spcBef>
                <a:spcPts val="0"/>
              </a:spcBef>
              <a:spcAft>
                <a:spcPts val="0"/>
              </a:spcAft>
              <a:buSzPts val="1200"/>
              <a:buChar char="■"/>
              <a:defRPr sz="1200"/>
            </a:lvl3pPr>
            <a:lvl4pPr marL="1828800" lvl="3" indent="-304800" algn="r" rtl="0">
              <a:lnSpc>
                <a:spcPct val="100000"/>
              </a:lnSpc>
              <a:spcBef>
                <a:spcPts val="0"/>
              </a:spcBef>
              <a:spcAft>
                <a:spcPts val="0"/>
              </a:spcAft>
              <a:buSzPts val="1200"/>
              <a:buChar char="●"/>
              <a:defRPr sz="1200"/>
            </a:lvl4pPr>
            <a:lvl5pPr marL="2286000" lvl="4" indent="-304800" algn="r" rtl="0">
              <a:lnSpc>
                <a:spcPct val="100000"/>
              </a:lnSpc>
              <a:spcBef>
                <a:spcPts val="0"/>
              </a:spcBef>
              <a:spcAft>
                <a:spcPts val="0"/>
              </a:spcAft>
              <a:buSzPts val="1200"/>
              <a:buChar char="○"/>
              <a:defRPr sz="1200"/>
            </a:lvl5pPr>
            <a:lvl6pPr marL="2743200" lvl="5" indent="-304800" algn="r" rtl="0">
              <a:lnSpc>
                <a:spcPct val="100000"/>
              </a:lnSpc>
              <a:spcBef>
                <a:spcPts val="0"/>
              </a:spcBef>
              <a:spcAft>
                <a:spcPts val="0"/>
              </a:spcAft>
              <a:buSzPts val="1200"/>
              <a:buChar char="■"/>
              <a:defRPr sz="1200"/>
            </a:lvl6pPr>
            <a:lvl7pPr marL="3200400" lvl="6" indent="-304800" algn="r" rtl="0">
              <a:lnSpc>
                <a:spcPct val="100000"/>
              </a:lnSpc>
              <a:spcBef>
                <a:spcPts val="0"/>
              </a:spcBef>
              <a:spcAft>
                <a:spcPts val="0"/>
              </a:spcAft>
              <a:buSzPts val="1200"/>
              <a:buChar char="●"/>
              <a:defRPr sz="1200"/>
            </a:lvl7pPr>
            <a:lvl8pPr marL="3657600" lvl="7" indent="-304800" algn="r" rtl="0">
              <a:lnSpc>
                <a:spcPct val="100000"/>
              </a:lnSpc>
              <a:spcBef>
                <a:spcPts val="0"/>
              </a:spcBef>
              <a:spcAft>
                <a:spcPts val="0"/>
              </a:spcAft>
              <a:buSzPts val="1200"/>
              <a:buChar char="○"/>
              <a:defRPr sz="1200"/>
            </a:lvl8pPr>
            <a:lvl9pPr marL="4114800" lvl="8" indent="-304800" algn="r" rtl="0">
              <a:lnSpc>
                <a:spcPct val="100000"/>
              </a:lnSpc>
              <a:spcBef>
                <a:spcPts val="0"/>
              </a:spcBef>
              <a:spcAft>
                <a:spcPts val="0"/>
              </a:spcAft>
              <a:buSzPts val="1200"/>
              <a:buChar char="■"/>
              <a:defRPr sz="1200"/>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23455E-3500-4D7D-8126-86E987962AA1}" type="datetimeFigureOut">
              <a:rPr lang="en-US">
                <a:solidFill>
                  <a:prstClr val="black">
                    <a:tint val="75000"/>
                  </a:prstClr>
                </a:solidFill>
              </a:rPr>
              <a:pPr/>
              <a:t>3/30/23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44772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923455E-3500-4D7D-8126-86E987962AA1}" type="datetimeFigureOut">
              <a:rPr lang="en-US">
                <a:solidFill>
                  <a:prstClr val="black">
                    <a:tint val="75000"/>
                  </a:prstClr>
                </a:solidFill>
              </a:rPr>
              <a:pPr/>
              <a:t>3/30/23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36180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923455E-3500-4D7D-8126-86E987962AA1}" type="datetimeFigureOut">
              <a:rPr lang="en-US">
                <a:solidFill>
                  <a:prstClr val="black">
                    <a:tint val="75000"/>
                  </a:prstClr>
                </a:solidFill>
              </a:rPr>
              <a:pPr/>
              <a:t>3/30/23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82285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923455E-3500-4D7D-8126-86E987962AA1}" type="datetimeFigureOut">
              <a:rPr lang="en-US">
                <a:solidFill>
                  <a:prstClr val="black">
                    <a:tint val="75000"/>
                  </a:prstClr>
                </a:solidFill>
              </a:rPr>
              <a:pPr/>
              <a:t>3/30/23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975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23455E-3500-4D7D-8126-86E987962AA1}" type="datetimeFigureOut">
              <a:rPr lang="en-US">
                <a:solidFill>
                  <a:prstClr val="black">
                    <a:tint val="75000"/>
                  </a:prstClr>
                </a:solidFill>
              </a:rPr>
              <a:pPr/>
              <a:t>3/30/23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55673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2923455E-3500-4D7D-8126-86E987962AA1}" type="datetimeFigureOut">
              <a:rPr lang="en-US">
                <a:solidFill>
                  <a:prstClr val="black">
                    <a:tint val="75000"/>
                  </a:prstClr>
                </a:solidFill>
              </a:rPr>
              <a:pPr/>
              <a:t>3/30/23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57135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2923455E-3500-4D7D-8126-86E987962AA1}" type="datetimeFigureOut">
              <a:rPr lang="en-US">
                <a:solidFill>
                  <a:prstClr val="black">
                    <a:tint val="75000"/>
                  </a:prstClr>
                </a:solidFill>
              </a:rPr>
              <a:pPr/>
              <a:t>3/30/23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58169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23455E-3500-4D7D-8126-86E987962AA1}" type="datetimeFigureOut">
              <a:rPr lang="en-US">
                <a:solidFill>
                  <a:prstClr val="black">
                    <a:tint val="75000"/>
                  </a:prstClr>
                </a:solidFill>
              </a:rPr>
              <a:pPr/>
              <a:t>3/30/23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00268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23455E-3500-4D7D-8126-86E987962AA1}" type="datetimeFigureOut">
              <a:rPr lang="en-US">
                <a:solidFill>
                  <a:prstClr val="black">
                    <a:tint val="75000"/>
                  </a:prstClr>
                </a:solidFill>
              </a:rPr>
              <a:pPr/>
              <a:t>3/30/23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01493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8"/>
        <p:cNvGrpSpPr/>
        <p:nvPr/>
      </p:nvGrpSpPr>
      <p:grpSpPr>
        <a:xfrm>
          <a:off x="0" y="0"/>
          <a:ext cx="0" cy="0"/>
          <a:chOff x="0" y="0"/>
          <a:chExt cx="0" cy="0"/>
        </a:xfrm>
      </p:grpSpPr>
      <p:sp>
        <p:nvSpPr>
          <p:cNvPr id="49" name="Google Shape;49;p8"/>
          <p:cNvSpPr/>
          <p:nvPr/>
        </p:nvSpPr>
        <p:spPr>
          <a:xfrm>
            <a:off x="713225" y="750800"/>
            <a:ext cx="8601300" cy="3861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8"/>
          <p:cNvSpPr txBox="1">
            <a:spLocks noGrp="1"/>
          </p:cNvSpPr>
          <p:nvPr>
            <p:ph type="title"/>
          </p:nvPr>
        </p:nvSpPr>
        <p:spPr>
          <a:xfrm>
            <a:off x="713225" y="765150"/>
            <a:ext cx="7717500" cy="384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105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51" name="Google Shape;51;p8"/>
          <p:cNvSpPr/>
          <p:nvPr/>
        </p:nvSpPr>
        <p:spPr>
          <a:xfrm>
            <a:off x="-450975" y="539500"/>
            <a:ext cx="10055700" cy="4282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9"/>
        <p:cNvGrpSpPr/>
        <p:nvPr/>
      </p:nvGrpSpPr>
      <p:grpSpPr>
        <a:xfrm>
          <a:off x="0" y="0"/>
          <a:ext cx="0" cy="0"/>
          <a:chOff x="0" y="0"/>
          <a:chExt cx="0" cy="0"/>
        </a:xfrm>
      </p:grpSpPr>
      <p:sp>
        <p:nvSpPr>
          <p:cNvPr id="60" name="Google Shape;60;p10"/>
          <p:cNvSpPr/>
          <p:nvPr/>
        </p:nvSpPr>
        <p:spPr>
          <a:xfrm>
            <a:off x="713225" y="4077000"/>
            <a:ext cx="8466600" cy="565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10"/>
          <p:cNvSpPr/>
          <p:nvPr/>
        </p:nvSpPr>
        <p:spPr>
          <a:xfrm>
            <a:off x="-324100" y="3951000"/>
            <a:ext cx="10878900" cy="817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62" name="Google Shape;62;p10"/>
          <p:cNvSpPr txBox="1">
            <a:spLocks noGrp="1"/>
          </p:cNvSpPr>
          <p:nvPr>
            <p:ph type="body" idx="1"/>
          </p:nvPr>
        </p:nvSpPr>
        <p:spPr>
          <a:xfrm>
            <a:off x="2803500" y="4059850"/>
            <a:ext cx="5597400" cy="605100"/>
          </a:xfrm>
          <a:prstGeom prst="rect">
            <a:avLst/>
          </a:prstGeom>
        </p:spPr>
        <p:txBody>
          <a:bodyPr spcFirstLastPara="1" wrap="square" lIns="91425" tIns="91425" rIns="91425" bIns="91425" anchor="ctr" anchorCtr="0">
            <a:noAutofit/>
          </a:bodyPr>
          <a:lstStyle>
            <a:lvl1pPr marL="457200" lvl="0" indent="-228600" algn="r">
              <a:lnSpc>
                <a:spcPct val="100000"/>
              </a:lnSpc>
              <a:spcBef>
                <a:spcPts val="0"/>
              </a:spcBef>
              <a:spcAft>
                <a:spcPts val="0"/>
              </a:spcAft>
              <a:buSzPts val="1800"/>
              <a:buNone/>
              <a:defRPr>
                <a:solidFill>
                  <a:schemeClr val="dk1"/>
                </a:solidFill>
              </a:defRPr>
            </a:lvl1pPr>
          </a:lstStyle>
          <a:p>
            <a:endParaRP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69"/>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70"/>
        <p:cNvGrpSpPr/>
        <p:nvPr/>
      </p:nvGrpSpPr>
      <p:grpSpPr>
        <a:xfrm>
          <a:off x="0" y="0"/>
          <a:ext cx="0" cy="0"/>
          <a:chOff x="0" y="0"/>
          <a:chExt cx="0" cy="0"/>
        </a:xfrm>
      </p:grpSpPr>
      <p:sp>
        <p:nvSpPr>
          <p:cNvPr id="71" name="Google Shape;71;p13"/>
          <p:cNvSpPr/>
          <p:nvPr/>
        </p:nvSpPr>
        <p:spPr>
          <a:xfrm>
            <a:off x="3692050" y="0"/>
            <a:ext cx="60228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3"/>
          <p:cNvSpPr/>
          <p:nvPr/>
        </p:nvSpPr>
        <p:spPr>
          <a:xfrm>
            <a:off x="3480675" y="-155000"/>
            <a:ext cx="5663400" cy="55071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73" name="Google Shape;73;p13"/>
          <p:cNvSpPr txBox="1">
            <a:spLocks noGrp="1"/>
          </p:cNvSpPr>
          <p:nvPr>
            <p:ph type="title"/>
          </p:nvPr>
        </p:nvSpPr>
        <p:spPr>
          <a:xfrm>
            <a:off x="4968225" y="572350"/>
            <a:ext cx="33258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4" name="Google Shape;74;p13"/>
          <p:cNvSpPr txBox="1">
            <a:spLocks noGrp="1"/>
          </p:cNvSpPr>
          <p:nvPr>
            <p:ph type="title" idx="2" hasCustomPrompt="1"/>
          </p:nvPr>
        </p:nvSpPr>
        <p:spPr>
          <a:xfrm>
            <a:off x="4444650" y="572350"/>
            <a:ext cx="5997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5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5" name="Google Shape;75;p13"/>
          <p:cNvSpPr txBox="1">
            <a:spLocks noGrp="1"/>
          </p:cNvSpPr>
          <p:nvPr>
            <p:ph type="subTitle" idx="1"/>
          </p:nvPr>
        </p:nvSpPr>
        <p:spPr>
          <a:xfrm>
            <a:off x="4968294" y="1082675"/>
            <a:ext cx="33258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6" name="Google Shape;76;p13"/>
          <p:cNvSpPr txBox="1">
            <a:spLocks noGrp="1"/>
          </p:cNvSpPr>
          <p:nvPr>
            <p:ph type="title" idx="3"/>
          </p:nvPr>
        </p:nvSpPr>
        <p:spPr>
          <a:xfrm>
            <a:off x="4968225" y="1586050"/>
            <a:ext cx="33258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7" name="Google Shape;77;p13"/>
          <p:cNvSpPr txBox="1">
            <a:spLocks noGrp="1"/>
          </p:cNvSpPr>
          <p:nvPr>
            <p:ph type="title" idx="4" hasCustomPrompt="1"/>
          </p:nvPr>
        </p:nvSpPr>
        <p:spPr>
          <a:xfrm>
            <a:off x="4444650" y="1586050"/>
            <a:ext cx="5997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5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8" name="Google Shape;78;p13"/>
          <p:cNvSpPr txBox="1">
            <a:spLocks noGrp="1"/>
          </p:cNvSpPr>
          <p:nvPr>
            <p:ph type="subTitle" idx="5"/>
          </p:nvPr>
        </p:nvSpPr>
        <p:spPr>
          <a:xfrm>
            <a:off x="4968294" y="2096375"/>
            <a:ext cx="33258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9" name="Google Shape;79;p13"/>
          <p:cNvSpPr txBox="1">
            <a:spLocks noGrp="1"/>
          </p:cNvSpPr>
          <p:nvPr>
            <p:ph type="title" idx="6"/>
          </p:nvPr>
        </p:nvSpPr>
        <p:spPr>
          <a:xfrm>
            <a:off x="4968225" y="2599750"/>
            <a:ext cx="33258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0" name="Google Shape;80;p13"/>
          <p:cNvSpPr txBox="1">
            <a:spLocks noGrp="1"/>
          </p:cNvSpPr>
          <p:nvPr>
            <p:ph type="title" idx="7" hasCustomPrompt="1"/>
          </p:nvPr>
        </p:nvSpPr>
        <p:spPr>
          <a:xfrm>
            <a:off x="4444650" y="2599750"/>
            <a:ext cx="5997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5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1" name="Google Shape;81;p13"/>
          <p:cNvSpPr txBox="1">
            <a:spLocks noGrp="1"/>
          </p:cNvSpPr>
          <p:nvPr>
            <p:ph type="subTitle" idx="8"/>
          </p:nvPr>
        </p:nvSpPr>
        <p:spPr>
          <a:xfrm>
            <a:off x="4968294" y="3110075"/>
            <a:ext cx="33258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2" name="Google Shape;82;p13"/>
          <p:cNvSpPr txBox="1">
            <a:spLocks noGrp="1"/>
          </p:cNvSpPr>
          <p:nvPr>
            <p:ph type="title" idx="9"/>
          </p:nvPr>
        </p:nvSpPr>
        <p:spPr>
          <a:xfrm>
            <a:off x="4968225" y="3613450"/>
            <a:ext cx="33258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3" name="Google Shape;83;p13"/>
          <p:cNvSpPr txBox="1">
            <a:spLocks noGrp="1"/>
          </p:cNvSpPr>
          <p:nvPr>
            <p:ph type="title" idx="13" hasCustomPrompt="1"/>
          </p:nvPr>
        </p:nvSpPr>
        <p:spPr>
          <a:xfrm>
            <a:off x="4444650" y="3613450"/>
            <a:ext cx="5997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5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4" name="Google Shape;84;p13"/>
          <p:cNvSpPr txBox="1">
            <a:spLocks noGrp="1"/>
          </p:cNvSpPr>
          <p:nvPr>
            <p:ph type="subTitle" idx="14"/>
          </p:nvPr>
        </p:nvSpPr>
        <p:spPr>
          <a:xfrm>
            <a:off x="4968294" y="4123775"/>
            <a:ext cx="33258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3">
  <p:cSld name="SECTION_HEADER_3">
    <p:spTree>
      <p:nvGrpSpPr>
        <p:cNvPr id="1" name="Shape 100"/>
        <p:cNvGrpSpPr/>
        <p:nvPr/>
      </p:nvGrpSpPr>
      <p:grpSpPr>
        <a:xfrm>
          <a:off x="0" y="0"/>
          <a:ext cx="0" cy="0"/>
          <a:chOff x="0" y="0"/>
          <a:chExt cx="0" cy="0"/>
        </a:xfrm>
      </p:grpSpPr>
      <p:sp>
        <p:nvSpPr>
          <p:cNvPr id="101" name="Google Shape;101;p16"/>
          <p:cNvSpPr/>
          <p:nvPr/>
        </p:nvSpPr>
        <p:spPr>
          <a:xfrm>
            <a:off x="1660175" y="-90600"/>
            <a:ext cx="5823600" cy="5282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6"/>
          <p:cNvSpPr/>
          <p:nvPr/>
        </p:nvSpPr>
        <p:spPr>
          <a:xfrm>
            <a:off x="1388675" y="-439350"/>
            <a:ext cx="6366600" cy="5979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6"/>
          <p:cNvSpPr txBox="1">
            <a:spLocks noGrp="1"/>
          </p:cNvSpPr>
          <p:nvPr>
            <p:ph type="title"/>
          </p:nvPr>
        </p:nvSpPr>
        <p:spPr>
          <a:xfrm>
            <a:off x="2472300" y="2176200"/>
            <a:ext cx="4199400" cy="1402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04" name="Google Shape;104;p16"/>
          <p:cNvSpPr txBox="1">
            <a:spLocks noGrp="1"/>
          </p:cNvSpPr>
          <p:nvPr>
            <p:ph type="subTitle" idx="1"/>
          </p:nvPr>
        </p:nvSpPr>
        <p:spPr>
          <a:xfrm>
            <a:off x="1818300" y="3578700"/>
            <a:ext cx="5507400" cy="53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05" name="Google Shape;105;p16"/>
          <p:cNvSpPr txBox="1">
            <a:spLocks noGrp="1"/>
          </p:cNvSpPr>
          <p:nvPr>
            <p:ph type="title" idx="2" hasCustomPrompt="1"/>
          </p:nvPr>
        </p:nvSpPr>
        <p:spPr>
          <a:xfrm>
            <a:off x="3491250" y="728400"/>
            <a:ext cx="2161500" cy="1402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2000" b="1"/>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128"/>
        <p:cNvGrpSpPr/>
        <p:nvPr/>
      </p:nvGrpSpPr>
      <p:grpSpPr>
        <a:xfrm>
          <a:off x="0" y="0"/>
          <a:ext cx="0" cy="0"/>
          <a:chOff x="0" y="0"/>
          <a:chExt cx="0" cy="0"/>
        </a:xfrm>
      </p:grpSpPr>
      <p:sp>
        <p:nvSpPr>
          <p:cNvPr id="129" name="Google Shape;129;p20"/>
          <p:cNvSpPr/>
          <p:nvPr/>
        </p:nvSpPr>
        <p:spPr>
          <a:xfrm>
            <a:off x="-35875" y="539500"/>
            <a:ext cx="8466600" cy="565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0"/>
          <p:cNvSpPr/>
          <p:nvPr/>
        </p:nvSpPr>
        <p:spPr>
          <a:xfrm>
            <a:off x="-253650" y="428575"/>
            <a:ext cx="10878900" cy="817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0"/>
          <p:cNvSpPr txBox="1">
            <a:spLocks noGrp="1"/>
          </p:cNvSpPr>
          <p:nvPr>
            <p:ph type="title"/>
          </p:nvPr>
        </p:nvSpPr>
        <p:spPr>
          <a:xfrm>
            <a:off x="948600" y="240921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32" name="Google Shape;132;p20"/>
          <p:cNvSpPr txBox="1">
            <a:spLocks noGrp="1"/>
          </p:cNvSpPr>
          <p:nvPr>
            <p:ph type="subTitle" idx="1"/>
          </p:nvPr>
        </p:nvSpPr>
        <p:spPr>
          <a:xfrm>
            <a:off x="948600" y="3009854"/>
            <a:ext cx="2336400" cy="65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 name="Google Shape;133;p20"/>
          <p:cNvSpPr txBox="1">
            <a:spLocks noGrp="1"/>
          </p:cNvSpPr>
          <p:nvPr>
            <p:ph type="title" idx="2"/>
          </p:nvPr>
        </p:nvSpPr>
        <p:spPr>
          <a:xfrm>
            <a:off x="3403800" y="240921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34" name="Google Shape;134;p20"/>
          <p:cNvSpPr txBox="1">
            <a:spLocks noGrp="1"/>
          </p:cNvSpPr>
          <p:nvPr>
            <p:ph type="subTitle" idx="3"/>
          </p:nvPr>
        </p:nvSpPr>
        <p:spPr>
          <a:xfrm>
            <a:off x="3403800" y="3009853"/>
            <a:ext cx="2336400" cy="65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5" name="Google Shape;135;p20"/>
          <p:cNvSpPr txBox="1">
            <a:spLocks noGrp="1"/>
          </p:cNvSpPr>
          <p:nvPr>
            <p:ph type="title" idx="4"/>
          </p:nvPr>
        </p:nvSpPr>
        <p:spPr>
          <a:xfrm>
            <a:off x="5859000" y="241211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36" name="Google Shape;136;p20"/>
          <p:cNvSpPr txBox="1">
            <a:spLocks noGrp="1"/>
          </p:cNvSpPr>
          <p:nvPr>
            <p:ph type="subTitle" idx="5"/>
          </p:nvPr>
        </p:nvSpPr>
        <p:spPr>
          <a:xfrm>
            <a:off x="5859000" y="3009854"/>
            <a:ext cx="2336400" cy="65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20"/>
          <p:cNvSpPr txBox="1">
            <a:spLocks noGrp="1"/>
          </p:cNvSpPr>
          <p:nvPr>
            <p:ph type="title" idx="6"/>
          </p:nvPr>
        </p:nvSpPr>
        <p:spPr>
          <a:xfrm>
            <a:off x="713225" y="539500"/>
            <a:ext cx="7717500" cy="565200"/>
          </a:xfrm>
          <a:prstGeom prst="rect">
            <a:avLst/>
          </a:prstGeom>
        </p:spPr>
        <p:txBody>
          <a:bodyPr spcFirstLastPara="1" wrap="square" lIns="91425" tIns="91425" rIns="91425" bIns="91425" anchor="t" anchorCtr="0">
            <a:noAutofit/>
          </a:bodyPr>
          <a:lstStyle>
            <a:lvl1pPr lvl="0" rtl="0">
              <a:spcBef>
                <a:spcPts val="0"/>
              </a:spcBef>
              <a:spcAft>
                <a:spcPts val="0"/>
              </a:spcAft>
              <a:buSzPts val="27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565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700"/>
              <a:buFont typeface="Cinzel"/>
              <a:buNone/>
              <a:defRPr sz="2700">
                <a:solidFill>
                  <a:schemeClr val="dk1"/>
                </a:solidFill>
                <a:latin typeface="Cinzel"/>
                <a:ea typeface="Cinzel"/>
                <a:cs typeface="Cinzel"/>
                <a:sym typeface="Cinze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713225" y="1244481"/>
            <a:ext cx="7717500" cy="33711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Quattrocento"/>
              <a:buChar char="●"/>
              <a:defRPr sz="1800">
                <a:solidFill>
                  <a:schemeClr val="dk2"/>
                </a:solidFill>
                <a:latin typeface="Quattrocento"/>
                <a:ea typeface="Quattrocento"/>
                <a:cs typeface="Quattrocento"/>
                <a:sym typeface="Quattrocento"/>
              </a:defRPr>
            </a:lvl1pPr>
            <a:lvl2pPr marL="914400" lvl="1" indent="-317500">
              <a:lnSpc>
                <a:spcPct val="115000"/>
              </a:lnSpc>
              <a:spcBef>
                <a:spcPts val="0"/>
              </a:spcBef>
              <a:spcAft>
                <a:spcPts val="0"/>
              </a:spcAft>
              <a:buClr>
                <a:schemeClr val="dk2"/>
              </a:buClr>
              <a:buSzPts val="1400"/>
              <a:buFont typeface="Quattrocento"/>
              <a:buChar char="○"/>
              <a:defRPr>
                <a:solidFill>
                  <a:schemeClr val="dk2"/>
                </a:solidFill>
                <a:latin typeface="Quattrocento"/>
                <a:ea typeface="Quattrocento"/>
                <a:cs typeface="Quattrocento"/>
                <a:sym typeface="Quattrocento"/>
              </a:defRPr>
            </a:lvl2pPr>
            <a:lvl3pPr marL="1371600" lvl="2" indent="-317500">
              <a:lnSpc>
                <a:spcPct val="115000"/>
              </a:lnSpc>
              <a:spcBef>
                <a:spcPts val="0"/>
              </a:spcBef>
              <a:spcAft>
                <a:spcPts val="0"/>
              </a:spcAft>
              <a:buClr>
                <a:schemeClr val="dk2"/>
              </a:buClr>
              <a:buSzPts val="1400"/>
              <a:buFont typeface="Quattrocento"/>
              <a:buChar char="■"/>
              <a:defRPr>
                <a:solidFill>
                  <a:schemeClr val="dk2"/>
                </a:solidFill>
                <a:latin typeface="Quattrocento"/>
                <a:ea typeface="Quattrocento"/>
                <a:cs typeface="Quattrocento"/>
                <a:sym typeface="Quattrocento"/>
              </a:defRPr>
            </a:lvl3pPr>
            <a:lvl4pPr marL="1828800" lvl="3" indent="-317500">
              <a:lnSpc>
                <a:spcPct val="115000"/>
              </a:lnSpc>
              <a:spcBef>
                <a:spcPts val="0"/>
              </a:spcBef>
              <a:spcAft>
                <a:spcPts val="0"/>
              </a:spcAft>
              <a:buClr>
                <a:schemeClr val="dk2"/>
              </a:buClr>
              <a:buSzPts val="1400"/>
              <a:buFont typeface="Quattrocento"/>
              <a:buChar char="●"/>
              <a:defRPr>
                <a:solidFill>
                  <a:schemeClr val="dk2"/>
                </a:solidFill>
                <a:latin typeface="Quattrocento"/>
                <a:ea typeface="Quattrocento"/>
                <a:cs typeface="Quattrocento"/>
                <a:sym typeface="Quattrocento"/>
              </a:defRPr>
            </a:lvl4pPr>
            <a:lvl5pPr marL="2286000" lvl="4" indent="-317500">
              <a:lnSpc>
                <a:spcPct val="115000"/>
              </a:lnSpc>
              <a:spcBef>
                <a:spcPts val="0"/>
              </a:spcBef>
              <a:spcAft>
                <a:spcPts val="0"/>
              </a:spcAft>
              <a:buClr>
                <a:schemeClr val="dk2"/>
              </a:buClr>
              <a:buSzPts val="1400"/>
              <a:buFont typeface="Quattrocento"/>
              <a:buChar char="○"/>
              <a:defRPr>
                <a:solidFill>
                  <a:schemeClr val="dk2"/>
                </a:solidFill>
                <a:latin typeface="Quattrocento"/>
                <a:ea typeface="Quattrocento"/>
                <a:cs typeface="Quattrocento"/>
                <a:sym typeface="Quattrocento"/>
              </a:defRPr>
            </a:lvl5pPr>
            <a:lvl6pPr marL="2743200" lvl="5" indent="-317500">
              <a:lnSpc>
                <a:spcPct val="115000"/>
              </a:lnSpc>
              <a:spcBef>
                <a:spcPts val="0"/>
              </a:spcBef>
              <a:spcAft>
                <a:spcPts val="0"/>
              </a:spcAft>
              <a:buClr>
                <a:schemeClr val="dk2"/>
              </a:buClr>
              <a:buSzPts val="1400"/>
              <a:buFont typeface="Quattrocento"/>
              <a:buChar char="■"/>
              <a:defRPr>
                <a:solidFill>
                  <a:schemeClr val="dk2"/>
                </a:solidFill>
                <a:latin typeface="Quattrocento"/>
                <a:ea typeface="Quattrocento"/>
                <a:cs typeface="Quattrocento"/>
                <a:sym typeface="Quattrocento"/>
              </a:defRPr>
            </a:lvl6pPr>
            <a:lvl7pPr marL="3200400" lvl="6" indent="-317500">
              <a:lnSpc>
                <a:spcPct val="115000"/>
              </a:lnSpc>
              <a:spcBef>
                <a:spcPts val="0"/>
              </a:spcBef>
              <a:spcAft>
                <a:spcPts val="0"/>
              </a:spcAft>
              <a:buClr>
                <a:schemeClr val="dk2"/>
              </a:buClr>
              <a:buSzPts val="1400"/>
              <a:buFont typeface="Quattrocento"/>
              <a:buChar char="●"/>
              <a:defRPr>
                <a:solidFill>
                  <a:schemeClr val="dk2"/>
                </a:solidFill>
                <a:latin typeface="Quattrocento"/>
                <a:ea typeface="Quattrocento"/>
                <a:cs typeface="Quattrocento"/>
                <a:sym typeface="Quattrocento"/>
              </a:defRPr>
            </a:lvl7pPr>
            <a:lvl8pPr marL="3657600" lvl="7" indent="-317500">
              <a:lnSpc>
                <a:spcPct val="115000"/>
              </a:lnSpc>
              <a:spcBef>
                <a:spcPts val="0"/>
              </a:spcBef>
              <a:spcAft>
                <a:spcPts val="0"/>
              </a:spcAft>
              <a:buClr>
                <a:schemeClr val="dk2"/>
              </a:buClr>
              <a:buSzPts val="1400"/>
              <a:buFont typeface="Quattrocento"/>
              <a:buChar char="○"/>
              <a:defRPr>
                <a:solidFill>
                  <a:schemeClr val="dk2"/>
                </a:solidFill>
                <a:latin typeface="Quattrocento"/>
                <a:ea typeface="Quattrocento"/>
                <a:cs typeface="Quattrocento"/>
                <a:sym typeface="Quattrocento"/>
              </a:defRPr>
            </a:lvl8pPr>
            <a:lvl9pPr marL="4114800" lvl="8" indent="-317500">
              <a:lnSpc>
                <a:spcPct val="115000"/>
              </a:lnSpc>
              <a:spcBef>
                <a:spcPts val="0"/>
              </a:spcBef>
              <a:spcAft>
                <a:spcPts val="0"/>
              </a:spcAft>
              <a:buClr>
                <a:schemeClr val="dk2"/>
              </a:buClr>
              <a:buSzPts val="1400"/>
              <a:buFont typeface="Quattrocento"/>
              <a:buChar char="■"/>
              <a:defRPr>
                <a:solidFill>
                  <a:schemeClr val="dk2"/>
                </a:solidFill>
                <a:latin typeface="Quattrocento"/>
                <a:ea typeface="Quattrocento"/>
                <a:cs typeface="Quattrocento"/>
                <a:sym typeface="Quattrocento"/>
              </a:defRPr>
            </a:lvl9pPr>
          </a:lstStyle>
          <a:p>
            <a:endParaRPr dirty="0"/>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grpSp>
        <p:nvGrpSpPr>
          <p:cNvPr id="12" name="Group 11">
            <a:extLst>
              <a:ext uri="{FF2B5EF4-FFF2-40B4-BE49-F238E27FC236}">
                <a16:creationId xmlns:a16="http://schemas.microsoft.com/office/drawing/2014/main" id="{06D0BEF8-A0F1-EE09-F741-D0501B457408}"/>
              </a:ext>
            </a:extLst>
          </p:cNvPr>
          <p:cNvGrpSpPr/>
          <p:nvPr userDrawn="1"/>
        </p:nvGrpSpPr>
        <p:grpSpPr>
          <a:xfrm>
            <a:off x="8268828" y="245774"/>
            <a:ext cx="477980" cy="447672"/>
            <a:chOff x="7626927" y="224273"/>
            <a:chExt cx="477980" cy="447672"/>
          </a:xfrm>
        </p:grpSpPr>
        <p:sp>
          <p:nvSpPr>
            <p:cNvPr id="10" name="Diamond 9">
              <a:extLst>
                <a:ext uri="{FF2B5EF4-FFF2-40B4-BE49-F238E27FC236}">
                  <a16:creationId xmlns:a16="http://schemas.microsoft.com/office/drawing/2014/main" id="{8C11CCEC-6520-5F8F-8BEE-8612CA32DE9E}"/>
                </a:ext>
              </a:extLst>
            </p:cNvPr>
            <p:cNvSpPr/>
            <p:nvPr userDrawn="1"/>
          </p:nvSpPr>
          <p:spPr>
            <a:xfrm>
              <a:off x="7626927" y="224273"/>
              <a:ext cx="477980" cy="447672"/>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1" name="TextBox 10">
              <a:extLst>
                <a:ext uri="{FF2B5EF4-FFF2-40B4-BE49-F238E27FC236}">
                  <a16:creationId xmlns:a16="http://schemas.microsoft.com/office/drawing/2014/main" id="{3668F752-0E6D-51A7-9F5A-2953ED62768C}"/>
                </a:ext>
              </a:extLst>
            </p:cNvPr>
            <p:cNvSpPr txBox="1"/>
            <p:nvPr userDrawn="1"/>
          </p:nvSpPr>
          <p:spPr>
            <a:xfrm>
              <a:off x="7626927" y="325860"/>
              <a:ext cx="477980" cy="246221"/>
            </a:xfrm>
            <a:prstGeom prst="rect">
              <a:avLst/>
            </a:prstGeom>
            <a:noFill/>
          </p:spPr>
          <p:txBody>
            <a:bodyPr wrap="square" rtlCol="0">
              <a:spAutoFit/>
            </a:bodyPr>
            <a:lstStyle/>
            <a:p>
              <a:pPr algn="ctr"/>
              <a:r>
                <a:rPr lang="en-US" sz="1000" dirty="0">
                  <a:solidFill>
                    <a:schemeClr val="accent3">
                      <a:lumMod val="90000"/>
                    </a:schemeClr>
                  </a:solidFill>
                </a:rPr>
                <a:t>NKC</a:t>
              </a:r>
            </a:p>
          </p:txBody>
        </p:sp>
      </p:gr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3" r:id="rId3"/>
    <p:sldLayoutId id="2147483654" r:id="rId4"/>
    <p:sldLayoutId id="2147483656" r:id="rId5"/>
    <p:sldLayoutId id="2147483658" r:id="rId6"/>
    <p:sldLayoutId id="2147483659" r:id="rId7"/>
    <p:sldLayoutId id="2147483662" r:id="rId8"/>
    <p:sldLayoutId id="2147483666" r:id="rId9"/>
    <p:sldLayoutId id="2147483668" r:id="rId10"/>
    <p:sldLayoutId id="2147483669" r:id="rId11"/>
    <p:sldLayoutId id="2147483670" r:id="rId12"/>
    <p:sldLayoutId id="2147483671" r:id="rId13"/>
    <p:sldLayoutId id="2147483672" r:id="rId14"/>
    <p:sldLayoutId id="2147483678" r:id="rId15"/>
    <p:sldLayoutId id="2147483679" r:id="rId16"/>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49">
          <p15:clr>
            <a:srgbClr val="EA4335"/>
          </p15:clr>
        </p15:guide>
        <p15:guide id="3" pos="5311">
          <p15:clr>
            <a:srgbClr val="EA4335"/>
          </p15:clr>
        </p15:guide>
        <p15:guide id="4" orient="horz" pos="2903">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923455E-3500-4D7D-8126-86E987962AA1}" type="datetimeFigureOut">
              <a:rPr lang="en-US" smtClean="0"/>
              <a:t>3/30/23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2BBAFDC-099D-49D8-B069-B2ED966DA100}" type="slidenum">
              <a:rPr lang="en-US" smtClean="0"/>
              <a:t>‹#›</a:t>
            </a:fld>
            <a:endParaRPr lang="en-US"/>
          </a:p>
        </p:txBody>
      </p:sp>
    </p:spTree>
    <p:extLst>
      <p:ext uri="{BB962C8B-B14F-4D97-AF65-F5344CB8AC3E}">
        <p14:creationId xmlns:p14="http://schemas.microsoft.com/office/powerpoint/2010/main" val="334001684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85800" rtl="0" eaLnBrk="1" latinLnBrk="0" hangingPunct="1">
        <a:spcBef>
          <a:spcPct val="0"/>
        </a:spcBef>
        <a:buNone/>
        <a:defRPr sz="3300" b="0" i="0" u="none"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b="0" i="0" u="none"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923455E-3500-4D7D-8126-86E987962AA1}" type="datetimeFigureOut">
              <a:rPr lang="en-US">
                <a:solidFill>
                  <a:prstClr val="black">
                    <a:tint val="75000"/>
                  </a:prstClr>
                </a:solidFill>
              </a:rPr>
              <a:pPr/>
              <a:t>3/30/23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572368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7.xml"/><Relationship Id="rId7"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slide" Target="slide2.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jpe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8.xml"/><Relationship Id="rId3" Type="http://schemas.microsoft.com/office/2007/relationships/media" Target="../media/media3.mp3"/><Relationship Id="rId7" Type="http://schemas.openxmlformats.org/officeDocument/2006/relationships/image" Target="../media/image9.png"/><Relationship Id="rId12" Type="http://schemas.openxmlformats.org/officeDocument/2006/relationships/image" Target="../media/image12.png"/><Relationship Id="rId2" Type="http://schemas.openxmlformats.org/officeDocument/2006/relationships/audio" Target="../media/media2.mp3"/><Relationship Id="rId16" Type="http://schemas.openxmlformats.org/officeDocument/2006/relationships/image" Target="../media/image13.jpeg"/><Relationship Id="rId1" Type="http://schemas.microsoft.com/office/2007/relationships/media" Target="../media/media2.mp3"/><Relationship Id="rId6" Type="http://schemas.openxmlformats.org/officeDocument/2006/relationships/image" Target="../media/image8.jpg"/><Relationship Id="rId11" Type="http://schemas.microsoft.com/office/2007/relationships/hdphoto" Target="../media/hdphoto3.wdp"/><Relationship Id="rId5" Type="http://schemas.openxmlformats.org/officeDocument/2006/relationships/slideLayout" Target="../slideLayouts/slideLayout34.xml"/><Relationship Id="rId15" Type="http://schemas.microsoft.com/office/2007/relationships/hdphoto" Target="../media/hdphoto1.wdp"/><Relationship Id="rId10" Type="http://schemas.openxmlformats.org/officeDocument/2006/relationships/image" Target="../media/image11.png"/><Relationship Id="rId4" Type="http://schemas.openxmlformats.org/officeDocument/2006/relationships/audio" Target="../media/media3.mp3"/><Relationship Id="rId9" Type="http://schemas.openxmlformats.org/officeDocument/2006/relationships/image" Target="../media/image10.png"/><Relationship Id="rId1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6.xml"/><Relationship Id="rId4" Type="http://schemas.openxmlformats.org/officeDocument/2006/relationships/image" Target="../media/image47.jpeg"/></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6.xml"/><Relationship Id="rId5" Type="http://schemas.openxmlformats.org/officeDocument/2006/relationships/image" Target="../media/image51.jpeg"/><Relationship Id="rId4" Type="http://schemas.openxmlformats.org/officeDocument/2006/relationships/image" Target="../media/image50.jpeg"/></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6.xml"/><Relationship Id="rId4" Type="http://schemas.openxmlformats.org/officeDocument/2006/relationships/image" Target="../media/image54.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5.xml"/><Relationship Id="rId3" Type="http://schemas.microsoft.com/office/2007/relationships/media" Target="../media/media3.mp3"/><Relationship Id="rId7" Type="http://schemas.openxmlformats.org/officeDocument/2006/relationships/image" Target="../media/image9.png"/><Relationship Id="rId12" Type="http://schemas.openxmlformats.org/officeDocument/2006/relationships/image" Target="../media/image1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jpg"/><Relationship Id="rId11" Type="http://schemas.microsoft.com/office/2007/relationships/hdphoto" Target="../media/hdphoto3.wdp"/><Relationship Id="rId5" Type="http://schemas.openxmlformats.org/officeDocument/2006/relationships/slideLayout" Target="../slideLayouts/slideLayout23.xml"/><Relationship Id="rId15" Type="http://schemas.microsoft.com/office/2007/relationships/hdphoto" Target="../media/hdphoto1.wdp"/><Relationship Id="rId10" Type="http://schemas.openxmlformats.org/officeDocument/2006/relationships/image" Target="../media/image11.png"/><Relationship Id="rId4" Type="http://schemas.openxmlformats.org/officeDocument/2006/relationships/audio" Target="../media/media3.mp3"/><Relationship Id="rId9" Type="http://schemas.openxmlformats.org/officeDocument/2006/relationships/image" Target="../media/image10.png"/><Relationship Id="rId1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4.xml"/><Relationship Id="rId3" Type="http://schemas.microsoft.com/office/2007/relationships/media" Target="../media/media3.mp3"/><Relationship Id="rId7" Type="http://schemas.openxmlformats.org/officeDocument/2006/relationships/image" Target="../media/image9.png"/><Relationship Id="rId12" Type="http://schemas.openxmlformats.org/officeDocument/2006/relationships/image" Target="../media/image12.png"/><Relationship Id="rId2" Type="http://schemas.openxmlformats.org/officeDocument/2006/relationships/audio" Target="../media/media2.mp3"/><Relationship Id="rId16" Type="http://schemas.openxmlformats.org/officeDocument/2006/relationships/image" Target="../media/image16.png"/><Relationship Id="rId1" Type="http://schemas.microsoft.com/office/2007/relationships/media" Target="../media/media2.mp3"/><Relationship Id="rId6" Type="http://schemas.openxmlformats.org/officeDocument/2006/relationships/image" Target="../media/image15.jpg"/><Relationship Id="rId11" Type="http://schemas.microsoft.com/office/2007/relationships/hdphoto" Target="../media/hdphoto3.wdp"/><Relationship Id="rId5" Type="http://schemas.openxmlformats.org/officeDocument/2006/relationships/slideLayout" Target="../slideLayouts/slideLayout34.xml"/><Relationship Id="rId15" Type="http://schemas.microsoft.com/office/2007/relationships/hdphoto" Target="../media/hdphoto1.wdp"/><Relationship Id="rId10" Type="http://schemas.openxmlformats.org/officeDocument/2006/relationships/image" Target="../media/image11.png"/><Relationship Id="rId4" Type="http://schemas.openxmlformats.org/officeDocument/2006/relationships/audio" Target="../media/media3.mp3"/><Relationship Id="rId9" Type="http://schemas.openxmlformats.org/officeDocument/2006/relationships/image" Target="../media/image10.png"/><Relationship Id="rId1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microsoft.com/office/2007/relationships/media" Target="../media/media3.mp3"/><Relationship Id="rId7" Type="http://schemas.openxmlformats.org/officeDocument/2006/relationships/image" Target="../media/image9.png"/><Relationship Id="rId12" Type="http://schemas.openxmlformats.org/officeDocument/2006/relationships/image" Target="../media/image1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7.jpg"/><Relationship Id="rId11" Type="http://schemas.microsoft.com/office/2007/relationships/hdphoto" Target="../media/hdphoto3.wdp"/><Relationship Id="rId5" Type="http://schemas.openxmlformats.org/officeDocument/2006/relationships/slideLayout" Target="../slideLayouts/slideLayout34.xml"/><Relationship Id="rId10" Type="http://schemas.openxmlformats.org/officeDocument/2006/relationships/image" Target="../media/image11.png"/><Relationship Id="rId4" Type="http://schemas.openxmlformats.org/officeDocument/2006/relationships/audio" Target="../media/media3.mp3"/><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7.xml"/><Relationship Id="rId3" Type="http://schemas.microsoft.com/office/2007/relationships/media" Target="../media/media3.mp3"/><Relationship Id="rId7" Type="http://schemas.openxmlformats.org/officeDocument/2006/relationships/image" Target="../media/image9.png"/><Relationship Id="rId12" Type="http://schemas.openxmlformats.org/officeDocument/2006/relationships/image" Target="../media/image12.png"/><Relationship Id="rId2" Type="http://schemas.openxmlformats.org/officeDocument/2006/relationships/audio" Target="../media/media2.mp3"/><Relationship Id="rId16" Type="http://schemas.openxmlformats.org/officeDocument/2006/relationships/image" Target="../media/image19.png"/><Relationship Id="rId1" Type="http://schemas.microsoft.com/office/2007/relationships/media" Target="../media/media2.mp3"/><Relationship Id="rId6" Type="http://schemas.openxmlformats.org/officeDocument/2006/relationships/image" Target="../media/image18.jpg"/><Relationship Id="rId11" Type="http://schemas.microsoft.com/office/2007/relationships/hdphoto" Target="../media/hdphoto3.wdp"/><Relationship Id="rId5" Type="http://schemas.openxmlformats.org/officeDocument/2006/relationships/slideLayout" Target="../slideLayouts/slideLayout34.xml"/><Relationship Id="rId15" Type="http://schemas.microsoft.com/office/2007/relationships/hdphoto" Target="../media/hdphoto1.wdp"/><Relationship Id="rId10" Type="http://schemas.openxmlformats.org/officeDocument/2006/relationships/image" Target="../media/image11.png"/><Relationship Id="rId4" Type="http://schemas.openxmlformats.org/officeDocument/2006/relationships/audio" Target="../media/media3.mp3"/><Relationship Id="rId9" Type="http://schemas.openxmlformats.org/officeDocument/2006/relationships/image" Target="../media/image10.png"/><Relationship Id="rId1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3B012-F551-BC76-C04F-E545F7AD2140}"/>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DC6D5C2E-BAE6-787B-4F96-E8BFBA1BF291}"/>
              </a:ext>
            </a:extLst>
          </p:cNvPr>
          <p:cNvSpPr>
            <a:spLocks noGrp="1"/>
          </p:cNvSpPr>
          <p:nvPr>
            <p:ph type="subTitle" idx="1"/>
          </p:nvPr>
        </p:nvSpPr>
        <p:spPr/>
        <p:txBody>
          <a:bodyPr/>
          <a:lstStyle/>
          <a:p>
            <a:endParaRPr lang="en-US"/>
          </a:p>
        </p:txBody>
      </p:sp>
      <p:sp>
        <p:nvSpPr>
          <p:cNvPr id="4" name="Title 3">
            <a:extLst>
              <a:ext uri="{FF2B5EF4-FFF2-40B4-BE49-F238E27FC236}">
                <a16:creationId xmlns:a16="http://schemas.microsoft.com/office/drawing/2014/main" id="{EC38B6A1-B538-A75D-22C3-5A9B6A6C83DD}"/>
              </a:ext>
            </a:extLst>
          </p:cNvPr>
          <p:cNvSpPr>
            <a:spLocks noGrp="1"/>
          </p:cNvSpPr>
          <p:nvPr>
            <p:ph type="title" idx="2"/>
          </p:nvPr>
        </p:nvSpPr>
        <p:spPr/>
        <p:txBody>
          <a:bodyPr/>
          <a:lstStyle/>
          <a:p>
            <a:endParaRPr lang="en-US"/>
          </a:p>
        </p:txBody>
      </p:sp>
      <p:pic>
        <p:nvPicPr>
          <p:cNvPr id="1032" name="Picture 8" descr="Tuyển chọn 50 hình nền Doraemon dễ thương kute nhất">
            <a:extLst>
              <a:ext uri="{FF2B5EF4-FFF2-40B4-BE49-F238E27FC236}">
                <a16:creationId xmlns:a16="http://schemas.microsoft.com/office/drawing/2014/main" id="{F319EE64-1177-F7DE-801F-D8F196EEB7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295;p37">
            <a:extLst>
              <a:ext uri="{FF2B5EF4-FFF2-40B4-BE49-F238E27FC236}">
                <a16:creationId xmlns:a16="http://schemas.microsoft.com/office/drawing/2014/main" id="{4919D83E-A76F-39E7-0012-3328FDE40113}"/>
              </a:ext>
            </a:extLst>
          </p:cNvPr>
          <p:cNvSpPr txBox="1">
            <a:spLocks/>
          </p:cNvSpPr>
          <p:nvPr/>
        </p:nvSpPr>
        <p:spPr>
          <a:xfrm>
            <a:off x="24775" y="2842470"/>
            <a:ext cx="4315800" cy="2052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inzel"/>
              <a:buNone/>
              <a:defRPr sz="4200" b="0" i="0" u="none" strike="noStrike" cap="none">
                <a:solidFill>
                  <a:schemeClr val="dk1"/>
                </a:solidFill>
                <a:latin typeface="Cinzel"/>
                <a:ea typeface="Cinzel"/>
                <a:cs typeface="Cinzel"/>
                <a:sym typeface="Cinzel"/>
              </a:defRPr>
            </a:lvl1pPr>
            <a:lvl2pPr marR="0" lvl="1"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9pPr>
          </a:lstStyle>
          <a:p>
            <a:pPr algn="ctr"/>
            <a:r>
              <a:rPr lang="en-US" sz="4500" b="1" dirty="0">
                <a:ln w="9525">
                  <a:solidFill>
                    <a:srgbClr val="00B0F0"/>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KHỞI ĐỘNG</a:t>
            </a:r>
            <a:endParaRPr lang="en-US" b="1" dirty="0">
              <a:ln w="9525">
                <a:solidFill>
                  <a:srgbClr val="00B0F0"/>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pic>
        <p:nvPicPr>
          <p:cNvPr id="1034" name="Picture 10" descr="Giới Thiệu Về Bản Đồ Châu Phi Mới Nhất">
            <a:extLst>
              <a:ext uri="{FF2B5EF4-FFF2-40B4-BE49-F238E27FC236}">
                <a16:creationId xmlns:a16="http://schemas.microsoft.com/office/drawing/2014/main" id="{B139A781-9B48-3E72-AC5B-918F3D04FDB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830"/>
          <a:stretch/>
        </p:blipFill>
        <p:spPr bwMode="auto">
          <a:xfrm>
            <a:off x="2754716" y="-128228"/>
            <a:ext cx="1823150" cy="213428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Bản đồ châu Á">
            <a:extLst>
              <a:ext uri="{FF2B5EF4-FFF2-40B4-BE49-F238E27FC236}">
                <a16:creationId xmlns:a16="http://schemas.microsoft.com/office/drawing/2014/main" id="{BBB8DDBC-E284-26E1-53BA-7252D22F9A3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400" t="8094" r="6358" b="6342"/>
          <a:stretch/>
        </p:blipFill>
        <p:spPr bwMode="auto">
          <a:xfrm>
            <a:off x="4954" y="284275"/>
            <a:ext cx="1789021" cy="231945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Bài 25. Châu Mĩ (Địa lý 5) – ÔN THI ĐỊA LÝ – TOLD Channel">
            <a:extLst>
              <a:ext uri="{FF2B5EF4-FFF2-40B4-BE49-F238E27FC236}">
                <a16:creationId xmlns:a16="http://schemas.microsoft.com/office/drawing/2014/main" id="{A57498B8-90F9-35EF-5296-10A8E38C61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2158" y="913345"/>
            <a:ext cx="1687019" cy="2382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61804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26" name="Rectangle 25">
            <a:extLst>
              <a:ext uri="{FF2B5EF4-FFF2-40B4-BE49-F238E27FC236}">
                <a16:creationId xmlns:a16="http://schemas.microsoft.com/office/drawing/2014/main" id="{60CCCCED-0801-41C9-AC87-72A0DE88F567}"/>
              </a:ext>
            </a:extLst>
          </p:cNvPr>
          <p:cNvSpPr/>
          <p:nvPr/>
        </p:nvSpPr>
        <p:spPr>
          <a:xfrm>
            <a:off x="601980" y="838200"/>
            <a:ext cx="2270760" cy="3467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3">
                    <a:lumMod val="50000"/>
                  </a:schemeClr>
                </a:solidFill>
              </a:rPr>
              <a:t> </a:t>
            </a:r>
            <a:r>
              <a:rPr lang="en-US" sz="2800" dirty="0" err="1">
                <a:solidFill>
                  <a:schemeClr val="accent3">
                    <a:lumMod val="50000"/>
                  </a:schemeClr>
                </a:solidFill>
              </a:rPr>
              <a:t>Thảo</a:t>
            </a:r>
            <a:r>
              <a:rPr lang="en-US" sz="2800" dirty="0">
                <a:solidFill>
                  <a:schemeClr val="accent3">
                    <a:lumMod val="50000"/>
                  </a:schemeClr>
                </a:solidFill>
              </a:rPr>
              <a:t> </a:t>
            </a:r>
            <a:r>
              <a:rPr lang="en-US" sz="2800" dirty="0" err="1">
                <a:solidFill>
                  <a:schemeClr val="accent3">
                    <a:lumMod val="50000"/>
                  </a:schemeClr>
                </a:solidFill>
              </a:rPr>
              <a:t>luận</a:t>
            </a:r>
            <a:r>
              <a:rPr lang="en-US" sz="2800" dirty="0">
                <a:solidFill>
                  <a:schemeClr val="accent3">
                    <a:lumMod val="50000"/>
                  </a:schemeClr>
                </a:solidFill>
              </a:rPr>
              <a:t> </a:t>
            </a:r>
            <a:r>
              <a:rPr lang="en-US" sz="2800" dirty="0" err="1">
                <a:solidFill>
                  <a:schemeClr val="accent3">
                    <a:lumMod val="50000"/>
                  </a:schemeClr>
                </a:solidFill>
              </a:rPr>
              <a:t>nhóm</a:t>
            </a:r>
            <a:endParaRPr lang="en-US" sz="2800" dirty="0">
              <a:solidFill>
                <a:schemeClr val="accent3">
                  <a:lumMod val="50000"/>
                </a:schemeClr>
              </a:solidFill>
            </a:endParaRPr>
          </a:p>
          <a:p>
            <a:pPr algn="ctr"/>
            <a:endParaRPr lang="en-US" sz="2800" dirty="0">
              <a:solidFill>
                <a:schemeClr val="accent3">
                  <a:lumMod val="50000"/>
                </a:schemeClr>
              </a:solidFill>
            </a:endParaRPr>
          </a:p>
        </p:txBody>
      </p:sp>
      <p:sp>
        <p:nvSpPr>
          <p:cNvPr id="44" name="TextBox 1">
            <a:extLst>
              <a:ext uri="{FF2B5EF4-FFF2-40B4-BE49-F238E27FC236}">
                <a16:creationId xmlns:a16="http://schemas.microsoft.com/office/drawing/2014/main" id="{416693D6-2F94-4C1E-81BB-F25F9B5D1959}"/>
              </a:ext>
            </a:extLst>
          </p:cNvPr>
          <p:cNvSpPr txBox="1">
            <a:spLocks noChangeArrowheads="1"/>
          </p:cNvSpPr>
          <p:nvPr/>
        </p:nvSpPr>
        <p:spPr bwMode="auto">
          <a:xfrm>
            <a:off x="3779520" y="129540"/>
            <a:ext cx="536448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vi-VN" altLang="en-US" sz="2400" b="1" u="sng" dirty="0">
                <a:solidFill>
                  <a:srgbClr val="C00000"/>
                </a:solidFill>
                <a:latin typeface="Times New Roman" panose="02020603050405020304" pitchFamily="18" charset="0"/>
              </a:rPr>
              <a:t>Nhiệm vụ:</a:t>
            </a:r>
            <a:r>
              <a:rPr lang="vi-VN" altLang="en-US" sz="2400" b="1" dirty="0">
                <a:solidFill>
                  <a:srgbClr val="C00000"/>
                </a:solidFill>
                <a:latin typeface="Times New Roman" panose="02020603050405020304" pitchFamily="18" charset="0"/>
              </a:rPr>
              <a:t> </a:t>
            </a:r>
            <a:r>
              <a:rPr lang="en-US" altLang="en-US" sz="2400" dirty="0">
                <a:solidFill>
                  <a:srgbClr val="A50021"/>
                </a:solidFill>
                <a:latin typeface="Times New Roman" panose="02020603050405020304" pitchFamily="18" charset="0"/>
              </a:rPr>
              <a:t>Quan </a:t>
            </a:r>
            <a:r>
              <a:rPr lang="vi-VN" altLang="en-US" sz="2400" dirty="0">
                <a:solidFill>
                  <a:srgbClr val="A50021"/>
                </a:solidFill>
                <a:latin typeface="Times New Roman" panose="02020603050405020304" pitchFamily="18" charset="0"/>
              </a:rPr>
              <a:t>sát bản đồ thế giới và lược đồ tự nhiên của châu Đại Dương, tìm hiểu SGK rồi thảo luận nhóm để tìm hiểu về các đặc điểm của châu Đại Dương</a:t>
            </a:r>
            <a:r>
              <a:rPr lang="en-US" altLang="en-US" sz="2400" dirty="0">
                <a:solidFill>
                  <a:srgbClr val="A50021"/>
                </a:solidFill>
                <a:latin typeface="Times New Roman" panose="02020603050405020304" pitchFamily="18" charset="0"/>
              </a:rPr>
              <a:t>:</a:t>
            </a:r>
          </a:p>
        </p:txBody>
      </p:sp>
      <p:sp>
        <p:nvSpPr>
          <p:cNvPr id="45" name="TextBox 44">
            <a:extLst>
              <a:ext uri="{FF2B5EF4-FFF2-40B4-BE49-F238E27FC236}">
                <a16:creationId xmlns:a16="http://schemas.microsoft.com/office/drawing/2014/main" id="{F4419676-097C-4C64-80FF-DFB817BAEF4B}"/>
              </a:ext>
            </a:extLst>
          </p:cNvPr>
          <p:cNvSpPr txBox="1"/>
          <p:nvPr/>
        </p:nvSpPr>
        <p:spPr>
          <a:xfrm>
            <a:off x="3779520" y="1874640"/>
            <a:ext cx="5085080" cy="3139321"/>
          </a:xfrm>
          <a:prstGeom prst="rect">
            <a:avLst/>
          </a:prstGeom>
          <a:noFill/>
        </p:spPr>
        <p:txBody>
          <a:bodyPr wrap="square">
            <a:spAutoFit/>
          </a:bodyPr>
          <a:lstStyle/>
          <a:p>
            <a:pPr algn="just">
              <a:spcBef>
                <a:spcPts val="600"/>
              </a:spcBef>
              <a:spcAft>
                <a:spcPts val="600"/>
              </a:spcAft>
              <a:defRPr/>
            </a:pPr>
            <a:r>
              <a:rPr lang="en-US" altLang="en-US" sz="2400" dirty="0">
                <a:solidFill>
                  <a:srgbClr val="0000FF"/>
                </a:solidFill>
                <a:cs typeface="Times New Roman" panose="02020603050405020304" pitchFamily="18" charset="0"/>
              </a:rPr>
              <a:t>+ </a:t>
            </a:r>
            <a:r>
              <a:rPr lang="en-US" altLang="en-US" sz="2400" dirty="0" err="1">
                <a:solidFill>
                  <a:srgbClr val="0000FF"/>
                </a:solidFill>
                <a:cs typeface="Times New Roman" panose="02020603050405020304" pitchFamily="18" charset="0"/>
              </a:rPr>
              <a:t>Tổ</a:t>
            </a:r>
            <a:r>
              <a:rPr lang="en-US" altLang="en-US" sz="2400" dirty="0">
                <a:solidFill>
                  <a:srgbClr val="0000FF"/>
                </a:solidFill>
                <a:cs typeface="Times New Roman" panose="02020603050405020304" pitchFamily="18" charset="0"/>
              </a:rPr>
              <a:t> 1: </a:t>
            </a:r>
            <a:r>
              <a:rPr lang="en-US" altLang="en-US" sz="2400" dirty="0" err="1">
                <a:solidFill>
                  <a:srgbClr val="0000FF"/>
                </a:solidFill>
                <a:cs typeface="Times New Roman" panose="02020603050405020304" pitchFamily="18" charset="0"/>
              </a:rPr>
              <a:t>Vị</a:t>
            </a:r>
            <a:r>
              <a:rPr lang="en-US" altLang="en-US" sz="2400" dirty="0">
                <a:solidFill>
                  <a:srgbClr val="0000FF"/>
                </a:solidFill>
                <a:cs typeface="Times New Roman" panose="02020603050405020304" pitchFamily="18" charset="0"/>
              </a:rPr>
              <a:t> </a:t>
            </a:r>
            <a:r>
              <a:rPr lang="en-US" altLang="en-US" sz="2400" dirty="0" err="1">
                <a:solidFill>
                  <a:srgbClr val="0000FF"/>
                </a:solidFill>
                <a:cs typeface="Times New Roman" panose="02020603050405020304" pitchFamily="18" charset="0"/>
              </a:rPr>
              <a:t>trí</a:t>
            </a:r>
            <a:r>
              <a:rPr lang="en-US" altLang="en-US" sz="2400" dirty="0">
                <a:solidFill>
                  <a:srgbClr val="0000FF"/>
                </a:solidFill>
                <a:cs typeface="Times New Roman" panose="02020603050405020304" pitchFamily="18" charset="0"/>
              </a:rPr>
              <a:t> </a:t>
            </a:r>
            <a:r>
              <a:rPr lang="en-US" altLang="en-US" sz="2400" dirty="0" err="1">
                <a:solidFill>
                  <a:srgbClr val="0000FF"/>
                </a:solidFill>
                <a:cs typeface="Times New Roman" panose="02020603050405020304" pitchFamily="18" charset="0"/>
              </a:rPr>
              <a:t>địa</a:t>
            </a:r>
            <a:r>
              <a:rPr lang="en-US" altLang="en-US" sz="2400" dirty="0">
                <a:solidFill>
                  <a:srgbClr val="0000FF"/>
                </a:solidFill>
                <a:cs typeface="Times New Roman" panose="02020603050405020304" pitchFamily="18" charset="0"/>
              </a:rPr>
              <a:t> </a:t>
            </a:r>
            <a:r>
              <a:rPr lang="en-US" altLang="en-US" sz="2400" dirty="0" err="1">
                <a:solidFill>
                  <a:srgbClr val="0000FF"/>
                </a:solidFill>
                <a:cs typeface="Times New Roman" panose="02020603050405020304" pitchFamily="18" charset="0"/>
              </a:rPr>
              <a:t>lý</a:t>
            </a:r>
            <a:r>
              <a:rPr lang="en-US" altLang="en-US" sz="2400" dirty="0">
                <a:solidFill>
                  <a:srgbClr val="0000FF"/>
                </a:solidFill>
                <a:cs typeface="Times New Roman" panose="02020603050405020304" pitchFamily="18" charset="0"/>
              </a:rPr>
              <a:t> – </a:t>
            </a:r>
            <a:r>
              <a:rPr lang="en-US" altLang="en-US" sz="2400" dirty="0" err="1">
                <a:solidFill>
                  <a:srgbClr val="0000FF"/>
                </a:solidFill>
                <a:cs typeface="Times New Roman" panose="02020603050405020304" pitchFamily="18" charset="0"/>
              </a:rPr>
              <a:t>giới</a:t>
            </a:r>
            <a:r>
              <a:rPr lang="en-US" altLang="en-US" sz="2400" dirty="0">
                <a:solidFill>
                  <a:srgbClr val="0000FF"/>
                </a:solidFill>
                <a:cs typeface="Times New Roman" panose="02020603050405020304" pitchFamily="18" charset="0"/>
              </a:rPr>
              <a:t> </a:t>
            </a:r>
            <a:r>
              <a:rPr lang="en-US" altLang="en-US" sz="2400" dirty="0" err="1">
                <a:solidFill>
                  <a:srgbClr val="0000FF"/>
                </a:solidFill>
                <a:cs typeface="Times New Roman" panose="02020603050405020304" pitchFamily="18" charset="0"/>
              </a:rPr>
              <a:t>hạn</a:t>
            </a:r>
            <a:r>
              <a:rPr lang="en-US" altLang="en-US" sz="2400" dirty="0">
                <a:solidFill>
                  <a:srgbClr val="0000FF"/>
                </a:solidFill>
                <a:cs typeface="Times New Roman" panose="02020603050405020304" pitchFamily="18" charset="0"/>
              </a:rPr>
              <a:t> (2 </a:t>
            </a:r>
            <a:r>
              <a:rPr lang="en-US" altLang="en-US" sz="2400" dirty="0" err="1">
                <a:solidFill>
                  <a:srgbClr val="0000FF"/>
                </a:solidFill>
                <a:cs typeface="Times New Roman" panose="02020603050405020304" pitchFamily="18" charset="0"/>
              </a:rPr>
              <a:t>nhóm</a:t>
            </a:r>
            <a:r>
              <a:rPr lang="en-US" altLang="en-US" sz="2400" dirty="0">
                <a:solidFill>
                  <a:srgbClr val="0000FF"/>
                </a:solidFill>
                <a:cs typeface="Times New Roman" panose="02020603050405020304" pitchFamily="18" charset="0"/>
              </a:rPr>
              <a:t>)</a:t>
            </a:r>
          </a:p>
          <a:p>
            <a:pPr algn="just">
              <a:spcBef>
                <a:spcPts val="600"/>
              </a:spcBef>
              <a:spcAft>
                <a:spcPts val="600"/>
              </a:spcAft>
              <a:defRPr/>
            </a:pPr>
            <a:r>
              <a:rPr lang="en-US" altLang="en-US" sz="2400" noProof="1">
                <a:solidFill>
                  <a:srgbClr val="7030A0"/>
                </a:solidFill>
                <a:cs typeface="Times New Roman" panose="02020603050405020304" pitchFamily="18" charset="0"/>
              </a:rPr>
              <a:t>+ </a:t>
            </a:r>
            <a:r>
              <a:rPr lang="vi-VN" altLang="en-US" sz="2400" noProof="1">
                <a:solidFill>
                  <a:srgbClr val="7030A0"/>
                </a:solidFill>
                <a:cs typeface="Times New Roman" panose="02020603050405020304" pitchFamily="18" charset="0"/>
              </a:rPr>
              <a:t>Tổ 2: Địa hình – Khí hậu (2 nhóm)</a:t>
            </a:r>
            <a:endParaRPr lang="en-US" altLang="en-US" sz="2400" noProof="1">
              <a:solidFill>
                <a:srgbClr val="7030A0"/>
              </a:solidFill>
              <a:cs typeface="Times New Roman" panose="02020603050405020304" pitchFamily="18" charset="0"/>
            </a:endParaRPr>
          </a:p>
          <a:p>
            <a:pPr algn="just">
              <a:spcBef>
                <a:spcPts val="600"/>
              </a:spcBef>
              <a:spcAft>
                <a:spcPts val="600"/>
              </a:spcAft>
              <a:defRPr/>
            </a:pPr>
            <a:r>
              <a:rPr lang="en-US" altLang="en-US" sz="2400" dirty="0">
                <a:solidFill>
                  <a:srgbClr val="00B050"/>
                </a:solidFill>
                <a:cs typeface="Times New Roman" panose="02020603050405020304" pitchFamily="18" charset="0"/>
              </a:rPr>
              <a:t>+ </a:t>
            </a:r>
            <a:r>
              <a:rPr lang="vi-VN" altLang="en-US" sz="2400" dirty="0">
                <a:solidFill>
                  <a:srgbClr val="00B050"/>
                </a:solidFill>
                <a:cs typeface="Times New Roman" panose="02020603050405020304" pitchFamily="18" charset="0"/>
              </a:rPr>
              <a:t>Tổ 3: Động vật – Thực vật (2 nhóm)</a:t>
            </a:r>
            <a:endParaRPr lang="en-US" altLang="en-US" sz="2400" dirty="0">
              <a:solidFill>
                <a:srgbClr val="00B050"/>
              </a:solidFill>
              <a:cs typeface="Times New Roman" panose="02020603050405020304" pitchFamily="18" charset="0"/>
            </a:endParaRPr>
          </a:p>
          <a:p>
            <a:pPr algn="just">
              <a:spcBef>
                <a:spcPts val="600"/>
              </a:spcBef>
              <a:spcAft>
                <a:spcPts val="600"/>
              </a:spcAft>
              <a:defRPr/>
            </a:pPr>
            <a:r>
              <a:rPr lang="en-US" altLang="en-US" sz="2400" dirty="0">
                <a:solidFill>
                  <a:srgbClr val="00B050"/>
                </a:solidFill>
                <a:cs typeface="Times New Roman" panose="02020603050405020304" pitchFamily="18" charset="0"/>
              </a:rPr>
              <a:t>+ </a:t>
            </a:r>
            <a:r>
              <a:rPr lang="vi-VN" altLang="en-US" sz="2400" dirty="0">
                <a:solidFill>
                  <a:srgbClr val="00B050"/>
                </a:solidFill>
                <a:cs typeface="Times New Roman" panose="02020603050405020304" pitchFamily="18" charset="0"/>
              </a:rPr>
              <a:t>Tổ 4: Dân cư và hoạt động kinh tế (2 nhóm)</a:t>
            </a:r>
          </a:p>
        </p:txBody>
      </p:sp>
      <p:sp>
        <p:nvSpPr>
          <p:cNvPr id="46" name="TextBox 4">
            <a:extLst>
              <a:ext uri="{FF2B5EF4-FFF2-40B4-BE49-F238E27FC236}">
                <a16:creationId xmlns:a16="http://schemas.microsoft.com/office/drawing/2014/main" id="{F447A285-7A16-48C2-9179-4CFBEC7F7CFC}"/>
              </a:ext>
            </a:extLst>
          </p:cNvPr>
          <p:cNvSpPr txBox="1">
            <a:spLocks noChangeArrowheads="1"/>
          </p:cNvSpPr>
          <p:nvPr/>
        </p:nvSpPr>
        <p:spPr bwMode="auto">
          <a:xfrm>
            <a:off x="763883" y="2973883"/>
            <a:ext cx="242889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sz="2000" b="1" i="1" dirty="0">
                <a:solidFill>
                  <a:srgbClr val="FF0066"/>
                </a:solidFill>
                <a:latin typeface="Times New Roman" panose="02020603050405020304" pitchFamily="18" charset="0"/>
              </a:rPr>
              <a:t>Thời gian: </a:t>
            </a:r>
            <a:r>
              <a:rPr lang="en-US" altLang="en-US" sz="2000" b="1" i="1" dirty="0">
                <a:solidFill>
                  <a:srgbClr val="FF0066"/>
                </a:solidFill>
                <a:latin typeface="Times New Roman" panose="02020603050405020304" pitchFamily="18" charset="0"/>
              </a:rPr>
              <a:t>3</a:t>
            </a:r>
            <a:r>
              <a:rPr lang="vi-VN" altLang="en-US" sz="2000" b="1" i="1" dirty="0">
                <a:solidFill>
                  <a:srgbClr val="FF0066"/>
                </a:solidFill>
                <a:latin typeface="Times New Roman" panose="02020603050405020304" pitchFamily="18" charset="0"/>
              </a:rPr>
              <a:t> phút</a:t>
            </a:r>
            <a:endParaRPr lang="en-US" altLang="en-US" sz="2000" b="1" i="1" dirty="0">
              <a:solidFill>
                <a:srgbClr val="FF0066"/>
              </a:solidFill>
              <a:latin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8"/>
          <p:cNvSpPr/>
          <p:nvPr/>
        </p:nvSpPr>
        <p:spPr>
          <a:xfrm>
            <a:off x="445596" y="1068554"/>
            <a:ext cx="587657" cy="587657"/>
          </a:xfrm>
          <a:custGeom>
            <a:avLst/>
            <a:gdLst/>
            <a:ahLst/>
            <a:cxnLst/>
            <a:rect l="l" t="t" r="r" b="b"/>
            <a:pathLst>
              <a:path w="19288" h="19288" extrusionOk="0">
                <a:moveTo>
                  <a:pt x="9628" y="824"/>
                </a:moveTo>
                <a:cubicBezTo>
                  <a:pt x="14505" y="824"/>
                  <a:pt x="18464" y="4751"/>
                  <a:pt x="18464" y="9628"/>
                </a:cubicBezTo>
                <a:cubicBezTo>
                  <a:pt x="18464" y="14505"/>
                  <a:pt x="14505" y="18432"/>
                  <a:pt x="9628" y="18432"/>
                </a:cubicBezTo>
                <a:cubicBezTo>
                  <a:pt x="4783" y="18432"/>
                  <a:pt x="824" y="14505"/>
                  <a:pt x="824" y="9628"/>
                </a:cubicBezTo>
                <a:cubicBezTo>
                  <a:pt x="824" y="4751"/>
                  <a:pt x="4783" y="824"/>
                  <a:pt x="9628" y="824"/>
                </a:cubicBezTo>
                <a:close/>
                <a:moveTo>
                  <a:pt x="9628" y="1"/>
                </a:moveTo>
                <a:cubicBezTo>
                  <a:pt x="4308" y="1"/>
                  <a:pt x="1" y="4308"/>
                  <a:pt x="1" y="9628"/>
                </a:cubicBezTo>
                <a:cubicBezTo>
                  <a:pt x="1" y="14948"/>
                  <a:pt x="4308" y="19287"/>
                  <a:pt x="9628" y="19287"/>
                </a:cubicBezTo>
                <a:lnTo>
                  <a:pt x="19287" y="19287"/>
                </a:lnTo>
                <a:lnTo>
                  <a:pt x="19287" y="9596"/>
                </a:lnTo>
                <a:cubicBezTo>
                  <a:pt x="19256" y="4308"/>
                  <a:pt x="14949" y="1"/>
                  <a:pt x="9628"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8"/>
          <p:cNvSpPr/>
          <p:nvPr/>
        </p:nvSpPr>
        <p:spPr>
          <a:xfrm>
            <a:off x="445596" y="2030535"/>
            <a:ext cx="587657" cy="587627"/>
          </a:xfrm>
          <a:custGeom>
            <a:avLst/>
            <a:gdLst/>
            <a:ahLst/>
            <a:cxnLst/>
            <a:rect l="l" t="t" r="r" b="b"/>
            <a:pathLst>
              <a:path w="19288" h="19287" extrusionOk="0">
                <a:moveTo>
                  <a:pt x="9628" y="824"/>
                </a:moveTo>
                <a:cubicBezTo>
                  <a:pt x="14505" y="824"/>
                  <a:pt x="18464" y="4783"/>
                  <a:pt x="18464" y="9660"/>
                </a:cubicBezTo>
                <a:cubicBezTo>
                  <a:pt x="18464" y="14505"/>
                  <a:pt x="14505" y="18464"/>
                  <a:pt x="9628" y="18464"/>
                </a:cubicBezTo>
                <a:cubicBezTo>
                  <a:pt x="4783" y="18464"/>
                  <a:pt x="824" y="14505"/>
                  <a:pt x="824" y="9660"/>
                </a:cubicBezTo>
                <a:cubicBezTo>
                  <a:pt x="824" y="4783"/>
                  <a:pt x="4783" y="824"/>
                  <a:pt x="9628" y="824"/>
                </a:cubicBezTo>
                <a:close/>
                <a:moveTo>
                  <a:pt x="9628" y="1"/>
                </a:moveTo>
                <a:cubicBezTo>
                  <a:pt x="4308" y="1"/>
                  <a:pt x="1" y="4308"/>
                  <a:pt x="1" y="9660"/>
                </a:cubicBezTo>
                <a:cubicBezTo>
                  <a:pt x="1" y="14980"/>
                  <a:pt x="4308" y="19287"/>
                  <a:pt x="9628" y="19287"/>
                </a:cubicBezTo>
                <a:lnTo>
                  <a:pt x="19287" y="19287"/>
                </a:lnTo>
                <a:lnTo>
                  <a:pt x="19287" y="9628"/>
                </a:lnTo>
                <a:cubicBezTo>
                  <a:pt x="19256" y="4308"/>
                  <a:pt x="14949" y="1"/>
                  <a:pt x="9628" y="1"/>
                </a:cubicBezTo>
                <a:close/>
              </a:path>
            </a:pathLst>
          </a:custGeom>
          <a:solidFill>
            <a:srgbClr val="EDD2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8"/>
          <p:cNvSpPr/>
          <p:nvPr/>
        </p:nvSpPr>
        <p:spPr>
          <a:xfrm>
            <a:off x="445596" y="2992516"/>
            <a:ext cx="587657" cy="587627"/>
          </a:xfrm>
          <a:custGeom>
            <a:avLst/>
            <a:gdLst/>
            <a:ahLst/>
            <a:cxnLst/>
            <a:rect l="l" t="t" r="r" b="b"/>
            <a:pathLst>
              <a:path w="19288" h="19287" extrusionOk="0">
                <a:moveTo>
                  <a:pt x="9628" y="856"/>
                </a:moveTo>
                <a:cubicBezTo>
                  <a:pt x="14505" y="856"/>
                  <a:pt x="18464" y="4782"/>
                  <a:pt x="18464" y="9659"/>
                </a:cubicBezTo>
                <a:cubicBezTo>
                  <a:pt x="18464" y="14536"/>
                  <a:pt x="14505" y="18463"/>
                  <a:pt x="9628" y="18463"/>
                </a:cubicBezTo>
                <a:cubicBezTo>
                  <a:pt x="4783" y="18463"/>
                  <a:pt x="824" y="14536"/>
                  <a:pt x="824" y="9659"/>
                </a:cubicBezTo>
                <a:cubicBezTo>
                  <a:pt x="824" y="4782"/>
                  <a:pt x="4783" y="856"/>
                  <a:pt x="9628" y="856"/>
                </a:cubicBezTo>
                <a:close/>
                <a:moveTo>
                  <a:pt x="9628" y="0"/>
                </a:moveTo>
                <a:cubicBezTo>
                  <a:pt x="4308" y="0"/>
                  <a:pt x="1" y="4339"/>
                  <a:pt x="1" y="9659"/>
                </a:cubicBezTo>
                <a:cubicBezTo>
                  <a:pt x="1" y="14980"/>
                  <a:pt x="4308" y="19287"/>
                  <a:pt x="9628" y="19287"/>
                </a:cubicBezTo>
                <a:lnTo>
                  <a:pt x="19287" y="19287"/>
                </a:lnTo>
                <a:lnTo>
                  <a:pt x="19287" y="9628"/>
                </a:lnTo>
                <a:cubicBezTo>
                  <a:pt x="19256" y="4307"/>
                  <a:pt x="14949" y="0"/>
                  <a:pt x="9628"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8"/>
          <p:cNvSpPr/>
          <p:nvPr/>
        </p:nvSpPr>
        <p:spPr>
          <a:xfrm>
            <a:off x="445596" y="3955471"/>
            <a:ext cx="587657" cy="587627"/>
          </a:xfrm>
          <a:custGeom>
            <a:avLst/>
            <a:gdLst/>
            <a:ahLst/>
            <a:cxnLst/>
            <a:rect l="l" t="t" r="r" b="b"/>
            <a:pathLst>
              <a:path w="19288" h="19287" extrusionOk="0">
                <a:moveTo>
                  <a:pt x="9628" y="823"/>
                </a:moveTo>
                <a:cubicBezTo>
                  <a:pt x="14505" y="823"/>
                  <a:pt x="18464" y="4782"/>
                  <a:pt x="18464" y="9627"/>
                </a:cubicBezTo>
                <a:cubicBezTo>
                  <a:pt x="18464" y="14504"/>
                  <a:pt x="14505" y="18463"/>
                  <a:pt x="9628" y="18463"/>
                </a:cubicBezTo>
                <a:cubicBezTo>
                  <a:pt x="4783" y="18463"/>
                  <a:pt x="824" y="14504"/>
                  <a:pt x="824" y="9627"/>
                </a:cubicBezTo>
                <a:cubicBezTo>
                  <a:pt x="824" y="4782"/>
                  <a:pt x="4783" y="823"/>
                  <a:pt x="9628" y="823"/>
                </a:cubicBezTo>
                <a:close/>
                <a:moveTo>
                  <a:pt x="9628" y="0"/>
                </a:moveTo>
                <a:cubicBezTo>
                  <a:pt x="4308" y="0"/>
                  <a:pt x="1" y="4307"/>
                  <a:pt x="1" y="9627"/>
                </a:cubicBezTo>
                <a:cubicBezTo>
                  <a:pt x="1" y="14948"/>
                  <a:pt x="4308" y="19286"/>
                  <a:pt x="9628" y="19286"/>
                </a:cubicBezTo>
                <a:lnTo>
                  <a:pt x="19287" y="19286"/>
                </a:lnTo>
                <a:lnTo>
                  <a:pt x="19287" y="9596"/>
                </a:lnTo>
                <a:cubicBezTo>
                  <a:pt x="19256" y="4307"/>
                  <a:pt x="14949" y="0"/>
                  <a:pt x="9628" y="0"/>
                </a:cubicBezTo>
                <a:close/>
              </a:path>
            </a:pathLst>
          </a:custGeom>
          <a:solidFill>
            <a:srgbClr val="DEB6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8"/>
          <p:cNvSpPr txBox="1"/>
          <p:nvPr/>
        </p:nvSpPr>
        <p:spPr>
          <a:xfrm>
            <a:off x="710250" y="457200"/>
            <a:ext cx="7723500" cy="402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500" dirty="0">
                <a:latin typeface="Fira Sans Extra Condensed Medium"/>
                <a:ea typeface="Fira Sans Extra Condensed Medium"/>
                <a:cs typeface="Fira Sans Extra Condensed Medium"/>
                <a:sym typeface="Fira Sans Extra Condensed Medium"/>
              </a:rPr>
              <a:t>Bản đồ Châu Đại Dương</a:t>
            </a:r>
            <a:endParaRPr sz="2500" dirty="0">
              <a:latin typeface="Fira Sans Extra Condensed Medium"/>
              <a:ea typeface="Fira Sans Extra Condensed Medium"/>
              <a:cs typeface="Fira Sans Extra Condensed Medium"/>
              <a:sym typeface="Fira Sans Extra Condensed Medium"/>
            </a:endParaRPr>
          </a:p>
        </p:txBody>
      </p:sp>
      <p:sp>
        <p:nvSpPr>
          <p:cNvPr id="195" name="Google Shape;195;p28"/>
          <p:cNvSpPr txBox="1"/>
          <p:nvPr/>
        </p:nvSpPr>
        <p:spPr>
          <a:xfrm>
            <a:off x="1081760" y="1042263"/>
            <a:ext cx="1835100" cy="260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500" dirty="0">
                <a:latin typeface="Fira Sans Medium"/>
                <a:ea typeface="Fira Sans Medium"/>
                <a:cs typeface="Fira Sans Medium"/>
                <a:sym typeface="Fira Sans Medium"/>
              </a:rPr>
              <a:t>Papua New Guinea</a:t>
            </a:r>
            <a:endParaRPr sz="1500" dirty="0">
              <a:latin typeface="Fira Sans Medium"/>
              <a:ea typeface="Fira Sans Medium"/>
              <a:cs typeface="Fira Sans Medium"/>
              <a:sym typeface="Fira Sans Medium"/>
            </a:endParaRPr>
          </a:p>
        </p:txBody>
      </p:sp>
      <p:sp>
        <p:nvSpPr>
          <p:cNvPr id="196" name="Google Shape;196;p28"/>
          <p:cNvSpPr txBox="1"/>
          <p:nvPr/>
        </p:nvSpPr>
        <p:spPr>
          <a:xfrm>
            <a:off x="1081760" y="1327312"/>
            <a:ext cx="2611614" cy="355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vi-VN" sz="1200" dirty="0">
                <a:latin typeface="Roboto"/>
                <a:ea typeface="Roboto"/>
                <a:cs typeface="Roboto"/>
                <a:sym typeface="Roboto"/>
              </a:rPr>
              <a:t>là một quốc gia quần đảo ở châu Đại Dương bên bờ Thái Bình Dương</a:t>
            </a:r>
            <a:endParaRPr sz="1200" dirty="0">
              <a:latin typeface="Roboto"/>
              <a:ea typeface="Roboto"/>
              <a:cs typeface="Roboto"/>
              <a:sym typeface="Roboto"/>
            </a:endParaRPr>
          </a:p>
        </p:txBody>
      </p:sp>
      <p:sp>
        <p:nvSpPr>
          <p:cNvPr id="197" name="Google Shape;197;p28"/>
          <p:cNvSpPr txBox="1"/>
          <p:nvPr/>
        </p:nvSpPr>
        <p:spPr>
          <a:xfrm>
            <a:off x="1081760" y="2016396"/>
            <a:ext cx="1835100" cy="260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500" dirty="0">
                <a:latin typeface="Fira Sans Medium"/>
                <a:ea typeface="Fira Sans Medium"/>
                <a:cs typeface="Fira Sans Medium"/>
                <a:sym typeface="Fira Sans Medium"/>
              </a:rPr>
              <a:t>Australia</a:t>
            </a:r>
            <a:endParaRPr sz="1500" dirty="0">
              <a:latin typeface="Fira Sans Medium"/>
              <a:ea typeface="Fira Sans Medium"/>
              <a:cs typeface="Fira Sans Medium"/>
              <a:sym typeface="Fira Sans Medium"/>
            </a:endParaRPr>
          </a:p>
        </p:txBody>
      </p:sp>
      <p:sp>
        <p:nvSpPr>
          <p:cNvPr id="198" name="Google Shape;198;p28"/>
          <p:cNvSpPr txBox="1"/>
          <p:nvPr/>
        </p:nvSpPr>
        <p:spPr>
          <a:xfrm>
            <a:off x="1081760" y="2277094"/>
            <a:ext cx="1835100" cy="355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dirty="0">
                <a:latin typeface="Roboto"/>
                <a:ea typeface="Roboto"/>
                <a:cs typeface="Roboto"/>
                <a:sym typeface="Roboto"/>
              </a:rPr>
              <a:t>Lục địa Australia</a:t>
            </a:r>
            <a:endParaRPr sz="1200" dirty="0">
              <a:latin typeface="Roboto"/>
              <a:ea typeface="Roboto"/>
              <a:cs typeface="Roboto"/>
              <a:sym typeface="Roboto"/>
            </a:endParaRPr>
          </a:p>
        </p:txBody>
      </p:sp>
      <p:sp>
        <p:nvSpPr>
          <p:cNvPr id="199" name="Google Shape;199;p28"/>
          <p:cNvSpPr txBox="1"/>
          <p:nvPr/>
        </p:nvSpPr>
        <p:spPr>
          <a:xfrm>
            <a:off x="1081759" y="2978326"/>
            <a:ext cx="2332215" cy="260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500" dirty="0">
                <a:latin typeface="Fira Sans Medium"/>
                <a:ea typeface="Fira Sans Medium"/>
                <a:cs typeface="Fira Sans Medium"/>
                <a:sym typeface="Fira Sans Medium"/>
              </a:rPr>
              <a:t>New Zealand</a:t>
            </a:r>
            <a:endParaRPr sz="1500" dirty="0">
              <a:latin typeface="Fira Sans Medium"/>
              <a:ea typeface="Fira Sans Medium"/>
              <a:cs typeface="Fira Sans Medium"/>
              <a:sym typeface="Fira Sans Medium"/>
            </a:endParaRPr>
          </a:p>
        </p:txBody>
      </p:sp>
      <p:sp>
        <p:nvSpPr>
          <p:cNvPr id="200" name="Google Shape;200;p28"/>
          <p:cNvSpPr txBox="1"/>
          <p:nvPr/>
        </p:nvSpPr>
        <p:spPr>
          <a:xfrm>
            <a:off x="1081759" y="3239025"/>
            <a:ext cx="2598131" cy="56231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vi-VN" sz="1200" dirty="0">
                <a:latin typeface="Roboto"/>
                <a:ea typeface="Roboto"/>
                <a:cs typeface="Roboto"/>
                <a:sym typeface="Roboto"/>
              </a:rPr>
              <a:t>là một đảo quốc tại khu vực phía tây nam của Thái Bình Dương</a:t>
            </a:r>
            <a:r>
              <a:rPr lang="en-US" sz="1200" dirty="0">
                <a:latin typeface="Roboto"/>
                <a:ea typeface="Roboto"/>
                <a:cs typeface="Roboto"/>
                <a:sym typeface="Roboto"/>
              </a:rPr>
              <a:t>, </a:t>
            </a:r>
            <a:r>
              <a:rPr lang="en-US" sz="1200" dirty="0" err="1">
                <a:latin typeface="Roboto"/>
                <a:ea typeface="Roboto"/>
                <a:cs typeface="Roboto"/>
                <a:sym typeface="Roboto"/>
              </a:rPr>
              <a:t>gồm</a:t>
            </a:r>
            <a:r>
              <a:rPr lang="en-US" sz="1200" dirty="0">
                <a:latin typeface="Roboto"/>
                <a:ea typeface="Roboto"/>
                <a:cs typeface="Roboto"/>
                <a:sym typeface="Roboto"/>
              </a:rPr>
              <a:t> </a:t>
            </a:r>
            <a:r>
              <a:rPr lang="en-US" sz="1200" dirty="0" err="1">
                <a:latin typeface="Roboto"/>
                <a:ea typeface="Roboto"/>
                <a:cs typeface="Roboto"/>
                <a:sym typeface="Roboto"/>
              </a:rPr>
              <a:t>đao</a:t>
            </a:r>
            <a:r>
              <a:rPr lang="en-US" sz="1200" dirty="0">
                <a:latin typeface="Roboto"/>
                <a:ea typeface="Roboto"/>
                <a:cs typeface="Roboto"/>
                <a:sym typeface="Roboto"/>
              </a:rPr>
              <a:t> </a:t>
            </a:r>
            <a:r>
              <a:rPr lang="en-US" sz="1200" dirty="0" err="1">
                <a:latin typeface="Roboto"/>
                <a:ea typeface="Roboto"/>
                <a:cs typeface="Roboto"/>
                <a:sym typeface="Roboto"/>
              </a:rPr>
              <a:t>Bắc</a:t>
            </a:r>
            <a:r>
              <a:rPr lang="en-US" sz="1200" dirty="0">
                <a:latin typeface="Roboto"/>
                <a:ea typeface="Roboto"/>
                <a:cs typeface="Roboto"/>
                <a:sym typeface="Roboto"/>
              </a:rPr>
              <a:t>, </a:t>
            </a:r>
            <a:r>
              <a:rPr lang="en-US" sz="1200" dirty="0" err="1">
                <a:latin typeface="Roboto"/>
                <a:ea typeface="Roboto"/>
                <a:cs typeface="Roboto"/>
                <a:sym typeface="Roboto"/>
              </a:rPr>
              <a:t>đảo</a:t>
            </a:r>
            <a:r>
              <a:rPr lang="en-US" sz="1200" dirty="0">
                <a:latin typeface="Roboto"/>
                <a:ea typeface="Roboto"/>
                <a:cs typeface="Roboto"/>
                <a:sym typeface="Roboto"/>
              </a:rPr>
              <a:t> Nam </a:t>
            </a:r>
            <a:r>
              <a:rPr lang="en-US" sz="1200" dirty="0" err="1">
                <a:latin typeface="Roboto"/>
                <a:ea typeface="Roboto"/>
                <a:cs typeface="Roboto"/>
                <a:sym typeface="Roboto"/>
              </a:rPr>
              <a:t>và</a:t>
            </a:r>
            <a:r>
              <a:rPr lang="en-US" sz="1200" dirty="0">
                <a:latin typeface="Roboto"/>
                <a:ea typeface="Roboto"/>
                <a:cs typeface="Roboto"/>
                <a:sym typeface="Roboto"/>
              </a:rPr>
              <a:t> 600 </a:t>
            </a:r>
            <a:r>
              <a:rPr lang="en-US" sz="1200" dirty="0" err="1">
                <a:latin typeface="Roboto"/>
                <a:ea typeface="Roboto"/>
                <a:cs typeface="Roboto"/>
                <a:sym typeface="Roboto"/>
              </a:rPr>
              <a:t>đảo</a:t>
            </a:r>
            <a:r>
              <a:rPr lang="en-US" sz="1200" dirty="0">
                <a:latin typeface="Roboto"/>
                <a:ea typeface="Roboto"/>
                <a:cs typeface="Roboto"/>
                <a:sym typeface="Roboto"/>
              </a:rPr>
              <a:t> </a:t>
            </a:r>
            <a:r>
              <a:rPr lang="en-US" sz="1200" dirty="0" err="1">
                <a:latin typeface="Roboto"/>
                <a:ea typeface="Roboto"/>
                <a:cs typeface="Roboto"/>
                <a:sym typeface="Roboto"/>
              </a:rPr>
              <a:t>nhỏ</a:t>
            </a:r>
            <a:endParaRPr sz="1200" dirty="0">
              <a:latin typeface="Roboto"/>
              <a:ea typeface="Roboto"/>
              <a:cs typeface="Roboto"/>
              <a:sym typeface="Roboto"/>
            </a:endParaRPr>
          </a:p>
        </p:txBody>
      </p:sp>
      <p:sp>
        <p:nvSpPr>
          <p:cNvPr id="201" name="Google Shape;201;p28"/>
          <p:cNvSpPr txBox="1"/>
          <p:nvPr/>
        </p:nvSpPr>
        <p:spPr>
          <a:xfrm>
            <a:off x="1081760" y="3929151"/>
            <a:ext cx="2389986" cy="260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500" dirty="0">
                <a:latin typeface="Fira Sans Medium"/>
                <a:ea typeface="Fira Sans Medium"/>
                <a:cs typeface="Fira Sans Medium"/>
                <a:sym typeface="Fira Sans Medium"/>
              </a:rPr>
              <a:t>Các đảo nhỏ xung quanh</a:t>
            </a:r>
            <a:endParaRPr sz="1500" dirty="0">
              <a:latin typeface="Fira Sans Medium"/>
              <a:ea typeface="Fira Sans Medium"/>
              <a:cs typeface="Fira Sans Medium"/>
              <a:sym typeface="Fira Sans Medium"/>
            </a:endParaRPr>
          </a:p>
        </p:txBody>
      </p:sp>
      <p:sp>
        <p:nvSpPr>
          <p:cNvPr id="202" name="Google Shape;202;p28"/>
          <p:cNvSpPr txBox="1"/>
          <p:nvPr/>
        </p:nvSpPr>
        <p:spPr>
          <a:xfrm>
            <a:off x="1081760" y="4214200"/>
            <a:ext cx="2829024" cy="355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dirty="0">
                <a:solidFill>
                  <a:srgbClr val="000000"/>
                </a:solidFill>
                <a:latin typeface="Roboto"/>
                <a:ea typeface="Roboto"/>
                <a:cs typeface="Roboto"/>
                <a:sym typeface="Roboto"/>
              </a:rPr>
              <a:t>Các đảo nhỏ ở trung tâm và Tây Nam Thái Bình Dương</a:t>
            </a:r>
            <a:endParaRPr sz="1200" dirty="0">
              <a:latin typeface="Roboto"/>
              <a:ea typeface="Roboto"/>
              <a:cs typeface="Roboto"/>
              <a:sym typeface="Roboto"/>
            </a:endParaRPr>
          </a:p>
        </p:txBody>
      </p:sp>
      <p:sp>
        <p:nvSpPr>
          <p:cNvPr id="203" name="Google Shape;203;p28"/>
          <p:cNvSpPr txBox="1"/>
          <p:nvPr/>
        </p:nvSpPr>
        <p:spPr>
          <a:xfrm>
            <a:off x="464158" y="1092532"/>
            <a:ext cx="542700" cy="539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a:solidFill>
                  <a:schemeClr val="dk1"/>
                </a:solidFill>
                <a:latin typeface="Fira Sans"/>
                <a:ea typeface="Fira Sans"/>
                <a:cs typeface="Fira Sans"/>
                <a:sym typeface="Fira Sans"/>
              </a:rPr>
              <a:t>1</a:t>
            </a:r>
            <a:endParaRPr/>
          </a:p>
        </p:txBody>
      </p:sp>
      <p:sp>
        <p:nvSpPr>
          <p:cNvPr id="204" name="Google Shape;204;p28"/>
          <p:cNvSpPr txBox="1"/>
          <p:nvPr/>
        </p:nvSpPr>
        <p:spPr>
          <a:xfrm>
            <a:off x="464158" y="2027760"/>
            <a:ext cx="542700" cy="539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dirty="0">
                <a:solidFill>
                  <a:schemeClr val="dk1"/>
                </a:solidFill>
                <a:latin typeface="Fira Sans"/>
                <a:ea typeface="Fira Sans"/>
                <a:cs typeface="Fira Sans"/>
                <a:sym typeface="Fira Sans"/>
              </a:rPr>
              <a:t>2</a:t>
            </a:r>
            <a:endParaRPr dirty="0"/>
          </a:p>
        </p:txBody>
      </p:sp>
      <p:sp>
        <p:nvSpPr>
          <p:cNvPr id="205" name="Google Shape;205;p28"/>
          <p:cNvSpPr txBox="1"/>
          <p:nvPr/>
        </p:nvSpPr>
        <p:spPr>
          <a:xfrm>
            <a:off x="464158" y="3016479"/>
            <a:ext cx="542700" cy="539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dirty="0">
                <a:solidFill>
                  <a:schemeClr val="dk1"/>
                </a:solidFill>
                <a:latin typeface="Fira Sans"/>
                <a:ea typeface="Fira Sans"/>
                <a:cs typeface="Fira Sans"/>
                <a:sym typeface="Fira Sans"/>
              </a:rPr>
              <a:t>3</a:t>
            </a:r>
            <a:endParaRPr dirty="0"/>
          </a:p>
        </p:txBody>
      </p:sp>
      <p:sp>
        <p:nvSpPr>
          <p:cNvPr id="206" name="Google Shape;206;p28"/>
          <p:cNvSpPr txBox="1"/>
          <p:nvPr/>
        </p:nvSpPr>
        <p:spPr>
          <a:xfrm>
            <a:off x="469784" y="3978438"/>
            <a:ext cx="542700" cy="539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a:solidFill>
                  <a:schemeClr val="dk1"/>
                </a:solidFill>
                <a:latin typeface="Fira Sans"/>
                <a:ea typeface="Fira Sans"/>
                <a:cs typeface="Fira Sans"/>
                <a:sym typeface="Fira Sans"/>
              </a:rPr>
              <a:t>4</a:t>
            </a:r>
            <a:endParaRPr/>
          </a:p>
        </p:txBody>
      </p:sp>
      <p:pic>
        <p:nvPicPr>
          <p:cNvPr id="3" name="Picture 2">
            <a:extLst>
              <a:ext uri="{FF2B5EF4-FFF2-40B4-BE49-F238E27FC236}">
                <a16:creationId xmlns:a16="http://schemas.microsoft.com/office/drawing/2014/main" id="{FA286F8F-9712-141E-3D4C-634B01A89195}"/>
              </a:ext>
            </a:extLst>
          </p:cNvPr>
          <p:cNvPicPr>
            <a:picLocks noChangeAspect="1"/>
          </p:cNvPicPr>
          <p:nvPr/>
        </p:nvPicPr>
        <p:blipFill>
          <a:blip r:embed="rId3"/>
          <a:stretch>
            <a:fillRect/>
          </a:stretch>
        </p:blipFill>
        <p:spPr>
          <a:xfrm>
            <a:off x="3959291" y="1031874"/>
            <a:ext cx="5020181" cy="394121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6" name="Text Box 3">
            <a:extLst>
              <a:ext uri="{FF2B5EF4-FFF2-40B4-BE49-F238E27FC236}">
                <a16:creationId xmlns:a16="http://schemas.microsoft.com/office/drawing/2014/main" id="{921A06AD-A790-4652-9DF5-DF97FE57AA51}"/>
              </a:ext>
            </a:extLst>
          </p:cNvPr>
          <p:cNvSpPr txBox="1">
            <a:spLocks noChangeArrowheads="1"/>
          </p:cNvSpPr>
          <p:nvPr/>
        </p:nvSpPr>
        <p:spPr bwMode="auto">
          <a:xfrm>
            <a:off x="1651000" y="3905310"/>
            <a:ext cx="5842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n-US" sz="2200" b="1" dirty="0" err="1">
                <a:solidFill>
                  <a:srgbClr val="FF0066"/>
                </a:solidFill>
                <a:latin typeface="Times New Roman" panose="02020603050405020304" pitchFamily="18" charset="0"/>
                <a:cs typeface="Times New Roman" panose="02020603050405020304" pitchFamily="18" charset="0"/>
              </a:rPr>
              <a:t>Lục</a:t>
            </a:r>
            <a:r>
              <a:rPr lang="en-US" altLang="en-US" sz="2200" b="1" dirty="0">
                <a:solidFill>
                  <a:srgbClr val="FF0066"/>
                </a:solidFill>
                <a:latin typeface="Times New Roman" panose="02020603050405020304" pitchFamily="18" charset="0"/>
                <a:cs typeface="Times New Roman" panose="02020603050405020304" pitchFamily="18" charset="0"/>
              </a:rPr>
              <a:t> </a:t>
            </a:r>
            <a:r>
              <a:rPr lang="en-US" altLang="en-US" sz="2200" b="1" dirty="0" err="1">
                <a:solidFill>
                  <a:srgbClr val="FF0066"/>
                </a:solidFill>
                <a:latin typeface="Times New Roman" panose="02020603050405020304" pitchFamily="18" charset="0"/>
                <a:cs typeface="Times New Roman" panose="02020603050405020304" pitchFamily="18" charset="0"/>
              </a:rPr>
              <a:t>địa</a:t>
            </a:r>
            <a:r>
              <a:rPr lang="en-US" altLang="en-US" sz="2200" b="1" dirty="0">
                <a:solidFill>
                  <a:srgbClr val="FF0066"/>
                </a:solidFill>
                <a:latin typeface="Times New Roman" panose="02020603050405020304" pitchFamily="18" charset="0"/>
                <a:cs typeface="Times New Roman" panose="02020603050405020304" pitchFamily="18" charset="0"/>
              </a:rPr>
              <a:t> Ô- </a:t>
            </a:r>
            <a:r>
              <a:rPr lang="en-US" altLang="en-US" sz="2200" b="1" dirty="0" err="1">
                <a:solidFill>
                  <a:srgbClr val="FF0066"/>
                </a:solidFill>
                <a:latin typeface="Times New Roman" panose="02020603050405020304" pitchFamily="18" charset="0"/>
                <a:cs typeface="Times New Roman" panose="02020603050405020304" pitchFamily="18" charset="0"/>
              </a:rPr>
              <a:t>xtrây</a:t>
            </a:r>
            <a:r>
              <a:rPr lang="en-US" altLang="en-US" sz="2200" b="1" dirty="0">
                <a:solidFill>
                  <a:srgbClr val="FF0066"/>
                </a:solidFill>
                <a:latin typeface="Times New Roman" panose="02020603050405020304" pitchFamily="18" charset="0"/>
                <a:cs typeface="Times New Roman" panose="02020603050405020304" pitchFamily="18" charset="0"/>
              </a:rPr>
              <a:t>- li- a </a:t>
            </a:r>
            <a:r>
              <a:rPr lang="en-US" altLang="en-US" sz="2200" b="1" dirty="0" err="1">
                <a:solidFill>
                  <a:srgbClr val="FF0066"/>
                </a:solidFill>
                <a:latin typeface="Times New Roman" panose="02020603050405020304" pitchFamily="18" charset="0"/>
                <a:cs typeface="Times New Roman" panose="02020603050405020304" pitchFamily="18" charset="0"/>
              </a:rPr>
              <a:t>nằm</a:t>
            </a:r>
            <a:r>
              <a:rPr lang="en-US" altLang="en-US" sz="2200" b="1" dirty="0">
                <a:solidFill>
                  <a:srgbClr val="FF0066"/>
                </a:solidFill>
                <a:latin typeface="Times New Roman" panose="02020603050405020304" pitchFamily="18" charset="0"/>
                <a:cs typeface="Times New Roman" panose="02020603050405020304" pitchFamily="18" charset="0"/>
              </a:rPr>
              <a:t> ở </a:t>
            </a:r>
            <a:r>
              <a:rPr lang="en-US" altLang="en-US" sz="2200" b="1" dirty="0" err="1">
                <a:solidFill>
                  <a:srgbClr val="FF0066"/>
                </a:solidFill>
                <a:latin typeface="Times New Roman" panose="02020603050405020304" pitchFamily="18" charset="0"/>
                <a:cs typeface="Times New Roman" panose="02020603050405020304" pitchFamily="18" charset="0"/>
              </a:rPr>
              <a:t>bán</a:t>
            </a:r>
            <a:r>
              <a:rPr lang="en-US" altLang="en-US" sz="2200" b="1" dirty="0">
                <a:solidFill>
                  <a:srgbClr val="FF0066"/>
                </a:solidFill>
                <a:latin typeface="Times New Roman" panose="02020603050405020304" pitchFamily="18" charset="0"/>
                <a:cs typeface="Times New Roman" panose="02020603050405020304" pitchFamily="18" charset="0"/>
              </a:rPr>
              <a:t> </a:t>
            </a:r>
            <a:r>
              <a:rPr lang="en-US" altLang="en-US" sz="2200" b="1" dirty="0" err="1">
                <a:solidFill>
                  <a:srgbClr val="FF0066"/>
                </a:solidFill>
                <a:latin typeface="Times New Roman" panose="02020603050405020304" pitchFamily="18" charset="0"/>
                <a:cs typeface="Times New Roman" panose="02020603050405020304" pitchFamily="18" charset="0"/>
              </a:rPr>
              <a:t>cầu</a:t>
            </a:r>
            <a:r>
              <a:rPr lang="en-US" altLang="en-US" sz="2200" b="1" dirty="0">
                <a:solidFill>
                  <a:srgbClr val="FF0066"/>
                </a:solidFill>
                <a:latin typeface="Times New Roman" panose="02020603050405020304" pitchFamily="18" charset="0"/>
                <a:cs typeface="Times New Roman" panose="02020603050405020304" pitchFamily="18" charset="0"/>
              </a:rPr>
              <a:t> Nam, </a:t>
            </a:r>
            <a:r>
              <a:rPr lang="en-US" altLang="en-US" sz="2200" b="1" dirty="0" err="1">
                <a:solidFill>
                  <a:srgbClr val="FF0066"/>
                </a:solidFill>
                <a:latin typeface="Times New Roman" panose="02020603050405020304" pitchFamily="18" charset="0"/>
                <a:cs typeface="Times New Roman" panose="02020603050405020304" pitchFamily="18" charset="0"/>
              </a:rPr>
              <a:t>có</a:t>
            </a:r>
            <a:r>
              <a:rPr lang="en-US" altLang="en-US" sz="2200" b="1" dirty="0">
                <a:solidFill>
                  <a:srgbClr val="FF0066"/>
                </a:solidFill>
                <a:latin typeface="Times New Roman" panose="02020603050405020304" pitchFamily="18" charset="0"/>
                <a:cs typeface="Times New Roman" panose="02020603050405020304" pitchFamily="18" charset="0"/>
              </a:rPr>
              <a:t> </a:t>
            </a:r>
            <a:r>
              <a:rPr lang="en-US" altLang="en-US" sz="2200" b="1" dirty="0" err="1">
                <a:solidFill>
                  <a:srgbClr val="FF0066"/>
                </a:solidFill>
                <a:latin typeface="Times New Roman" panose="02020603050405020304" pitchFamily="18" charset="0"/>
                <a:cs typeface="Times New Roman" panose="02020603050405020304" pitchFamily="18" charset="0"/>
              </a:rPr>
              <a:t>đường</a:t>
            </a:r>
            <a:r>
              <a:rPr lang="en-US" altLang="en-US" sz="2200" b="1" dirty="0">
                <a:solidFill>
                  <a:srgbClr val="FF0066"/>
                </a:solidFill>
                <a:latin typeface="Times New Roman" panose="02020603050405020304" pitchFamily="18" charset="0"/>
                <a:cs typeface="Times New Roman" panose="02020603050405020304" pitchFamily="18" charset="0"/>
              </a:rPr>
              <a:t> </a:t>
            </a:r>
            <a:r>
              <a:rPr lang="en-US" altLang="en-US" sz="2200" b="1" dirty="0" err="1">
                <a:solidFill>
                  <a:srgbClr val="FF0066"/>
                </a:solidFill>
                <a:latin typeface="Times New Roman" panose="02020603050405020304" pitchFamily="18" charset="0"/>
                <a:cs typeface="Times New Roman" panose="02020603050405020304" pitchFamily="18" charset="0"/>
              </a:rPr>
              <a:t>chí</a:t>
            </a:r>
            <a:r>
              <a:rPr lang="en-US" altLang="en-US" sz="2200" b="1" dirty="0">
                <a:solidFill>
                  <a:srgbClr val="FF0066"/>
                </a:solidFill>
                <a:latin typeface="Times New Roman" panose="02020603050405020304" pitchFamily="18" charset="0"/>
                <a:cs typeface="Times New Roman" panose="02020603050405020304" pitchFamily="18" charset="0"/>
              </a:rPr>
              <a:t> </a:t>
            </a:r>
            <a:r>
              <a:rPr lang="en-US" altLang="en-US" sz="2200" b="1" dirty="0" err="1">
                <a:solidFill>
                  <a:srgbClr val="FF0066"/>
                </a:solidFill>
                <a:latin typeface="Times New Roman" panose="02020603050405020304" pitchFamily="18" charset="0"/>
                <a:cs typeface="Times New Roman" panose="02020603050405020304" pitchFamily="18" charset="0"/>
              </a:rPr>
              <a:t>tuyến</a:t>
            </a:r>
            <a:r>
              <a:rPr lang="en-US" altLang="en-US" sz="2200" b="1" dirty="0">
                <a:solidFill>
                  <a:srgbClr val="FF0066"/>
                </a:solidFill>
                <a:latin typeface="Times New Roman" panose="02020603050405020304" pitchFamily="18" charset="0"/>
                <a:cs typeface="Times New Roman" panose="02020603050405020304" pitchFamily="18" charset="0"/>
              </a:rPr>
              <a:t> Nam </a:t>
            </a:r>
            <a:r>
              <a:rPr lang="en-US" altLang="en-US" sz="2200" b="1" dirty="0" err="1">
                <a:solidFill>
                  <a:srgbClr val="FF0066"/>
                </a:solidFill>
                <a:latin typeface="Times New Roman" panose="02020603050405020304" pitchFamily="18" charset="0"/>
                <a:cs typeface="Times New Roman" panose="02020603050405020304" pitchFamily="18" charset="0"/>
              </a:rPr>
              <a:t>đi</a:t>
            </a:r>
            <a:r>
              <a:rPr lang="en-US" altLang="en-US" sz="2200" b="1" dirty="0">
                <a:solidFill>
                  <a:srgbClr val="FF0066"/>
                </a:solidFill>
                <a:latin typeface="Times New Roman" panose="02020603050405020304" pitchFamily="18" charset="0"/>
                <a:cs typeface="Times New Roman" panose="02020603050405020304" pitchFamily="18" charset="0"/>
              </a:rPr>
              <a:t> qua </a:t>
            </a:r>
            <a:r>
              <a:rPr lang="en-US" altLang="en-US" sz="2200" b="1" dirty="0" err="1">
                <a:solidFill>
                  <a:srgbClr val="FF0066"/>
                </a:solidFill>
                <a:latin typeface="Times New Roman" panose="02020603050405020304" pitchFamily="18" charset="0"/>
                <a:cs typeface="Times New Roman" panose="02020603050405020304" pitchFamily="18" charset="0"/>
              </a:rPr>
              <a:t>giữa</a:t>
            </a:r>
            <a:r>
              <a:rPr lang="en-US" altLang="en-US" sz="2200" b="1" dirty="0">
                <a:solidFill>
                  <a:srgbClr val="FF0066"/>
                </a:solidFill>
                <a:latin typeface="Times New Roman" panose="02020603050405020304" pitchFamily="18" charset="0"/>
                <a:cs typeface="Times New Roman" panose="02020603050405020304" pitchFamily="18" charset="0"/>
              </a:rPr>
              <a:t> </a:t>
            </a:r>
            <a:r>
              <a:rPr lang="en-US" altLang="en-US" sz="2200" b="1" dirty="0" err="1">
                <a:solidFill>
                  <a:srgbClr val="FF0066"/>
                </a:solidFill>
                <a:latin typeface="Times New Roman" panose="02020603050405020304" pitchFamily="18" charset="0"/>
                <a:cs typeface="Times New Roman" panose="02020603050405020304" pitchFamily="18" charset="0"/>
              </a:rPr>
              <a:t>lãnh</a:t>
            </a:r>
            <a:r>
              <a:rPr lang="en-US" altLang="en-US" sz="2200" b="1" dirty="0">
                <a:solidFill>
                  <a:srgbClr val="FF0066"/>
                </a:solidFill>
                <a:latin typeface="Times New Roman" panose="02020603050405020304" pitchFamily="18" charset="0"/>
                <a:cs typeface="Times New Roman" panose="02020603050405020304" pitchFamily="18" charset="0"/>
              </a:rPr>
              <a:t> </a:t>
            </a:r>
            <a:r>
              <a:rPr lang="en-US" altLang="en-US" sz="2200" b="1" dirty="0" err="1">
                <a:solidFill>
                  <a:srgbClr val="FF0066"/>
                </a:solidFill>
                <a:latin typeface="Times New Roman" panose="02020603050405020304" pitchFamily="18" charset="0"/>
                <a:cs typeface="Times New Roman" panose="02020603050405020304" pitchFamily="18" charset="0"/>
              </a:rPr>
              <a:t>thổ</a:t>
            </a:r>
            <a:r>
              <a:rPr lang="en-US" altLang="en-US" sz="2200" b="1" dirty="0">
                <a:solidFill>
                  <a:srgbClr val="FF0066"/>
                </a:solidFill>
                <a:latin typeface="Times New Roman" panose="02020603050405020304" pitchFamily="18" charset="0"/>
                <a:cs typeface="Times New Roman" panose="02020603050405020304" pitchFamily="18" charset="0"/>
              </a:rPr>
              <a:t>.</a:t>
            </a:r>
            <a:endParaRPr lang="vi-VN" altLang="en-US" sz="2200" b="1" dirty="0">
              <a:solidFill>
                <a:srgbClr val="FF0066"/>
              </a:solidFill>
              <a:latin typeface="Times New Roman" panose="02020603050405020304" pitchFamily="18" charset="0"/>
              <a:cs typeface="Times New Roman" panose="02020603050405020304" pitchFamily="18" charset="0"/>
            </a:endParaRPr>
          </a:p>
        </p:txBody>
      </p:sp>
      <p:pic>
        <p:nvPicPr>
          <p:cNvPr id="8" name="Picture 7" descr="1">
            <a:extLst>
              <a:ext uri="{FF2B5EF4-FFF2-40B4-BE49-F238E27FC236}">
                <a16:creationId xmlns:a16="http://schemas.microsoft.com/office/drawing/2014/main" id="{59CB7404-18F7-4CD2-AF31-8868E85CD480}"/>
              </a:ext>
            </a:extLst>
          </p:cNvPr>
          <p:cNvPicPr>
            <a:picLocks noChangeAspect="1" noChangeArrowheads="1"/>
          </p:cNvPicPr>
          <p:nvPr/>
        </p:nvPicPr>
        <p:blipFill>
          <a:blip r:embed="rId3">
            <a:lum bright="-30000" contrast="54000"/>
            <a:extLst>
              <a:ext uri="{28A0092B-C50C-407E-A947-70E740481C1C}">
                <a14:useLocalDpi xmlns:a14="http://schemas.microsoft.com/office/drawing/2010/main" val="0"/>
              </a:ext>
            </a:extLst>
          </a:blip>
          <a:srcRect/>
          <a:stretch>
            <a:fillRect/>
          </a:stretch>
        </p:blipFill>
        <p:spPr bwMode="auto">
          <a:xfrm>
            <a:off x="1557061" y="152400"/>
            <a:ext cx="6029878" cy="3368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2">
            <a:extLst>
              <a:ext uri="{FF2B5EF4-FFF2-40B4-BE49-F238E27FC236}">
                <a16:creationId xmlns:a16="http://schemas.microsoft.com/office/drawing/2014/main" id="{9AA74B34-0825-44AE-8892-4CBE02942C9F}"/>
              </a:ext>
            </a:extLst>
          </p:cNvPr>
          <p:cNvSpPr txBox="1">
            <a:spLocks noChangeArrowheads="1"/>
          </p:cNvSpPr>
          <p:nvPr/>
        </p:nvSpPr>
        <p:spPr bwMode="auto">
          <a:xfrm>
            <a:off x="3378200" y="2438400"/>
            <a:ext cx="5080000" cy="80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0409" tIns="35204" rIns="70409" bIns="35204">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dirty="0">
                <a:solidFill>
                  <a:schemeClr val="tx2"/>
                </a:solidFill>
                <a:latin typeface="Times New Roman" panose="02020603050405020304" pitchFamily="18" charset="0"/>
              </a:rPr>
              <a:t>-----------------------------------------------------------------------</a:t>
            </a:r>
          </a:p>
        </p:txBody>
      </p:sp>
    </p:spTree>
    <p:extLst>
      <p:ext uri="{BB962C8B-B14F-4D97-AF65-F5344CB8AC3E}">
        <p14:creationId xmlns:p14="http://schemas.microsoft.com/office/powerpoint/2010/main" val="104856333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9"/>
                                        </p:tgtEl>
                                        <p:attrNameLst>
                                          <p:attrName>style.visibility</p:attrName>
                                        </p:attrNameLst>
                                      </p:cBhvr>
                                      <p:to>
                                        <p:strVal val="visible"/>
                                      </p:to>
                                    </p:set>
                                    <p:anim calcmode="discrete" valueType="clr">
                                      <p:cBhvr override="childStyle">
                                        <p:cTn id="12"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9"/>
                                        </p:tgtEl>
                                        <p:attrNameLst>
                                          <p:attrName>fillcolor</p:attrName>
                                        </p:attrNameLst>
                                      </p:cBhvr>
                                      <p:tavLst>
                                        <p:tav tm="0">
                                          <p:val>
                                            <p:clrVal>
                                              <a:schemeClr val="accent2"/>
                                            </p:clrVal>
                                          </p:val>
                                        </p:tav>
                                        <p:tav tm="50000">
                                          <p:val>
                                            <p:clrVal>
                                              <a:schemeClr val="hlink"/>
                                            </p:clrVal>
                                          </p:val>
                                        </p:tav>
                                      </p:tavLst>
                                    </p:anim>
                                    <p:set>
                                      <p:cBhvr>
                                        <p:cTn id="14" dur="80"/>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pic>
        <p:nvPicPr>
          <p:cNvPr id="6" name="Picture 2" descr="luoc do _0">
            <a:extLst>
              <a:ext uri="{FF2B5EF4-FFF2-40B4-BE49-F238E27FC236}">
                <a16:creationId xmlns:a16="http://schemas.microsoft.com/office/drawing/2014/main" id="{5E1FB9F7-4CE2-40CF-9D69-024DD9E396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667"/>
          <a:stretch>
            <a:fillRect/>
          </a:stretch>
        </p:blipFill>
        <p:spPr>
          <a:xfrm>
            <a:off x="1781666" y="51415"/>
            <a:ext cx="5938886" cy="4454165"/>
          </a:xfrm>
          <a:prstGeom prst="rect">
            <a:avLst/>
          </a:prstGeom>
          <a:noFill/>
          <a:ln w="38100">
            <a:solidFill>
              <a:schemeClr val="tx1"/>
            </a:solidFill>
            <a:miter lim="800000"/>
            <a:headEnd/>
            <a:tailEnd/>
          </a:ln>
        </p:spPr>
      </p:pic>
      <p:sp>
        <p:nvSpPr>
          <p:cNvPr id="7" name="Oval 4">
            <a:extLst>
              <a:ext uri="{FF2B5EF4-FFF2-40B4-BE49-F238E27FC236}">
                <a16:creationId xmlns:a16="http://schemas.microsoft.com/office/drawing/2014/main" id="{5F240BAF-773F-4771-B79F-7F1D59A17A4E}"/>
              </a:ext>
            </a:extLst>
          </p:cNvPr>
          <p:cNvSpPr>
            <a:spLocks noChangeArrowheads="1"/>
          </p:cNvSpPr>
          <p:nvPr/>
        </p:nvSpPr>
        <p:spPr bwMode="auto">
          <a:xfrm>
            <a:off x="3468161" y="795437"/>
            <a:ext cx="1399360" cy="380958"/>
          </a:xfrm>
          <a:prstGeom prst="ellipse">
            <a:avLst/>
          </a:prstGeom>
          <a:noFill/>
          <a:ln w="38100">
            <a:solidFill>
              <a:srgbClr val="FF00FF"/>
            </a:solidFill>
            <a:prstDash val="lg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400">
              <a:latin typeface="Times New Roman" panose="02020603050405020304" pitchFamily="18" charset="0"/>
            </a:endParaRPr>
          </a:p>
        </p:txBody>
      </p:sp>
      <p:sp>
        <p:nvSpPr>
          <p:cNvPr id="8" name="Oval 5">
            <a:extLst>
              <a:ext uri="{FF2B5EF4-FFF2-40B4-BE49-F238E27FC236}">
                <a16:creationId xmlns:a16="http://schemas.microsoft.com/office/drawing/2014/main" id="{2C00886A-2D2D-4A6B-BC22-CC747E8DFE65}"/>
              </a:ext>
            </a:extLst>
          </p:cNvPr>
          <p:cNvSpPr>
            <a:spLocks noChangeArrowheads="1"/>
          </p:cNvSpPr>
          <p:nvPr/>
        </p:nvSpPr>
        <p:spPr bwMode="auto">
          <a:xfrm>
            <a:off x="3814625" y="1492908"/>
            <a:ext cx="826896" cy="163268"/>
          </a:xfrm>
          <a:prstGeom prst="ellipse">
            <a:avLst/>
          </a:prstGeom>
          <a:noFill/>
          <a:ln w="38100">
            <a:solidFill>
              <a:srgbClr val="FF00FF"/>
            </a:solidFill>
            <a:prstDash val="lg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400">
              <a:latin typeface="Times New Roman" panose="02020603050405020304" pitchFamily="18" charset="0"/>
            </a:endParaRPr>
          </a:p>
        </p:txBody>
      </p:sp>
      <p:sp>
        <p:nvSpPr>
          <p:cNvPr id="9" name="Oval 6">
            <a:extLst>
              <a:ext uri="{FF2B5EF4-FFF2-40B4-BE49-F238E27FC236}">
                <a16:creationId xmlns:a16="http://schemas.microsoft.com/office/drawing/2014/main" id="{EAD123CC-BE1F-49D9-9E3E-34E738DC87C4}"/>
              </a:ext>
            </a:extLst>
          </p:cNvPr>
          <p:cNvSpPr>
            <a:spLocks noChangeArrowheads="1"/>
          </p:cNvSpPr>
          <p:nvPr/>
        </p:nvSpPr>
        <p:spPr bwMode="auto">
          <a:xfrm>
            <a:off x="4169038" y="1763568"/>
            <a:ext cx="826896" cy="273544"/>
          </a:xfrm>
          <a:prstGeom prst="ellipse">
            <a:avLst/>
          </a:prstGeom>
          <a:noFill/>
          <a:ln w="38100">
            <a:solidFill>
              <a:srgbClr val="FF00FF"/>
            </a:solidFill>
            <a:prstDash val="lg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400" dirty="0">
              <a:latin typeface="Times New Roman" panose="02020603050405020304" pitchFamily="18" charset="0"/>
            </a:endParaRPr>
          </a:p>
        </p:txBody>
      </p:sp>
      <p:sp>
        <p:nvSpPr>
          <p:cNvPr id="10" name="Oval 7">
            <a:extLst>
              <a:ext uri="{FF2B5EF4-FFF2-40B4-BE49-F238E27FC236}">
                <a16:creationId xmlns:a16="http://schemas.microsoft.com/office/drawing/2014/main" id="{97120372-B2BB-4471-B186-BEDAEA7FE4DC}"/>
              </a:ext>
            </a:extLst>
          </p:cNvPr>
          <p:cNvSpPr>
            <a:spLocks noChangeArrowheads="1"/>
          </p:cNvSpPr>
          <p:nvPr/>
        </p:nvSpPr>
        <p:spPr bwMode="auto">
          <a:xfrm>
            <a:off x="4994912" y="1489973"/>
            <a:ext cx="826896" cy="217690"/>
          </a:xfrm>
          <a:prstGeom prst="ellipse">
            <a:avLst/>
          </a:prstGeom>
          <a:noFill/>
          <a:ln w="38100">
            <a:solidFill>
              <a:srgbClr val="FF00FF"/>
            </a:solidFill>
            <a:prstDash val="lg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400">
              <a:latin typeface="Times New Roman" panose="02020603050405020304" pitchFamily="18" charset="0"/>
            </a:endParaRPr>
          </a:p>
        </p:txBody>
      </p:sp>
      <p:sp>
        <p:nvSpPr>
          <p:cNvPr id="11" name="Oval 8">
            <a:extLst>
              <a:ext uri="{FF2B5EF4-FFF2-40B4-BE49-F238E27FC236}">
                <a16:creationId xmlns:a16="http://schemas.microsoft.com/office/drawing/2014/main" id="{F13542CA-E5E0-42B4-B878-5894C8D48FD6}"/>
              </a:ext>
            </a:extLst>
          </p:cNvPr>
          <p:cNvSpPr>
            <a:spLocks noChangeArrowheads="1"/>
          </p:cNvSpPr>
          <p:nvPr/>
        </p:nvSpPr>
        <p:spPr bwMode="auto">
          <a:xfrm>
            <a:off x="5774948" y="1956187"/>
            <a:ext cx="1272148" cy="272112"/>
          </a:xfrm>
          <a:prstGeom prst="ellipse">
            <a:avLst/>
          </a:prstGeom>
          <a:noFill/>
          <a:ln w="38100">
            <a:solidFill>
              <a:srgbClr val="FF00FF"/>
            </a:solidFill>
            <a:prstDash val="lg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400">
              <a:latin typeface="Times New Roman" panose="02020603050405020304" pitchFamily="18" charset="0"/>
            </a:endParaRPr>
          </a:p>
        </p:txBody>
      </p:sp>
      <p:sp>
        <p:nvSpPr>
          <p:cNvPr id="12" name="Oval 9">
            <a:extLst>
              <a:ext uri="{FF2B5EF4-FFF2-40B4-BE49-F238E27FC236}">
                <a16:creationId xmlns:a16="http://schemas.microsoft.com/office/drawing/2014/main" id="{7E822406-7751-49A6-84B3-8D2CBC6045F2}"/>
              </a:ext>
            </a:extLst>
          </p:cNvPr>
          <p:cNvSpPr>
            <a:spLocks noChangeArrowheads="1"/>
          </p:cNvSpPr>
          <p:nvPr/>
        </p:nvSpPr>
        <p:spPr bwMode="auto">
          <a:xfrm>
            <a:off x="4261995" y="2645426"/>
            <a:ext cx="826896" cy="326532"/>
          </a:xfrm>
          <a:prstGeom prst="ellipse">
            <a:avLst/>
          </a:prstGeom>
          <a:noFill/>
          <a:ln w="38100">
            <a:solidFill>
              <a:srgbClr val="FF00FF"/>
            </a:solidFill>
            <a:prstDash val="lg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400">
              <a:latin typeface="Times New Roman" panose="02020603050405020304" pitchFamily="18" charset="0"/>
            </a:endParaRPr>
          </a:p>
        </p:txBody>
      </p:sp>
      <p:sp>
        <p:nvSpPr>
          <p:cNvPr id="13" name="Oval 10">
            <a:extLst>
              <a:ext uri="{FF2B5EF4-FFF2-40B4-BE49-F238E27FC236}">
                <a16:creationId xmlns:a16="http://schemas.microsoft.com/office/drawing/2014/main" id="{AD32BFD4-4BD4-489B-8F7A-615F9D408D0C}"/>
              </a:ext>
            </a:extLst>
          </p:cNvPr>
          <p:cNvSpPr>
            <a:spLocks noChangeArrowheads="1"/>
          </p:cNvSpPr>
          <p:nvPr/>
        </p:nvSpPr>
        <p:spPr bwMode="auto">
          <a:xfrm>
            <a:off x="5194765" y="2417527"/>
            <a:ext cx="954108" cy="217690"/>
          </a:xfrm>
          <a:prstGeom prst="ellipse">
            <a:avLst/>
          </a:prstGeom>
          <a:noFill/>
          <a:ln w="38100">
            <a:solidFill>
              <a:srgbClr val="FF00FF"/>
            </a:solidFill>
            <a:prstDash val="lg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400">
              <a:latin typeface="Times New Roman" panose="02020603050405020304" pitchFamily="18" charset="0"/>
            </a:endParaRPr>
          </a:p>
        </p:txBody>
      </p:sp>
      <p:sp>
        <p:nvSpPr>
          <p:cNvPr id="14" name="Oval 11">
            <a:extLst>
              <a:ext uri="{FF2B5EF4-FFF2-40B4-BE49-F238E27FC236}">
                <a16:creationId xmlns:a16="http://schemas.microsoft.com/office/drawing/2014/main" id="{BF0ADFBF-F27F-4B5D-A1AA-A5E86F80CFBF}"/>
              </a:ext>
            </a:extLst>
          </p:cNvPr>
          <p:cNvSpPr>
            <a:spLocks noChangeArrowheads="1"/>
          </p:cNvSpPr>
          <p:nvPr/>
        </p:nvSpPr>
        <p:spPr bwMode="auto">
          <a:xfrm>
            <a:off x="5824356" y="2626228"/>
            <a:ext cx="826896" cy="272112"/>
          </a:xfrm>
          <a:prstGeom prst="ellipse">
            <a:avLst/>
          </a:prstGeom>
          <a:noFill/>
          <a:ln w="38100">
            <a:solidFill>
              <a:srgbClr val="FF00FF"/>
            </a:solidFill>
            <a:prstDash val="lg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400">
              <a:latin typeface="Times New Roman" panose="02020603050405020304" pitchFamily="18" charset="0"/>
            </a:endParaRPr>
          </a:p>
        </p:txBody>
      </p:sp>
      <p:sp>
        <p:nvSpPr>
          <p:cNvPr id="15" name="Oval 12">
            <a:extLst>
              <a:ext uri="{FF2B5EF4-FFF2-40B4-BE49-F238E27FC236}">
                <a16:creationId xmlns:a16="http://schemas.microsoft.com/office/drawing/2014/main" id="{C6A7D8CD-3084-4FC9-957D-AD61FB942A89}"/>
              </a:ext>
            </a:extLst>
          </p:cNvPr>
          <p:cNvSpPr>
            <a:spLocks noChangeArrowheads="1"/>
          </p:cNvSpPr>
          <p:nvPr/>
        </p:nvSpPr>
        <p:spPr bwMode="auto">
          <a:xfrm>
            <a:off x="4487301" y="2241513"/>
            <a:ext cx="763288" cy="363008"/>
          </a:xfrm>
          <a:prstGeom prst="ellipse">
            <a:avLst/>
          </a:prstGeom>
          <a:noFill/>
          <a:ln w="38100">
            <a:solidFill>
              <a:srgbClr val="FF00FF"/>
            </a:solidFill>
            <a:prstDash val="lg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400">
              <a:latin typeface="Times New Roman" panose="02020603050405020304" pitchFamily="18" charset="0"/>
            </a:endParaRPr>
          </a:p>
        </p:txBody>
      </p:sp>
      <p:sp>
        <p:nvSpPr>
          <p:cNvPr id="16" name="Oval 13">
            <a:extLst>
              <a:ext uri="{FF2B5EF4-FFF2-40B4-BE49-F238E27FC236}">
                <a16:creationId xmlns:a16="http://schemas.microsoft.com/office/drawing/2014/main" id="{CE3E7ECF-EB3E-4309-B65B-A00E21038C5F}"/>
              </a:ext>
            </a:extLst>
          </p:cNvPr>
          <p:cNvSpPr>
            <a:spLocks noChangeArrowheads="1"/>
          </p:cNvSpPr>
          <p:nvPr/>
        </p:nvSpPr>
        <p:spPr bwMode="auto">
          <a:xfrm>
            <a:off x="6661722" y="3326398"/>
            <a:ext cx="1131794" cy="423556"/>
          </a:xfrm>
          <a:prstGeom prst="ellipse">
            <a:avLst/>
          </a:prstGeom>
          <a:noFill/>
          <a:ln w="38100">
            <a:solidFill>
              <a:srgbClr val="FF00FF"/>
            </a:solidFill>
            <a:prstDash val="lg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400" dirty="0">
              <a:latin typeface="Times New Roman" panose="02020603050405020304" pitchFamily="18" charset="0"/>
            </a:endParaRPr>
          </a:p>
        </p:txBody>
      </p:sp>
      <p:sp>
        <p:nvSpPr>
          <p:cNvPr id="17" name="Oval 14">
            <a:extLst>
              <a:ext uri="{FF2B5EF4-FFF2-40B4-BE49-F238E27FC236}">
                <a16:creationId xmlns:a16="http://schemas.microsoft.com/office/drawing/2014/main" id="{18A7E1EB-3D22-4396-9D15-37FEAD069640}"/>
              </a:ext>
            </a:extLst>
          </p:cNvPr>
          <p:cNvSpPr>
            <a:spLocks noChangeArrowheads="1"/>
          </p:cNvSpPr>
          <p:nvPr/>
        </p:nvSpPr>
        <p:spPr bwMode="auto">
          <a:xfrm rot="19283842">
            <a:off x="4412172" y="3938585"/>
            <a:ext cx="974495" cy="312481"/>
          </a:xfrm>
          <a:prstGeom prst="ellipse">
            <a:avLst/>
          </a:prstGeom>
          <a:noFill/>
          <a:ln w="38100">
            <a:solidFill>
              <a:srgbClr val="FF00FF"/>
            </a:solidFill>
            <a:prstDash val="lg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400">
              <a:latin typeface="Times New Roman" panose="02020603050405020304" pitchFamily="18" charset="0"/>
            </a:endParaRPr>
          </a:p>
        </p:txBody>
      </p:sp>
      <p:sp>
        <p:nvSpPr>
          <p:cNvPr id="18" name="Oval 15">
            <a:extLst>
              <a:ext uri="{FF2B5EF4-FFF2-40B4-BE49-F238E27FC236}">
                <a16:creationId xmlns:a16="http://schemas.microsoft.com/office/drawing/2014/main" id="{30898C39-E12D-49E3-AA93-D8A0FF917B30}"/>
              </a:ext>
            </a:extLst>
          </p:cNvPr>
          <p:cNvSpPr>
            <a:spLocks noChangeArrowheads="1"/>
          </p:cNvSpPr>
          <p:nvPr/>
        </p:nvSpPr>
        <p:spPr bwMode="auto">
          <a:xfrm>
            <a:off x="3672118" y="3729966"/>
            <a:ext cx="572464" cy="300754"/>
          </a:xfrm>
          <a:prstGeom prst="ellipse">
            <a:avLst/>
          </a:prstGeom>
          <a:noFill/>
          <a:ln w="38100">
            <a:solidFill>
              <a:srgbClr val="FF00FF"/>
            </a:solidFill>
            <a:prstDash val="lg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400">
              <a:latin typeface="Times New Roman" panose="02020603050405020304" pitchFamily="18" charset="0"/>
            </a:endParaRPr>
          </a:p>
        </p:txBody>
      </p:sp>
      <p:sp>
        <p:nvSpPr>
          <p:cNvPr id="19" name="Oval 16">
            <a:extLst>
              <a:ext uri="{FF2B5EF4-FFF2-40B4-BE49-F238E27FC236}">
                <a16:creationId xmlns:a16="http://schemas.microsoft.com/office/drawing/2014/main" id="{5DC8676E-C75D-49F9-9890-3F623663E386}"/>
              </a:ext>
            </a:extLst>
          </p:cNvPr>
          <p:cNvSpPr>
            <a:spLocks noChangeArrowheads="1"/>
          </p:cNvSpPr>
          <p:nvPr/>
        </p:nvSpPr>
        <p:spPr bwMode="auto">
          <a:xfrm>
            <a:off x="3209995" y="1540882"/>
            <a:ext cx="826896" cy="272112"/>
          </a:xfrm>
          <a:prstGeom prst="ellipse">
            <a:avLst/>
          </a:prstGeom>
          <a:noFill/>
          <a:ln w="38100">
            <a:solidFill>
              <a:srgbClr val="FF00FF"/>
            </a:solidFill>
            <a:prstDash val="lg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400">
              <a:latin typeface="Times New Roman" panose="02020603050405020304" pitchFamily="18" charset="0"/>
            </a:endParaRPr>
          </a:p>
        </p:txBody>
      </p:sp>
      <p:sp>
        <p:nvSpPr>
          <p:cNvPr id="20" name="Text Box 3">
            <a:extLst>
              <a:ext uri="{FF2B5EF4-FFF2-40B4-BE49-F238E27FC236}">
                <a16:creationId xmlns:a16="http://schemas.microsoft.com/office/drawing/2014/main" id="{2FBCAB29-7CB0-4532-9059-F889B4CE17D1}"/>
              </a:ext>
            </a:extLst>
          </p:cNvPr>
          <p:cNvSpPr txBox="1">
            <a:spLocks noChangeArrowheads="1"/>
          </p:cNvSpPr>
          <p:nvPr/>
        </p:nvSpPr>
        <p:spPr bwMode="auto">
          <a:xfrm>
            <a:off x="99871" y="4733214"/>
            <a:ext cx="915114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Đọc</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tên</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và</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chỉ</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vị</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trí</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một</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số</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đảo</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và</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quần</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đảo</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thuộc</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châu</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Đại</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Dương</a:t>
            </a:r>
            <a:endParaRPr lang="vi-VN" altLang="en-US" sz="2000" b="1" dirty="0">
              <a:solidFill>
                <a:srgbClr val="99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repeatCount="2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23" presetClass="entr" presetSubtype="16" repeatCount="2000"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childTnLst>
                                </p:cTn>
                              </p:par>
                            </p:childTnLst>
                          </p:cTn>
                        </p:par>
                        <p:par>
                          <p:cTn id="14" fill="hold">
                            <p:stCondLst>
                              <p:cond delay="2000"/>
                            </p:stCondLst>
                            <p:childTnLst>
                              <p:par>
                                <p:cTn id="15" presetID="23" presetClass="entr" presetSubtype="16" repeatCount="200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childTnLst>
                                </p:cTn>
                              </p:par>
                            </p:childTnLst>
                          </p:cTn>
                        </p:par>
                        <p:par>
                          <p:cTn id="19" fill="hold">
                            <p:stCondLst>
                              <p:cond delay="3000"/>
                            </p:stCondLst>
                            <p:childTnLst>
                              <p:par>
                                <p:cTn id="20" presetID="23" presetClass="entr" presetSubtype="16" repeatCount="2000"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childTnLst>
                                </p:cTn>
                              </p:par>
                              <p:par>
                                <p:cTn id="24" presetID="23" presetClass="entr" presetSubtype="16" repeatCount="200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childTnLst>
                                </p:cTn>
                              </p:par>
                            </p:childTnLst>
                          </p:cTn>
                        </p:par>
                        <p:par>
                          <p:cTn id="28" fill="hold">
                            <p:stCondLst>
                              <p:cond delay="4000"/>
                            </p:stCondLst>
                            <p:childTnLst>
                              <p:par>
                                <p:cTn id="29" presetID="23" presetClass="entr" presetSubtype="16" repeatCount="200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childTnLst>
                                </p:cTn>
                              </p:par>
                            </p:childTnLst>
                          </p:cTn>
                        </p:par>
                        <p:par>
                          <p:cTn id="33" fill="hold">
                            <p:stCondLst>
                              <p:cond delay="5000"/>
                            </p:stCondLst>
                            <p:childTnLst>
                              <p:par>
                                <p:cTn id="34" presetID="23" presetClass="entr" presetSubtype="16" repeatCount="200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500" fill="hold"/>
                                        <p:tgtEl>
                                          <p:spTgt spid="12"/>
                                        </p:tgtEl>
                                        <p:attrNameLst>
                                          <p:attrName>ppt_w</p:attrName>
                                        </p:attrNameLst>
                                      </p:cBhvr>
                                      <p:tavLst>
                                        <p:tav tm="0">
                                          <p:val>
                                            <p:fltVal val="0"/>
                                          </p:val>
                                        </p:tav>
                                        <p:tav tm="100000">
                                          <p:val>
                                            <p:strVal val="#ppt_w"/>
                                          </p:val>
                                        </p:tav>
                                      </p:tavLst>
                                    </p:anim>
                                    <p:anim calcmode="lin" valueType="num">
                                      <p:cBhvr>
                                        <p:cTn id="37" dur="500" fill="hold"/>
                                        <p:tgtEl>
                                          <p:spTgt spid="12"/>
                                        </p:tgtEl>
                                        <p:attrNameLst>
                                          <p:attrName>ppt_h</p:attrName>
                                        </p:attrNameLst>
                                      </p:cBhvr>
                                      <p:tavLst>
                                        <p:tav tm="0">
                                          <p:val>
                                            <p:fltVal val="0"/>
                                          </p:val>
                                        </p:tav>
                                        <p:tav tm="100000">
                                          <p:val>
                                            <p:strVal val="#ppt_h"/>
                                          </p:val>
                                        </p:tav>
                                      </p:tavLst>
                                    </p:anim>
                                  </p:childTnLst>
                                </p:cTn>
                              </p:par>
                            </p:childTnLst>
                          </p:cTn>
                        </p:par>
                        <p:par>
                          <p:cTn id="38" fill="hold">
                            <p:stCondLst>
                              <p:cond delay="6000"/>
                            </p:stCondLst>
                            <p:childTnLst>
                              <p:par>
                                <p:cTn id="39" presetID="23" presetClass="entr" presetSubtype="16" repeatCount="2000" fill="hold" grpId="0" nodeType="after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p:cTn id="41" dur="500" fill="hold"/>
                                        <p:tgtEl>
                                          <p:spTgt spid="13"/>
                                        </p:tgtEl>
                                        <p:attrNameLst>
                                          <p:attrName>ppt_w</p:attrName>
                                        </p:attrNameLst>
                                      </p:cBhvr>
                                      <p:tavLst>
                                        <p:tav tm="0">
                                          <p:val>
                                            <p:fltVal val="0"/>
                                          </p:val>
                                        </p:tav>
                                        <p:tav tm="100000">
                                          <p:val>
                                            <p:strVal val="#ppt_w"/>
                                          </p:val>
                                        </p:tav>
                                      </p:tavLst>
                                    </p:anim>
                                    <p:anim calcmode="lin" valueType="num">
                                      <p:cBhvr>
                                        <p:cTn id="42" dur="500" fill="hold"/>
                                        <p:tgtEl>
                                          <p:spTgt spid="13"/>
                                        </p:tgtEl>
                                        <p:attrNameLst>
                                          <p:attrName>ppt_h</p:attrName>
                                        </p:attrNameLst>
                                      </p:cBhvr>
                                      <p:tavLst>
                                        <p:tav tm="0">
                                          <p:val>
                                            <p:fltVal val="0"/>
                                          </p:val>
                                        </p:tav>
                                        <p:tav tm="100000">
                                          <p:val>
                                            <p:strVal val="#ppt_h"/>
                                          </p:val>
                                        </p:tav>
                                      </p:tavLst>
                                    </p:anim>
                                  </p:childTnLst>
                                </p:cTn>
                              </p:par>
                            </p:childTnLst>
                          </p:cTn>
                        </p:par>
                        <p:par>
                          <p:cTn id="43" fill="hold">
                            <p:stCondLst>
                              <p:cond delay="7000"/>
                            </p:stCondLst>
                            <p:childTnLst>
                              <p:par>
                                <p:cTn id="44" presetID="23" presetClass="entr" presetSubtype="16" repeatCount="2000" fill="hold" grpId="0" nodeType="after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p:cTn id="46" dur="500" fill="hold"/>
                                        <p:tgtEl>
                                          <p:spTgt spid="14"/>
                                        </p:tgtEl>
                                        <p:attrNameLst>
                                          <p:attrName>ppt_w</p:attrName>
                                        </p:attrNameLst>
                                      </p:cBhvr>
                                      <p:tavLst>
                                        <p:tav tm="0">
                                          <p:val>
                                            <p:fltVal val="0"/>
                                          </p:val>
                                        </p:tav>
                                        <p:tav tm="100000">
                                          <p:val>
                                            <p:strVal val="#ppt_w"/>
                                          </p:val>
                                        </p:tav>
                                      </p:tavLst>
                                    </p:anim>
                                    <p:anim calcmode="lin" valueType="num">
                                      <p:cBhvr>
                                        <p:cTn id="47" dur="500" fill="hold"/>
                                        <p:tgtEl>
                                          <p:spTgt spid="14"/>
                                        </p:tgtEl>
                                        <p:attrNameLst>
                                          <p:attrName>ppt_h</p:attrName>
                                        </p:attrNameLst>
                                      </p:cBhvr>
                                      <p:tavLst>
                                        <p:tav tm="0">
                                          <p:val>
                                            <p:fltVal val="0"/>
                                          </p:val>
                                        </p:tav>
                                        <p:tav tm="100000">
                                          <p:val>
                                            <p:strVal val="#ppt_h"/>
                                          </p:val>
                                        </p:tav>
                                      </p:tavLst>
                                    </p:anim>
                                  </p:childTnLst>
                                </p:cTn>
                              </p:par>
                            </p:childTnLst>
                          </p:cTn>
                        </p:par>
                        <p:par>
                          <p:cTn id="48" fill="hold">
                            <p:stCondLst>
                              <p:cond delay="8000"/>
                            </p:stCondLst>
                            <p:childTnLst>
                              <p:par>
                                <p:cTn id="49" presetID="23" presetClass="entr" presetSubtype="16" repeatCount="2000" fill="hold" grpId="0" nodeType="after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p:cTn id="51" dur="500" fill="hold"/>
                                        <p:tgtEl>
                                          <p:spTgt spid="15"/>
                                        </p:tgtEl>
                                        <p:attrNameLst>
                                          <p:attrName>ppt_w</p:attrName>
                                        </p:attrNameLst>
                                      </p:cBhvr>
                                      <p:tavLst>
                                        <p:tav tm="0">
                                          <p:val>
                                            <p:fltVal val="0"/>
                                          </p:val>
                                        </p:tav>
                                        <p:tav tm="100000">
                                          <p:val>
                                            <p:strVal val="#ppt_w"/>
                                          </p:val>
                                        </p:tav>
                                      </p:tavLst>
                                    </p:anim>
                                    <p:anim calcmode="lin" valueType="num">
                                      <p:cBhvr>
                                        <p:cTn id="52" dur="500" fill="hold"/>
                                        <p:tgtEl>
                                          <p:spTgt spid="15"/>
                                        </p:tgtEl>
                                        <p:attrNameLst>
                                          <p:attrName>ppt_h</p:attrName>
                                        </p:attrNameLst>
                                      </p:cBhvr>
                                      <p:tavLst>
                                        <p:tav tm="0">
                                          <p:val>
                                            <p:fltVal val="0"/>
                                          </p:val>
                                        </p:tav>
                                        <p:tav tm="100000">
                                          <p:val>
                                            <p:strVal val="#ppt_h"/>
                                          </p:val>
                                        </p:tav>
                                      </p:tavLst>
                                    </p:anim>
                                  </p:childTnLst>
                                </p:cTn>
                              </p:par>
                            </p:childTnLst>
                          </p:cTn>
                        </p:par>
                        <p:par>
                          <p:cTn id="53" fill="hold">
                            <p:stCondLst>
                              <p:cond delay="9000"/>
                            </p:stCondLst>
                            <p:childTnLst>
                              <p:par>
                                <p:cTn id="54" presetID="23" presetClass="entr" presetSubtype="16" repeatCount="2000" fill="hold" grpId="0" nodeType="afterEffect">
                                  <p:stCondLst>
                                    <p:cond delay="0"/>
                                  </p:stCondLst>
                                  <p:childTnLst>
                                    <p:set>
                                      <p:cBhvr>
                                        <p:cTn id="55" dur="1" fill="hold">
                                          <p:stCondLst>
                                            <p:cond delay="0"/>
                                          </p:stCondLst>
                                        </p:cTn>
                                        <p:tgtEl>
                                          <p:spTgt spid="16"/>
                                        </p:tgtEl>
                                        <p:attrNameLst>
                                          <p:attrName>style.visibility</p:attrName>
                                        </p:attrNameLst>
                                      </p:cBhvr>
                                      <p:to>
                                        <p:strVal val="visible"/>
                                      </p:to>
                                    </p:set>
                                    <p:anim calcmode="lin" valueType="num">
                                      <p:cBhvr>
                                        <p:cTn id="56" dur="500" fill="hold"/>
                                        <p:tgtEl>
                                          <p:spTgt spid="16"/>
                                        </p:tgtEl>
                                        <p:attrNameLst>
                                          <p:attrName>ppt_w</p:attrName>
                                        </p:attrNameLst>
                                      </p:cBhvr>
                                      <p:tavLst>
                                        <p:tav tm="0">
                                          <p:val>
                                            <p:fltVal val="0"/>
                                          </p:val>
                                        </p:tav>
                                        <p:tav tm="100000">
                                          <p:val>
                                            <p:strVal val="#ppt_w"/>
                                          </p:val>
                                        </p:tav>
                                      </p:tavLst>
                                    </p:anim>
                                    <p:anim calcmode="lin" valueType="num">
                                      <p:cBhvr>
                                        <p:cTn id="57" dur="500" fill="hold"/>
                                        <p:tgtEl>
                                          <p:spTgt spid="16"/>
                                        </p:tgtEl>
                                        <p:attrNameLst>
                                          <p:attrName>ppt_h</p:attrName>
                                        </p:attrNameLst>
                                      </p:cBhvr>
                                      <p:tavLst>
                                        <p:tav tm="0">
                                          <p:val>
                                            <p:fltVal val="0"/>
                                          </p:val>
                                        </p:tav>
                                        <p:tav tm="100000">
                                          <p:val>
                                            <p:strVal val="#ppt_h"/>
                                          </p:val>
                                        </p:tav>
                                      </p:tavLst>
                                    </p:anim>
                                  </p:childTnLst>
                                </p:cTn>
                              </p:par>
                            </p:childTnLst>
                          </p:cTn>
                        </p:par>
                        <p:par>
                          <p:cTn id="58" fill="hold">
                            <p:stCondLst>
                              <p:cond delay="10000"/>
                            </p:stCondLst>
                            <p:childTnLst>
                              <p:par>
                                <p:cTn id="59" presetID="23" presetClass="entr" presetSubtype="16" repeatCount="2000" fill="hold" grpId="0" nodeType="after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p:cTn id="61" dur="500" fill="hold"/>
                                        <p:tgtEl>
                                          <p:spTgt spid="17"/>
                                        </p:tgtEl>
                                        <p:attrNameLst>
                                          <p:attrName>ppt_w</p:attrName>
                                        </p:attrNameLst>
                                      </p:cBhvr>
                                      <p:tavLst>
                                        <p:tav tm="0">
                                          <p:val>
                                            <p:fltVal val="0"/>
                                          </p:val>
                                        </p:tav>
                                        <p:tav tm="100000">
                                          <p:val>
                                            <p:strVal val="#ppt_w"/>
                                          </p:val>
                                        </p:tav>
                                      </p:tavLst>
                                    </p:anim>
                                    <p:anim calcmode="lin" valueType="num">
                                      <p:cBhvr>
                                        <p:cTn id="62" dur="500" fill="hold"/>
                                        <p:tgtEl>
                                          <p:spTgt spid="17"/>
                                        </p:tgtEl>
                                        <p:attrNameLst>
                                          <p:attrName>ppt_h</p:attrName>
                                        </p:attrNameLst>
                                      </p:cBhvr>
                                      <p:tavLst>
                                        <p:tav tm="0">
                                          <p:val>
                                            <p:fltVal val="0"/>
                                          </p:val>
                                        </p:tav>
                                        <p:tav tm="100000">
                                          <p:val>
                                            <p:strVal val="#ppt_h"/>
                                          </p:val>
                                        </p:tav>
                                      </p:tavLst>
                                    </p:anim>
                                  </p:childTnLst>
                                </p:cTn>
                              </p:par>
                            </p:childTnLst>
                          </p:cTn>
                        </p:par>
                        <p:par>
                          <p:cTn id="63" fill="hold">
                            <p:stCondLst>
                              <p:cond delay="11000"/>
                            </p:stCondLst>
                            <p:childTnLst>
                              <p:par>
                                <p:cTn id="64" presetID="23" presetClass="entr" presetSubtype="16" repeatCount="2000" fill="hold" grpId="0" nodeType="afterEffect">
                                  <p:stCondLst>
                                    <p:cond delay="0"/>
                                  </p:stCondLst>
                                  <p:childTnLst>
                                    <p:set>
                                      <p:cBhvr>
                                        <p:cTn id="65" dur="1" fill="hold">
                                          <p:stCondLst>
                                            <p:cond delay="0"/>
                                          </p:stCondLst>
                                        </p:cTn>
                                        <p:tgtEl>
                                          <p:spTgt spid="18"/>
                                        </p:tgtEl>
                                        <p:attrNameLst>
                                          <p:attrName>style.visibility</p:attrName>
                                        </p:attrNameLst>
                                      </p:cBhvr>
                                      <p:to>
                                        <p:strVal val="visible"/>
                                      </p:to>
                                    </p:set>
                                    <p:anim calcmode="lin" valueType="num">
                                      <p:cBhvr>
                                        <p:cTn id="66" dur="500" fill="hold"/>
                                        <p:tgtEl>
                                          <p:spTgt spid="18"/>
                                        </p:tgtEl>
                                        <p:attrNameLst>
                                          <p:attrName>ppt_w</p:attrName>
                                        </p:attrNameLst>
                                      </p:cBhvr>
                                      <p:tavLst>
                                        <p:tav tm="0">
                                          <p:val>
                                            <p:fltVal val="0"/>
                                          </p:val>
                                        </p:tav>
                                        <p:tav tm="100000">
                                          <p:val>
                                            <p:strVal val="#ppt_w"/>
                                          </p:val>
                                        </p:tav>
                                      </p:tavLst>
                                    </p:anim>
                                    <p:anim calcmode="lin" valueType="num">
                                      <p:cBhvr>
                                        <p:cTn id="67" dur="5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68" fill="hold">
                      <p:stCondLst>
                        <p:cond delay="indefinite"/>
                      </p:stCondLst>
                      <p:childTnLst>
                        <p:par>
                          <p:cTn id="69" fill="hold">
                            <p:stCondLst>
                              <p:cond delay="0"/>
                            </p:stCondLst>
                            <p:childTnLst>
                              <p:par>
                                <p:cTn id="70" presetID="4" presetClass="entr" presetSubtype="16" fill="hold" grpId="0" nodeType="click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box(in)">
                                      <p:cBhvr>
                                        <p:cTn id="7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18" name="Text Box 8">
            <a:extLst>
              <a:ext uri="{FF2B5EF4-FFF2-40B4-BE49-F238E27FC236}">
                <a16:creationId xmlns:a16="http://schemas.microsoft.com/office/drawing/2014/main" id="{157C863F-ADA6-43EA-9D8A-67B21A9BD782}"/>
              </a:ext>
            </a:extLst>
          </p:cNvPr>
          <p:cNvSpPr txBox="1">
            <a:spLocks noChangeArrowheads="1"/>
          </p:cNvSpPr>
          <p:nvPr/>
        </p:nvSpPr>
        <p:spPr bwMode="auto">
          <a:xfrm>
            <a:off x="5989948" y="555813"/>
            <a:ext cx="3069210" cy="4031873"/>
          </a:xfrm>
          <a:prstGeom prst="rect">
            <a:avLst/>
          </a:prstGeom>
          <a:solidFill>
            <a:schemeClr val="accent2"/>
          </a:solidFill>
          <a:ln w="28575">
            <a:solidFill>
              <a:srgbClr val="002060"/>
            </a:solidFill>
            <a:prstDash val="sysDash"/>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n-US" b="1" u="sng" dirty="0" err="1">
                <a:solidFill>
                  <a:srgbClr val="FF0000"/>
                </a:solidFill>
                <a:latin typeface="Times New Roman" panose="02020603050405020304" pitchFamily="18" charset="0"/>
                <a:cs typeface="Times New Roman" panose="02020603050405020304" pitchFamily="18" charset="0"/>
              </a:rPr>
              <a:t>Kết</a:t>
            </a:r>
            <a:r>
              <a:rPr lang="en-US" altLang="en-US" b="1" u="sng" dirty="0">
                <a:solidFill>
                  <a:srgbClr val="FF0000"/>
                </a:solidFill>
                <a:latin typeface="Times New Roman" panose="02020603050405020304" pitchFamily="18" charset="0"/>
                <a:cs typeface="Times New Roman" panose="02020603050405020304" pitchFamily="18" charset="0"/>
              </a:rPr>
              <a:t> </a:t>
            </a:r>
            <a:r>
              <a:rPr lang="en-US" altLang="en-US" b="1" u="sng" dirty="0" err="1">
                <a:solidFill>
                  <a:srgbClr val="FF0000"/>
                </a:solidFill>
                <a:latin typeface="Times New Roman" panose="02020603050405020304" pitchFamily="18" charset="0"/>
                <a:cs typeface="Times New Roman" panose="02020603050405020304" pitchFamily="18" charset="0"/>
              </a:rPr>
              <a:t>luận</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i="1" dirty="0" err="1">
                <a:solidFill>
                  <a:srgbClr val="FF0000"/>
                </a:solidFill>
                <a:latin typeface="Times New Roman" panose="02020603050405020304" pitchFamily="18" charset="0"/>
                <a:cs typeface="Times New Roman" panose="02020603050405020304" pitchFamily="18" charset="0"/>
              </a:rPr>
              <a:t>Châu</a:t>
            </a:r>
            <a:r>
              <a:rPr lang="en-US" altLang="en-US" i="1" dirty="0">
                <a:solidFill>
                  <a:srgbClr val="FF0000"/>
                </a:solidFill>
                <a:latin typeface="Times New Roman" panose="02020603050405020304" pitchFamily="18" charset="0"/>
                <a:cs typeface="Times New Roman" panose="02020603050405020304" pitchFamily="18" charset="0"/>
              </a:rPr>
              <a:t> </a:t>
            </a:r>
            <a:r>
              <a:rPr lang="en-US" altLang="en-US" i="1" dirty="0" err="1">
                <a:solidFill>
                  <a:srgbClr val="FF0000"/>
                </a:solidFill>
                <a:latin typeface="Times New Roman" panose="02020603050405020304" pitchFamily="18" charset="0"/>
                <a:cs typeface="Times New Roman" panose="02020603050405020304" pitchFamily="18" charset="0"/>
              </a:rPr>
              <a:t>Đại</a:t>
            </a:r>
            <a:r>
              <a:rPr lang="en-US" altLang="en-US" i="1" dirty="0">
                <a:solidFill>
                  <a:srgbClr val="FF0000"/>
                </a:solidFill>
                <a:latin typeface="Times New Roman" panose="02020603050405020304" pitchFamily="18" charset="0"/>
                <a:cs typeface="Times New Roman" panose="02020603050405020304" pitchFamily="18" charset="0"/>
              </a:rPr>
              <a:t> </a:t>
            </a:r>
            <a:r>
              <a:rPr lang="en-US" altLang="en-US" i="1" dirty="0" err="1">
                <a:solidFill>
                  <a:srgbClr val="FF0000"/>
                </a:solidFill>
                <a:latin typeface="Times New Roman" panose="02020603050405020304" pitchFamily="18" charset="0"/>
                <a:cs typeface="Times New Roman" panose="02020603050405020304" pitchFamily="18" charset="0"/>
              </a:rPr>
              <a:t>Dương</a:t>
            </a:r>
            <a:r>
              <a:rPr lang="en-US" altLang="en-US" i="1" dirty="0">
                <a:solidFill>
                  <a:srgbClr val="FF0000"/>
                </a:solidFill>
                <a:latin typeface="Times New Roman" panose="02020603050405020304" pitchFamily="18" charset="0"/>
                <a:cs typeface="Times New Roman" panose="02020603050405020304" pitchFamily="18" charset="0"/>
              </a:rPr>
              <a:t> </a:t>
            </a:r>
            <a:r>
              <a:rPr lang="en-US" altLang="en-US" i="1" dirty="0" err="1">
                <a:solidFill>
                  <a:srgbClr val="FF0000"/>
                </a:solidFill>
                <a:latin typeface="Times New Roman" panose="02020603050405020304" pitchFamily="18" charset="0"/>
                <a:cs typeface="Times New Roman" panose="02020603050405020304" pitchFamily="18" charset="0"/>
              </a:rPr>
              <a:t>nằm</a:t>
            </a:r>
            <a:r>
              <a:rPr lang="en-US" altLang="en-US" i="1" dirty="0">
                <a:solidFill>
                  <a:srgbClr val="FF0000"/>
                </a:solidFill>
                <a:latin typeface="Times New Roman" panose="02020603050405020304" pitchFamily="18" charset="0"/>
                <a:cs typeface="Times New Roman" panose="02020603050405020304" pitchFamily="18" charset="0"/>
              </a:rPr>
              <a:t> ở Nam </a:t>
            </a:r>
            <a:r>
              <a:rPr lang="en-US" altLang="en-US" i="1" dirty="0" err="1">
                <a:solidFill>
                  <a:srgbClr val="FF0000"/>
                </a:solidFill>
                <a:latin typeface="Times New Roman" panose="02020603050405020304" pitchFamily="18" charset="0"/>
                <a:cs typeface="Times New Roman" panose="02020603050405020304" pitchFamily="18" charset="0"/>
              </a:rPr>
              <a:t>bán</a:t>
            </a:r>
            <a:r>
              <a:rPr lang="en-US" altLang="en-US" i="1" dirty="0">
                <a:solidFill>
                  <a:srgbClr val="FF0000"/>
                </a:solidFill>
                <a:latin typeface="Times New Roman" panose="02020603050405020304" pitchFamily="18" charset="0"/>
                <a:cs typeface="Times New Roman" panose="02020603050405020304" pitchFamily="18" charset="0"/>
              </a:rPr>
              <a:t> </a:t>
            </a:r>
            <a:r>
              <a:rPr lang="en-US" altLang="en-US" i="1" dirty="0" err="1">
                <a:solidFill>
                  <a:srgbClr val="FF0000"/>
                </a:solidFill>
                <a:latin typeface="Times New Roman" panose="02020603050405020304" pitchFamily="18" charset="0"/>
                <a:cs typeface="Times New Roman" panose="02020603050405020304" pitchFamily="18" charset="0"/>
              </a:rPr>
              <a:t>cầu</a:t>
            </a:r>
            <a:r>
              <a:rPr lang="en-US" altLang="en-US" i="1" dirty="0">
                <a:solidFill>
                  <a:srgbClr val="FF0000"/>
                </a:solidFill>
                <a:latin typeface="Times New Roman" panose="02020603050405020304" pitchFamily="18" charset="0"/>
                <a:cs typeface="Times New Roman" panose="02020603050405020304" pitchFamily="18" charset="0"/>
              </a:rPr>
              <a:t>, </a:t>
            </a:r>
            <a:r>
              <a:rPr lang="en-US" altLang="en-US" i="1" dirty="0" err="1">
                <a:solidFill>
                  <a:srgbClr val="FF0000"/>
                </a:solidFill>
                <a:latin typeface="Times New Roman" panose="02020603050405020304" pitchFamily="18" charset="0"/>
                <a:cs typeface="Times New Roman" panose="02020603050405020304" pitchFamily="18" charset="0"/>
              </a:rPr>
              <a:t>gồm</a:t>
            </a:r>
            <a:r>
              <a:rPr lang="en-US" altLang="en-US" i="1" dirty="0">
                <a:solidFill>
                  <a:srgbClr val="FF0000"/>
                </a:solidFill>
                <a:latin typeface="Times New Roman" panose="02020603050405020304" pitchFamily="18" charset="0"/>
                <a:cs typeface="Times New Roman" panose="02020603050405020304" pitchFamily="18" charset="0"/>
              </a:rPr>
              <a:t> </a:t>
            </a:r>
            <a:r>
              <a:rPr lang="en-US" altLang="en-US" i="1" dirty="0" err="1">
                <a:solidFill>
                  <a:srgbClr val="FF0000"/>
                </a:solidFill>
                <a:latin typeface="Times New Roman" panose="02020603050405020304" pitchFamily="18" charset="0"/>
                <a:cs typeface="Times New Roman" panose="02020603050405020304" pitchFamily="18" charset="0"/>
              </a:rPr>
              <a:t>lục</a:t>
            </a:r>
            <a:r>
              <a:rPr lang="en-US" altLang="en-US" i="1" dirty="0">
                <a:solidFill>
                  <a:srgbClr val="FF0000"/>
                </a:solidFill>
                <a:latin typeface="Times New Roman" panose="02020603050405020304" pitchFamily="18" charset="0"/>
                <a:cs typeface="Times New Roman" panose="02020603050405020304" pitchFamily="18" charset="0"/>
              </a:rPr>
              <a:t> </a:t>
            </a:r>
            <a:r>
              <a:rPr lang="en-US" altLang="en-US" i="1" dirty="0" err="1">
                <a:solidFill>
                  <a:srgbClr val="FF0000"/>
                </a:solidFill>
                <a:latin typeface="Times New Roman" panose="02020603050405020304" pitchFamily="18" charset="0"/>
                <a:cs typeface="Times New Roman" panose="02020603050405020304" pitchFamily="18" charset="0"/>
              </a:rPr>
              <a:t>địa</a:t>
            </a:r>
            <a:r>
              <a:rPr lang="en-US" altLang="en-US" i="1" dirty="0">
                <a:solidFill>
                  <a:srgbClr val="FF0000"/>
                </a:solidFill>
                <a:latin typeface="Times New Roman" panose="02020603050405020304" pitchFamily="18" charset="0"/>
                <a:cs typeface="Times New Roman" panose="02020603050405020304" pitchFamily="18" charset="0"/>
              </a:rPr>
              <a:t> Ô- </a:t>
            </a:r>
            <a:r>
              <a:rPr lang="en-US" altLang="en-US" i="1" dirty="0" err="1">
                <a:solidFill>
                  <a:srgbClr val="FF0000"/>
                </a:solidFill>
                <a:latin typeface="Times New Roman" panose="02020603050405020304" pitchFamily="18" charset="0"/>
                <a:cs typeface="Times New Roman" panose="02020603050405020304" pitchFamily="18" charset="0"/>
              </a:rPr>
              <a:t>xtrây</a:t>
            </a:r>
            <a:r>
              <a:rPr lang="en-US" altLang="en-US" i="1" dirty="0">
                <a:solidFill>
                  <a:srgbClr val="FF0000"/>
                </a:solidFill>
                <a:latin typeface="Times New Roman" panose="02020603050405020304" pitchFamily="18" charset="0"/>
                <a:cs typeface="Times New Roman" panose="02020603050405020304" pitchFamily="18" charset="0"/>
              </a:rPr>
              <a:t>- li- a </a:t>
            </a:r>
            <a:r>
              <a:rPr lang="en-US" altLang="en-US" i="1" dirty="0" err="1">
                <a:solidFill>
                  <a:srgbClr val="FF0000"/>
                </a:solidFill>
                <a:latin typeface="Times New Roman" panose="02020603050405020304" pitchFamily="18" charset="0"/>
                <a:cs typeface="Times New Roman" panose="02020603050405020304" pitchFamily="18" charset="0"/>
              </a:rPr>
              <a:t>và</a:t>
            </a:r>
            <a:r>
              <a:rPr lang="en-US" altLang="en-US" i="1" dirty="0">
                <a:solidFill>
                  <a:srgbClr val="FF0000"/>
                </a:solidFill>
                <a:latin typeface="Times New Roman" panose="02020603050405020304" pitchFamily="18" charset="0"/>
                <a:cs typeface="Times New Roman" panose="02020603050405020304" pitchFamily="18" charset="0"/>
              </a:rPr>
              <a:t> </a:t>
            </a:r>
            <a:r>
              <a:rPr lang="en-US" altLang="en-US" i="1" dirty="0" err="1">
                <a:solidFill>
                  <a:srgbClr val="FF0000"/>
                </a:solidFill>
                <a:latin typeface="Times New Roman" panose="02020603050405020304" pitchFamily="18" charset="0"/>
                <a:cs typeface="Times New Roman" panose="02020603050405020304" pitchFamily="18" charset="0"/>
              </a:rPr>
              <a:t>các</a:t>
            </a:r>
            <a:r>
              <a:rPr lang="en-US" altLang="en-US" i="1" dirty="0">
                <a:solidFill>
                  <a:srgbClr val="FF0000"/>
                </a:solidFill>
                <a:latin typeface="Times New Roman" panose="02020603050405020304" pitchFamily="18" charset="0"/>
                <a:cs typeface="Times New Roman" panose="02020603050405020304" pitchFamily="18" charset="0"/>
              </a:rPr>
              <a:t> </a:t>
            </a:r>
            <a:r>
              <a:rPr lang="en-US" altLang="en-US" i="1" dirty="0" err="1">
                <a:solidFill>
                  <a:srgbClr val="FF0000"/>
                </a:solidFill>
                <a:latin typeface="Times New Roman" panose="02020603050405020304" pitchFamily="18" charset="0"/>
                <a:cs typeface="Times New Roman" panose="02020603050405020304" pitchFamily="18" charset="0"/>
              </a:rPr>
              <a:t>đảo</a:t>
            </a:r>
            <a:r>
              <a:rPr lang="en-US" altLang="en-US" i="1" dirty="0">
                <a:solidFill>
                  <a:srgbClr val="FF0000"/>
                </a:solidFill>
                <a:latin typeface="Times New Roman" panose="02020603050405020304" pitchFamily="18" charset="0"/>
                <a:cs typeface="Times New Roman" panose="02020603050405020304" pitchFamily="18" charset="0"/>
              </a:rPr>
              <a:t>, </a:t>
            </a:r>
            <a:r>
              <a:rPr lang="en-US" altLang="en-US" i="1" dirty="0" err="1">
                <a:solidFill>
                  <a:srgbClr val="FF0000"/>
                </a:solidFill>
                <a:latin typeface="Times New Roman" panose="02020603050405020304" pitchFamily="18" charset="0"/>
                <a:cs typeface="Times New Roman" panose="02020603050405020304" pitchFamily="18" charset="0"/>
              </a:rPr>
              <a:t>quần</a:t>
            </a:r>
            <a:r>
              <a:rPr lang="en-US" altLang="en-US" i="1" dirty="0">
                <a:solidFill>
                  <a:srgbClr val="FF0000"/>
                </a:solidFill>
                <a:latin typeface="Times New Roman" panose="02020603050405020304" pitchFamily="18" charset="0"/>
                <a:cs typeface="Times New Roman" panose="02020603050405020304" pitchFamily="18" charset="0"/>
              </a:rPr>
              <a:t> </a:t>
            </a:r>
            <a:r>
              <a:rPr lang="en-US" altLang="en-US" i="1" dirty="0" err="1">
                <a:solidFill>
                  <a:srgbClr val="FF0000"/>
                </a:solidFill>
                <a:latin typeface="Times New Roman" panose="02020603050405020304" pitchFamily="18" charset="0"/>
                <a:cs typeface="Times New Roman" panose="02020603050405020304" pitchFamily="18" charset="0"/>
              </a:rPr>
              <a:t>đảo</a:t>
            </a:r>
            <a:r>
              <a:rPr lang="en-US" altLang="en-US" i="1" dirty="0">
                <a:solidFill>
                  <a:srgbClr val="FF0000"/>
                </a:solidFill>
                <a:latin typeface="Times New Roman" panose="02020603050405020304" pitchFamily="18" charset="0"/>
                <a:cs typeface="Times New Roman" panose="02020603050405020304" pitchFamily="18" charset="0"/>
              </a:rPr>
              <a:t> ở </a:t>
            </a:r>
            <a:r>
              <a:rPr lang="en-US" altLang="en-US" i="1" dirty="0" err="1">
                <a:solidFill>
                  <a:srgbClr val="FF0000"/>
                </a:solidFill>
                <a:latin typeface="Times New Roman" panose="02020603050405020304" pitchFamily="18" charset="0"/>
                <a:cs typeface="Times New Roman" panose="02020603050405020304" pitchFamily="18" charset="0"/>
              </a:rPr>
              <a:t>xung</a:t>
            </a:r>
            <a:r>
              <a:rPr lang="en-US" altLang="en-US" i="1" dirty="0">
                <a:solidFill>
                  <a:srgbClr val="FF0000"/>
                </a:solidFill>
                <a:latin typeface="Times New Roman" panose="02020603050405020304" pitchFamily="18" charset="0"/>
                <a:cs typeface="Times New Roman" panose="02020603050405020304" pitchFamily="18" charset="0"/>
              </a:rPr>
              <a:t> </a:t>
            </a:r>
            <a:r>
              <a:rPr lang="en-US" altLang="en-US" i="1" dirty="0" err="1">
                <a:solidFill>
                  <a:srgbClr val="FF0000"/>
                </a:solidFill>
                <a:latin typeface="Times New Roman" panose="02020603050405020304" pitchFamily="18" charset="0"/>
                <a:cs typeface="Times New Roman" panose="02020603050405020304" pitchFamily="18" charset="0"/>
              </a:rPr>
              <a:t>quanh</a:t>
            </a:r>
            <a:r>
              <a:rPr lang="en-US" altLang="en-US" i="1" dirty="0">
                <a:solidFill>
                  <a:srgbClr val="FF0000"/>
                </a:solidFill>
                <a:latin typeface="Times New Roman" panose="02020603050405020304" pitchFamily="18" charset="0"/>
                <a:cs typeface="Times New Roman" panose="02020603050405020304" pitchFamily="18" charset="0"/>
              </a:rPr>
              <a:t>.</a:t>
            </a:r>
            <a:endParaRPr lang="en-US" altLang="en-US" i="1" dirty="0">
              <a:solidFill>
                <a:srgbClr val="0000CC"/>
              </a:solidFill>
              <a:latin typeface="Arial" panose="020B0604020202020204" pitchFamily="34" charset="0"/>
            </a:endParaRPr>
          </a:p>
        </p:txBody>
      </p:sp>
      <p:pic>
        <p:nvPicPr>
          <p:cNvPr id="19" name="Picture 7" descr="1">
            <a:extLst>
              <a:ext uri="{FF2B5EF4-FFF2-40B4-BE49-F238E27FC236}">
                <a16:creationId xmlns:a16="http://schemas.microsoft.com/office/drawing/2014/main" id="{6833A1EE-ED03-4E24-9B34-87336E9FDE90}"/>
              </a:ext>
            </a:extLst>
          </p:cNvPr>
          <p:cNvPicPr>
            <a:picLocks noChangeAspect="1" noChangeArrowheads="1"/>
          </p:cNvPicPr>
          <p:nvPr/>
        </p:nvPicPr>
        <p:blipFill>
          <a:blip r:embed="rId3">
            <a:lum bright="-30000" contrast="54000"/>
            <a:extLst>
              <a:ext uri="{28A0092B-C50C-407E-A947-70E740481C1C}">
                <a14:useLocalDpi xmlns:a14="http://schemas.microsoft.com/office/drawing/2010/main" val="0"/>
              </a:ext>
            </a:extLst>
          </a:blip>
          <a:srcRect/>
          <a:stretch>
            <a:fillRect/>
          </a:stretch>
        </p:blipFill>
        <p:spPr bwMode="auto">
          <a:xfrm>
            <a:off x="1291473" y="0"/>
            <a:ext cx="3459636" cy="2594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descr="9">
            <a:extLst>
              <a:ext uri="{FF2B5EF4-FFF2-40B4-BE49-F238E27FC236}">
                <a16:creationId xmlns:a16="http://schemas.microsoft.com/office/drawing/2014/main" id="{ACF72CC9-E313-4FD6-85F5-F173892DDBF8}"/>
              </a:ext>
            </a:extLst>
          </p:cNvPr>
          <p:cNvPicPr>
            <a:picLocks noChangeAspect="1" noChangeArrowheads="1"/>
          </p:cNvPicPr>
          <p:nvPr/>
        </p:nvPicPr>
        <p:blipFill>
          <a:blip r:embed="rId4">
            <a:lum bright="-18000" contrast="42000"/>
            <a:extLst>
              <a:ext uri="{28A0092B-C50C-407E-A947-70E740481C1C}">
                <a14:useLocalDpi xmlns:a14="http://schemas.microsoft.com/office/drawing/2010/main" val="0"/>
              </a:ext>
            </a:extLst>
          </a:blip>
          <a:srcRect/>
          <a:stretch>
            <a:fillRect/>
          </a:stretch>
        </p:blipFill>
        <p:spPr bwMode="auto">
          <a:xfrm>
            <a:off x="1381027" y="2571749"/>
            <a:ext cx="3280527" cy="2515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18"/>
                                        </p:tgtEl>
                                        <p:attrNameLst>
                                          <p:attrName>style.visibility</p:attrName>
                                        </p:attrNameLst>
                                      </p:cBhvr>
                                      <p:to>
                                        <p:strVal val="visible"/>
                                      </p:to>
                                    </p:set>
                                    <p:anim calcmode="discrete" valueType="clr">
                                      <p:cBhvr override="childStyle">
                                        <p:cTn id="7" dur="80"/>
                                        <p:tgtEl>
                                          <p:spTgt spid="1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8"/>
                                        </p:tgtEl>
                                        <p:attrNameLst>
                                          <p:attrName>fillcolor</p:attrName>
                                        </p:attrNameLst>
                                      </p:cBhvr>
                                      <p:tavLst>
                                        <p:tav tm="0">
                                          <p:val>
                                            <p:clrVal>
                                              <a:schemeClr val="accent2"/>
                                            </p:clrVal>
                                          </p:val>
                                        </p:tav>
                                        <p:tav tm="50000">
                                          <p:val>
                                            <p:clrVal>
                                              <a:schemeClr val="hlink"/>
                                            </p:clrVal>
                                          </p:val>
                                        </p:tav>
                                      </p:tavLst>
                                    </p:anim>
                                    <p:set>
                                      <p:cBhvr>
                                        <p:cTn id="9" dur="80"/>
                                        <p:tgtEl>
                                          <p:spTgt spid="1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graphicFrame>
        <p:nvGraphicFramePr>
          <p:cNvPr id="47" name="Group 157">
            <a:extLst>
              <a:ext uri="{FF2B5EF4-FFF2-40B4-BE49-F238E27FC236}">
                <a16:creationId xmlns:a16="http://schemas.microsoft.com/office/drawing/2014/main" id="{B48AA493-6F0D-4120-852B-3A3F90F22344}"/>
              </a:ext>
            </a:extLst>
          </p:cNvPr>
          <p:cNvGraphicFramePr>
            <a:graphicFrameLocks/>
          </p:cNvGraphicFramePr>
          <p:nvPr>
            <p:extLst>
              <p:ext uri="{D42A27DB-BD31-4B8C-83A1-F6EECF244321}">
                <p14:modId xmlns:p14="http://schemas.microsoft.com/office/powerpoint/2010/main" val="3392931131"/>
              </p:ext>
            </p:extLst>
          </p:nvPr>
        </p:nvGraphicFramePr>
        <p:xfrm>
          <a:off x="304800" y="1250880"/>
          <a:ext cx="8534400" cy="3754257"/>
        </p:xfrm>
        <a:graphic>
          <a:graphicData uri="http://schemas.openxmlformats.org/drawingml/2006/table">
            <a:tbl>
              <a:tblPr/>
              <a:tblGrid>
                <a:gridCol w="1981200">
                  <a:extLst>
                    <a:ext uri="{9D8B030D-6E8A-4147-A177-3AD203B41FA5}">
                      <a16:colId xmlns:a16="http://schemas.microsoft.com/office/drawing/2014/main" val="20000"/>
                    </a:ext>
                  </a:extLst>
                </a:gridCol>
                <a:gridCol w="3203249">
                  <a:extLst>
                    <a:ext uri="{9D8B030D-6E8A-4147-A177-3AD203B41FA5}">
                      <a16:colId xmlns:a16="http://schemas.microsoft.com/office/drawing/2014/main" val="20001"/>
                    </a:ext>
                  </a:extLst>
                </a:gridCol>
                <a:gridCol w="3349951">
                  <a:extLst>
                    <a:ext uri="{9D8B030D-6E8A-4147-A177-3AD203B41FA5}">
                      <a16:colId xmlns:a16="http://schemas.microsoft.com/office/drawing/2014/main" val="20002"/>
                    </a:ext>
                  </a:extLst>
                </a:gridCol>
              </a:tblGrid>
              <a:tr h="533477">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a:ln>
                            <a:noFill/>
                          </a:ln>
                          <a:solidFill>
                            <a:srgbClr val="002060"/>
                          </a:solidFill>
                          <a:effectLst/>
                          <a:latin typeface="Times New Roman" pitchFamily="18" charset="0"/>
                          <a:cs typeface="Times New Roman" pitchFamily="18" charset="0"/>
                        </a:rPr>
                        <a:t>Đặc</a:t>
                      </a:r>
                      <a:r>
                        <a:rPr kumimoji="0" lang="en-US" sz="2000" b="1" i="0" u="none" strike="noStrike" cap="none" normalizeH="0" baseline="0" dirty="0">
                          <a:ln>
                            <a:noFill/>
                          </a:ln>
                          <a:solidFill>
                            <a:srgbClr val="002060"/>
                          </a:solidFill>
                          <a:effectLst/>
                          <a:latin typeface="Times New Roman" pitchFamily="18" charset="0"/>
                          <a:cs typeface="Times New Roman" pitchFamily="18" charset="0"/>
                        </a:rPr>
                        <a:t> </a:t>
                      </a:r>
                      <a:r>
                        <a:rPr kumimoji="0" lang="en-US" sz="2000" b="1" i="0" u="none" strike="noStrike" cap="none" normalizeH="0" baseline="0" dirty="0" err="1">
                          <a:ln>
                            <a:noFill/>
                          </a:ln>
                          <a:solidFill>
                            <a:srgbClr val="002060"/>
                          </a:solidFill>
                          <a:effectLst/>
                          <a:latin typeface="Times New Roman" pitchFamily="18" charset="0"/>
                          <a:cs typeface="Times New Roman" pitchFamily="18" charset="0"/>
                        </a:rPr>
                        <a:t>điểm</a:t>
                      </a:r>
                      <a:r>
                        <a:rPr kumimoji="0" lang="en-US" sz="2000" b="1" i="0" u="none" strike="noStrike" cap="none" normalizeH="0" baseline="0" dirty="0">
                          <a:ln>
                            <a:noFill/>
                          </a:ln>
                          <a:solidFill>
                            <a:srgbClr val="002060"/>
                          </a:solidFill>
                          <a:effectLst/>
                          <a:latin typeface="Times New Roman" pitchFamily="18" charset="0"/>
                          <a:cs typeface="Times New Roman" pitchFamily="18" charset="0"/>
                        </a:rPr>
                        <a:t> </a:t>
                      </a:r>
                    </a:p>
                  </a:txBody>
                  <a:tcPr marT="45727" marB="4572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a:ln>
                            <a:noFill/>
                          </a:ln>
                          <a:solidFill>
                            <a:srgbClr val="FF0066"/>
                          </a:solidFill>
                          <a:effectLst/>
                          <a:latin typeface="Times New Roman" pitchFamily="18" charset="0"/>
                          <a:cs typeface="Times New Roman" pitchFamily="18" charset="0"/>
                        </a:rPr>
                        <a:t>Châu</a:t>
                      </a:r>
                      <a:r>
                        <a:rPr kumimoji="0" lang="en-US" sz="2000" b="1" i="0" u="none" strike="noStrike" cap="none" normalizeH="0" baseline="0" dirty="0">
                          <a:ln>
                            <a:noFill/>
                          </a:ln>
                          <a:solidFill>
                            <a:srgbClr val="FF0066"/>
                          </a:solidFill>
                          <a:effectLst/>
                          <a:latin typeface="Times New Roman" pitchFamily="18" charset="0"/>
                          <a:cs typeface="Times New Roman" pitchFamily="18" charset="0"/>
                        </a:rPr>
                        <a:t> </a:t>
                      </a:r>
                      <a:r>
                        <a:rPr kumimoji="0" lang="en-US" sz="2000" b="1" i="0" u="none" strike="noStrike" cap="none" normalizeH="0" baseline="0" dirty="0" err="1">
                          <a:ln>
                            <a:noFill/>
                          </a:ln>
                          <a:solidFill>
                            <a:srgbClr val="FF0066"/>
                          </a:solidFill>
                          <a:effectLst/>
                          <a:latin typeface="Times New Roman" pitchFamily="18" charset="0"/>
                          <a:cs typeface="Times New Roman" pitchFamily="18" charset="0"/>
                        </a:rPr>
                        <a:t>Đại</a:t>
                      </a:r>
                      <a:r>
                        <a:rPr kumimoji="0" lang="en-US" sz="2000" b="1" i="0" u="none" strike="noStrike" cap="none" normalizeH="0" baseline="0" dirty="0">
                          <a:ln>
                            <a:noFill/>
                          </a:ln>
                          <a:solidFill>
                            <a:srgbClr val="FF0066"/>
                          </a:solidFill>
                          <a:effectLst/>
                          <a:latin typeface="Times New Roman" pitchFamily="18" charset="0"/>
                          <a:cs typeface="Times New Roman" pitchFamily="18" charset="0"/>
                        </a:rPr>
                        <a:t> </a:t>
                      </a:r>
                      <a:r>
                        <a:rPr kumimoji="0" lang="en-US" sz="2000" b="1" i="0" u="none" strike="noStrike" cap="none" normalizeH="0" baseline="0" dirty="0" err="1">
                          <a:ln>
                            <a:noFill/>
                          </a:ln>
                          <a:solidFill>
                            <a:srgbClr val="FF0066"/>
                          </a:solidFill>
                          <a:effectLst/>
                          <a:latin typeface="Times New Roman" pitchFamily="18" charset="0"/>
                          <a:cs typeface="Times New Roman" pitchFamily="18" charset="0"/>
                        </a:rPr>
                        <a:t>Dương</a:t>
                      </a:r>
                      <a:endParaRPr kumimoji="0" lang="en-US" sz="2000" b="1" i="0" u="none" strike="noStrike" cap="none" normalizeH="0" baseline="0" dirty="0">
                        <a:ln>
                          <a:noFill/>
                        </a:ln>
                        <a:solidFill>
                          <a:srgbClr val="FF0066"/>
                        </a:solidFill>
                        <a:effectLst/>
                        <a:latin typeface="Times New Roman" pitchFamily="18" charset="0"/>
                        <a:cs typeface="Times New Roman" pitchFamily="18"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vi-VN"/>
                    </a:p>
                  </a:txBody>
                  <a:tcPr/>
                </a:tc>
                <a:extLst>
                  <a:ext uri="{0D108BD9-81ED-4DB2-BD59-A6C34878D82A}">
                    <a16:rowId xmlns:a16="http://schemas.microsoft.com/office/drawing/2014/main" val="10000"/>
                  </a:ext>
                </a:extLst>
              </a:tr>
              <a:tr h="708762">
                <a:tc vMerge="1">
                  <a:txBody>
                    <a:bodyPr/>
                    <a:lstStyle/>
                    <a:p>
                      <a:endParaRPr lang="vi-VN"/>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a:ln>
                            <a:noFill/>
                          </a:ln>
                          <a:solidFill>
                            <a:srgbClr val="FF0066"/>
                          </a:solidFill>
                          <a:effectLst/>
                          <a:latin typeface="Times New Roman" pitchFamily="18" charset="0"/>
                          <a:cs typeface="Times New Roman" pitchFamily="18" charset="0"/>
                        </a:rPr>
                        <a:t>Lục</a:t>
                      </a:r>
                      <a:r>
                        <a:rPr kumimoji="0" lang="en-US" sz="2000" b="1" i="0" u="none" strike="noStrike" cap="none" normalizeH="0" baseline="0" dirty="0">
                          <a:ln>
                            <a:noFill/>
                          </a:ln>
                          <a:solidFill>
                            <a:srgbClr val="FF0066"/>
                          </a:solidFill>
                          <a:effectLst/>
                          <a:latin typeface="Times New Roman" pitchFamily="18" charset="0"/>
                          <a:cs typeface="Times New Roman" pitchFamily="18" charset="0"/>
                        </a:rPr>
                        <a:t> </a:t>
                      </a:r>
                      <a:r>
                        <a:rPr kumimoji="0" lang="en-US" sz="2000" b="1" i="0" u="none" strike="noStrike" cap="none" normalizeH="0" baseline="0" dirty="0" err="1">
                          <a:ln>
                            <a:noFill/>
                          </a:ln>
                          <a:solidFill>
                            <a:srgbClr val="FF0066"/>
                          </a:solidFill>
                          <a:effectLst/>
                          <a:latin typeface="Times New Roman" pitchFamily="18" charset="0"/>
                          <a:cs typeface="Times New Roman" pitchFamily="18" charset="0"/>
                        </a:rPr>
                        <a:t>địa</a:t>
                      </a:r>
                      <a:r>
                        <a:rPr kumimoji="0" lang="en-US" sz="2000" b="1" i="0" u="none" strike="noStrike" cap="none" normalizeH="0" baseline="0" dirty="0">
                          <a:ln>
                            <a:noFill/>
                          </a:ln>
                          <a:solidFill>
                            <a:srgbClr val="FF0066"/>
                          </a:solidFill>
                          <a:effectLst/>
                          <a:latin typeface="Times New Roman" pitchFamily="18" charset="0"/>
                          <a:cs typeface="Times New Roman" pitchFamily="18" charset="0"/>
                        </a:rPr>
                        <a:t> Ô- </a:t>
                      </a:r>
                      <a:r>
                        <a:rPr kumimoji="0" lang="en-US" sz="2000" b="1" i="0" u="none" strike="noStrike" cap="none" normalizeH="0" baseline="0" dirty="0" err="1">
                          <a:ln>
                            <a:noFill/>
                          </a:ln>
                          <a:solidFill>
                            <a:srgbClr val="FF0066"/>
                          </a:solidFill>
                          <a:effectLst/>
                          <a:latin typeface="Times New Roman" pitchFamily="18" charset="0"/>
                          <a:cs typeface="Times New Roman" pitchFamily="18" charset="0"/>
                        </a:rPr>
                        <a:t>xtrây</a:t>
                      </a:r>
                      <a:r>
                        <a:rPr kumimoji="0" lang="en-US" sz="2000" b="1" i="0" u="none" strike="noStrike" cap="none" normalizeH="0" baseline="0" dirty="0">
                          <a:ln>
                            <a:noFill/>
                          </a:ln>
                          <a:solidFill>
                            <a:srgbClr val="FF0066"/>
                          </a:solidFill>
                          <a:effectLst/>
                          <a:latin typeface="Times New Roman" pitchFamily="18" charset="0"/>
                          <a:cs typeface="Times New Roman" pitchFamily="18" charset="0"/>
                        </a:rPr>
                        <a:t>- li- a</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a:ln>
                            <a:noFill/>
                          </a:ln>
                          <a:solidFill>
                            <a:srgbClr val="FF0066"/>
                          </a:solidFill>
                          <a:effectLst/>
                          <a:latin typeface="Times New Roman" panose="02020603050405020304" pitchFamily="18" charset="0"/>
                          <a:cs typeface="Times New Roman" panose="02020603050405020304" pitchFamily="18" charset="0"/>
                        </a:rPr>
                        <a:t>Các</a:t>
                      </a:r>
                      <a:r>
                        <a:rPr kumimoji="0" lang="en-US" sz="2000" b="1" i="0" u="none" strike="noStrike" cap="none" normalizeH="0" baseline="0" dirty="0">
                          <a:ln>
                            <a:noFill/>
                          </a:ln>
                          <a:solidFill>
                            <a:srgbClr val="FF0066"/>
                          </a:solidFill>
                          <a:effectLst/>
                          <a:latin typeface="Times New Roman" panose="02020603050405020304" pitchFamily="18" charset="0"/>
                          <a:cs typeface="Times New Roman" panose="02020603050405020304" pitchFamily="18" charset="0"/>
                        </a:rPr>
                        <a:t> </a:t>
                      </a:r>
                      <a:r>
                        <a:rPr kumimoji="0" lang="en-US" sz="2000" b="1" i="0" u="none" strike="noStrike" cap="none" normalizeH="0" baseline="0" dirty="0" err="1">
                          <a:ln>
                            <a:noFill/>
                          </a:ln>
                          <a:solidFill>
                            <a:srgbClr val="FF0066"/>
                          </a:solidFill>
                          <a:effectLst/>
                          <a:latin typeface="Times New Roman" panose="02020603050405020304" pitchFamily="18" charset="0"/>
                          <a:cs typeface="Times New Roman" panose="02020603050405020304" pitchFamily="18" charset="0"/>
                        </a:rPr>
                        <a:t>đảo</a:t>
                      </a:r>
                      <a:r>
                        <a:rPr kumimoji="0" lang="en-US" sz="2000" b="1" i="0" u="none" strike="noStrike" cap="none" normalizeH="0" baseline="0" dirty="0">
                          <a:ln>
                            <a:noFill/>
                          </a:ln>
                          <a:solidFill>
                            <a:srgbClr val="FF0066"/>
                          </a:solidFill>
                          <a:effectLst/>
                          <a:latin typeface="Times New Roman" panose="02020603050405020304" pitchFamily="18" charset="0"/>
                          <a:cs typeface="Times New Roman" panose="02020603050405020304" pitchFamily="18" charset="0"/>
                        </a:rPr>
                        <a:t> </a:t>
                      </a:r>
                      <a:r>
                        <a:rPr kumimoji="0" lang="en-US" sz="2000" b="1" i="0" u="none" strike="noStrike" cap="none" normalizeH="0" baseline="0" dirty="0" err="1">
                          <a:ln>
                            <a:noFill/>
                          </a:ln>
                          <a:solidFill>
                            <a:srgbClr val="FF0066"/>
                          </a:solidFill>
                          <a:effectLst/>
                          <a:latin typeface="Times New Roman" panose="02020603050405020304" pitchFamily="18" charset="0"/>
                          <a:cs typeface="Times New Roman" panose="02020603050405020304" pitchFamily="18" charset="0"/>
                        </a:rPr>
                        <a:t>và</a:t>
                      </a:r>
                      <a:r>
                        <a:rPr kumimoji="0" lang="en-US" sz="2000" b="1" i="0" u="none" strike="noStrike" cap="none" normalizeH="0" baseline="0" dirty="0">
                          <a:ln>
                            <a:noFill/>
                          </a:ln>
                          <a:solidFill>
                            <a:srgbClr val="FF0066"/>
                          </a:solidFill>
                          <a:effectLst/>
                          <a:latin typeface="Times New Roman" panose="02020603050405020304" pitchFamily="18" charset="0"/>
                          <a:cs typeface="Times New Roman" panose="02020603050405020304" pitchFamily="18" charset="0"/>
                        </a:rPr>
                        <a:t> </a:t>
                      </a:r>
                      <a:r>
                        <a:rPr kumimoji="0" lang="en-US" sz="2000" b="1" i="0" u="none" strike="noStrike" cap="none" normalizeH="0" baseline="0" dirty="0" err="1">
                          <a:ln>
                            <a:noFill/>
                          </a:ln>
                          <a:solidFill>
                            <a:srgbClr val="FF0066"/>
                          </a:solidFill>
                          <a:effectLst/>
                          <a:latin typeface="Times New Roman" panose="02020603050405020304" pitchFamily="18" charset="0"/>
                          <a:cs typeface="Times New Roman" panose="02020603050405020304" pitchFamily="18" charset="0"/>
                        </a:rPr>
                        <a:t>quần</a:t>
                      </a:r>
                      <a:r>
                        <a:rPr kumimoji="0" lang="en-US" sz="2000" b="1" i="0" u="none" strike="noStrike" cap="none" normalizeH="0" baseline="0" dirty="0">
                          <a:ln>
                            <a:noFill/>
                          </a:ln>
                          <a:solidFill>
                            <a:srgbClr val="FF0066"/>
                          </a:solidFill>
                          <a:effectLst/>
                          <a:latin typeface="Times New Roman" panose="02020603050405020304" pitchFamily="18" charset="0"/>
                          <a:cs typeface="Times New Roman" panose="02020603050405020304" pitchFamily="18" charset="0"/>
                        </a:rPr>
                        <a:t> </a:t>
                      </a:r>
                      <a:r>
                        <a:rPr kumimoji="0" lang="en-US" sz="2000" b="1" i="0" u="none" strike="noStrike" cap="none" normalizeH="0" baseline="0" dirty="0" err="1">
                          <a:ln>
                            <a:noFill/>
                          </a:ln>
                          <a:solidFill>
                            <a:srgbClr val="FF0066"/>
                          </a:solidFill>
                          <a:effectLst/>
                          <a:latin typeface="Times New Roman" panose="02020603050405020304" pitchFamily="18" charset="0"/>
                          <a:cs typeface="Times New Roman" panose="02020603050405020304" pitchFamily="18" charset="0"/>
                        </a:rPr>
                        <a:t>đảo</a:t>
                      </a:r>
                      <a:endParaRPr kumimoji="0" lang="en-US" sz="2000" b="1" i="0" u="none" strike="noStrike" cap="none" normalizeH="0" baseline="0" dirty="0">
                        <a:ln>
                          <a:noFill/>
                        </a:ln>
                        <a:solidFill>
                          <a:srgbClr val="FF0066"/>
                        </a:solidFill>
                        <a:effectLst/>
                        <a:latin typeface="Times New Roman" panose="02020603050405020304" pitchFamily="18" charset="0"/>
                        <a:cs typeface="Times New Roman" panose="02020603050405020304" pitchFamily="18" charset="0"/>
                      </a:endParaRPr>
                    </a:p>
                  </a:txBody>
                  <a:tcPr marT="45727" marB="4572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4523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a:ln>
                            <a:noFill/>
                          </a:ln>
                          <a:solidFill>
                            <a:srgbClr val="002060"/>
                          </a:solidFill>
                          <a:effectLst/>
                          <a:latin typeface="Times New Roman" pitchFamily="18" charset="0"/>
                          <a:cs typeface="Times New Roman" pitchFamily="18" charset="0"/>
                        </a:rPr>
                        <a:t>Khí</a:t>
                      </a:r>
                      <a:r>
                        <a:rPr kumimoji="0" lang="en-US" sz="2000" b="1" i="0" u="none" strike="noStrike" cap="none" normalizeH="0" baseline="0" dirty="0">
                          <a:ln>
                            <a:noFill/>
                          </a:ln>
                          <a:solidFill>
                            <a:srgbClr val="002060"/>
                          </a:solidFill>
                          <a:effectLst/>
                          <a:latin typeface="Times New Roman" pitchFamily="18" charset="0"/>
                          <a:cs typeface="Times New Roman" pitchFamily="18" charset="0"/>
                        </a:rPr>
                        <a:t> </a:t>
                      </a:r>
                      <a:r>
                        <a:rPr kumimoji="0" lang="en-US" sz="2000" b="1" i="0" u="none" strike="noStrike" cap="none" normalizeH="0" baseline="0" dirty="0" err="1">
                          <a:ln>
                            <a:noFill/>
                          </a:ln>
                          <a:solidFill>
                            <a:srgbClr val="002060"/>
                          </a:solidFill>
                          <a:effectLst/>
                          <a:latin typeface="Times New Roman" pitchFamily="18" charset="0"/>
                          <a:cs typeface="Times New Roman" pitchFamily="18" charset="0"/>
                        </a:rPr>
                        <a:t>hậu</a:t>
                      </a:r>
                      <a:endParaRPr kumimoji="0" lang="en-US" sz="2000" b="1" i="0" u="none" strike="noStrike" cap="none" normalizeH="0" baseline="0" dirty="0">
                        <a:ln>
                          <a:noFill/>
                        </a:ln>
                        <a:solidFill>
                          <a:srgbClr val="002060"/>
                        </a:solidFill>
                        <a:effectLst/>
                        <a:latin typeface="Times New Roman" pitchFamily="18" charset="0"/>
                        <a:cs typeface="Times New Roman" pitchFamily="18" charset="0"/>
                      </a:endParaRP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a:ln>
                          <a:noFill/>
                        </a:ln>
                        <a:solidFill>
                          <a:schemeClr val="tx1"/>
                        </a:solidFill>
                        <a:effectLst/>
                        <a:latin typeface="Arial" pitchFamily="34"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a:ln>
                          <a:noFill/>
                        </a:ln>
                        <a:solidFill>
                          <a:schemeClr val="tx1"/>
                        </a:solidFill>
                        <a:effectLst/>
                        <a:latin typeface="Arial" pitchFamily="34"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3667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a:ln>
                            <a:noFill/>
                          </a:ln>
                          <a:solidFill>
                            <a:srgbClr val="002060"/>
                          </a:solidFill>
                          <a:effectLst/>
                          <a:latin typeface="Times New Roman" pitchFamily="18" charset="0"/>
                          <a:cs typeface="Times New Roman" pitchFamily="18" charset="0"/>
                        </a:rPr>
                        <a:t>Thực</a:t>
                      </a:r>
                      <a:r>
                        <a:rPr kumimoji="0" lang="en-US" sz="2000" b="1" i="0" u="none" strike="noStrike" cap="none" normalizeH="0" baseline="0" dirty="0">
                          <a:ln>
                            <a:noFill/>
                          </a:ln>
                          <a:solidFill>
                            <a:srgbClr val="002060"/>
                          </a:solidFill>
                          <a:effectLst/>
                          <a:latin typeface="Times New Roman" pitchFamily="18" charset="0"/>
                          <a:cs typeface="Times New Roman" pitchFamily="18" charset="0"/>
                        </a:rPr>
                        <a:t> </a:t>
                      </a:r>
                      <a:r>
                        <a:rPr kumimoji="0" lang="en-US" sz="2000" b="1" i="0" u="none" strike="noStrike" cap="none" normalizeH="0" baseline="0" dirty="0" err="1">
                          <a:ln>
                            <a:noFill/>
                          </a:ln>
                          <a:solidFill>
                            <a:srgbClr val="002060"/>
                          </a:solidFill>
                          <a:effectLst/>
                          <a:latin typeface="Times New Roman" pitchFamily="18" charset="0"/>
                          <a:cs typeface="Times New Roman" pitchFamily="18" charset="0"/>
                        </a:rPr>
                        <a:t>vật</a:t>
                      </a:r>
                      <a:r>
                        <a:rPr kumimoji="0" lang="en-US" sz="2000" b="1" i="0" u="none" strike="noStrike" cap="none" normalizeH="0" baseline="0" dirty="0">
                          <a:ln>
                            <a:noFill/>
                          </a:ln>
                          <a:solidFill>
                            <a:srgbClr val="002060"/>
                          </a:solidFill>
                          <a:effectLst/>
                          <a:latin typeface="Times New Roman" pitchFamily="18" charset="0"/>
                          <a:cs typeface="Times New Roman" pitchFamily="18" charset="0"/>
                        </a:rPr>
                        <a:t> </a:t>
                      </a:r>
                      <a:r>
                        <a:rPr kumimoji="0" lang="en-US" sz="2000" b="1" i="0" u="none" strike="noStrike" cap="none" normalizeH="0" baseline="0" dirty="0" err="1">
                          <a:ln>
                            <a:noFill/>
                          </a:ln>
                          <a:solidFill>
                            <a:srgbClr val="002060"/>
                          </a:solidFill>
                          <a:effectLst/>
                          <a:latin typeface="Times New Roman" pitchFamily="18" charset="0"/>
                          <a:cs typeface="Times New Roman" pitchFamily="18" charset="0"/>
                        </a:rPr>
                        <a:t>và</a:t>
                      </a:r>
                      <a:r>
                        <a:rPr kumimoji="0" lang="en-US" sz="2000" b="1" i="0" u="none" strike="noStrike" cap="none" normalizeH="0" baseline="0" dirty="0">
                          <a:ln>
                            <a:noFill/>
                          </a:ln>
                          <a:solidFill>
                            <a:srgbClr val="002060"/>
                          </a:solidFill>
                          <a:effectLst/>
                          <a:latin typeface="Times New Roman" pitchFamily="18" charset="0"/>
                          <a:cs typeface="Times New Roman" pitchFamily="18" charset="0"/>
                        </a:rPr>
                        <a:t> </a:t>
                      </a:r>
                      <a:r>
                        <a:rPr kumimoji="0" lang="en-US" sz="2000" b="1" i="0" u="none" strike="noStrike" cap="none" normalizeH="0" baseline="0" dirty="0" err="1">
                          <a:ln>
                            <a:noFill/>
                          </a:ln>
                          <a:solidFill>
                            <a:srgbClr val="002060"/>
                          </a:solidFill>
                          <a:effectLst/>
                          <a:latin typeface="Times New Roman" pitchFamily="18" charset="0"/>
                          <a:cs typeface="Times New Roman" pitchFamily="18" charset="0"/>
                        </a:rPr>
                        <a:t>động</a:t>
                      </a:r>
                      <a:r>
                        <a:rPr kumimoji="0" lang="en-US" sz="2000" b="1" i="0" u="none" strike="noStrike" cap="none" normalizeH="0" baseline="0" dirty="0">
                          <a:ln>
                            <a:noFill/>
                          </a:ln>
                          <a:solidFill>
                            <a:srgbClr val="002060"/>
                          </a:solidFill>
                          <a:effectLst/>
                          <a:latin typeface="Times New Roman" pitchFamily="18" charset="0"/>
                          <a:cs typeface="Times New Roman" pitchFamily="18" charset="0"/>
                        </a:rPr>
                        <a:t> </a:t>
                      </a:r>
                      <a:r>
                        <a:rPr kumimoji="0" lang="en-US" sz="2000" b="1" i="0" u="none" strike="noStrike" cap="none" normalizeH="0" baseline="0" dirty="0" err="1">
                          <a:ln>
                            <a:noFill/>
                          </a:ln>
                          <a:solidFill>
                            <a:srgbClr val="002060"/>
                          </a:solidFill>
                          <a:effectLst/>
                          <a:latin typeface="Times New Roman" pitchFamily="18" charset="0"/>
                          <a:cs typeface="Times New Roman" pitchFamily="18" charset="0"/>
                        </a:rPr>
                        <a:t>vật</a:t>
                      </a:r>
                      <a:endParaRPr kumimoji="0" lang="en-US" sz="2000" b="1" i="0" u="none" strike="noStrike" cap="none" normalizeH="0" baseline="0" dirty="0">
                        <a:ln>
                          <a:noFill/>
                        </a:ln>
                        <a:solidFill>
                          <a:srgbClr val="002060"/>
                        </a:solidFill>
                        <a:effectLst/>
                        <a:latin typeface="Times New Roman" pitchFamily="18" charset="0"/>
                        <a:cs typeface="Times New Roman" pitchFamily="18" charset="0"/>
                      </a:endParaRP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a:ln>
                          <a:noFill/>
                        </a:ln>
                        <a:solidFill>
                          <a:schemeClr val="tx1"/>
                        </a:solidFill>
                        <a:effectLst/>
                        <a:latin typeface="Arial" pitchFamily="34"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a:ln>
                          <a:noFill/>
                        </a:ln>
                        <a:solidFill>
                          <a:schemeClr val="tx1"/>
                        </a:solidFill>
                        <a:effectLst/>
                        <a:latin typeface="Arial" pitchFamily="34"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48" name="Text Box 27">
            <a:extLst>
              <a:ext uri="{FF2B5EF4-FFF2-40B4-BE49-F238E27FC236}">
                <a16:creationId xmlns:a16="http://schemas.microsoft.com/office/drawing/2014/main" id="{B1589A58-8B8E-4E9B-AF94-48F5598FA423}"/>
              </a:ext>
            </a:extLst>
          </p:cNvPr>
          <p:cNvSpPr txBox="1">
            <a:spLocks noChangeArrowheads="1"/>
          </p:cNvSpPr>
          <p:nvPr/>
        </p:nvSpPr>
        <p:spPr bwMode="auto">
          <a:xfrm>
            <a:off x="2368550" y="2529272"/>
            <a:ext cx="31242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buNone/>
            </a:pPr>
            <a:r>
              <a:rPr lang="en-US" altLang="en-US" sz="2000" b="1" dirty="0" err="1">
                <a:latin typeface="Times New Roman" panose="02020603050405020304" pitchFamily="18" charset="0"/>
                <a:cs typeface="Times New Roman" panose="02020603050405020304" pitchFamily="18" charset="0"/>
              </a:rPr>
              <a:t>Khô</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hạn</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phần</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lớn</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diện</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tích</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là</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hoang</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mạc</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và</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xavan</a:t>
            </a:r>
            <a:r>
              <a:rPr lang="en-US" altLang="en-US" sz="2000" b="1" dirty="0">
                <a:latin typeface="Times New Roman" panose="02020603050405020304" pitchFamily="18" charset="0"/>
                <a:cs typeface="Times New Roman" panose="02020603050405020304" pitchFamily="18" charset="0"/>
              </a:rPr>
              <a:t>.</a:t>
            </a:r>
          </a:p>
        </p:txBody>
      </p:sp>
      <p:sp>
        <p:nvSpPr>
          <p:cNvPr id="49" name="Text Box 27">
            <a:extLst>
              <a:ext uri="{FF2B5EF4-FFF2-40B4-BE49-F238E27FC236}">
                <a16:creationId xmlns:a16="http://schemas.microsoft.com/office/drawing/2014/main" id="{58C60E47-02D6-439C-8B2E-323673B1B977}"/>
              </a:ext>
            </a:extLst>
          </p:cNvPr>
          <p:cNvSpPr txBox="1">
            <a:spLocks noChangeArrowheads="1"/>
          </p:cNvSpPr>
          <p:nvPr/>
        </p:nvSpPr>
        <p:spPr bwMode="auto">
          <a:xfrm>
            <a:off x="2298700" y="3657745"/>
            <a:ext cx="319405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buFontTx/>
              <a:buChar char="-"/>
            </a:pP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Thực</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vật</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bạch</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đàn</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và</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cây</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keo</a:t>
            </a:r>
            <a:r>
              <a:rPr lang="en-US" altLang="en-US" sz="2000" b="1" dirty="0">
                <a:latin typeface="Times New Roman" panose="02020603050405020304" pitchFamily="18" charset="0"/>
                <a:cs typeface="Times New Roman" panose="02020603050405020304" pitchFamily="18" charset="0"/>
              </a:rPr>
              <a:t>.</a:t>
            </a:r>
          </a:p>
          <a:p>
            <a:pPr algn="just" eaLnBrk="1" hangingPunct="1">
              <a:buFontTx/>
              <a:buChar char="-"/>
            </a:pP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Động</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vật</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Căng</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gu</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ru</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gấu</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Cô</a:t>
            </a:r>
            <a:r>
              <a:rPr lang="en-US" altLang="en-US" sz="2000" b="1" dirty="0">
                <a:latin typeface="Times New Roman" panose="02020603050405020304" pitchFamily="18" charset="0"/>
                <a:cs typeface="Times New Roman" panose="02020603050405020304" pitchFamily="18" charset="0"/>
              </a:rPr>
              <a:t>- a- la.</a:t>
            </a:r>
          </a:p>
        </p:txBody>
      </p:sp>
      <p:sp>
        <p:nvSpPr>
          <p:cNvPr id="50" name="Text Box 27">
            <a:extLst>
              <a:ext uri="{FF2B5EF4-FFF2-40B4-BE49-F238E27FC236}">
                <a16:creationId xmlns:a16="http://schemas.microsoft.com/office/drawing/2014/main" id="{E0913FFF-EAE6-41A1-BA4D-F117D06C6A5A}"/>
              </a:ext>
            </a:extLst>
          </p:cNvPr>
          <p:cNvSpPr txBox="1">
            <a:spLocks noChangeArrowheads="1"/>
          </p:cNvSpPr>
          <p:nvPr/>
        </p:nvSpPr>
        <p:spPr bwMode="auto">
          <a:xfrm>
            <a:off x="5568950" y="2816225"/>
            <a:ext cx="3124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None/>
            </a:pPr>
            <a:r>
              <a:rPr lang="en-US" altLang="en-US" sz="2000" b="1" dirty="0" err="1">
                <a:latin typeface="Times New Roman" panose="02020603050405020304" pitchFamily="18" charset="0"/>
                <a:cs typeface="Times New Roman" panose="02020603050405020304" pitchFamily="18" charset="0"/>
              </a:rPr>
              <a:t>Khí</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hậu</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nóng</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ẩm</a:t>
            </a:r>
            <a:r>
              <a:rPr lang="en-US" altLang="en-US" sz="2000" b="1" dirty="0">
                <a:latin typeface="Times New Roman" panose="02020603050405020304" pitchFamily="18" charset="0"/>
                <a:cs typeface="Times New Roman" panose="02020603050405020304" pitchFamily="18" charset="0"/>
              </a:rPr>
              <a:t>.</a:t>
            </a:r>
          </a:p>
        </p:txBody>
      </p:sp>
      <p:sp>
        <p:nvSpPr>
          <p:cNvPr id="51" name="Text Box 27">
            <a:extLst>
              <a:ext uri="{FF2B5EF4-FFF2-40B4-BE49-F238E27FC236}">
                <a16:creationId xmlns:a16="http://schemas.microsoft.com/office/drawing/2014/main" id="{EDAF97A9-B4FD-4914-9D22-8D29DF733587}"/>
              </a:ext>
            </a:extLst>
          </p:cNvPr>
          <p:cNvSpPr txBox="1">
            <a:spLocks noChangeArrowheads="1"/>
          </p:cNvSpPr>
          <p:nvPr/>
        </p:nvSpPr>
        <p:spPr bwMode="auto">
          <a:xfrm>
            <a:off x="5568950" y="3892620"/>
            <a:ext cx="3124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buNone/>
            </a:pPr>
            <a:r>
              <a:rPr lang="en-US" altLang="en-US" sz="2000" b="1" dirty="0" err="1">
                <a:latin typeface="Times New Roman" panose="02020603050405020304" pitchFamily="18" charset="0"/>
                <a:cs typeface="Times New Roman" panose="02020603050405020304" pitchFamily="18" charset="0"/>
              </a:rPr>
              <a:t>Rừng</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rậm</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hoặc</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rừng</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dừa</a:t>
            </a:r>
            <a:r>
              <a:rPr lang="en-US" altLang="en-US" sz="2000" b="1" dirty="0">
                <a:latin typeface="Times New Roman" panose="02020603050405020304" pitchFamily="18" charset="0"/>
                <a:cs typeface="Times New Roman" panose="02020603050405020304" pitchFamily="18" charset="0"/>
              </a:rPr>
              <a:t> bao </a:t>
            </a:r>
            <a:r>
              <a:rPr lang="en-US" altLang="en-US" sz="2000" b="1" dirty="0" err="1">
                <a:latin typeface="Times New Roman" panose="02020603050405020304" pitchFamily="18" charset="0"/>
                <a:cs typeface="Times New Roman" panose="02020603050405020304" pitchFamily="18" charset="0"/>
              </a:rPr>
              <a:t>phủ</a:t>
            </a:r>
            <a:r>
              <a:rPr lang="en-US" altLang="en-US" sz="2000" b="1" dirty="0">
                <a:latin typeface="Times New Roman" panose="02020603050405020304" pitchFamily="18" charset="0"/>
                <a:cs typeface="Times New Roman" panose="02020603050405020304" pitchFamily="18" charset="0"/>
              </a:rPr>
              <a:t>.</a:t>
            </a:r>
          </a:p>
        </p:txBody>
      </p:sp>
      <p:sp>
        <p:nvSpPr>
          <p:cNvPr id="53" name="TextBox 52">
            <a:extLst>
              <a:ext uri="{FF2B5EF4-FFF2-40B4-BE49-F238E27FC236}">
                <a16:creationId xmlns:a16="http://schemas.microsoft.com/office/drawing/2014/main" id="{66130CD3-A860-441B-B796-4EFAC5A42EC2}"/>
              </a:ext>
            </a:extLst>
          </p:cNvPr>
          <p:cNvSpPr txBox="1"/>
          <p:nvPr/>
        </p:nvSpPr>
        <p:spPr>
          <a:xfrm>
            <a:off x="6172200" y="6219825"/>
            <a:ext cx="2528888" cy="460375"/>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algn="ctr">
              <a:defRPr/>
            </a:pPr>
            <a:r>
              <a:rPr lang="vi-VN" b="1" dirty="0">
                <a:solidFill>
                  <a:srgbClr val="C00000"/>
                </a:solidFill>
                <a:latin typeface="+mj-lt"/>
              </a:rPr>
              <a:t>Thời gian: </a:t>
            </a:r>
            <a:r>
              <a:rPr lang="vi-VN" dirty="0">
                <a:solidFill>
                  <a:srgbClr val="002060"/>
                </a:solidFill>
                <a:latin typeface="+mj-lt"/>
              </a:rPr>
              <a:t>2 phút</a:t>
            </a:r>
            <a:endParaRPr lang="en-US" dirty="0">
              <a:solidFill>
                <a:srgbClr val="002060"/>
              </a:solidFill>
              <a:latin typeface="+mj-lt"/>
            </a:endParaRPr>
          </a:p>
        </p:txBody>
      </p:sp>
      <p:sp>
        <p:nvSpPr>
          <p:cNvPr id="55" name="TextBox 54">
            <a:extLst>
              <a:ext uri="{FF2B5EF4-FFF2-40B4-BE49-F238E27FC236}">
                <a16:creationId xmlns:a16="http://schemas.microsoft.com/office/drawing/2014/main" id="{D4074835-7E09-4A91-8CBB-B1C7354358F5}"/>
              </a:ext>
            </a:extLst>
          </p:cNvPr>
          <p:cNvSpPr txBox="1"/>
          <p:nvPr/>
        </p:nvSpPr>
        <p:spPr>
          <a:xfrm>
            <a:off x="304800" y="594024"/>
            <a:ext cx="8107680" cy="461665"/>
          </a:xfrm>
          <a:prstGeom prst="rect">
            <a:avLst/>
          </a:prstGeom>
          <a:noFill/>
        </p:spPr>
        <p:txBody>
          <a:bodyPr wrap="square">
            <a:spAutoFit/>
          </a:bodyPr>
          <a:lstStyle/>
          <a:p>
            <a:pPr algn="ctr">
              <a:defRPr/>
            </a:pPr>
            <a:r>
              <a:rPr lang="en-US" sz="2400" b="1" dirty="0">
                <a:solidFill>
                  <a:srgbClr val="C00000"/>
                </a:solidFill>
              </a:rPr>
              <a:t>2.</a:t>
            </a:r>
            <a:r>
              <a:rPr lang="vi-VN" sz="2400" b="1" dirty="0">
                <a:solidFill>
                  <a:srgbClr val="C00000"/>
                </a:solidFill>
              </a:rPr>
              <a:t> </a:t>
            </a:r>
            <a:r>
              <a:rPr lang="en-US" sz="2400" b="1" dirty="0" err="1">
                <a:solidFill>
                  <a:srgbClr val="002060"/>
                </a:solidFill>
              </a:rPr>
              <a:t>Đặc</a:t>
            </a:r>
            <a:r>
              <a:rPr lang="en-US" sz="2400" b="1" dirty="0">
                <a:solidFill>
                  <a:srgbClr val="002060"/>
                </a:solidFill>
              </a:rPr>
              <a:t> </a:t>
            </a:r>
            <a:r>
              <a:rPr lang="en-US" sz="2400" b="1" dirty="0" err="1">
                <a:solidFill>
                  <a:srgbClr val="002060"/>
                </a:solidFill>
              </a:rPr>
              <a:t>điểm</a:t>
            </a:r>
            <a:r>
              <a:rPr lang="en-US" sz="2400" b="1" dirty="0">
                <a:solidFill>
                  <a:srgbClr val="002060"/>
                </a:solidFill>
              </a:rPr>
              <a:t> </a:t>
            </a:r>
            <a:r>
              <a:rPr lang="en-US" sz="2400" b="1" dirty="0" err="1">
                <a:solidFill>
                  <a:srgbClr val="002060"/>
                </a:solidFill>
              </a:rPr>
              <a:t>tự</a:t>
            </a:r>
            <a:r>
              <a:rPr lang="en-US" sz="2400" b="1" dirty="0">
                <a:solidFill>
                  <a:srgbClr val="002060"/>
                </a:solidFill>
              </a:rPr>
              <a:t> </a:t>
            </a:r>
            <a:r>
              <a:rPr lang="en-US" sz="2400" b="1" dirty="0" err="1">
                <a:solidFill>
                  <a:srgbClr val="002060"/>
                </a:solidFill>
              </a:rPr>
              <a:t>nhiên</a:t>
            </a:r>
            <a:endParaRPr lang="en-US" sz="2400" dirty="0"/>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xit" presetSubtype="0" fill="hold" grpId="0" nodeType="withEffect">
                                  <p:stCondLst>
                                    <p:cond delay="0"/>
                                  </p:stCondLst>
                                  <p:childTnLst>
                                    <p:animEffect transition="out" filter="fade">
                                      <p:cBhvr>
                                        <p:cTn id="6" dur="500"/>
                                        <p:tgtEl>
                                          <p:spTgt spid="53"/>
                                        </p:tgtEl>
                                      </p:cBhvr>
                                    </p:animEffect>
                                    <p:anim calcmode="lin" valueType="num">
                                      <p:cBhvr>
                                        <p:cTn id="7" dur="500"/>
                                        <p:tgtEl>
                                          <p:spTgt spid="53"/>
                                        </p:tgtEl>
                                        <p:attrNameLst>
                                          <p:attrName>ppt_x</p:attrName>
                                        </p:attrNameLst>
                                      </p:cBhvr>
                                      <p:tavLst>
                                        <p:tav tm="0">
                                          <p:val>
                                            <p:strVal val="ppt_x"/>
                                          </p:val>
                                        </p:tav>
                                        <p:tav tm="100000">
                                          <p:val>
                                            <p:strVal val="ppt_x"/>
                                          </p:val>
                                        </p:tav>
                                      </p:tavLst>
                                    </p:anim>
                                    <p:anim calcmode="lin" valueType="num">
                                      <p:cBhvr>
                                        <p:cTn id="8" dur="500"/>
                                        <p:tgtEl>
                                          <p:spTgt spid="53"/>
                                        </p:tgtEl>
                                        <p:attrNameLst>
                                          <p:attrName>ppt_y</p:attrName>
                                        </p:attrNameLst>
                                      </p:cBhvr>
                                      <p:tavLst>
                                        <p:tav tm="0">
                                          <p:val>
                                            <p:strVal val="ppt_y"/>
                                          </p:val>
                                        </p:tav>
                                        <p:tav tm="100000">
                                          <p:val>
                                            <p:strVal val="ppt_y+.1"/>
                                          </p:val>
                                        </p:tav>
                                      </p:tavLst>
                                    </p:anim>
                                    <p:set>
                                      <p:cBhvr>
                                        <p:cTn id="9" dur="1" fill="hold">
                                          <p:stCondLst>
                                            <p:cond delay="499"/>
                                          </p:stCondLst>
                                        </p:cTn>
                                        <p:tgtEl>
                                          <p:spTgt spid="53"/>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nodeType="clickEffect">
                                  <p:stCondLst>
                                    <p:cond delay="0"/>
                                  </p:stCondLst>
                                  <p:childTnLst>
                                    <p:set>
                                      <p:cBhvr>
                                        <p:cTn id="13" dur="1" fill="hold">
                                          <p:stCondLst>
                                            <p:cond delay="0"/>
                                          </p:stCondLst>
                                        </p:cTn>
                                        <p:tgtEl>
                                          <p:spTgt spid="48">
                                            <p:txEl>
                                              <p:pRg st="0" end="0"/>
                                            </p:txEl>
                                          </p:spTgt>
                                        </p:tgtEl>
                                        <p:attrNameLst>
                                          <p:attrName>style.visibility</p:attrName>
                                        </p:attrNameLst>
                                      </p:cBhvr>
                                      <p:to>
                                        <p:strVal val="visible"/>
                                      </p:to>
                                    </p:set>
                                    <p:animEffect transition="in" filter="box(in)">
                                      <p:cBhvr>
                                        <p:cTn id="14" dur="500"/>
                                        <p:tgtEl>
                                          <p:spTgt spid="4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nodeType="clickEffect">
                                  <p:stCondLst>
                                    <p:cond delay="0"/>
                                  </p:stCondLst>
                                  <p:childTnLst>
                                    <p:set>
                                      <p:cBhvr>
                                        <p:cTn id="18" dur="1" fill="hold">
                                          <p:stCondLst>
                                            <p:cond delay="0"/>
                                          </p:stCondLst>
                                        </p:cTn>
                                        <p:tgtEl>
                                          <p:spTgt spid="50">
                                            <p:txEl>
                                              <p:pRg st="0" end="0"/>
                                            </p:txEl>
                                          </p:spTgt>
                                        </p:tgtEl>
                                        <p:attrNameLst>
                                          <p:attrName>style.visibility</p:attrName>
                                        </p:attrNameLst>
                                      </p:cBhvr>
                                      <p:to>
                                        <p:strVal val="visible"/>
                                      </p:to>
                                    </p:set>
                                    <p:animEffect transition="in" filter="box(in)">
                                      <p:cBhvr>
                                        <p:cTn id="19" dur="500"/>
                                        <p:tgtEl>
                                          <p:spTgt spid="50">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fade">
                                      <p:cBhvr>
                                        <p:cTn id="24" dur="500"/>
                                        <p:tgtEl>
                                          <p:spTgt spid="4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1"/>
                                        </p:tgtEl>
                                        <p:attrNameLst>
                                          <p:attrName>style.visibility</p:attrName>
                                        </p:attrNameLst>
                                      </p:cBhvr>
                                      <p:to>
                                        <p:strVal val="visible"/>
                                      </p:to>
                                    </p:set>
                                    <p:animEffect transition="in" filter="fade">
                                      <p:cBhvr>
                                        <p:cTn id="29"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1" grpId="0"/>
      <p:bldP spid="5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37" name="Rectangle 27">
            <a:extLst>
              <a:ext uri="{FF2B5EF4-FFF2-40B4-BE49-F238E27FC236}">
                <a16:creationId xmlns:a16="http://schemas.microsoft.com/office/drawing/2014/main" id="{8734B562-5A6E-4DE2-BF03-1948F01A5D59}"/>
              </a:ext>
            </a:extLst>
          </p:cNvPr>
          <p:cNvSpPr>
            <a:spLocks noChangeArrowheads="1"/>
          </p:cNvSpPr>
          <p:nvPr/>
        </p:nvSpPr>
        <p:spPr bwMode="auto">
          <a:xfrm>
            <a:off x="-467192" y="644876"/>
            <a:ext cx="87693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a:solidFill>
                  <a:srgbClr val="0000FF"/>
                </a:solidFill>
                <a:latin typeface="Times New Roman" panose="02020603050405020304" pitchFamily="18" charset="0"/>
              </a:rPr>
              <a:t>Vì sao lục địa Ô-xtrây-li-a lại có khí hậu khô và nóng?</a:t>
            </a:r>
          </a:p>
        </p:txBody>
      </p:sp>
      <p:graphicFrame>
        <p:nvGraphicFramePr>
          <p:cNvPr id="19" name="Diagram 18">
            <a:extLst>
              <a:ext uri="{FF2B5EF4-FFF2-40B4-BE49-F238E27FC236}">
                <a16:creationId xmlns:a16="http://schemas.microsoft.com/office/drawing/2014/main" id="{4F00C64B-45AF-4DB3-9288-99E9535013E2}"/>
              </a:ext>
            </a:extLst>
          </p:cNvPr>
          <p:cNvGraphicFramePr/>
          <p:nvPr>
            <p:extLst>
              <p:ext uri="{D42A27DB-BD31-4B8C-83A1-F6EECF244321}">
                <p14:modId xmlns:p14="http://schemas.microsoft.com/office/powerpoint/2010/main" val="65594836"/>
              </p:ext>
            </p:extLst>
          </p:nvPr>
        </p:nvGraphicFramePr>
        <p:xfrm>
          <a:off x="500514" y="1414912"/>
          <a:ext cx="8142972" cy="33428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additive="base">
                                        <p:cTn id="14" dur="500" fill="hold"/>
                                        <p:tgtEl>
                                          <p:spTgt spid="19"/>
                                        </p:tgtEl>
                                        <p:attrNameLst>
                                          <p:attrName>ppt_x</p:attrName>
                                        </p:attrNameLst>
                                      </p:cBhvr>
                                      <p:tavLst>
                                        <p:tav tm="0">
                                          <p:val>
                                            <p:strVal val="#ppt_x"/>
                                          </p:val>
                                        </p:tav>
                                        <p:tav tm="100000">
                                          <p:val>
                                            <p:strVal val="#ppt_x"/>
                                          </p:val>
                                        </p:tav>
                                      </p:tavLst>
                                    </p:anim>
                                    <p:anim calcmode="lin" valueType="num">
                                      <p:cBhvr additive="base">
                                        <p:cTn id="1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Graphic spid="19"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D851AF4-CB20-4DB3-ADAE-426AAC58ADE9}"/>
              </a:ext>
            </a:extLst>
          </p:cNvPr>
          <p:cNvSpPr txBox="1">
            <a:spLocks noChangeArrowheads="1"/>
          </p:cNvSpPr>
          <p:nvPr/>
        </p:nvSpPr>
        <p:spPr>
          <a:xfrm>
            <a:off x="3144453" y="128977"/>
            <a:ext cx="2855094" cy="651032"/>
          </a:xfrm>
          <a:prstGeom prst="rect">
            <a:avLst/>
          </a:prstGeom>
          <a:ln>
            <a:solidFill>
              <a:srgbClr val="002060"/>
            </a:solidFill>
          </a:ln>
        </p:spPr>
        <p:txBody>
          <a:bodyPr/>
          <a:lstStyle/>
          <a:p>
            <a:pPr algn="ctr" eaLnBrk="1" hangingPunct="1">
              <a:defRPr/>
            </a:pPr>
            <a:r>
              <a:rPr lang="en-US" sz="3300" dirty="0">
                <a:solidFill>
                  <a:srgbClr val="7030A0"/>
                </a:solidFill>
                <a:latin typeface="+mj-lt"/>
                <a:ea typeface="+mj-ea"/>
                <a:cs typeface="+mj-cs"/>
              </a:rPr>
              <a:t>Hoang </a:t>
            </a:r>
            <a:r>
              <a:rPr lang="en-US" sz="3300" dirty="0" err="1">
                <a:solidFill>
                  <a:srgbClr val="7030A0"/>
                </a:solidFill>
                <a:latin typeface="+mj-lt"/>
                <a:ea typeface="+mj-ea"/>
                <a:cs typeface="+mj-cs"/>
              </a:rPr>
              <a:t>mạc</a:t>
            </a:r>
            <a:endParaRPr lang="en-US" sz="3300" dirty="0">
              <a:solidFill>
                <a:srgbClr val="7030A0"/>
              </a:solidFill>
              <a:latin typeface="+mj-lt"/>
              <a:ea typeface="+mj-ea"/>
              <a:cs typeface="+mj-cs"/>
            </a:endParaRPr>
          </a:p>
        </p:txBody>
      </p:sp>
      <p:pic>
        <p:nvPicPr>
          <p:cNvPr id="10242" name="Picture 2" descr="Hoang mạc – Wikipedia tiếng Việt">
            <a:extLst>
              <a:ext uri="{FF2B5EF4-FFF2-40B4-BE49-F238E27FC236}">
                <a16:creationId xmlns:a16="http://schemas.microsoft.com/office/drawing/2014/main" id="{5B240D1D-290C-4C04-9B39-EE6AA4CA19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4678" y="857011"/>
            <a:ext cx="5440680" cy="40805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a:extLst>
              <a:ext uri="{FF2B5EF4-FFF2-40B4-BE49-F238E27FC236}">
                <a16:creationId xmlns:a16="http://schemas.microsoft.com/office/drawing/2014/main" id="{C217035E-6246-4EF4-9BF6-908C97C01D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200025"/>
            <a:ext cx="4114800" cy="474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FB640DD2-EDFE-4DB1-8746-474D7C0D53C6}"/>
              </a:ext>
            </a:extLst>
          </p:cNvPr>
          <p:cNvSpPr txBox="1">
            <a:spLocks noChangeArrowheads="1"/>
          </p:cNvSpPr>
          <p:nvPr/>
        </p:nvSpPr>
        <p:spPr>
          <a:xfrm>
            <a:off x="539015" y="1876326"/>
            <a:ext cx="2153653" cy="1622822"/>
          </a:xfrm>
          <a:prstGeom prst="rect">
            <a:avLst/>
          </a:prstGeom>
          <a:ln>
            <a:solidFill>
              <a:srgbClr val="002060"/>
            </a:solidFill>
          </a:ln>
        </p:spPr>
        <p:txBody>
          <a:bodyPr/>
          <a:lstStyle/>
          <a:p>
            <a:pPr algn="ctr" eaLnBrk="1" hangingPunct="1">
              <a:defRPr/>
            </a:pPr>
            <a:r>
              <a:rPr lang="en-US" sz="2400" dirty="0">
                <a:solidFill>
                  <a:srgbClr val="7030A0"/>
                </a:solidFill>
                <a:latin typeface="+mj-lt"/>
                <a:ea typeface="+mj-ea"/>
                <a:cs typeface="+mj-cs"/>
              </a:rPr>
              <a:t>Hoang </a:t>
            </a:r>
            <a:r>
              <a:rPr lang="en-US" sz="2400" dirty="0" err="1">
                <a:solidFill>
                  <a:srgbClr val="7030A0"/>
                </a:solidFill>
                <a:latin typeface="+mj-lt"/>
                <a:ea typeface="+mj-ea"/>
                <a:cs typeface="+mj-cs"/>
              </a:rPr>
              <a:t>mạc</a:t>
            </a:r>
            <a:r>
              <a:rPr lang="en-US" sz="2400" dirty="0">
                <a:solidFill>
                  <a:srgbClr val="7030A0"/>
                </a:solidFill>
                <a:latin typeface="+mj-lt"/>
                <a:ea typeface="+mj-ea"/>
                <a:cs typeface="+mj-cs"/>
              </a:rPr>
              <a:t> </a:t>
            </a:r>
            <a:r>
              <a:rPr lang="en-US" sz="2400" dirty="0" err="1">
                <a:solidFill>
                  <a:srgbClr val="7030A0"/>
                </a:solidFill>
                <a:latin typeface="+mj-lt"/>
                <a:ea typeface="+mj-ea"/>
                <a:cs typeface="+mj-cs"/>
              </a:rPr>
              <a:t>Xim</a:t>
            </a:r>
            <a:r>
              <a:rPr lang="en-US" sz="2400" dirty="0">
                <a:solidFill>
                  <a:srgbClr val="7030A0"/>
                </a:solidFill>
                <a:latin typeface="+mj-lt"/>
                <a:ea typeface="+mj-ea"/>
                <a:cs typeface="+mj-cs"/>
              </a:rPr>
              <a:t>- </a:t>
            </a:r>
            <a:r>
              <a:rPr lang="en-US" sz="2400" dirty="0" err="1">
                <a:solidFill>
                  <a:srgbClr val="7030A0"/>
                </a:solidFill>
                <a:latin typeface="+mj-lt"/>
                <a:ea typeface="+mj-ea"/>
                <a:cs typeface="+mj-cs"/>
              </a:rPr>
              <a:t>sơn</a:t>
            </a:r>
            <a:br>
              <a:rPr lang="en-US" sz="2400" dirty="0">
                <a:solidFill>
                  <a:srgbClr val="7030A0"/>
                </a:solidFill>
                <a:latin typeface="+mj-lt"/>
                <a:ea typeface="+mj-ea"/>
                <a:cs typeface="+mj-cs"/>
              </a:rPr>
            </a:br>
            <a:r>
              <a:rPr lang="en-US" sz="2400" dirty="0">
                <a:solidFill>
                  <a:srgbClr val="7030A0"/>
                </a:solidFill>
                <a:latin typeface="+mj-lt"/>
                <a:ea typeface="+mj-ea"/>
                <a:cs typeface="+mj-cs"/>
              </a:rPr>
              <a:t>(</a:t>
            </a:r>
            <a:r>
              <a:rPr lang="en-US" sz="2400" dirty="0" err="1">
                <a:solidFill>
                  <a:srgbClr val="7030A0"/>
                </a:solidFill>
                <a:latin typeface="+mj-lt"/>
                <a:ea typeface="+mj-ea"/>
                <a:cs typeface="+mj-cs"/>
              </a:rPr>
              <a:t>hoang</a:t>
            </a:r>
            <a:r>
              <a:rPr lang="en-US" sz="2400" dirty="0">
                <a:solidFill>
                  <a:srgbClr val="7030A0"/>
                </a:solidFill>
                <a:latin typeface="+mj-lt"/>
                <a:ea typeface="+mj-ea"/>
                <a:cs typeface="+mj-cs"/>
              </a:rPr>
              <a:t> </a:t>
            </a:r>
            <a:r>
              <a:rPr lang="en-US" sz="2400" dirty="0" err="1">
                <a:solidFill>
                  <a:srgbClr val="7030A0"/>
                </a:solidFill>
                <a:latin typeface="+mj-lt"/>
                <a:ea typeface="+mj-ea"/>
                <a:cs typeface="+mj-cs"/>
              </a:rPr>
              <a:t>mạc</a:t>
            </a:r>
            <a:r>
              <a:rPr lang="en-US" sz="2400" dirty="0">
                <a:solidFill>
                  <a:srgbClr val="7030A0"/>
                </a:solidFill>
                <a:latin typeface="+mj-lt"/>
                <a:ea typeface="+mj-ea"/>
                <a:cs typeface="+mj-cs"/>
              </a:rPr>
              <a:t> </a:t>
            </a:r>
            <a:r>
              <a:rPr lang="en-US" sz="2400" dirty="0" err="1">
                <a:solidFill>
                  <a:srgbClr val="7030A0"/>
                </a:solidFill>
                <a:latin typeface="+mj-lt"/>
                <a:ea typeface="+mj-ea"/>
                <a:cs typeface="+mj-cs"/>
              </a:rPr>
              <a:t>cát</a:t>
            </a:r>
            <a:r>
              <a:rPr lang="en-US" sz="2400" dirty="0">
                <a:solidFill>
                  <a:srgbClr val="7030A0"/>
                </a:solidFill>
                <a:latin typeface="+mj-lt"/>
                <a:ea typeface="+mj-ea"/>
                <a:cs typeface="+mj-cs"/>
              </a:rPr>
              <a:t> </a:t>
            </a:r>
            <a:r>
              <a:rPr lang="en-US" sz="2400" dirty="0" err="1">
                <a:solidFill>
                  <a:srgbClr val="7030A0"/>
                </a:solidFill>
                <a:latin typeface="+mj-lt"/>
                <a:ea typeface="+mj-ea"/>
                <a:cs typeface="+mj-cs"/>
              </a:rPr>
              <a:t>đỏ</a:t>
            </a:r>
            <a:r>
              <a:rPr lang="en-US" sz="2400" dirty="0">
                <a:solidFill>
                  <a:srgbClr val="7030A0"/>
                </a:solidFill>
                <a:latin typeface="+mj-lt"/>
                <a:ea typeface="+mj-ea"/>
                <a:cs typeface="+mj-cs"/>
              </a:rPr>
              <a:t>)</a:t>
            </a: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a:extLst>
              <a:ext uri="{FF2B5EF4-FFF2-40B4-BE49-F238E27FC236}">
                <a16:creationId xmlns:a16="http://schemas.microsoft.com/office/drawing/2014/main" id="{97D33405-89B5-4520-8387-294EA25A47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7300" y="857250"/>
            <a:ext cx="6629400" cy="417195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4FFAAA0-19A2-4588-AC94-08E983CB2F27}"/>
              </a:ext>
            </a:extLst>
          </p:cNvPr>
          <p:cNvSpPr txBox="1">
            <a:spLocks noChangeArrowheads="1"/>
          </p:cNvSpPr>
          <p:nvPr/>
        </p:nvSpPr>
        <p:spPr>
          <a:xfrm>
            <a:off x="3445844" y="205979"/>
            <a:ext cx="2252312" cy="506290"/>
          </a:xfrm>
          <a:prstGeom prst="rect">
            <a:avLst/>
          </a:prstGeom>
          <a:ln>
            <a:solidFill>
              <a:srgbClr val="002060"/>
            </a:solidFill>
          </a:ln>
        </p:spPr>
        <p:txBody>
          <a:bodyPr/>
          <a:lstStyle/>
          <a:p>
            <a:pPr algn="ctr" eaLnBrk="1" hangingPunct="1">
              <a:defRPr/>
            </a:pPr>
            <a:r>
              <a:rPr lang="en-US" sz="3300" dirty="0" err="1">
                <a:solidFill>
                  <a:srgbClr val="7030A0"/>
                </a:solidFill>
                <a:latin typeface="+mj-lt"/>
                <a:ea typeface="+mj-ea"/>
                <a:cs typeface="+mj-cs"/>
              </a:rPr>
              <a:t>Xa</a:t>
            </a:r>
            <a:r>
              <a:rPr lang="en-US" sz="3300" dirty="0">
                <a:solidFill>
                  <a:srgbClr val="7030A0"/>
                </a:solidFill>
                <a:latin typeface="+mj-lt"/>
                <a:ea typeface="+mj-ea"/>
                <a:cs typeface="+mj-cs"/>
              </a:rPr>
              <a:t> van</a:t>
            </a: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257300" y="514350"/>
            <a:ext cx="2628900" cy="2400657"/>
          </a:xfrm>
          <a:prstGeom prst="rect">
            <a:avLst/>
          </a:prstGeom>
          <a:noFill/>
        </p:spPr>
        <p:txBody>
          <a:bodyPr wrap="square" rtlCol="0">
            <a:spAutoFit/>
          </a:bodyPr>
          <a:lstStyle/>
          <a:p>
            <a:pPr defTabSz="685800">
              <a:buClrTx/>
            </a:pPr>
            <a:r>
              <a:rPr lang="en-US" sz="3000" b="1" kern="1200" dirty="0">
                <a:solidFill>
                  <a:srgbClr val="FF0000"/>
                </a:solidFill>
                <a:latin typeface="Times New Roman" pitchFamily="18" charset="0"/>
                <a:ea typeface="+mn-ea"/>
                <a:cs typeface="Times New Roman" pitchFamily="18" charset="0"/>
              </a:rPr>
              <a:t>DORAEMON</a:t>
            </a:r>
          </a:p>
          <a:p>
            <a:pPr defTabSz="685800">
              <a:buClrTx/>
            </a:pPr>
            <a:endParaRPr lang="en-US" sz="3000" b="1" kern="1200" dirty="0">
              <a:solidFill>
                <a:srgbClr val="FF0000"/>
              </a:solidFill>
              <a:latin typeface="Times New Roman" pitchFamily="18" charset="0"/>
              <a:ea typeface="+mn-ea"/>
              <a:cs typeface="Times New Roman" pitchFamily="18" charset="0"/>
            </a:endParaRPr>
          </a:p>
          <a:p>
            <a:pPr defTabSz="685800">
              <a:buClrTx/>
            </a:pPr>
            <a:r>
              <a:rPr lang="en-US" sz="3000" b="1" kern="1200" dirty="0">
                <a:solidFill>
                  <a:srgbClr val="FF0000"/>
                </a:solidFill>
                <a:latin typeface="Times New Roman" pitchFamily="18" charset="0"/>
                <a:ea typeface="+mn-ea"/>
                <a:cs typeface="Times New Roman" pitchFamily="18" charset="0"/>
              </a:rPr>
              <a:t>VÀ CHIẾC</a:t>
            </a:r>
          </a:p>
          <a:p>
            <a:pPr defTabSz="685800">
              <a:buClrTx/>
            </a:pPr>
            <a:endParaRPr lang="en-US" sz="3000" b="1" kern="1200" dirty="0">
              <a:solidFill>
                <a:srgbClr val="FF0000"/>
              </a:solidFill>
              <a:latin typeface="Times New Roman" pitchFamily="18" charset="0"/>
              <a:ea typeface="+mn-ea"/>
              <a:cs typeface="Times New Roman" pitchFamily="18" charset="0"/>
            </a:endParaRPr>
          </a:p>
          <a:p>
            <a:pPr defTabSz="685800">
              <a:buClrTx/>
            </a:pPr>
            <a:r>
              <a:rPr lang="en-US" sz="3000" b="1" kern="1200" dirty="0">
                <a:solidFill>
                  <a:srgbClr val="FF0000"/>
                </a:solidFill>
                <a:latin typeface="Times New Roman" pitchFamily="18" charset="0"/>
                <a:ea typeface="+mn-ea"/>
                <a:cs typeface="Times New Roman" pitchFamily="18" charset="0"/>
              </a:rPr>
              <a:t>BÁNH RÁN</a:t>
            </a:r>
          </a:p>
        </p:txBody>
      </p:sp>
      <p:sp>
        <p:nvSpPr>
          <p:cNvPr id="5" name="Rounded Rectangle 4"/>
          <p:cNvSpPr/>
          <p:nvPr/>
        </p:nvSpPr>
        <p:spPr>
          <a:xfrm>
            <a:off x="3486150" y="1666369"/>
            <a:ext cx="4400550" cy="291465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685800">
              <a:buClrTx/>
            </a:pPr>
            <a:endParaRPr lang="en-US" sz="1350" kern="1200">
              <a:solidFill>
                <a:prstClr val="black"/>
              </a:solidFill>
              <a:latin typeface="Calibri"/>
            </a:endParaRPr>
          </a:p>
        </p:txBody>
      </p:sp>
      <p:sp>
        <p:nvSpPr>
          <p:cNvPr id="7" name="TextBox 6"/>
          <p:cNvSpPr txBox="1"/>
          <p:nvPr/>
        </p:nvSpPr>
        <p:spPr>
          <a:xfrm>
            <a:off x="3779692" y="1981073"/>
            <a:ext cx="4107008" cy="2308324"/>
          </a:xfrm>
          <a:prstGeom prst="rect">
            <a:avLst/>
          </a:prstGeom>
          <a:noFill/>
        </p:spPr>
        <p:txBody>
          <a:bodyPr wrap="square" rtlCol="0">
            <a:spAutoFit/>
          </a:bodyPr>
          <a:lstStyle/>
          <a:p>
            <a:pPr defTabSz="685800">
              <a:buClrTx/>
            </a:pPr>
            <a:r>
              <a:rPr lang="en-US" sz="2400" kern="1200" dirty="0" err="1">
                <a:solidFill>
                  <a:prstClr val="black"/>
                </a:solidFill>
                <a:latin typeface="Times New Roman" pitchFamily="18" charset="0"/>
                <a:ea typeface="+mn-ea"/>
                <a:cs typeface="Times New Roman" pitchFamily="18" charset="0"/>
              </a:rPr>
              <a:t>Những</a:t>
            </a:r>
            <a:r>
              <a:rPr lang="en-US" sz="2400" kern="1200" dirty="0">
                <a:solidFill>
                  <a:prstClr val="black"/>
                </a:solidFill>
                <a:latin typeface="Times New Roman" pitchFamily="18" charset="0"/>
                <a:ea typeface="+mn-ea"/>
                <a:cs typeface="Times New Roman" pitchFamily="18" charset="0"/>
              </a:rPr>
              <a:t> con </a:t>
            </a:r>
            <a:r>
              <a:rPr lang="en-US" sz="2400" kern="1200" dirty="0" err="1">
                <a:solidFill>
                  <a:prstClr val="black"/>
                </a:solidFill>
                <a:latin typeface="Times New Roman" pitchFamily="18" charset="0"/>
                <a:ea typeface="+mn-ea"/>
                <a:cs typeface="Times New Roman" pitchFamily="18" charset="0"/>
              </a:rPr>
              <a:t>chuột</a:t>
            </a:r>
            <a:r>
              <a:rPr lang="en-US" sz="2400" kern="1200" dirty="0">
                <a:solidFill>
                  <a:prstClr val="black"/>
                </a:solidFill>
                <a:latin typeface="Times New Roman" pitchFamily="18" charset="0"/>
                <a:ea typeface="+mn-ea"/>
                <a:cs typeface="Times New Roman" pitchFamily="18" charset="0"/>
              </a:rPr>
              <a:t> </a:t>
            </a:r>
            <a:r>
              <a:rPr lang="en-US" sz="2400" kern="1200" dirty="0" err="1">
                <a:solidFill>
                  <a:prstClr val="black"/>
                </a:solidFill>
                <a:latin typeface="Times New Roman" pitchFamily="18" charset="0"/>
                <a:ea typeface="+mn-ea"/>
                <a:cs typeface="Times New Roman" pitchFamily="18" charset="0"/>
              </a:rPr>
              <a:t>đáng</a:t>
            </a:r>
            <a:r>
              <a:rPr lang="en-US" sz="2400" kern="1200" dirty="0">
                <a:solidFill>
                  <a:prstClr val="black"/>
                </a:solidFill>
                <a:latin typeface="Times New Roman" pitchFamily="18" charset="0"/>
                <a:ea typeface="+mn-ea"/>
                <a:cs typeface="Times New Roman" pitchFamily="18" charset="0"/>
              </a:rPr>
              <a:t> </a:t>
            </a:r>
            <a:r>
              <a:rPr lang="en-US" sz="2400" kern="1200" dirty="0" err="1">
                <a:solidFill>
                  <a:prstClr val="black"/>
                </a:solidFill>
                <a:latin typeface="Times New Roman" pitchFamily="18" charset="0"/>
                <a:ea typeface="+mn-ea"/>
                <a:cs typeface="Times New Roman" pitchFamily="18" charset="0"/>
              </a:rPr>
              <a:t>ghét</a:t>
            </a:r>
            <a:r>
              <a:rPr lang="en-US" sz="2400" kern="1200" dirty="0">
                <a:solidFill>
                  <a:prstClr val="black"/>
                </a:solidFill>
                <a:latin typeface="Times New Roman" pitchFamily="18" charset="0"/>
                <a:ea typeface="+mn-ea"/>
                <a:cs typeface="Times New Roman" pitchFamily="18" charset="0"/>
              </a:rPr>
              <a:t> </a:t>
            </a:r>
            <a:r>
              <a:rPr lang="en-US" sz="2400" kern="1200" dirty="0" err="1">
                <a:solidFill>
                  <a:prstClr val="black"/>
                </a:solidFill>
                <a:latin typeface="Times New Roman" pitchFamily="18" charset="0"/>
                <a:ea typeface="+mn-ea"/>
                <a:cs typeface="Times New Roman" pitchFamily="18" charset="0"/>
              </a:rPr>
              <a:t>đang</a:t>
            </a:r>
            <a:r>
              <a:rPr lang="en-US" sz="2400" kern="1200" dirty="0">
                <a:solidFill>
                  <a:prstClr val="black"/>
                </a:solidFill>
                <a:latin typeface="Times New Roman" pitchFamily="18" charset="0"/>
                <a:ea typeface="+mn-ea"/>
                <a:cs typeface="Times New Roman" pitchFamily="18" charset="0"/>
              </a:rPr>
              <a:t> </a:t>
            </a:r>
            <a:r>
              <a:rPr lang="en-US" sz="2400" kern="1200" dirty="0" err="1">
                <a:solidFill>
                  <a:prstClr val="black"/>
                </a:solidFill>
                <a:latin typeface="Times New Roman" pitchFamily="18" charset="0"/>
                <a:ea typeface="+mn-ea"/>
                <a:cs typeface="Times New Roman" pitchFamily="18" charset="0"/>
              </a:rPr>
              <a:t>tìm</a:t>
            </a:r>
            <a:r>
              <a:rPr lang="en-US" sz="2400" kern="1200" dirty="0">
                <a:solidFill>
                  <a:prstClr val="black"/>
                </a:solidFill>
                <a:latin typeface="Times New Roman" pitchFamily="18" charset="0"/>
                <a:ea typeface="+mn-ea"/>
                <a:cs typeface="Times New Roman" pitchFamily="18" charset="0"/>
              </a:rPr>
              <a:t> </a:t>
            </a:r>
            <a:r>
              <a:rPr lang="en-US" sz="2400" kern="1200" dirty="0" err="1">
                <a:solidFill>
                  <a:prstClr val="black"/>
                </a:solidFill>
                <a:latin typeface="Times New Roman" pitchFamily="18" charset="0"/>
                <a:ea typeface="+mn-ea"/>
                <a:cs typeface="Times New Roman" pitchFamily="18" charset="0"/>
              </a:rPr>
              <a:t>cách</a:t>
            </a:r>
            <a:r>
              <a:rPr lang="en-US" sz="2400" kern="1200" dirty="0">
                <a:solidFill>
                  <a:prstClr val="black"/>
                </a:solidFill>
                <a:latin typeface="Times New Roman" pitchFamily="18" charset="0"/>
                <a:ea typeface="+mn-ea"/>
                <a:cs typeface="Times New Roman" pitchFamily="18" charset="0"/>
              </a:rPr>
              <a:t> </a:t>
            </a:r>
            <a:r>
              <a:rPr lang="en-US" sz="2400" kern="1200" dirty="0" err="1">
                <a:solidFill>
                  <a:prstClr val="black"/>
                </a:solidFill>
                <a:latin typeface="Times New Roman" pitchFamily="18" charset="0"/>
                <a:ea typeface="+mn-ea"/>
                <a:cs typeface="Times New Roman" pitchFamily="18" charset="0"/>
              </a:rPr>
              <a:t>ăn</a:t>
            </a:r>
            <a:r>
              <a:rPr lang="en-US" sz="2400" kern="1200" dirty="0">
                <a:solidFill>
                  <a:prstClr val="black"/>
                </a:solidFill>
                <a:latin typeface="Times New Roman" pitchFamily="18" charset="0"/>
                <a:ea typeface="+mn-ea"/>
                <a:cs typeface="Times New Roman" pitchFamily="18" charset="0"/>
              </a:rPr>
              <a:t> </a:t>
            </a:r>
            <a:r>
              <a:rPr lang="en-US" sz="2400" kern="1200" dirty="0" err="1">
                <a:solidFill>
                  <a:prstClr val="black"/>
                </a:solidFill>
                <a:latin typeface="Times New Roman" pitchFamily="18" charset="0"/>
                <a:ea typeface="+mn-ea"/>
                <a:cs typeface="Times New Roman" pitchFamily="18" charset="0"/>
              </a:rPr>
              <a:t>vụng</a:t>
            </a:r>
            <a:r>
              <a:rPr lang="en-US" sz="2400" kern="1200" dirty="0">
                <a:solidFill>
                  <a:prstClr val="black"/>
                </a:solidFill>
                <a:latin typeface="Times New Roman" pitchFamily="18" charset="0"/>
                <a:ea typeface="+mn-ea"/>
                <a:cs typeface="Times New Roman" pitchFamily="18" charset="0"/>
              </a:rPr>
              <a:t> </a:t>
            </a:r>
            <a:r>
              <a:rPr lang="en-US" sz="2400" kern="1200" dirty="0" err="1">
                <a:solidFill>
                  <a:prstClr val="black"/>
                </a:solidFill>
                <a:latin typeface="Times New Roman" pitchFamily="18" charset="0"/>
                <a:ea typeface="+mn-ea"/>
                <a:cs typeface="Times New Roman" pitchFamily="18" charset="0"/>
              </a:rPr>
              <a:t>bánh</a:t>
            </a:r>
            <a:r>
              <a:rPr lang="en-US" sz="2400" kern="1200" dirty="0">
                <a:solidFill>
                  <a:prstClr val="black"/>
                </a:solidFill>
                <a:latin typeface="Times New Roman" pitchFamily="18" charset="0"/>
                <a:ea typeface="+mn-ea"/>
                <a:cs typeface="Times New Roman" pitchFamily="18" charset="0"/>
              </a:rPr>
              <a:t> </a:t>
            </a:r>
            <a:r>
              <a:rPr lang="en-US" sz="2400" kern="1200" dirty="0" err="1">
                <a:solidFill>
                  <a:prstClr val="black"/>
                </a:solidFill>
                <a:latin typeface="Times New Roman" pitchFamily="18" charset="0"/>
                <a:ea typeface="+mn-ea"/>
                <a:cs typeface="Times New Roman" pitchFamily="18" charset="0"/>
              </a:rPr>
              <a:t>rán</a:t>
            </a:r>
            <a:r>
              <a:rPr lang="en-US" sz="2400" kern="1200" dirty="0">
                <a:solidFill>
                  <a:prstClr val="black"/>
                </a:solidFill>
                <a:latin typeface="Times New Roman" pitchFamily="18" charset="0"/>
                <a:ea typeface="+mn-ea"/>
                <a:cs typeface="Times New Roman" pitchFamily="18" charset="0"/>
              </a:rPr>
              <a:t> </a:t>
            </a:r>
            <a:r>
              <a:rPr lang="en-US" sz="2400" kern="1200" dirty="0" err="1">
                <a:solidFill>
                  <a:prstClr val="black"/>
                </a:solidFill>
                <a:latin typeface="Times New Roman" pitchFamily="18" charset="0"/>
                <a:ea typeface="+mn-ea"/>
                <a:cs typeface="Times New Roman" pitchFamily="18" charset="0"/>
              </a:rPr>
              <a:t>của</a:t>
            </a:r>
            <a:r>
              <a:rPr lang="en-US" sz="2400" kern="1200" dirty="0">
                <a:solidFill>
                  <a:prstClr val="black"/>
                </a:solidFill>
                <a:latin typeface="Times New Roman" pitchFamily="18" charset="0"/>
                <a:ea typeface="+mn-ea"/>
                <a:cs typeface="Times New Roman" pitchFamily="18" charset="0"/>
              </a:rPr>
              <a:t> chú </a:t>
            </a:r>
            <a:r>
              <a:rPr lang="en-US" sz="2400" kern="1200" dirty="0" err="1">
                <a:solidFill>
                  <a:prstClr val="black"/>
                </a:solidFill>
                <a:latin typeface="Times New Roman" pitchFamily="18" charset="0"/>
                <a:ea typeface="+mn-ea"/>
                <a:cs typeface="Times New Roman" pitchFamily="18" charset="0"/>
              </a:rPr>
              <a:t>mèo</a:t>
            </a:r>
            <a:r>
              <a:rPr lang="en-US" sz="2400" kern="1200" dirty="0">
                <a:solidFill>
                  <a:prstClr val="black"/>
                </a:solidFill>
                <a:latin typeface="Times New Roman" pitchFamily="18" charset="0"/>
                <a:ea typeface="+mn-ea"/>
                <a:cs typeface="Times New Roman" pitchFamily="18" charset="0"/>
              </a:rPr>
              <a:t> </a:t>
            </a:r>
            <a:r>
              <a:rPr lang="en-US" sz="2400" kern="1200" dirty="0" err="1">
                <a:solidFill>
                  <a:prstClr val="black"/>
                </a:solidFill>
                <a:latin typeface="Times New Roman" pitchFamily="18" charset="0"/>
                <a:ea typeface="+mn-ea"/>
                <a:cs typeface="Times New Roman" pitchFamily="18" charset="0"/>
              </a:rPr>
              <a:t>máy</a:t>
            </a:r>
            <a:r>
              <a:rPr lang="en-US" sz="2400" kern="1200" dirty="0">
                <a:solidFill>
                  <a:prstClr val="black"/>
                </a:solidFill>
                <a:latin typeface="Times New Roman" pitchFamily="18" charset="0"/>
                <a:ea typeface="+mn-ea"/>
                <a:cs typeface="Times New Roman" pitchFamily="18" charset="0"/>
              </a:rPr>
              <a:t> Doraemon. </a:t>
            </a:r>
            <a:r>
              <a:rPr lang="en-US" sz="2400" kern="1200" dirty="0" err="1">
                <a:solidFill>
                  <a:prstClr val="black"/>
                </a:solidFill>
                <a:latin typeface="Times New Roman" pitchFamily="18" charset="0"/>
                <a:ea typeface="+mn-ea"/>
                <a:cs typeface="Times New Roman" pitchFamily="18" charset="0"/>
              </a:rPr>
              <a:t>Các</a:t>
            </a:r>
            <a:r>
              <a:rPr lang="en-US" sz="2400" kern="1200" dirty="0">
                <a:solidFill>
                  <a:prstClr val="black"/>
                </a:solidFill>
                <a:latin typeface="Times New Roman" pitchFamily="18" charset="0"/>
                <a:ea typeface="+mn-ea"/>
                <a:cs typeface="Times New Roman" pitchFamily="18" charset="0"/>
              </a:rPr>
              <a:t> </a:t>
            </a:r>
            <a:r>
              <a:rPr lang="en-US" sz="2400" kern="1200" dirty="0" err="1">
                <a:solidFill>
                  <a:prstClr val="black"/>
                </a:solidFill>
                <a:latin typeface="Times New Roman" pitchFamily="18" charset="0"/>
                <a:ea typeface="+mn-ea"/>
                <a:cs typeface="Times New Roman" pitchFamily="18" charset="0"/>
              </a:rPr>
              <a:t>em</a:t>
            </a:r>
            <a:r>
              <a:rPr lang="en-US" sz="2400" kern="1200" dirty="0">
                <a:solidFill>
                  <a:prstClr val="black"/>
                </a:solidFill>
                <a:latin typeface="Times New Roman" pitchFamily="18" charset="0"/>
                <a:ea typeface="+mn-ea"/>
                <a:cs typeface="Times New Roman" pitchFamily="18" charset="0"/>
              </a:rPr>
              <a:t> </a:t>
            </a:r>
            <a:r>
              <a:rPr lang="en-US" sz="2400" kern="1200" dirty="0" err="1">
                <a:solidFill>
                  <a:prstClr val="black"/>
                </a:solidFill>
                <a:latin typeface="Times New Roman" pitchFamily="18" charset="0"/>
                <a:ea typeface="+mn-ea"/>
                <a:cs typeface="Times New Roman" pitchFamily="18" charset="0"/>
              </a:rPr>
              <a:t>hãy</a:t>
            </a:r>
            <a:r>
              <a:rPr lang="en-US" sz="2400" kern="1200" dirty="0">
                <a:solidFill>
                  <a:prstClr val="black"/>
                </a:solidFill>
                <a:latin typeface="Times New Roman" pitchFamily="18" charset="0"/>
                <a:ea typeface="+mn-ea"/>
                <a:cs typeface="Times New Roman" pitchFamily="18" charset="0"/>
              </a:rPr>
              <a:t> </a:t>
            </a:r>
            <a:r>
              <a:rPr lang="en-US" sz="2400" kern="1200" dirty="0" err="1">
                <a:solidFill>
                  <a:prstClr val="black"/>
                </a:solidFill>
                <a:latin typeface="Times New Roman" pitchFamily="18" charset="0"/>
                <a:ea typeface="+mn-ea"/>
                <a:cs typeface="Times New Roman" pitchFamily="18" charset="0"/>
              </a:rPr>
              <a:t>ngăn</a:t>
            </a:r>
            <a:r>
              <a:rPr lang="en-US" sz="2400" kern="1200" dirty="0">
                <a:solidFill>
                  <a:prstClr val="black"/>
                </a:solidFill>
                <a:latin typeface="Times New Roman" pitchFamily="18" charset="0"/>
                <a:ea typeface="+mn-ea"/>
                <a:cs typeface="Times New Roman" pitchFamily="18" charset="0"/>
              </a:rPr>
              <a:t> </a:t>
            </a:r>
            <a:r>
              <a:rPr lang="en-US" sz="2400" kern="1200" dirty="0" err="1">
                <a:solidFill>
                  <a:prstClr val="black"/>
                </a:solidFill>
                <a:latin typeface="Times New Roman" pitchFamily="18" charset="0"/>
                <a:ea typeface="+mn-ea"/>
                <a:cs typeface="Times New Roman" pitchFamily="18" charset="0"/>
              </a:rPr>
              <a:t>cản</a:t>
            </a:r>
            <a:r>
              <a:rPr lang="en-US" sz="2400" kern="1200" dirty="0">
                <a:solidFill>
                  <a:prstClr val="black"/>
                </a:solidFill>
                <a:latin typeface="Times New Roman" pitchFamily="18" charset="0"/>
                <a:ea typeface="+mn-ea"/>
                <a:cs typeface="Times New Roman" pitchFamily="18" charset="0"/>
              </a:rPr>
              <a:t> </a:t>
            </a:r>
            <a:r>
              <a:rPr lang="en-US" sz="2400" kern="1200" dirty="0" err="1">
                <a:solidFill>
                  <a:prstClr val="black"/>
                </a:solidFill>
                <a:latin typeface="Times New Roman" pitchFamily="18" charset="0"/>
                <a:ea typeface="+mn-ea"/>
                <a:cs typeface="Times New Roman" pitchFamily="18" charset="0"/>
              </a:rPr>
              <a:t>chúng</a:t>
            </a:r>
            <a:r>
              <a:rPr lang="en-US" sz="2400" kern="1200" dirty="0">
                <a:solidFill>
                  <a:prstClr val="black"/>
                </a:solidFill>
                <a:latin typeface="Times New Roman" pitchFamily="18" charset="0"/>
                <a:ea typeface="+mn-ea"/>
                <a:cs typeface="Times New Roman" pitchFamily="18" charset="0"/>
              </a:rPr>
              <a:t> </a:t>
            </a:r>
            <a:r>
              <a:rPr lang="en-US" sz="2400" kern="1200" dirty="0" err="1">
                <a:solidFill>
                  <a:prstClr val="black"/>
                </a:solidFill>
                <a:latin typeface="Times New Roman" pitchFamily="18" charset="0"/>
                <a:ea typeface="+mn-ea"/>
                <a:cs typeface="Times New Roman" pitchFamily="18" charset="0"/>
              </a:rPr>
              <a:t>bằng</a:t>
            </a:r>
            <a:r>
              <a:rPr lang="en-US" sz="2400" kern="1200" dirty="0">
                <a:solidFill>
                  <a:prstClr val="black"/>
                </a:solidFill>
                <a:latin typeface="Times New Roman" pitchFamily="18" charset="0"/>
                <a:ea typeface="+mn-ea"/>
                <a:cs typeface="Times New Roman" pitchFamily="18" charset="0"/>
              </a:rPr>
              <a:t> </a:t>
            </a:r>
            <a:r>
              <a:rPr lang="en-US" sz="2400" kern="1200" dirty="0" err="1">
                <a:solidFill>
                  <a:prstClr val="black"/>
                </a:solidFill>
                <a:latin typeface="Times New Roman" pitchFamily="18" charset="0"/>
                <a:ea typeface="+mn-ea"/>
                <a:cs typeface="Times New Roman" pitchFamily="18" charset="0"/>
              </a:rPr>
              <a:t>cách</a:t>
            </a:r>
            <a:r>
              <a:rPr lang="en-US" sz="2400" kern="1200" dirty="0">
                <a:solidFill>
                  <a:prstClr val="black"/>
                </a:solidFill>
                <a:latin typeface="Times New Roman" pitchFamily="18" charset="0"/>
                <a:ea typeface="+mn-ea"/>
                <a:cs typeface="Times New Roman" pitchFamily="18" charset="0"/>
              </a:rPr>
              <a:t> </a:t>
            </a:r>
            <a:r>
              <a:rPr lang="en-US" sz="2400" kern="1200" dirty="0" err="1">
                <a:solidFill>
                  <a:prstClr val="black"/>
                </a:solidFill>
                <a:latin typeface="Times New Roman" pitchFamily="18" charset="0"/>
                <a:ea typeface="+mn-ea"/>
                <a:cs typeface="Times New Roman" pitchFamily="18" charset="0"/>
              </a:rPr>
              <a:t>tra</a:t>
            </a:r>
            <a:r>
              <a:rPr lang="en-US" sz="2400" kern="1200" dirty="0">
                <a:solidFill>
                  <a:prstClr val="black"/>
                </a:solidFill>
                <a:latin typeface="Times New Roman" pitchFamily="18" charset="0"/>
                <a:ea typeface="+mn-ea"/>
                <a:cs typeface="Times New Roman" pitchFamily="18" charset="0"/>
              </a:rPr>
              <a:t>̉ </a:t>
            </a:r>
            <a:r>
              <a:rPr lang="en-US" sz="2400" kern="1200" dirty="0" err="1">
                <a:solidFill>
                  <a:prstClr val="black"/>
                </a:solidFill>
                <a:latin typeface="Times New Roman" pitchFamily="18" charset="0"/>
                <a:ea typeface="+mn-ea"/>
                <a:cs typeface="Times New Roman" pitchFamily="18" charset="0"/>
              </a:rPr>
              <a:t>lời</a:t>
            </a:r>
            <a:r>
              <a:rPr lang="en-US" sz="2400" kern="1200" dirty="0">
                <a:solidFill>
                  <a:prstClr val="black"/>
                </a:solidFill>
                <a:latin typeface="Times New Roman" pitchFamily="18" charset="0"/>
                <a:ea typeface="+mn-ea"/>
                <a:cs typeface="Times New Roman" pitchFamily="18" charset="0"/>
              </a:rPr>
              <a:t> </a:t>
            </a:r>
            <a:r>
              <a:rPr lang="en-US" sz="2400" kern="1200" dirty="0" err="1">
                <a:solidFill>
                  <a:prstClr val="black"/>
                </a:solidFill>
                <a:latin typeface="Times New Roman" pitchFamily="18" charset="0"/>
                <a:ea typeface="+mn-ea"/>
                <a:cs typeface="Times New Roman" pitchFamily="18" charset="0"/>
              </a:rPr>
              <a:t>các</a:t>
            </a:r>
            <a:r>
              <a:rPr lang="en-US" sz="2400" kern="1200" dirty="0">
                <a:solidFill>
                  <a:prstClr val="black"/>
                </a:solidFill>
                <a:latin typeface="Times New Roman" pitchFamily="18" charset="0"/>
                <a:ea typeface="+mn-ea"/>
                <a:cs typeface="Times New Roman" pitchFamily="18" charset="0"/>
              </a:rPr>
              <a:t> </a:t>
            </a:r>
            <a:r>
              <a:rPr lang="en-US" sz="2400" kern="1200" dirty="0" err="1">
                <a:solidFill>
                  <a:prstClr val="black"/>
                </a:solidFill>
                <a:latin typeface="Times New Roman" pitchFamily="18" charset="0"/>
                <a:ea typeface="+mn-ea"/>
                <a:cs typeface="Times New Roman" pitchFamily="18" charset="0"/>
              </a:rPr>
              <a:t>câu</a:t>
            </a:r>
            <a:r>
              <a:rPr lang="en-US" sz="2400" kern="1200" dirty="0">
                <a:solidFill>
                  <a:prstClr val="black"/>
                </a:solidFill>
                <a:latin typeface="Times New Roman" pitchFamily="18" charset="0"/>
                <a:ea typeface="+mn-ea"/>
                <a:cs typeface="Times New Roman" pitchFamily="18" charset="0"/>
              </a:rPr>
              <a:t> </a:t>
            </a:r>
            <a:r>
              <a:rPr lang="en-US" sz="2400" kern="1200" dirty="0" err="1">
                <a:solidFill>
                  <a:prstClr val="black"/>
                </a:solidFill>
                <a:latin typeface="Times New Roman" pitchFamily="18" charset="0"/>
                <a:ea typeface="+mn-ea"/>
                <a:cs typeface="Times New Roman" pitchFamily="18" charset="0"/>
              </a:rPr>
              <a:t>hỏi</a:t>
            </a:r>
            <a:r>
              <a:rPr lang="en-US" sz="2400" kern="1200" dirty="0">
                <a:solidFill>
                  <a:prstClr val="black"/>
                </a:solidFill>
                <a:latin typeface="Times New Roman" pitchFamily="18" charset="0"/>
                <a:ea typeface="+mn-ea"/>
                <a:cs typeface="Times New Roman" pitchFamily="18" charset="0"/>
              </a:rPr>
              <a:t> </a:t>
            </a:r>
            <a:r>
              <a:rPr lang="en-US" sz="2400" kern="1200" dirty="0" err="1">
                <a:solidFill>
                  <a:prstClr val="black"/>
                </a:solidFill>
                <a:latin typeface="Times New Roman" pitchFamily="18" charset="0"/>
                <a:ea typeface="+mn-ea"/>
                <a:cs typeface="Times New Roman" pitchFamily="18" charset="0"/>
              </a:rPr>
              <a:t>nhe</a:t>
            </a:r>
            <a:r>
              <a:rPr lang="en-US" sz="2400" kern="1200" dirty="0">
                <a:solidFill>
                  <a:prstClr val="black"/>
                </a:solidFill>
                <a:latin typeface="Times New Roman" pitchFamily="18" charset="0"/>
                <a:ea typeface="+mn-ea"/>
                <a:cs typeface="Times New Roman" pitchFamily="18" charset="0"/>
              </a:rPr>
              <a:t>́.</a:t>
            </a:r>
          </a:p>
        </p:txBody>
      </p:sp>
      <p:pic>
        <p:nvPicPr>
          <p:cNvPr id="8" name="Picture 7">
            <a:hlinkClick r:id="rId5" action="ppaction://hlinksldjump"/>
          </p:cNvPr>
          <p:cNvPicPr>
            <a:picLocks noChangeAspect="1"/>
          </p:cNvPicPr>
          <p:nvPr/>
        </p:nvPicPr>
        <p:blipFill>
          <a:blip r:embed="rId6">
            <a:extLst>
              <a:ext uri="{BEBA8EAE-BF5A-486C-A8C5-ECC9F3942E4B}">
                <a14:imgProps xmlns:a14="http://schemas.microsoft.com/office/drawing/2010/main">
                  <a14:imgLayer r:embed="rId7">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6961910" y="0"/>
            <a:ext cx="1028700" cy="1305457"/>
          </a:xfrm>
          <a:prstGeom prst="rect">
            <a:avLst/>
          </a:prstGeom>
        </p:spPr>
      </p:pic>
      <p:pic>
        <p:nvPicPr>
          <p:cNvPr id="9" name="Doremon-Beat_vy4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57200" y="57150"/>
            <a:ext cx="457200" cy="457200"/>
          </a:xfrm>
          <a:prstGeom prst="rect">
            <a:avLst/>
          </a:prstGeom>
        </p:spPr>
      </p:pic>
    </p:spTree>
    <p:extLst>
      <p:ext uri="{BB962C8B-B14F-4D97-AF65-F5344CB8AC3E}">
        <p14:creationId xmlns:p14="http://schemas.microsoft.com/office/powerpoint/2010/main" val="1472297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5" fill="hold" display="0">
                  <p:stCondLst>
                    <p:cond delay="indefinite"/>
                  </p:stCondLst>
                  <p:endCondLst>
                    <p:cond evt="onStopAudio" delay="0">
                      <p:tgtEl>
                        <p:sldTgt/>
                      </p:tgtEl>
                    </p:cond>
                  </p:endCondLst>
                </p:cTn>
                <p:tgtEl>
                  <p:spTgt spid="9"/>
                </p:tgtEl>
              </p:cMediaNode>
            </p:audio>
          </p:childTnLst>
        </p:cTn>
      </p:par>
    </p:tnLst>
    <p:bldLst>
      <p:bldP spid="5" grpId="0" animBg="1"/>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CA580EEE-DB2F-48A6-9752-6E4DF1990420}"/>
              </a:ext>
            </a:extLst>
          </p:cNvPr>
          <p:cNvSpPr txBox="1">
            <a:spLocks noChangeArrowheads="1"/>
          </p:cNvSpPr>
          <p:nvPr/>
        </p:nvSpPr>
        <p:spPr>
          <a:xfrm>
            <a:off x="3185962" y="205979"/>
            <a:ext cx="2772076" cy="651271"/>
          </a:xfrm>
          <a:prstGeom prst="rect">
            <a:avLst/>
          </a:prstGeom>
          <a:ln>
            <a:solidFill>
              <a:srgbClr val="002060"/>
            </a:solidFill>
          </a:ln>
        </p:spPr>
        <p:txBody>
          <a:bodyPr/>
          <a:lstStyle/>
          <a:p>
            <a:pPr algn="ctr" eaLnBrk="1" hangingPunct="1">
              <a:defRPr/>
            </a:pPr>
            <a:r>
              <a:rPr lang="en-US" sz="3300" dirty="0" err="1">
                <a:solidFill>
                  <a:srgbClr val="7030A0"/>
                </a:solidFill>
                <a:latin typeface="+mj-lt"/>
                <a:ea typeface="+mj-ea"/>
                <a:cs typeface="+mj-cs"/>
              </a:rPr>
              <a:t>Bạch</a:t>
            </a:r>
            <a:r>
              <a:rPr lang="en-US" sz="3300" dirty="0">
                <a:solidFill>
                  <a:srgbClr val="7030A0"/>
                </a:solidFill>
                <a:latin typeface="+mj-lt"/>
                <a:ea typeface="+mj-ea"/>
                <a:cs typeface="+mj-cs"/>
              </a:rPr>
              <a:t> </a:t>
            </a:r>
            <a:r>
              <a:rPr lang="en-US" sz="3300" dirty="0" err="1">
                <a:solidFill>
                  <a:srgbClr val="7030A0"/>
                </a:solidFill>
                <a:latin typeface="+mj-lt"/>
                <a:ea typeface="+mj-ea"/>
                <a:cs typeface="+mj-cs"/>
              </a:rPr>
              <a:t>đàn</a:t>
            </a:r>
            <a:endParaRPr lang="en-US" sz="3300" dirty="0">
              <a:solidFill>
                <a:srgbClr val="7030A0"/>
              </a:solidFill>
              <a:latin typeface="+mj-lt"/>
              <a:ea typeface="+mj-ea"/>
              <a:cs typeface="+mj-cs"/>
            </a:endParaRPr>
          </a:p>
        </p:txBody>
      </p:sp>
      <p:pic>
        <p:nvPicPr>
          <p:cNvPr id="24579" name="Picture 11" descr="Kết quả hình ảnh cho cây bạch đàn ở úc">
            <a:extLst>
              <a:ext uri="{FF2B5EF4-FFF2-40B4-BE49-F238E27FC236}">
                <a16:creationId xmlns:a16="http://schemas.microsoft.com/office/drawing/2014/main" id="{932116A1-E0E0-42D8-85B6-78B377725F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8431" y="1210977"/>
            <a:ext cx="3864894" cy="3456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2">
            <a:extLst>
              <a:ext uri="{FF2B5EF4-FFF2-40B4-BE49-F238E27FC236}">
                <a16:creationId xmlns:a16="http://schemas.microsoft.com/office/drawing/2014/main" id="{1D280D84-C505-4DE1-81B8-48A3A64F1D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7760" y="1210978"/>
            <a:ext cx="3561181" cy="3456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AC27B8-6A59-4BCD-A3E2-349880603088}"/>
              </a:ext>
            </a:extLst>
          </p:cNvPr>
          <p:cNvSpPr txBox="1">
            <a:spLocks noChangeArrowheads="1"/>
          </p:cNvSpPr>
          <p:nvPr/>
        </p:nvSpPr>
        <p:spPr>
          <a:xfrm>
            <a:off x="3371850" y="205979"/>
            <a:ext cx="2514600" cy="573667"/>
          </a:xfrm>
          <a:prstGeom prst="rect">
            <a:avLst/>
          </a:prstGeom>
          <a:ln>
            <a:solidFill>
              <a:srgbClr val="002060"/>
            </a:solidFill>
          </a:ln>
        </p:spPr>
        <p:txBody>
          <a:bodyPr/>
          <a:lstStyle/>
          <a:p>
            <a:pPr algn="ctr" eaLnBrk="1" hangingPunct="1">
              <a:defRPr/>
            </a:pPr>
            <a:r>
              <a:rPr lang="en-US" sz="3300" dirty="0" err="1">
                <a:solidFill>
                  <a:srgbClr val="7030A0"/>
                </a:solidFill>
                <a:latin typeface="+mj-lt"/>
                <a:ea typeface="+mj-ea"/>
                <a:cs typeface="+mj-cs"/>
              </a:rPr>
              <a:t>Cây</a:t>
            </a:r>
            <a:r>
              <a:rPr lang="en-US" sz="3300" dirty="0">
                <a:solidFill>
                  <a:srgbClr val="7030A0"/>
                </a:solidFill>
                <a:latin typeface="+mj-lt"/>
                <a:ea typeface="+mj-ea"/>
                <a:cs typeface="+mj-cs"/>
              </a:rPr>
              <a:t> </a:t>
            </a:r>
            <a:r>
              <a:rPr lang="en-US" sz="3300" dirty="0" err="1">
                <a:solidFill>
                  <a:srgbClr val="7030A0"/>
                </a:solidFill>
                <a:latin typeface="+mj-lt"/>
                <a:ea typeface="+mj-ea"/>
                <a:cs typeface="+mj-cs"/>
              </a:rPr>
              <a:t>keo</a:t>
            </a:r>
            <a:endParaRPr lang="en-US" sz="3300" dirty="0">
              <a:solidFill>
                <a:srgbClr val="7030A0"/>
              </a:solidFill>
              <a:latin typeface="+mj-lt"/>
              <a:ea typeface="+mj-ea"/>
              <a:cs typeface="+mj-cs"/>
            </a:endParaRPr>
          </a:p>
        </p:txBody>
      </p:sp>
      <p:pic>
        <p:nvPicPr>
          <p:cNvPr id="25603" name="Picture 3">
            <a:extLst>
              <a:ext uri="{FF2B5EF4-FFF2-40B4-BE49-F238E27FC236}">
                <a16:creationId xmlns:a16="http://schemas.microsoft.com/office/drawing/2014/main" id="{0F37961C-D85E-448F-A7B7-22479F81CD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857251"/>
            <a:ext cx="5943600" cy="4080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_071_1~1">
            <a:extLst>
              <a:ext uri="{FF2B5EF4-FFF2-40B4-BE49-F238E27FC236}">
                <a16:creationId xmlns:a16="http://schemas.microsoft.com/office/drawing/2014/main" id="{10AE8A78-4F53-462E-834E-BBC44D9856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53644"/>
            <a:ext cx="3777916" cy="4055704"/>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77684697-AE1D-461D-AD27-61338E5A26B0}"/>
              </a:ext>
            </a:extLst>
          </p:cNvPr>
          <p:cNvSpPr txBox="1">
            <a:spLocks noChangeArrowheads="1"/>
          </p:cNvSpPr>
          <p:nvPr/>
        </p:nvSpPr>
        <p:spPr>
          <a:xfrm>
            <a:off x="2400300" y="228600"/>
            <a:ext cx="3886200" cy="608798"/>
          </a:xfrm>
          <a:prstGeom prst="rect">
            <a:avLst/>
          </a:prstGeom>
          <a:ln>
            <a:solidFill>
              <a:srgbClr val="002060"/>
            </a:solidFill>
          </a:ln>
        </p:spPr>
        <p:txBody>
          <a:bodyPr/>
          <a:lstStyle/>
          <a:p>
            <a:pPr algn="ctr" eaLnBrk="1" hangingPunct="1">
              <a:defRPr/>
            </a:pPr>
            <a:r>
              <a:rPr lang="en-US" sz="3300" dirty="0" err="1">
                <a:solidFill>
                  <a:srgbClr val="7030A0"/>
                </a:solidFill>
                <a:ea typeface="+mj-ea"/>
                <a:cs typeface="Times New Roman" pitchFamily="18" charset="0"/>
              </a:rPr>
              <a:t>Kăng</a:t>
            </a:r>
            <a:r>
              <a:rPr lang="en-US" sz="3300" dirty="0">
                <a:solidFill>
                  <a:srgbClr val="7030A0"/>
                </a:solidFill>
                <a:ea typeface="+mj-ea"/>
                <a:cs typeface="Times New Roman" pitchFamily="18" charset="0"/>
              </a:rPr>
              <a:t>- </a:t>
            </a:r>
            <a:r>
              <a:rPr lang="en-US" sz="3300" dirty="0" err="1">
                <a:solidFill>
                  <a:srgbClr val="7030A0"/>
                </a:solidFill>
                <a:ea typeface="+mj-ea"/>
                <a:cs typeface="Times New Roman" pitchFamily="18" charset="0"/>
              </a:rPr>
              <a:t>gu</a:t>
            </a:r>
            <a:r>
              <a:rPr lang="en-US" sz="3300" dirty="0">
                <a:solidFill>
                  <a:srgbClr val="7030A0"/>
                </a:solidFill>
                <a:ea typeface="+mj-ea"/>
                <a:cs typeface="Times New Roman" pitchFamily="18" charset="0"/>
              </a:rPr>
              <a:t>- </a:t>
            </a:r>
            <a:r>
              <a:rPr lang="en-US" sz="3300" dirty="0" err="1">
                <a:solidFill>
                  <a:srgbClr val="7030A0"/>
                </a:solidFill>
                <a:ea typeface="+mj-ea"/>
                <a:cs typeface="Times New Roman" pitchFamily="18" charset="0"/>
              </a:rPr>
              <a:t>ru</a:t>
            </a:r>
            <a:endParaRPr lang="en-US" sz="3300" dirty="0">
              <a:solidFill>
                <a:srgbClr val="7030A0"/>
              </a:solidFill>
              <a:ea typeface="+mj-ea"/>
              <a:cs typeface="Times New Roman" pitchFamily="18" charset="0"/>
            </a:endParaRPr>
          </a:p>
        </p:txBody>
      </p:sp>
      <p:pic>
        <p:nvPicPr>
          <p:cNvPr id="26628" name="Picture 3">
            <a:extLst>
              <a:ext uri="{FF2B5EF4-FFF2-40B4-BE49-F238E27FC236}">
                <a16:creationId xmlns:a16="http://schemas.microsoft.com/office/drawing/2014/main" id="{19192A2D-1FC8-4986-B744-5E241E6BA2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1506" y="953643"/>
            <a:ext cx="3984859" cy="4068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amond(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a:extLst>
              <a:ext uri="{FF2B5EF4-FFF2-40B4-BE49-F238E27FC236}">
                <a16:creationId xmlns:a16="http://schemas.microsoft.com/office/drawing/2014/main" id="{1F13D551-B82F-4AC5-A4B1-7E3503AAEA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1687" y="171450"/>
            <a:ext cx="3528863"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a:extLst>
              <a:ext uri="{FF2B5EF4-FFF2-40B4-BE49-F238E27FC236}">
                <a16:creationId xmlns:a16="http://schemas.microsoft.com/office/drawing/2014/main" id="{39BD7AEC-225A-4916-AE23-4CE994FF4B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71450"/>
            <a:ext cx="3426594"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a:extLst>
              <a:ext uri="{FF2B5EF4-FFF2-40B4-BE49-F238E27FC236}">
                <a16:creationId xmlns:a16="http://schemas.microsoft.com/office/drawing/2014/main" id="{296483EF-2452-4636-9D91-D59E12103C7C}"/>
              </a:ext>
            </a:extLst>
          </p:cNvPr>
          <p:cNvSpPr txBox="1">
            <a:spLocks noChangeArrowheads="1"/>
          </p:cNvSpPr>
          <p:nvPr/>
        </p:nvSpPr>
        <p:spPr>
          <a:xfrm>
            <a:off x="2628900" y="4340994"/>
            <a:ext cx="3886200" cy="631056"/>
          </a:xfrm>
          <a:prstGeom prst="rect">
            <a:avLst/>
          </a:prstGeom>
          <a:ln>
            <a:solidFill>
              <a:srgbClr val="002060"/>
            </a:solidFill>
          </a:ln>
        </p:spPr>
        <p:txBody>
          <a:bodyPr/>
          <a:lstStyle/>
          <a:p>
            <a:pPr algn="ctr" eaLnBrk="1" hangingPunct="1">
              <a:defRPr/>
            </a:pPr>
            <a:r>
              <a:rPr lang="en-US" sz="3300" dirty="0" err="1">
                <a:solidFill>
                  <a:srgbClr val="7030A0"/>
                </a:solidFill>
                <a:latin typeface="+mj-lt"/>
                <a:ea typeface="+mj-ea"/>
                <a:cs typeface="+mj-cs"/>
              </a:rPr>
              <a:t>Gấu</a:t>
            </a:r>
            <a:r>
              <a:rPr lang="en-US" sz="3300" dirty="0">
                <a:solidFill>
                  <a:srgbClr val="7030A0"/>
                </a:solidFill>
                <a:latin typeface="+mj-lt"/>
                <a:ea typeface="+mj-ea"/>
                <a:cs typeface="+mj-cs"/>
              </a:rPr>
              <a:t> </a:t>
            </a:r>
            <a:r>
              <a:rPr lang="en-US" sz="3300" dirty="0" err="1">
                <a:solidFill>
                  <a:srgbClr val="7030A0"/>
                </a:solidFill>
                <a:latin typeface="+mj-lt"/>
                <a:ea typeface="+mj-ea"/>
                <a:cs typeface="+mj-cs"/>
              </a:rPr>
              <a:t>túi</a:t>
            </a:r>
            <a:r>
              <a:rPr lang="en-US" sz="3300" dirty="0">
                <a:solidFill>
                  <a:srgbClr val="7030A0"/>
                </a:solidFill>
                <a:latin typeface="+mj-lt"/>
                <a:ea typeface="+mj-ea"/>
                <a:cs typeface="+mj-cs"/>
              </a:rPr>
              <a:t> </a:t>
            </a:r>
            <a:r>
              <a:rPr lang="en-US" sz="3300" dirty="0" err="1">
                <a:solidFill>
                  <a:srgbClr val="7030A0"/>
                </a:solidFill>
                <a:latin typeface="+mj-lt"/>
                <a:ea typeface="+mj-ea"/>
                <a:cs typeface="+mj-cs"/>
              </a:rPr>
              <a:t>cô</a:t>
            </a:r>
            <a:r>
              <a:rPr lang="en-US" sz="3300" dirty="0">
                <a:solidFill>
                  <a:srgbClr val="7030A0"/>
                </a:solidFill>
                <a:latin typeface="+mj-lt"/>
                <a:ea typeface="+mj-ea"/>
                <a:cs typeface="+mj-cs"/>
              </a:rPr>
              <a:t>-a-la</a:t>
            </a: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16" fill="hold" nodeType="clickEffect">
                                  <p:stCondLst>
                                    <p:cond delay="0"/>
                                  </p:stCondLst>
                                  <p:childTnLst>
                                    <p:set>
                                      <p:cBhvr>
                                        <p:cTn id="12" dur="1" fill="hold">
                                          <p:stCondLst>
                                            <p:cond delay="0"/>
                                          </p:stCondLst>
                                        </p:cTn>
                                        <p:tgtEl>
                                          <p:spTgt spid="14338"/>
                                        </p:tgtEl>
                                        <p:attrNameLst>
                                          <p:attrName>style.visibility</p:attrName>
                                        </p:attrNameLst>
                                      </p:cBhvr>
                                      <p:to>
                                        <p:strVal val="visible"/>
                                      </p:to>
                                    </p:set>
                                    <p:animEffect transition="in" filter="box(in)">
                                      <p:cBhvr>
                                        <p:cTn id="13" dur="500"/>
                                        <p:tgtEl>
                                          <p:spTgt spid="1433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ox(i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3">
            <a:extLst>
              <a:ext uri="{FF2B5EF4-FFF2-40B4-BE49-F238E27FC236}">
                <a16:creationId xmlns:a16="http://schemas.microsoft.com/office/drawing/2014/main" id="{C5B0A7FE-3C9F-46B3-9788-7C524F32E6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7799" y="903081"/>
            <a:ext cx="5365483" cy="310633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B255C9E-BE21-4E74-A184-CDF71DC81F70}"/>
              </a:ext>
            </a:extLst>
          </p:cNvPr>
          <p:cNvSpPr txBox="1">
            <a:spLocks noChangeArrowheads="1"/>
          </p:cNvSpPr>
          <p:nvPr/>
        </p:nvSpPr>
        <p:spPr>
          <a:xfrm>
            <a:off x="154005" y="903081"/>
            <a:ext cx="3022332" cy="3206551"/>
          </a:xfrm>
          <a:prstGeom prst="rect">
            <a:avLst/>
          </a:prstGeom>
          <a:ln>
            <a:solidFill>
              <a:srgbClr val="002060"/>
            </a:solidFill>
          </a:ln>
        </p:spPr>
        <p:txBody>
          <a:bodyPr/>
          <a:lstStyle/>
          <a:p>
            <a:pPr algn="just" eaLnBrk="1" hangingPunct="1">
              <a:defRPr/>
            </a:pPr>
            <a:r>
              <a:rPr lang="en-US" sz="2400" i="1" dirty="0">
                <a:solidFill>
                  <a:srgbClr val="7030A0"/>
                </a:solidFill>
                <a:latin typeface="+mj-lt"/>
                <a:ea typeface="+mj-ea"/>
                <a:cs typeface="+mj-cs"/>
              </a:rPr>
              <a:t>“</a:t>
            </a:r>
            <a:r>
              <a:rPr lang="en-US" sz="2400" i="1" dirty="0" err="1">
                <a:solidFill>
                  <a:srgbClr val="7030A0"/>
                </a:solidFill>
                <a:latin typeface="+mj-lt"/>
                <a:ea typeface="+mj-ea"/>
                <a:cs typeface="+mj-cs"/>
              </a:rPr>
              <a:t>Quỷ</a:t>
            </a:r>
            <a:r>
              <a:rPr lang="en-US" sz="2400" i="1" dirty="0">
                <a:solidFill>
                  <a:srgbClr val="7030A0"/>
                </a:solidFill>
                <a:latin typeface="+mj-lt"/>
                <a:ea typeface="+mj-ea"/>
                <a:cs typeface="+mj-cs"/>
              </a:rPr>
              <a:t> Tasmanian” </a:t>
            </a:r>
            <a:r>
              <a:rPr lang="en-US" sz="2400" i="1" dirty="0" err="1">
                <a:solidFill>
                  <a:srgbClr val="7030A0"/>
                </a:solidFill>
                <a:latin typeface="+mj-lt"/>
                <a:ea typeface="+mj-ea"/>
                <a:cs typeface="+mj-cs"/>
              </a:rPr>
              <a:t>là</a:t>
            </a:r>
            <a:r>
              <a:rPr lang="en-US" sz="2400" i="1" dirty="0">
                <a:solidFill>
                  <a:srgbClr val="7030A0"/>
                </a:solidFill>
                <a:latin typeface="+mj-lt"/>
                <a:ea typeface="+mj-ea"/>
                <a:cs typeface="+mj-cs"/>
              </a:rPr>
              <a:t> </a:t>
            </a:r>
            <a:r>
              <a:rPr lang="en-US" sz="2400" i="1" dirty="0" err="1">
                <a:solidFill>
                  <a:srgbClr val="7030A0"/>
                </a:solidFill>
                <a:latin typeface="+mj-lt"/>
                <a:ea typeface="+mj-ea"/>
                <a:cs typeface="+mj-cs"/>
              </a:rPr>
              <a:t>mệnh</a:t>
            </a:r>
            <a:r>
              <a:rPr lang="en-US" sz="2400" i="1" dirty="0">
                <a:solidFill>
                  <a:srgbClr val="7030A0"/>
                </a:solidFill>
                <a:latin typeface="+mj-lt"/>
                <a:ea typeface="+mj-ea"/>
                <a:cs typeface="+mj-cs"/>
              </a:rPr>
              <a:t> </a:t>
            </a:r>
            <a:r>
              <a:rPr lang="en-US" sz="2400" i="1" dirty="0" err="1">
                <a:solidFill>
                  <a:srgbClr val="7030A0"/>
                </a:solidFill>
                <a:latin typeface="+mj-lt"/>
                <a:ea typeface="+mj-ea"/>
                <a:cs typeface="+mj-cs"/>
              </a:rPr>
              <a:t>danh</a:t>
            </a:r>
            <a:r>
              <a:rPr lang="en-US" sz="2400" i="1" dirty="0">
                <a:solidFill>
                  <a:srgbClr val="7030A0"/>
                </a:solidFill>
                <a:latin typeface="+mj-lt"/>
                <a:ea typeface="+mj-ea"/>
                <a:cs typeface="+mj-cs"/>
              </a:rPr>
              <a:t> </a:t>
            </a:r>
            <a:r>
              <a:rPr lang="en-US" sz="2400" i="1" dirty="0" err="1">
                <a:solidFill>
                  <a:srgbClr val="7030A0"/>
                </a:solidFill>
                <a:latin typeface="+mj-lt"/>
                <a:ea typeface="+mj-ea"/>
                <a:cs typeface="+mj-cs"/>
              </a:rPr>
              <a:t>của</a:t>
            </a:r>
            <a:r>
              <a:rPr lang="en-US" sz="2400" i="1" dirty="0">
                <a:solidFill>
                  <a:srgbClr val="7030A0"/>
                </a:solidFill>
                <a:latin typeface="+mj-lt"/>
                <a:ea typeface="+mj-ea"/>
                <a:cs typeface="+mj-cs"/>
              </a:rPr>
              <a:t> </a:t>
            </a:r>
            <a:r>
              <a:rPr lang="en-US" sz="2400" i="1" dirty="0" err="1">
                <a:solidFill>
                  <a:srgbClr val="7030A0"/>
                </a:solidFill>
                <a:latin typeface="+mj-lt"/>
                <a:ea typeface="+mj-ea"/>
                <a:cs typeface="+mj-cs"/>
              </a:rPr>
              <a:t>loài</a:t>
            </a:r>
            <a:r>
              <a:rPr lang="en-US" sz="2400" i="1" dirty="0">
                <a:solidFill>
                  <a:srgbClr val="7030A0"/>
                </a:solidFill>
                <a:latin typeface="+mj-lt"/>
                <a:ea typeface="+mj-ea"/>
                <a:cs typeface="+mj-cs"/>
              </a:rPr>
              <a:t> </a:t>
            </a:r>
            <a:r>
              <a:rPr lang="en-US" sz="2400" i="1" dirty="0" err="1">
                <a:solidFill>
                  <a:srgbClr val="7030A0"/>
                </a:solidFill>
                <a:latin typeface="+mj-lt"/>
                <a:ea typeface="+mj-ea"/>
                <a:cs typeface="+mj-cs"/>
              </a:rPr>
              <a:t>thú</a:t>
            </a:r>
            <a:r>
              <a:rPr lang="en-US" sz="2400" i="1" dirty="0">
                <a:solidFill>
                  <a:srgbClr val="7030A0"/>
                </a:solidFill>
                <a:latin typeface="+mj-lt"/>
                <a:ea typeface="+mj-ea"/>
                <a:cs typeface="+mj-cs"/>
              </a:rPr>
              <a:t> </a:t>
            </a:r>
            <a:r>
              <a:rPr lang="en-US" sz="2400" i="1" dirty="0" err="1">
                <a:solidFill>
                  <a:srgbClr val="7030A0"/>
                </a:solidFill>
                <a:latin typeface="+mj-lt"/>
                <a:ea typeface="+mj-ea"/>
                <a:cs typeface="+mj-cs"/>
              </a:rPr>
              <a:t>có</a:t>
            </a:r>
            <a:r>
              <a:rPr lang="en-US" sz="2400" i="1" dirty="0">
                <a:solidFill>
                  <a:srgbClr val="7030A0"/>
                </a:solidFill>
                <a:latin typeface="+mj-lt"/>
                <a:ea typeface="+mj-ea"/>
                <a:cs typeface="+mj-cs"/>
              </a:rPr>
              <a:t> </a:t>
            </a:r>
            <a:r>
              <a:rPr lang="en-US" sz="2400" i="1" dirty="0" err="1">
                <a:solidFill>
                  <a:srgbClr val="7030A0"/>
                </a:solidFill>
                <a:latin typeface="+mj-lt"/>
                <a:ea typeface="+mj-ea"/>
                <a:cs typeface="+mj-cs"/>
              </a:rPr>
              <a:t>túi</a:t>
            </a:r>
            <a:r>
              <a:rPr lang="en-US" sz="2400" i="1" dirty="0">
                <a:solidFill>
                  <a:srgbClr val="7030A0"/>
                </a:solidFill>
                <a:latin typeface="+mj-lt"/>
                <a:ea typeface="+mj-ea"/>
                <a:cs typeface="+mj-cs"/>
              </a:rPr>
              <a:t> </a:t>
            </a:r>
            <a:r>
              <a:rPr lang="en-US" sz="2400" i="1" dirty="0" err="1">
                <a:solidFill>
                  <a:srgbClr val="7030A0"/>
                </a:solidFill>
                <a:latin typeface="+mj-lt"/>
                <a:ea typeface="+mj-ea"/>
                <a:cs typeface="+mj-cs"/>
              </a:rPr>
              <a:t>ăn</a:t>
            </a:r>
            <a:r>
              <a:rPr lang="en-US" sz="2400" i="1" dirty="0">
                <a:solidFill>
                  <a:srgbClr val="7030A0"/>
                </a:solidFill>
                <a:latin typeface="+mj-lt"/>
                <a:ea typeface="+mj-ea"/>
                <a:cs typeface="+mj-cs"/>
              </a:rPr>
              <a:t> </a:t>
            </a:r>
            <a:r>
              <a:rPr lang="en-US" sz="2400" i="1" dirty="0" err="1">
                <a:solidFill>
                  <a:srgbClr val="7030A0"/>
                </a:solidFill>
                <a:latin typeface="+mj-lt"/>
                <a:ea typeface="+mj-ea"/>
                <a:cs typeface="+mj-cs"/>
              </a:rPr>
              <a:t>thịt</a:t>
            </a:r>
            <a:r>
              <a:rPr lang="en-US" sz="2400" i="1" dirty="0">
                <a:solidFill>
                  <a:srgbClr val="7030A0"/>
                </a:solidFill>
                <a:latin typeface="+mj-lt"/>
                <a:ea typeface="+mj-ea"/>
                <a:cs typeface="+mj-cs"/>
              </a:rPr>
              <a:t> </a:t>
            </a:r>
            <a:r>
              <a:rPr lang="en-US" sz="2400" i="1" dirty="0" err="1">
                <a:solidFill>
                  <a:srgbClr val="7030A0"/>
                </a:solidFill>
                <a:latin typeface="+mj-lt"/>
                <a:ea typeface="+mj-ea"/>
                <a:cs typeface="+mj-cs"/>
              </a:rPr>
              <a:t>lớn</a:t>
            </a:r>
            <a:r>
              <a:rPr lang="en-US" sz="2400" i="1" dirty="0">
                <a:solidFill>
                  <a:srgbClr val="7030A0"/>
                </a:solidFill>
                <a:latin typeface="+mj-lt"/>
                <a:ea typeface="+mj-ea"/>
                <a:cs typeface="+mj-cs"/>
              </a:rPr>
              <a:t> </a:t>
            </a:r>
            <a:r>
              <a:rPr lang="en-US" sz="2400" i="1" dirty="0" err="1">
                <a:solidFill>
                  <a:srgbClr val="7030A0"/>
                </a:solidFill>
                <a:latin typeface="+mj-lt"/>
                <a:ea typeface="+mj-ea"/>
                <a:cs typeface="+mj-cs"/>
              </a:rPr>
              <a:t>nhất</a:t>
            </a:r>
            <a:r>
              <a:rPr lang="en-US" sz="2400" i="1" dirty="0">
                <a:solidFill>
                  <a:srgbClr val="7030A0"/>
                </a:solidFill>
                <a:latin typeface="+mj-lt"/>
                <a:ea typeface="+mj-ea"/>
                <a:cs typeface="+mj-cs"/>
              </a:rPr>
              <a:t> </a:t>
            </a:r>
            <a:r>
              <a:rPr lang="en-US" sz="2400" i="1" dirty="0" err="1">
                <a:solidFill>
                  <a:srgbClr val="7030A0"/>
                </a:solidFill>
                <a:latin typeface="+mj-lt"/>
                <a:ea typeface="+mj-ea"/>
                <a:cs typeface="+mj-cs"/>
              </a:rPr>
              <a:t>sống</a:t>
            </a:r>
            <a:r>
              <a:rPr lang="en-US" sz="2400" i="1" dirty="0">
                <a:solidFill>
                  <a:srgbClr val="7030A0"/>
                </a:solidFill>
                <a:latin typeface="+mj-lt"/>
                <a:ea typeface="+mj-ea"/>
                <a:cs typeface="+mj-cs"/>
              </a:rPr>
              <a:t> </a:t>
            </a:r>
            <a:r>
              <a:rPr lang="en-US" sz="2400" i="1" dirty="0" err="1">
                <a:solidFill>
                  <a:srgbClr val="7030A0"/>
                </a:solidFill>
                <a:latin typeface="+mj-lt"/>
                <a:ea typeface="+mj-ea"/>
                <a:cs typeface="+mj-cs"/>
              </a:rPr>
              <a:t>tại</a:t>
            </a:r>
            <a:r>
              <a:rPr lang="en-US" sz="2400" i="1" dirty="0">
                <a:solidFill>
                  <a:srgbClr val="7030A0"/>
                </a:solidFill>
                <a:latin typeface="+mj-lt"/>
                <a:ea typeface="+mj-ea"/>
                <a:cs typeface="+mj-cs"/>
              </a:rPr>
              <a:t> </a:t>
            </a:r>
            <a:r>
              <a:rPr lang="en-US" sz="2400" dirty="0">
                <a:solidFill>
                  <a:srgbClr val="7030A0"/>
                </a:solidFill>
                <a:latin typeface="+mj-lt"/>
                <a:ea typeface="+mj-ea"/>
                <a:cs typeface="+mj-cs"/>
              </a:rPr>
              <a:t>Ô-</a:t>
            </a:r>
            <a:r>
              <a:rPr lang="en-US" sz="2400" dirty="0" err="1">
                <a:solidFill>
                  <a:srgbClr val="7030A0"/>
                </a:solidFill>
                <a:latin typeface="+mj-lt"/>
                <a:ea typeface="+mj-ea"/>
                <a:cs typeface="+mj-cs"/>
              </a:rPr>
              <a:t>xtrây</a:t>
            </a:r>
            <a:r>
              <a:rPr lang="en-US" sz="2400" dirty="0">
                <a:solidFill>
                  <a:srgbClr val="7030A0"/>
                </a:solidFill>
                <a:latin typeface="+mj-lt"/>
                <a:ea typeface="+mj-ea"/>
                <a:cs typeface="+mj-cs"/>
              </a:rPr>
              <a:t>-li-a</a:t>
            </a:r>
            <a:r>
              <a:rPr lang="en-US" sz="2400" i="1" dirty="0">
                <a:solidFill>
                  <a:srgbClr val="7030A0"/>
                </a:solidFill>
                <a:latin typeface="+mj-lt"/>
                <a:ea typeface="+mj-ea"/>
                <a:cs typeface="+mj-cs"/>
              </a:rPr>
              <a:t>. </a:t>
            </a:r>
            <a:r>
              <a:rPr lang="en-US" sz="2400" i="1" dirty="0" err="1">
                <a:solidFill>
                  <a:srgbClr val="7030A0"/>
                </a:solidFill>
                <a:latin typeface="+mj-lt"/>
                <a:ea typeface="+mj-ea"/>
                <a:cs typeface="+mj-cs"/>
              </a:rPr>
              <a:t>Loài</a:t>
            </a:r>
            <a:r>
              <a:rPr lang="en-US" sz="2400" i="1" dirty="0">
                <a:solidFill>
                  <a:srgbClr val="7030A0"/>
                </a:solidFill>
                <a:latin typeface="+mj-lt"/>
                <a:ea typeface="+mj-ea"/>
                <a:cs typeface="+mj-cs"/>
              </a:rPr>
              <a:t> </a:t>
            </a:r>
            <a:r>
              <a:rPr lang="en-US" sz="2400" i="1" dirty="0" err="1">
                <a:solidFill>
                  <a:srgbClr val="7030A0"/>
                </a:solidFill>
                <a:latin typeface="+mj-lt"/>
                <a:ea typeface="+mj-ea"/>
                <a:cs typeface="+mj-cs"/>
              </a:rPr>
              <a:t>động</a:t>
            </a:r>
            <a:r>
              <a:rPr lang="en-US" sz="2400" i="1" dirty="0">
                <a:solidFill>
                  <a:srgbClr val="7030A0"/>
                </a:solidFill>
                <a:latin typeface="+mj-lt"/>
                <a:ea typeface="+mj-ea"/>
                <a:cs typeface="+mj-cs"/>
              </a:rPr>
              <a:t> </a:t>
            </a:r>
            <a:r>
              <a:rPr lang="en-US" sz="2400" i="1" dirty="0" err="1">
                <a:solidFill>
                  <a:srgbClr val="7030A0"/>
                </a:solidFill>
                <a:latin typeface="+mj-lt"/>
                <a:ea typeface="+mj-ea"/>
                <a:cs typeface="+mj-cs"/>
              </a:rPr>
              <a:t>vật</a:t>
            </a:r>
            <a:r>
              <a:rPr lang="en-US" sz="2400" i="1" dirty="0">
                <a:solidFill>
                  <a:srgbClr val="7030A0"/>
                </a:solidFill>
                <a:latin typeface="+mj-lt"/>
                <a:ea typeface="+mj-ea"/>
                <a:cs typeface="+mj-cs"/>
              </a:rPr>
              <a:t> </a:t>
            </a:r>
            <a:r>
              <a:rPr lang="en-US" sz="2400" i="1" dirty="0" err="1">
                <a:solidFill>
                  <a:srgbClr val="7030A0"/>
                </a:solidFill>
                <a:latin typeface="+mj-lt"/>
                <a:ea typeface="+mj-ea"/>
                <a:cs typeface="+mj-cs"/>
              </a:rPr>
              <a:t>quý</a:t>
            </a:r>
            <a:r>
              <a:rPr lang="en-US" sz="2400" i="1" dirty="0">
                <a:solidFill>
                  <a:srgbClr val="7030A0"/>
                </a:solidFill>
                <a:latin typeface="+mj-lt"/>
                <a:ea typeface="+mj-ea"/>
                <a:cs typeface="+mj-cs"/>
              </a:rPr>
              <a:t> </a:t>
            </a:r>
            <a:r>
              <a:rPr lang="en-US" sz="2400" i="1" dirty="0" err="1">
                <a:solidFill>
                  <a:srgbClr val="7030A0"/>
                </a:solidFill>
                <a:latin typeface="+mj-lt"/>
                <a:ea typeface="+mj-ea"/>
                <a:cs typeface="+mj-cs"/>
              </a:rPr>
              <a:t>hiếm</a:t>
            </a:r>
            <a:r>
              <a:rPr lang="en-US" sz="2400" i="1" dirty="0">
                <a:solidFill>
                  <a:srgbClr val="7030A0"/>
                </a:solidFill>
                <a:latin typeface="+mj-lt"/>
                <a:ea typeface="+mj-ea"/>
                <a:cs typeface="+mj-cs"/>
              </a:rPr>
              <a:t> </a:t>
            </a:r>
            <a:r>
              <a:rPr lang="en-US" sz="2400" i="1" dirty="0" err="1">
                <a:solidFill>
                  <a:srgbClr val="7030A0"/>
                </a:solidFill>
                <a:latin typeface="+mj-lt"/>
                <a:ea typeface="+mj-ea"/>
                <a:cs typeface="+mj-cs"/>
              </a:rPr>
              <a:t>này</a:t>
            </a:r>
            <a:r>
              <a:rPr lang="en-US" sz="2400" i="1" dirty="0">
                <a:solidFill>
                  <a:srgbClr val="7030A0"/>
                </a:solidFill>
                <a:latin typeface="+mj-lt"/>
                <a:ea typeface="+mj-ea"/>
                <a:cs typeface="+mj-cs"/>
              </a:rPr>
              <a:t> </a:t>
            </a:r>
            <a:r>
              <a:rPr lang="en-US" sz="2400" i="1" dirty="0" err="1">
                <a:solidFill>
                  <a:srgbClr val="7030A0"/>
                </a:solidFill>
                <a:latin typeface="+mj-lt"/>
                <a:ea typeface="+mj-ea"/>
                <a:cs typeface="+mj-cs"/>
              </a:rPr>
              <a:t>đang</a:t>
            </a:r>
            <a:r>
              <a:rPr lang="en-US" sz="2400" i="1" dirty="0">
                <a:solidFill>
                  <a:srgbClr val="7030A0"/>
                </a:solidFill>
                <a:latin typeface="+mj-lt"/>
                <a:ea typeface="+mj-ea"/>
                <a:cs typeface="+mj-cs"/>
              </a:rPr>
              <a:t> </a:t>
            </a:r>
            <a:r>
              <a:rPr lang="en-US" sz="2400" i="1" dirty="0" err="1">
                <a:solidFill>
                  <a:srgbClr val="7030A0"/>
                </a:solidFill>
                <a:latin typeface="+mj-lt"/>
                <a:ea typeface="+mj-ea"/>
                <a:cs typeface="+mj-cs"/>
              </a:rPr>
              <a:t>đối</a:t>
            </a:r>
            <a:r>
              <a:rPr lang="en-US" sz="2400" i="1" dirty="0">
                <a:solidFill>
                  <a:srgbClr val="7030A0"/>
                </a:solidFill>
                <a:latin typeface="+mj-lt"/>
                <a:ea typeface="+mj-ea"/>
                <a:cs typeface="+mj-cs"/>
              </a:rPr>
              <a:t> </a:t>
            </a:r>
            <a:r>
              <a:rPr lang="en-US" sz="2400" i="1" dirty="0" err="1">
                <a:solidFill>
                  <a:srgbClr val="7030A0"/>
                </a:solidFill>
                <a:latin typeface="+mj-lt"/>
                <a:ea typeface="+mj-ea"/>
                <a:cs typeface="+mj-cs"/>
              </a:rPr>
              <a:t>mặt</a:t>
            </a:r>
            <a:r>
              <a:rPr lang="en-US" sz="2400" i="1" dirty="0">
                <a:solidFill>
                  <a:srgbClr val="7030A0"/>
                </a:solidFill>
                <a:latin typeface="+mj-lt"/>
                <a:ea typeface="+mj-ea"/>
                <a:cs typeface="+mj-cs"/>
              </a:rPr>
              <a:t> </a:t>
            </a:r>
            <a:r>
              <a:rPr lang="en-US" sz="2400" i="1" dirty="0" err="1">
                <a:solidFill>
                  <a:srgbClr val="7030A0"/>
                </a:solidFill>
                <a:latin typeface="+mj-lt"/>
                <a:ea typeface="+mj-ea"/>
                <a:cs typeface="+mj-cs"/>
              </a:rPr>
              <a:t>với</a:t>
            </a:r>
            <a:r>
              <a:rPr lang="en-US" sz="2400" i="1" dirty="0">
                <a:solidFill>
                  <a:srgbClr val="7030A0"/>
                </a:solidFill>
                <a:latin typeface="+mj-lt"/>
                <a:ea typeface="+mj-ea"/>
                <a:cs typeface="+mj-cs"/>
              </a:rPr>
              <a:t> </a:t>
            </a:r>
            <a:r>
              <a:rPr lang="en-US" sz="2400" i="1" dirty="0" err="1">
                <a:solidFill>
                  <a:srgbClr val="7030A0"/>
                </a:solidFill>
                <a:latin typeface="+mj-lt"/>
                <a:ea typeface="+mj-ea"/>
                <a:cs typeface="+mj-cs"/>
              </a:rPr>
              <a:t>nguy</a:t>
            </a:r>
            <a:r>
              <a:rPr lang="en-US" sz="2400" i="1" dirty="0">
                <a:solidFill>
                  <a:srgbClr val="7030A0"/>
                </a:solidFill>
                <a:latin typeface="+mj-lt"/>
                <a:ea typeface="+mj-ea"/>
                <a:cs typeface="+mj-cs"/>
              </a:rPr>
              <a:t> </a:t>
            </a:r>
            <a:r>
              <a:rPr lang="en-US" sz="2400" i="1" dirty="0" err="1">
                <a:solidFill>
                  <a:srgbClr val="7030A0"/>
                </a:solidFill>
                <a:latin typeface="+mj-lt"/>
                <a:ea typeface="+mj-ea"/>
                <a:cs typeface="+mj-cs"/>
              </a:rPr>
              <a:t>cơ</a:t>
            </a:r>
            <a:r>
              <a:rPr lang="en-US" sz="2400" i="1" dirty="0">
                <a:solidFill>
                  <a:srgbClr val="7030A0"/>
                </a:solidFill>
                <a:latin typeface="+mj-lt"/>
                <a:ea typeface="+mj-ea"/>
                <a:cs typeface="+mj-cs"/>
              </a:rPr>
              <a:t> </a:t>
            </a:r>
            <a:r>
              <a:rPr lang="en-US" sz="2400" i="1" dirty="0" err="1">
                <a:solidFill>
                  <a:srgbClr val="7030A0"/>
                </a:solidFill>
                <a:latin typeface="+mj-lt"/>
                <a:ea typeface="+mj-ea"/>
                <a:cs typeface="+mj-cs"/>
              </a:rPr>
              <a:t>tuyệt</a:t>
            </a:r>
            <a:r>
              <a:rPr lang="en-US" sz="2400" i="1" dirty="0">
                <a:solidFill>
                  <a:srgbClr val="7030A0"/>
                </a:solidFill>
                <a:latin typeface="+mj-lt"/>
                <a:ea typeface="+mj-ea"/>
                <a:cs typeface="+mj-cs"/>
              </a:rPr>
              <a:t> </a:t>
            </a:r>
            <a:r>
              <a:rPr lang="en-US" sz="2400" i="1" dirty="0" err="1">
                <a:solidFill>
                  <a:srgbClr val="7030A0"/>
                </a:solidFill>
                <a:latin typeface="+mj-lt"/>
                <a:ea typeface="+mj-ea"/>
                <a:cs typeface="+mj-cs"/>
              </a:rPr>
              <a:t>chủng</a:t>
            </a:r>
            <a:r>
              <a:rPr lang="en-US" sz="2400" i="1" dirty="0">
                <a:solidFill>
                  <a:srgbClr val="7030A0"/>
                </a:solidFill>
                <a:latin typeface="+mj-lt"/>
                <a:ea typeface="+mj-ea"/>
                <a:cs typeface="+mj-cs"/>
              </a:rPr>
              <a:t>.</a:t>
            </a:r>
            <a:r>
              <a:rPr lang="en-US" sz="3600" dirty="0">
                <a:solidFill>
                  <a:srgbClr val="7030A0"/>
                </a:solidFill>
                <a:latin typeface="+mj-lt"/>
                <a:ea typeface="+mj-ea"/>
                <a:cs typeface="+mj-cs"/>
              </a:rPr>
              <a:t> </a:t>
            </a: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Tropical Forest">
            <a:extLst>
              <a:ext uri="{FF2B5EF4-FFF2-40B4-BE49-F238E27FC236}">
                <a16:creationId xmlns:a16="http://schemas.microsoft.com/office/drawing/2014/main" id="{5BF0CB99-65A9-4BBB-B7F7-75E6989571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6787" y="240539"/>
            <a:ext cx="6210701" cy="4154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Rectangle 4">
            <a:extLst>
              <a:ext uri="{FF2B5EF4-FFF2-40B4-BE49-F238E27FC236}">
                <a16:creationId xmlns:a16="http://schemas.microsoft.com/office/drawing/2014/main" id="{4E987EA2-A807-4D85-B595-3011F69B8F76}"/>
              </a:ext>
            </a:extLst>
          </p:cNvPr>
          <p:cNvSpPr>
            <a:spLocks noChangeArrowheads="1"/>
          </p:cNvSpPr>
          <p:nvPr/>
        </p:nvSpPr>
        <p:spPr bwMode="auto">
          <a:xfrm>
            <a:off x="3932521" y="4441296"/>
            <a:ext cx="1540806" cy="46166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b="1" dirty="0" err="1">
                <a:solidFill>
                  <a:srgbClr val="002060"/>
                </a:solidFill>
                <a:latin typeface="Times New Roman" panose="02020603050405020304" pitchFamily="18" charset="0"/>
              </a:rPr>
              <a:t>Rừng</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rậm</a:t>
            </a:r>
            <a:endParaRPr lang="en-US" altLang="en-US" sz="2400" dirty="0">
              <a:solidFill>
                <a:srgbClr val="002060"/>
              </a:solidFill>
              <a:latin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3">
            <a:extLst>
              <a:ext uri="{FF2B5EF4-FFF2-40B4-BE49-F238E27FC236}">
                <a16:creationId xmlns:a16="http://schemas.microsoft.com/office/drawing/2014/main" id="{06825F83-E9B7-4DC4-8050-6CBE061B3A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9559" y="837515"/>
            <a:ext cx="6114448" cy="3947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xtBox 4">
            <a:extLst>
              <a:ext uri="{FF2B5EF4-FFF2-40B4-BE49-F238E27FC236}">
                <a16:creationId xmlns:a16="http://schemas.microsoft.com/office/drawing/2014/main" id="{9DAE4FAF-94CA-48B5-8365-9AC167BC3832}"/>
              </a:ext>
            </a:extLst>
          </p:cNvPr>
          <p:cNvSpPr txBox="1">
            <a:spLocks noChangeArrowheads="1"/>
          </p:cNvSpPr>
          <p:nvPr/>
        </p:nvSpPr>
        <p:spPr bwMode="auto">
          <a:xfrm>
            <a:off x="3933808" y="216720"/>
            <a:ext cx="1885950" cy="50783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700" dirty="0" err="1">
                <a:solidFill>
                  <a:srgbClr val="7030A0"/>
                </a:solidFill>
                <a:latin typeface="Times New Roman" panose="02020603050405020304" pitchFamily="18" charset="0"/>
              </a:rPr>
              <a:t>Rừng</a:t>
            </a:r>
            <a:r>
              <a:rPr lang="en-US" altLang="en-US" sz="2700" dirty="0">
                <a:solidFill>
                  <a:srgbClr val="7030A0"/>
                </a:solidFill>
                <a:latin typeface="Times New Roman" panose="02020603050405020304" pitchFamily="18" charset="0"/>
              </a:rPr>
              <a:t> </a:t>
            </a:r>
            <a:r>
              <a:rPr lang="en-US" altLang="en-US" sz="2700" dirty="0" err="1">
                <a:solidFill>
                  <a:srgbClr val="7030A0"/>
                </a:solidFill>
                <a:latin typeface="Times New Roman" panose="02020603050405020304" pitchFamily="18" charset="0"/>
              </a:rPr>
              <a:t>dừa</a:t>
            </a:r>
            <a:endParaRPr lang="en-US" altLang="en-US" sz="2700" dirty="0">
              <a:solidFill>
                <a:srgbClr val="7030A0"/>
              </a:solidFill>
              <a:latin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7" name="Rectangle 2">
            <a:extLst>
              <a:ext uri="{FF2B5EF4-FFF2-40B4-BE49-F238E27FC236}">
                <a16:creationId xmlns:a16="http://schemas.microsoft.com/office/drawing/2014/main" id="{8E44190B-92FB-4B4C-853D-0F0516000D53}"/>
              </a:ext>
            </a:extLst>
          </p:cNvPr>
          <p:cNvSpPr txBox="1">
            <a:spLocks noChangeArrowheads="1"/>
          </p:cNvSpPr>
          <p:nvPr/>
        </p:nvSpPr>
        <p:spPr>
          <a:xfrm>
            <a:off x="779646" y="972152"/>
            <a:ext cx="8137358" cy="3388092"/>
          </a:xfrm>
          <a:prstGeom prst="rect">
            <a:avLst/>
          </a:prstGeom>
        </p:spPr>
        <p:txBody>
          <a:bodyPr/>
          <a:lstStyle/>
          <a:p>
            <a:pPr algn="ctr" eaLnBrk="1" hangingPunct="1">
              <a:lnSpc>
                <a:spcPct val="130000"/>
              </a:lnSpc>
              <a:defRPr/>
            </a:pPr>
            <a:r>
              <a:rPr lang="en-US" sz="2800" b="1" u="sng" kern="0" dirty="0" err="1">
                <a:solidFill>
                  <a:srgbClr val="FF0066"/>
                </a:solidFill>
                <a:ea typeface="+mj-ea"/>
                <a:cs typeface="Times New Roman" pitchFamily="18" charset="0"/>
              </a:rPr>
              <a:t>Kết</a:t>
            </a:r>
            <a:r>
              <a:rPr lang="en-US" sz="2800" b="1" u="sng" kern="0" dirty="0">
                <a:solidFill>
                  <a:srgbClr val="FF0066"/>
                </a:solidFill>
                <a:ea typeface="+mj-ea"/>
                <a:cs typeface="Times New Roman" pitchFamily="18" charset="0"/>
              </a:rPr>
              <a:t> </a:t>
            </a:r>
            <a:r>
              <a:rPr lang="en-US" sz="2800" b="1" u="sng" kern="0" dirty="0" err="1">
                <a:solidFill>
                  <a:srgbClr val="FF0066"/>
                </a:solidFill>
                <a:ea typeface="+mj-ea"/>
                <a:cs typeface="Times New Roman" pitchFamily="18" charset="0"/>
              </a:rPr>
              <a:t>luận</a:t>
            </a:r>
            <a:r>
              <a:rPr lang="en-US" sz="2800" b="1" kern="0" dirty="0">
                <a:solidFill>
                  <a:srgbClr val="FF0066"/>
                </a:solidFill>
                <a:ea typeface="+mj-ea"/>
                <a:cs typeface="Times New Roman" pitchFamily="18" charset="0"/>
              </a:rPr>
              <a:t>: </a:t>
            </a:r>
          </a:p>
          <a:p>
            <a:pPr algn="just" eaLnBrk="1" hangingPunct="1">
              <a:lnSpc>
                <a:spcPct val="130000"/>
              </a:lnSpc>
              <a:defRPr/>
            </a:pPr>
            <a:r>
              <a:rPr lang="en-US" sz="2800" b="1" i="1" kern="0" dirty="0">
                <a:solidFill>
                  <a:srgbClr val="002060"/>
                </a:solidFill>
                <a:ea typeface="+mj-ea"/>
                <a:cs typeface="Times New Roman" pitchFamily="18" charset="0"/>
              </a:rPr>
              <a:t>	</a:t>
            </a:r>
            <a:r>
              <a:rPr lang="en-US" sz="2800" b="1" i="1" kern="0" dirty="0" err="1">
                <a:solidFill>
                  <a:srgbClr val="002060"/>
                </a:solidFill>
                <a:ea typeface="+mj-ea"/>
                <a:cs typeface="Times New Roman" pitchFamily="18" charset="0"/>
              </a:rPr>
              <a:t>Lục</a:t>
            </a:r>
            <a:r>
              <a:rPr lang="en-US" sz="2800" b="1" i="1" kern="0" dirty="0">
                <a:solidFill>
                  <a:srgbClr val="002060"/>
                </a:solidFill>
                <a:ea typeface="+mj-ea"/>
                <a:cs typeface="Times New Roman" pitchFamily="18" charset="0"/>
              </a:rPr>
              <a:t> </a:t>
            </a:r>
            <a:r>
              <a:rPr lang="en-US" sz="2800" b="1" i="1" kern="0" dirty="0" err="1">
                <a:solidFill>
                  <a:srgbClr val="002060"/>
                </a:solidFill>
                <a:ea typeface="+mj-ea"/>
                <a:cs typeface="Times New Roman" pitchFamily="18" charset="0"/>
              </a:rPr>
              <a:t>địa</a:t>
            </a:r>
            <a:r>
              <a:rPr lang="en-US" sz="2800" b="1" i="1" kern="0" dirty="0">
                <a:solidFill>
                  <a:srgbClr val="002060"/>
                </a:solidFill>
                <a:ea typeface="+mj-ea"/>
                <a:cs typeface="Times New Roman" pitchFamily="18" charset="0"/>
              </a:rPr>
              <a:t> Ô- </a:t>
            </a:r>
            <a:r>
              <a:rPr lang="en-US" sz="2800" b="1" i="1" kern="0" dirty="0" err="1">
                <a:solidFill>
                  <a:srgbClr val="002060"/>
                </a:solidFill>
                <a:ea typeface="+mj-ea"/>
                <a:cs typeface="Times New Roman" pitchFamily="18" charset="0"/>
              </a:rPr>
              <a:t>xtrây</a:t>
            </a:r>
            <a:r>
              <a:rPr lang="en-US" sz="2800" b="1" i="1" kern="0" dirty="0">
                <a:solidFill>
                  <a:srgbClr val="002060"/>
                </a:solidFill>
                <a:ea typeface="+mj-ea"/>
                <a:cs typeface="Times New Roman" pitchFamily="18" charset="0"/>
              </a:rPr>
              <a:t>- li- a </a:t>
            </a:r>
            <a:r>
              <a:rPr lang="en-US" sz="2800" b="1" i="1" kern="0" dirty="0" err="1">
                <a:solidFill>
                  <a:srgbClr val="002060"/>
                </a:solidFill>
                <a:ea typeface="+mj-ea"/>
                <a:cs typeface="Times New Roman" pitchFamily="18" charset="0"/>
              </a:rPr>
              <a:t>có:khí</a:t>
            </a:r>
            <a:r>
              <a:rPr lang="en-US" sz="2800" b="1" i="1" kern="0" dirty="0">
                <a:solidFill>
                  <a:srgbClr val="002060"/>
                </a:solidFill>
                <a:ea typeface="+mj-ea"/>
                <a:cs typeface="Times New Roman" pitchFamily="18" charset="0"/>
              </a:rPr>
              <a:t> </a:t>
            </a:r>
            <a:r>
              <a:rPr lang="en-US" sz="2800" b="1" i="1" kern="0" dirty="0" err="1">
                <a:solidFill>
                  <a:srgbClr val="002060"/>
                </a:solidFill>
                <a:ea typeface="+mj-ea"/>
                <a:cs typeface="Times New Roman" pitchFamily="18" charset="0"/>
              </a:rPr>
              <a:t>hậu</a:t>
            </a:r>
            <a:r>
              <a:rPr lang="en-US" sz="2800" b="1" i="1" kern="0" dirty="0">
                <a:solidFill>
                  <a:srgbClr val="002060"/>
                </a:solidFill>
                <a:ea typeface="+mj-ea"/>
                <a:cs typeface="Times New Roman" pitchFamily="18" charset="0"/>
              </a:rPr>
              <a:t> </a:t>
            </a:r>
            <a:r>
              <a:rPr lang="en-US" sz="2800" b="1" i="1" kern="0" dirty="0" err="1">
                <a:solidFill>
                  <a:srgbClr val="002060"/>
                </a:solidFill>
                <a:ea typeface="+mj-ea"/>
                <a:cs typeface="Times New Roman" pitchFamily="18" charset="0"/>
              </a:rPr>
              <a:t>khô</a:t>
            </a:r>
            <a:r>
              <a:rPr lang="en-US" sz="2800" b="1" i="1" kern="0" dirty="0">
                <a:solidFill>
                  <a:srgbClr val="002060"/>
                </a:solidFill>
                <a:ea typeface="+mj-ea"/>
                <a:cs typeface="Times New Roman" pitchFamily="18" charset="0"/>
              </a:rPr>
              <a:t> </a:t>
            </a:r>
            <a:r>
              <a:rPr lang="en-US" sz="2800" b="1" i="1" kern="0" dirty="0" err="1">
                <a:solidFill>
                  <a:srgbClr val="002060"/>
                </a:solidFill>
                <a:ea typeface="+mj-ea"/>
                <a:cs typeface="Times New Roman" pitchFamily="18" charset="0"/>
              </a:rPr>
              <a:t>hạn</a:t>
            </a:r>
            <a:r>
              <a:rPr lang="en-US" sz="2800" b="1" i="1" kern="0" dirty="0">
                <a:solidFill>
                  <a:srgbClr val="002060"/>
                </a:solidFill>
                <a:ea typeface="+mj-ea"/>
                <a:cs typeface="Times New Roman" pitchFamily="18" charset="0"/>
              </a:rPr>
              <a:t>, </a:t>
            </a:r>
            <a:r>
              <a:rPr lang="en-US" sz="2800" b="1" i="1" kern="0" dirty="0" err="1">
                <a:solidFill>
                  <a:srgbClr val="002060"/>
                </a:solidFill>
                <a:ea typeface="+mj-ea"/>
                <a:cs typeface="Times New Roman" pitchFamily="18" charset="0"/>
              </a:rPr>
              <a:t>phần</a:t>
            </a:r>
            <a:r>
              <a:rPr lang="en-US" sz="2800" b="1" i="1" kern="0" dirty="0">
                <a:solidFill>
                  <a:srgbClr val="002060"/>
                </a:solidFill>
                <a:ea typeface="+mj-ea"/>
                <a:cs typeface="Times New Roman" pitchFamily="18" charset="0"/>
              </a:rPr>
              <a:t> </a:t>
            </a:r>
            <a:r>
              <a:rPr lang="en-US" sz="2800" b="1" i="1" kern="0" dirty="0" err="1">
                <a:solidFill>
                  <a:srgbClr val="002060"/>
                </a:solidFill>
                <a:ea typeface="+mj-ea"/>
                <a:cs typeface="Times New Roman" pitchFamily="18" charset="0"/>
              </a:rPr>
              <a:t>lớn</a:t>
            </a:r>
            <a:r>
              <a:rPr lang="en-US" sz="2800" b="1" i="1" kern="0" dirty="0">
                <a:solidFill>
                  <a:srgbClr val="002060"/>
                </a:solidFill>
                <a:ea typeface="+mj-ea"/>
                <a:cs typeface="Times New Roman" pitchFamily="18" charset="0"/>
              </a:rPr>
              <a:t> </a:t>
            </a:r>
            <a:r>
              <a:rPr lang="en-US" sz="2800" b="1" i="1" kern="0" dirty="0" err="1">
                <a:solidFill>
                  <a:srgbClr val="002060"/>
                </a:solidFill>
                <a:ea typeface="+mj-ea"/>
                <a:cs typeface="Times New Roman" pitchFamily="18" charset="0"/>
              </a:rPr>
              <a:t>diện</a:t>
            </a:r>
            <a:r>
              <a:rPr lang="en-US" sz="2800" b="1" i="1" kern="0" dirty="0">
                <a:solidFill>
                  <a:srgbClr val="002060"/>
                </a:solidFill>
                <a:ea typeface="+mj-ea"/>
                <a:cs typeface="Times New Roman" pitchFamily="18" charset="0"/>
              </a:rPr>
              <a:t> </a:t>
            </a:r>
            <a:r>
              <a:rPr lang="en-US" sz="2800" b="1" i="1" kern="0" dirty="0" err="1">
                <a:solidFill>
                  <a:srgbClr val="002060"/>
                </a:solidFill>
                <a:ea typeface="+mj-ea"/>
                <a:cs typeface="Times New Roman" pitchFamily="18" charset="0"/>
              </a:rPr>
              <a:t>tích</a:t>
            </a:r>
            <a:r>
              <a:rPr lang="en-US" sz="2800" b="1" i="1" kern="0" dirty="0">
                <a:solidFill>
                  <a:srgbClr val="002060"/>
                </a:solidFill>
                <a:ea typeface="+mj-ea"/>
                <a:cs typeface="Times New Roman" pitchFamily="18" charset="0"/>
              </a:rPr>
              <a:t> </a:t>
            </a:r>
            <a:r>
              <a:rPr lang="en-US" sz="2800" b="1" i="1" kern="0" dirty="0" err="1">
                <a:solidFill>
                  <a:srgbClr val="002060"/>
                </a:solidFill>
                <a:ea typeface="+mj-ea"/>
                <a:cs typeface="Times New Roman" pitchFamily="18" charset="0"/>
              </a:rPr>
              <a:t>là</a:t>
            </a:r>
            <a:r>
              <a:rPr lang="en-US" sz="2800" b="1" i="1" kern="0" dirty="0">
                <a:solidFill>
                  <a:srgbClr val="002060"/>
                </a:solidFill>
                <a:ea typeface="+mj-ea"/>
                <a:cs typeface="Times New Roman" pitchFamily="18" charset="0"/>
              </a:rPr>
              <a:t> </a:t>
            </a:r>
            <a:r>
              <a:rPr lang="en-US" sz="2800" b="1" i="1" kern="0" dirty="0" err="1">
                <a:solidFill>
                  <a:srgbClr val="002060"/>
                </a:solidFill>
                <a:ea typeface="+mj-ea"/>
                <a:cs typeface="Times New Roman" pitchFamily="18" charset="0"/>
              </a:rPr>
              <a:t>hoang</a:t>
            </a:r>
            <a:r>
              <a:rPr lang="en-US" sz="2800" b="1" i="1" kern="0" dirty="0">
                <a:solidFill>
                  <a:srgbClr val="002060"/>
                </a:solidFill>
                <a:ea typeface="+mj-ea"/>
                <a:cs typeface="Times New Roman" pitchFamily="18" charset="0"/>
              </a:rPr>
              <a:t> </a:t>
            </a:r>
            <a:r>
              <a:rPr lang="en-US" sz="2800" b="1" i="1" kern="0" dirty="0" err="1">
                <a:solidFill>
                  <a:srgbClr val="002060"/>
                </a:solidFill>
                <a:ea typeface="+mj-ea"/>
                <a:cs typeface="Times New Roman" pitchFamily="18" charset="0"/>
              </a:rPr>
              <a:t>mạc</a:t>
            </a:r>
            <a:r>
              <a:rPr lang="en-US" sz="2800" b="1" i="1" kern="0" dirty="0">
                <a:solidFill>
                  <a:srgbClr val="002060"/>
                </a:solidFill>
                <a:ea typeface="+mj-ea"/>
                <a:cs typeface="Times New Roman" pitchFamily="18" charset="0"/>
              </a:rPr>
              <a:t> </a:t>
            </a:r>
            <a:r>
              <a:rPr lang="en-US" sz="2800" b="1" i="1" kern="0" dirty="0" err="1">
                <a:solidFill>
                  <a:srgbClr val="002060"/>
                </a:solidFill>
                <a:ea typeface="+mj-ea"/>
                <a:cs typeface="Times New Roman" pitchFamily="18" charset="0"/>
              </a:rPr>
              <a:t>và</a:t>
            </a:r>
            <a:r>
              <a:rPr lang="en-US" sz="2800" b="1" i="1" kern="0" dirty="0">
                <a:solidFill>
                  <a:srgbClr val="002060"/>
                </a:solidFill>
                <a:ea typeface="+mj-ea"/>
                <a:cs typeface="Times New Roman" pitchFamily="18" charset="0"/>
              </a:rPr>
              <a:t> </a:t>
            </a:r>
            <a:r>
              <a:rPr lang="en-US" sz="2800" b="1" i="1" kern="0" dirty="0" err="1">
                <a:solidFill>
                  <a:srgbClr val="002060"/>
                </a:solidFill>
                <a:ea typeface="+mj-ea"/>
                <a:cs typeface="Times New Roman" pitchFamily="18" charset="0"/>
              </a:rPr>
              <a:t>xavan</a:t>
            </a:r>
            <a:r>
              <a:rPr lang="en-US" sz="2800" b="1" i="1" kern="0" dirty="0">
                <a:solidFill>
                  <a:srgbClr val="002060"/>
                </a:solidFill>
                <a:ea typeface="+mj-ea"/>
                <a:cs typeface="Times New Roman" pitchFamily="18" charset="0"/>
              </a:rPr>
              <a:t>. </a:t>
            </a:r>
          </a:p>
          <a:p>
            <a:pPr algn="just" eaLnBrk="1" hangingPunct="1">
              <a:lnSpc>
                <a:spcPct val="130000"/>
              </a:lnSpc>
              <a:defRPr/>
            </a:pPr>
            <a:r>
              <a:rPr lang="en-US" sz="2800" b="1" i="1" kern="0" dirty="0">
                <a:solidFill>
                  <a:srgbClr val="002060"/>
                </a:solidFill>
                <a:ea typeface="+mj-ea"/>
                <a:cs typeface="Times New Roman" pitchFamily="18" charset="0"/>
              </a:rPr>
              <a:t>	</a:t>
            </a:r>
            <a:r>
              <a:rPr lang="en-US" sz="2800" b="1" i="1" kern="0" dirty="0" err="1">
                <a:solidFill>
                  <a:srgbClr val="002060"/>
                </a:solidFill>
                <a:ea typeface="+mj-ea"/>
                <a:cs typeface="Times New Roman" pitchFamily="18" charset="0"/>
              </a:rPr>
              <a:t>Giới</a:t>
            </a:r>
            <a:r>
              <a:rPr lang="en-US" sz="2800" b="1" i="1" kern="0" dirty="0">
                <a:solidFill>
                  <a:srgbClr val="002060"/>
                </a:solidFill>
                <a:ea typeface="+mj-ea"/>
                <a:cs typeface="Times New Roman" pitchFamily="18" charset="0"/>
              </a:rPr>
              <a:t> </a:t>
            </a:r>
            <a:r>
              <a:rPr lang="en-US" sz="2800" b="1" i="1" kern="0" dirty="0" err="1">
                <a:solidFill>
                  <a:srgbClr val="002060"/>
                </a:solidFill>
                <a:ea typeface="+mj-ea"/>
                <a:cs typeface="Times New Roman" pitchFamily="18" charset="0"/>
              </a:rPr>
              <a:t>sinh</a:t>
            </a:r>
            <a:r>
              <a:rPr lang="en-US" sz="2800" b="1" i="1" kern="0" dirty="0">
                <a:solidFill>
                  <a:srgbClr val="002060"/>
                </a:solidFill>
                <a:ea typeface="+mj-ea"/>
                <a:cs typeface="Times New Roman" pitchFamily="18" charset="0"/>
              </a:rPr>
              <a:t> </a:t>
            </a:r>
            <a:r>
              <a:rPr lang="en-US" sz="2800" b="1" i="1" kern="0" dirty="0" err="1">
                <a:solidFill>
                  <a:srgbClr val="002060"/>
                </a:solidFill>
                <a:ea typeface="+mj-ea"/>
                <a:cs typeface="Times New Roman" pitchFamily="18" charset="0"/>
              </a:rPr>
              <a:t>vật</a:t>
            </a:r>
            <a:r>
              <a:rPr lang="en-US" sz="2800" b="1" i="1" kern="0" dirty="0">
                <a:solidFill>
                  <a:srgbClr val="002060"/>
                </a:solidFill>
                <a:ea typeface="+mj-ea"/>
                <a:cs typeface="Times New Roman" pitchFamily="18" charset="0"/>
              </a:rPr>
              <a:t> </a:t>
            </a:r>
            <a:r>
              <a:rPr lang="en-US" sz="2800" b="1" i="1" kern="0" dirty="0" err="1">
                <a:solidFill>
                  <a:srgbClr val="002060"/>
                </a:solidFill>
                <a:ea typeface="+mj-ea"/>
                <a:cs typeface="Times New Roman" pitchFamily="18" charset="0"/>
              </a:rPr>
              <a:t>có</a:t>
            </a:r>
            <a:r>
              <a:rPr lang="en-US" sz="2800" b="1" i="1" kern="0" dirty="0">
                <a:solidFill>
                  <a:srgbClr val="002060"/>
                </a:solidFill>
                <a:ea typeface="+mj-ea"/>
                <a:cs typeface="Times New Roman" pitchFamily="18" charset="0"/>
              </a:rPr>
              <a:t> </a:t>
            </a:r>
            <a:r>
              <a:rPr lang="en-US" sz="2800" b="1" i="1" kern="0" dirty="0" err="1">
                <a:solidFill>
                  <a:srgbClr val="002060"/>
                </a:solidFill>
                <a:ea typeface="+mj-ea"/>
                <a:cs typeface="Times New Roman" pitchFamily="18" charset="0"/>
              </a:rPr>
              <a:t>nhiều</a:t>
            </a:r>
            <a:r>
              <a:rPr lang="en-US" sz="2800" b="1" i="1" kern="0" dirty="0">
                <a:solidFill>
                  <a:srgbClr val="002060"/>
                </a:solidFill>
                <a:ea typeface="+mj-ea"/>
                <a:cs typeface="Times New Roman" pitchFamily="18" charset="0"/>
              </a:rPr>
              <a:t> </a:t>
            </a:r>
            <a:r>
              <a:rPr lang="en-US" sz="2800" b="1" i="1" kern="0" dirty="0" err="1">
                <a:solidFill>
                  <a:srgbClr val="002060"/>
                </a:solidFill>
                <a:ea typeface="+mj-ea"/>
                <a:cs typeface="Times New Roman" pitchFamily="18" charset="0"/>
              </a:rPr>
              <a:t>loài</a:t>
            </a:r>
            <a:r>
              <a:rPr lang="en-US" sz="2800" b="1" i="1" kern="0" dirty="0">
                <a:solidFill>
                  <a:srgbClr val="002060"/>
                </a:solidFill>
                <a:ea typeface="+mj-ea"/>
                <a:cs typeface="Times New Roman" pitchFamily="18" charset="0"/>
              </a:rPr>
              <a:t> </a:t>
            </a:r>
            <a:r>
              <a:rPr lang="en-US" sz="2800" b="1" i="1" kern="0" dirty="0" err="1">
                <a:solidFill>
                  <a:srgbClr val="002060"/>
                </a:solidFill>
                <a:ea typeface="+mj-ea"/>
                <a:cs typeface="Times New Roman" pitchFamily="18" charset="0"/>
              </a:rPr>
              <a:t>độc</a:t>
            </a:r>
            <a:r>
              <a:rPr lang="en-US" sz="2800" b="1" i="1" kern="0" dirty="0">
                <a:solidFill>
                  <a:srgbClr val="002060"/>
                </a:solidFill>
                <a:ea typeface="+mj-ea"/>
                <a:cs typeface="Times New Roman" pitchFamily="18" charset="0"/>
              </a:rPr>
              <a:t> </a:t>
            </a:r>
            <a:r>
              <a:rPr lang="en-US" sz="2800" b="1" i="1" kern="0" dirty="0" err="1">
                <a:solidFill>
                  <a:srgbClr val="002060"/>
                </a:solidFill>
                <a:ea typeface="+mj-ea"/>
                <a:cs typeface="Times New Roman" pitchFamily="18" charset="0"/>
              </a:rPr>
              <a:t>đáo</a:t>
            </a:r>
            <a:r>
              <a:rPr lang="en-US" sz="2800" b="1" i="1" kern="0" dirty="0">
                <a:solidFill>
                  <a:srgbClr val="002060"/>
                </a:solidFill>
                <a:ea typeface="+mj-ea"/>
                <a:cs typeface="Times New Roman" pitchFamily="18" charset="0"/>
              </a:rPr>
              <a:t>. </a:t>
            </a:r>
          </a:p>
          <a:p>
            <a:pPr algn="just" eaLnBrk="1" hangingPunct="1">
              <a:lnSpc>
                <a:spcPct val="130000"/>
              </a:lnSpc>
              <a:defRPr/>
            </a:pPr>
            <a:r>
              <a:rPr lang="en-US" sz="2800" b="1" i="1" kern="0" dirty="0">
                <a:solidFill>
                  <a:srgbClr val="002060"/>
                </a:solidFill>
                <a:ea typeface="+mj-ea"/>
                <a:cs typeface="Times New Roman" pitchFamily="18" charset="0"/>
              </a:rPr>
              <a:t>	</a:t>
            </a:r>
            <a:r>
              <a:rPr lang="en-US" sz="2800" b="1" i="1" kern="0" dirty="0" err="1">
                <a:solidFill>
                  <a:srgbClr val="002060"/>
                </a:solidFill>
                <a:ea typeface="+mj-ea"/>
                <a:cs typeface="Times New Roman" pitchFamily="18" charset="0"/>
              </a:rPr>
              <a:t>Phần</a:t>
            </a:r>
            <a:r>
              <a:rPr lang="en-US" sz="2800" b="1" i="1" kern="0" dirty="0">
                <a:solidFill>
                  <a:srgbClr val="002060"/>
                </a:solidFill>
                <a:ea typeface="+mj-ea"/>
                <a:cs typeface="Times New Roman" pitchFamily="18" charset="0"/>
              </a:rPr>
              <a:t> </a:t>
            </a:r>
            <a:r>
              <a:rPr lang="en-US" sz="2800" b="1" i="1" kern="0" dirty="0" err="1">
                <a:solidFill>
                  <a:srgbClr val="002060"/>
                </a:solidFill>
                <a:ea typeface="+mj-ea"/>
                <a:cs typeface="Times New Roman" pitchFamily="18" charset="0"/>
              </a:rPr>
              <a:t>lớn</a:t>
            </a:r>
            <a:r>
              <a:rPr lang="en-US" sz="2800" b="1" i="1" kern="0" dirty="0">
                <a:solidFill>
                  <a:srgbClr val="002060"/>
                </a:solidFill>
                <a:ea typeface="+mj-ea"/>
                <a:cs typeface="Times New Roman" pitchFamily="18" charset="0"/>
              </a:rPr>
              <a:t> </a:t>
            </a:r>
            <a:r>
              <a:rPr lang="en-US" sz="2800" b="1" i="1" kern="0" dirty="0" err="1">
                <a:solidFill>
                  <a:srgbClr val="002060"/>
                </a:solidFill>
                <a:ea typeface="+mj-ea"/>
                <a:cs typeface="Times New Roman" pitchFamily="18" charset="0"/>
              </a:rPr>
              <a:t>các</a:t>
            </a:r>
            <a:r>
              <a:rPr lang="en-US" sz="2800" b="1" i="1" kern="0" dirty="0">
                <a:solidFill>
                  <a:srgbClr val="002060"/>
                </a:solidFill>
                <a:ea typeface="+mj-ea"/>
                <a:cs typeface="Times New Roman" pitchFamily="18" charset="0"/>
              </a:rPr>
              <a:t> </a:t>
            </a:r>
            <a:r>
              <a:rPr lang="en-US" sz="2800" b="1" i="1" kern="0" dirty="0" err="1">
                <a:solidFill>
                  <a:srgbClr val="002060"/>
                </a:solidFill>
                <a:ea typeface="+mj-ea"/>
                <a:cs typeface="Times New Roman" pitchFamily="18" charset="0"/>
              </a:rPr>
              <a:t>đảo</a:t>
            </a:r>
            <a:r>
              <a:rPr lang="en-US" sz="2800" b="1" i="1" kern="0" dirty="0">
                <a:solidFill>
                  <a:srgbClr val="002060"/>
                </a:solidFill>
                <a:ea typeface="+mj-ea"/>
                <a:cs typeface="Times New Roman" pitchFamily="18" charset="0"/>
              </a:rPr>
              <a:t> </a:t>
            </a:r>
            <a:r>
              <a:rPr lang="en-US" sz="2800" b="1" i="1" kern="0" dirty="0" err="1">
                <a:solidFill>
                  <a:srgbClr val="002060"/>
                </a:solidFill>
                <a:ea typeface="+mj-ea"/>
                <a:cs typeface="Times New Roman" pitchFamily="18" charset="0"/>
              </a:rPr>
              <a:t>có</a:t>
            </a:r>
            <a:r>
              <a:rPr lang="en-US" sz="2800" b="1" i="1" kern="0" dirty="0">
                <a:solidFill>
                  <a:srgbClr val="002060"/>
                </a:solidFill>
                <a:ea typeface="+mj-ea"/>
                <a:cs typeface="Times New Roman" pitchFamily="18" charset="0"/>
              </a:rPr>
              <a:t> </a:t>
            </a:r>
            <a:r>
              <a:rPr lang="en-US" sz="2800" b="1" i="1" kern="0" dirty="0" err="1">
                <a:solidFill>
                  <a:srgbClr val="002060"/>
                </a:solidFill>
                <a:ea typeface="+mj-ea"/>
                <a:cs typeface="Times New Roman" pitchFamily="18" charset="0"/>
              </a:rPr>
              <a:t>khí</a:t>
            </a:r>
            <a:r>
              <a:rPr lang="en-US" sz="2800" b="1" i="1" kern="0" dirty="0">
                <a:solidFill>
                  <a:srgbClr val="002060"/>
                </a:solidFill>
                <a:ea typeface="+mj-ea"/>
                <a:cs typeface="Times New Roman" pitchFamily="18" charset="0"/>
              </a:rPr>
              <a:t> </a:t>
            </a:r>
            <a:r>
              <a:rPr lang="en-US" sz="2800" b="1" i="1" kern="0" dirty="0" err="1">
                <a:solidFill>
                  <a:srgbClr val="002060"/>
                </a:solidFill>
                <a:ea typeface="+mj-ea"/>
                <a:cs typeface="Times New Roman" pitchFamily="18" charset="0"/>
              </a:rPr>
              <a:t>hậu</a:t>
            </a:r>
            <a:r>
              <a:rPr lang="en-US" sz="2800" b="1" i="1" kern="0" dirty="0">
                <a:solidFill>
                  <a:srgbClr val="002060"/>
                </a:solidFill>
                <a:ea typeface="+mj-ea"/>
                <a:cs typeface="Times New Roman" pitchFamily="18" charset="0"/>
              </a:rPr>
              <a:t> </a:t>
            </a:r>
            <a:r>
              <a:rPr lang="en-US" sz="2800" b="1" i="1" kern="0" dirty="0" err="1">
                <a:solidFill>
                  <a:srgbClr val="002060"/>
                </a:solidFill>
                <a:ea typeface="+mj-ea"/>
                <a:cs typeface="Times New Roman" pitchFamily="18" charset="0"/>
              </a:rPr>
              <a:t>nóng</a:t>
            </a:r>
            <a:r>
              <a:rPr lang="en-US" sz="2800" b="1" i="1" kern="0" dirty="0">
                <a:solidFill>
                  <a:srgbClr val="002060"/>
                </a:solidFill>
                <a:ea typeface="+mj-ea"/>
                <a:cs typeface="Times New Roman" pitchFamily="18" charset="0"/>
              </a:rPr>
              <a:t> </a:t>
            </a:r>
            <a:r>
              <a:rPr lang="en-US" sz="2800" b="1" i="1" kern="0" dirty="0" err="1">
                <a:solidFill>
                  <a:srgbClr val="002060"/>
                </a:solidFill>
                <a:ea typeface="+mj-ea"/>
                <a:cs typeface="Times New Roman" pitchFamily="18" charset="0"/>
              </a:rPr>
              <a:t>ẩm</a:t>
            </a:r>
            <a:r>
              <a:rPr lang="en-US" sz="2800" b="1" i="1" kern="0" dirty="0">
                <a:solidFill>
                  <a:srgbClr val="002060"/>
                </a:solidFill>
                <a:ea typeface="+mj-ea"/>
                <a:cs typeface="Times New Roman" pitchFamily="18" charset="0"/>
              </a:rPr>
              <a:t>, </a:t>
            </a:r>
            <a:r>
              <a:rPr lang="en-US" sz="2800" b="1" i="1" kern="0" dirty="0" err="1">
                <a:solidFill>
                  <a:srgbClr val="002060"/>
                </a:solidFill>
                <a:ea typeface="+mj-ea"/>
                <a:cs typeface="Times New Roman" pitchFamily="18" charset="0"/>
              </a:rPr>
              <a:t>có</a:t>
            </a:r>
            <a:r>
              <a:rPr lang="en-US" sz="2800" b="1" i="1" kern="0" dirty="0">
                <a:solidFill>
                  <a:srgbClr val="002060"/>
                </a:solidFill>
                <a:ea typeface="+mj-ea"/>
                <a:cs typeface="Times New Roman" pitchFamily="18" charset="0"/>
              </a:rPr>
              <a:t> </a:t>
            </a:r>
            <a:r>
              <a:rPr lang="en-US" sz="2800" b="1" i="1" kern="0" dirty="0" err="1">
                <a:solidFill>
                  <a:srgbClr val="002060"/>
                </a:solidFill>
                <a:ea typeface="+mj-ea"/>
                <a:cs typeface="Times New Roman" pitchFamily="18" charset="0"/>
              </a:rPr>
              <a:t>rừng</a:t>
            </a:r>
            <a:r>
              <a:rPr lang="en-US" sz="2800" b="1" i="1" kern="0" dirty="0">
                <a:solidFill>
                  <a:srgbClr val="002060"/>
                </a:solidFill>
                <a:ea typeface="+mj-ea"/>
                <a:cs typeface="Times New Roman" pitchFamily="18" charset="0"/>
              </a:rPr>
              <a:t> </a:t>
            </a:r>
            <a:r>
              <a:rPr lang="en-US" sz="2800" b="1" i="1" kern="0" dirty="0" err="1">
                <a:solidFill>
                  <a:srgbClr val="002060"/>
                </a:solidFill>
                <a:ea typeface="+mj-ea"/>
                <a:cs typeface="Times New Roman" pitchFamily="18" charset="0"/>
              </a:rPr>
              <a:t>rậm</a:t>
            </a:r>
            <a:r>
              <a:rPr lang="en-US" sz="2800" b="1" i="1" kern="0" dirty="0">
                <a:solidFill>
                  <a:srgbClr val="002060"/>
                </a:solidFill>
                <a:ea typeface="+mj-ea"/>
                <a:cs typeface="Times New Roman" pitchFamily="18" charset="0"/>
              </a:rPr>
              <a:t> </a:t>
            </a:r>
            <a:r>
              <a:rPr lang="en-US" sz="2800" b="1" i="1" kern="0" dirty="0" err="1">
                <a:solidFill>
                  <a:srgbClr val="002060"/>
                </a:solidFill>
                <a:ea typeface="+mj-ea"/>
                <a:cs typeface="Times New Roman" pitchFamily="18" charset="0"/>
              </a:rPr>
              <a:t>hoặc</a:t>
            </a:r>
            <a:r>
              <a:rPr lang="en-US" sz="2800" b="1" i="1" kern="0" dirty="0">
                <a:solidFill>
                  <a:srgbClr val="002060"/>
                </a:solidFill>
                <a:ea typeface="+mj-ea"/>
                <a:cs typeface="Times New Roman" pitchFamily="18" charset="0"/>
              </a:rPr>
              <a:t> </a:t>
            </a:r>
            <a:r>
              <a:rPr lang="en-US" sz="2800" b="1" i="1" kern="0" dirty="0" err="1">
                <a:solidFill>
                  <a:srgbClr val="002060"/>
                </a:solidFill>
                <a:ea typeface="+mj-ea"/>
                <a:cs typeface="Times New Roman" pitchFamily="18" charset="0"/>
              </a:rPr>
              <a:t>rừng</a:t>
            </a:r>
            <a:r>
              <a:rPr lang="en-US" sz="2800" b="1" i="1" kern="0" dirty="0">
                <a:solidFill>
                  <a:srgbClr val="002060"/>
                </a:solidFill>
                <a:ea typeface="+mj-ea"/>
                <a:cs typeface="Times New Roman" pitchFamily="18" charset="0"/>
              </a:rPr>
              <a:t> </a:t>
            </a:r>
            <a:r>
              <a:rPr lang="en-US" sz="2800" b="1" i="1" kern="0" dirty="0" err="1">
                <a:solidFill>
                  <a:srgbClr val="002060"/>
                </a:solidFill>
                <a:ea typeface="+mj-ea"/>
                <a:cs typeface="Times New Roman" pitchFamily="18" charset="0"/>
              </a:rPr>
              <a:t>dừa</a:t>
            </a:r>
            <a:r>
              <a:rPr lang="en-US" sz="2800" b="1" i="1" kern="0" dirty="0">
                <a:solidFill>
                  <a:srgbClr val="002060"/>
                </a:solidFill>
                <a:ea typeface="+mj-ea"/>
                <a:cs typeface="Times New Roman" pitchFamily="18" charset="0"/>
              </a:rPr>
              <a:t> bao </a:t>
            </a:r>
            <a:r>
              <a:rPr lang="en-US" sz="2800" b="1" i="1" kern="0" dirty="0" err="1">
                <a:solidFill>
                  <a:srgbClr val="002060"/>
                </a:solidFill>
                <a:ea typeface="+mj-ea"/>
                <a:cs typeface="Times New Roman" pitchFamily="18" charset="0"/>
              </a:rPr>
              <a:t>phủ</a:t>
            </a:r>
            <a:r>
              <a:rPr lang="en-US" sz="2800" b="1" i="1" kern="0" dirty="0">
                <a:solidFill>
                  <a:srgbClr val="002060"/>
                </a:solidFill>
                <a:ea typeface="+mj-ea"/>
                <a:cs typeface="Times New Roman"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ox(i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ox(in)">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ox(in)">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box(in)">
                                      <p:cBhvr>
                                        <p:cTn id="2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26" name="Rectangle 25">
            <a:extLst>
              <a:ext uri="{FF2B5EF4-FFF2-40B4-BE49-F238E27FC236}">
                <a16:creationId xmlns:a16="http://schemas.microsoft.com/office/drawing/2014/main" id="{60CCCCED-0801-41C9-AC87-72A0DE88F567}"/>
              </a:ext>
            </a:extLst>
          </p:cNvPr>
          <p:cNvSpPr/>
          <p:nvPr/>
        </p:nvSpPr>
        <p:spPr>
          <a:xfrm>
            <a:off x="601980" y="838200"/>
            <a:ext cx="2270760" cy="3467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3">
                    <a:lumMod val="50000"/>
                  </a:schemeClr>
                </a:solidFill>
              </a:rPr>
              <a:t>3. </a:t>
            </a:r>
            <a:r>
              <a:rPr lang="en-US" sz="2800" dirty="0" err="1">
                <a:solidFill>
                  <a:schemeClr val="accent3">
                    <a:lumMod val="50000"/>
                  </a:schemeClr>
                </a:solidFill>
              </a:rPr>
              <a:t>Người</a:t>
            </a:r>
            <a:r>
              <a:rPr lang="en-US" sz="2800" dirty="0">
                <a:solidFill>
                  <a:schemeClr val="accent3">
                    <a:lumMod val="50000"/>
                  </a:schemeClr>
                </a:solidFill>
              </a:rPr>
              <a:t> </a:t>
            </a:r>
            <a:r>
              <a:rPr lang="en-US" sz="2800" dirty="0" err="1">
                <a:solidFill>
                  <a:schemeClr val="accent3">
                    <a:lumMod val="50000"/>
                  </a:schemeClr>
                </a:solidFill>
              </a:rPr>
              <a:t>dân</a:t>
            </a:r>
            <a:r>
              <a:rPr lang="en-US" sz="2800" dirty="0">
                <a:solidFill>
                  <a:schemeClr val="accent3">
                    <a:lumMod val="50000"/>
                  </a:schemeClr>
                </a:solidFill>
              </a:rPr>
              <a:t> </a:t>
            </a:r>
            <a:r>
              <a:rPr lang="en-US" sz="2800" dirty="0" err="1">
                <a:solidFill>
                  <a:schemeClr val="accent3">
                    <a:lumMod val="50000"/>
                  </a:schemeClr>
                </a:solidFill>
              </a:rPr>
              <a:t>và</a:t>
            </a:r>
            <a:r>
              <a:rPr lang="en-US" sz="2800" dirty="0">
                <a:solidFill>
                  <a:schemeClr val="accent3">
                    <a:lumMod val="50000"/>
                  </a:schemeClr>
                </a:solidFill>
              </a:rPr>
              <a:t> </a:t>
            </a:r>
            <a:r>
              <a:rPr lang="en-US" sz="2800" dirty="0" err="1">
                <a:solidFill>
                  <a:schemeClr val="accent3">
                    <a:lumMod val="50000"/>
                  </a:schemeClr>
                </a:solidFill>
              </a:rPr>
              <a:t>hoạt</a:t>
            </a:r>
            <a:r>
              <a:rPr lang="en-US" sz="2800" dirty="0">
                <a:solidFill>
                  <a:schemeClr val="accent3">
                    <a:lumMod val="50000"/>
                  </a:schemeClr>
                </a:solidFill>
              </a:rPr>
              <a:t> </a:t>
            </a:r>
            <a:r>
              <a:rPr lang="en-US" sz="2800" dirty="0" err="1">
                <a:solidFill>
                  <a:schemeClr val="accent3">
                    <a:lumMod val="50000"/>
                  </a:schemeClr>
                </a:solidFill>
              </a:rPr>
              <a:t>động</a:t>
            </a:r>
            <a:r>
              <a:rPr lang="en-US" sz="2800" dirty="0">
                <a:solidFill>
                  <a:schemeClr val="accent3">
                    <a:lumMod val="50000"/>
                  </a:schemeClr>
                </a:solidFill>
              </a:rPr>
              <a:t> </a:t>
            </a:r>
            <a:r>
              <a:rPr lang="en-US" sz="2800" dirty="0" err="1">
                <a:solidFill>
                  <a:schemeClr val="accent3">
                    <a:lumMod val="50000"/>
                  </a:schemeClr>
                </a:solidFill>
              </a:rPr>
              <a:t>kinh</a:t>
            </a:r>
            <a:r>
              <a:rPr lang="en-US" sz="2800" dirty="0">
                <a:solidFill>
                  <a:schemeClr val="accent3">
                    <a:lumMod val="50000"/>
                  </a:schemeClr>
                </a:solidFill>
              </a:rPr>
              <a:t> </a:t>
            </a:r>
            <a:r>
              <a:rPr lang="en-US" sz="2800" dirty="0" err="1">
                <a:solidFill>
                  <a:schemeClr val="accent3">
                    <a:lumMod val="50000"/>
                  </a:schemeClr>
                </a:solidFill>
              </a:rPr>
              <a:t>tế</a:t>
            </a:r>
            <a:endParaRPr lang="en-US" sz="2800" dirty="0">
              <a:solidFill>
                <a:schemeClr val="accent3">
                  <a:lumMod val="50000"/>
                </a:schemeClr>
              </a:solidFill>
            </a:endParaRPr>
          </a:p>
        </p:txBody>
      </p:sp>
      <p:graphicFrame>
        <p:nvGraphicFramePr>
          <p:cNvPr id="5" name="Group 3">
            <a:extLst>
              <a:ext uri="{FF2B5EF4-FFF2-40B4-BE49-F238E27FC236}">
                <a16:creationId xmlns:a16="http://schemas.microsoft.com/office/drawing/2014/main" id="{C1F126A2-5833-458F-A39F-433FA3447939}"/>
              </a:ext>
            </a:extLst>
          </p:cNvPr>
          <p:cNvGraphicFramePr>
            <a:graphicFrameLocks/>
          </p:cNvGraphicFramePr>
          <p:nvPr>
            <p:extLst>
              <p:ext uri="{D42A27DB-BD31-4B8C-83A1-F6EECF244321}">
                <p14:modId xmlns:p14="http://schemas.microsoft.com/office/powerpoint/2010/main" val="2488077712"/>
              </p:ext>
            </p:extLst>
          </p:nvPr>
        </p:nvGraphicFramePr>
        <p:xfrm>
          <a:off x="3811604" y="1"/>
          <a:ext cx="5187315" cy="3664419"/>
        </p:xfrm>
        <a:graphic>
          <a:graphicData uri="http://schemas.openxmlformats.org/drawingml/2006/table">
            <a:tbl>
              <a:tblPr/>
              <a:tblGrid>
                <a:gridCol w="2284730">
                  <a:extLst>
                    <a:ext uri="{9D8B030D-6E8A-4147-A177-3AD203B41FA5}">
                      <a16:colId xmlns:a16="http://schemas.microsoft.com/office/drawing/2014/main" val="20000"/>
                    </a:ext>
                  </a:extLst>
                </a:gridCol>
                <a:gridCol w="1224296">
                  <a:extLst>
                    <a:ext uri="{9D8B030D-6E8A-4147-A177-3AD203B41FA5}">
                      <a16:colId xmlns:a16="http://schemas.microsoft.com/office/drawing/2014/main" val="20001"/>
                    </a:ext>
                  </a:extLst>
                </a:gridCol>
                <a:gridCol w="1678289">
                  <a:extLst>
                    <a:ext uri="{9D8B030D-6E8A-4147-A177-3AD203B41FA5}">
                      <a16:colId xmlns:a16="http://schemas.microsoft.com/office/drawing/2014/main" val="20002"/>
                    </a:ext>
                  </a:extLst>
                </a:gridCol>
              </a:tblGrid>
              <a:tr h="128774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1" u="none" strike="noStrike" cap="none" normalizeH="0" baseline="0">
                          <a:ln>
                            <a:noFill/>
                          </a:ln>
                          <a:solidFill>
                            <a:schemeClr val="tx1"/>
                          </a:solidFill>
                          <a:effectLst/>
                          <a:latin typeface="Arial" pitchFamily="34" charset="0"/>
                        </a:rPr>
                        <a:t>Châu lục</a:t>
                      </a:r>
                    </a:p>
                  </a:txBody>
                  <a:tcPr marT="45704" marB="45704"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1" u="none" strike="noStrike" cap="none" normalizeH="0" baseline="0">
                          <a:ln>
                            <a:noFill/>
                          </a:ln>
                          <a:solidFill>
                            <a:schemeClr val="tx1"/>
                          </a:solidFill>
                          <a:effectLst/>
                          <a:latin typeface="Arial" pitchFamily="34" charset="0"/>
                        </a:rPr>
                        <a:t>Diện tích</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1" u="none" strike="noStrike" cap="none" normalizeH="0" baseline="0">
                          <a:ln>
                            <a:noFill/>
                          </a:ln>
                          <a:solidFill>
                            <a:schemeClr val="tx1"/>
                          </a:solidFill>
                          <a:effectLst/>
                          <a:latin typeface="Arial" pitchFamily="34" charset="0"/>
                        </a:rPr>
                        <a:t>(triệu km</a:t>
                      </a:r>
                      <a:r>
                        <a:rPr kumimoji="0" lang="en-US" sz="2000" b="1" i="1" u="none" strike="noStrike" cap="none" normalizeH="0" baseline="30000">
                          <a:ln>
                            <a:noFill/>
                          </a:ln>
                          <a:solidFill>
                            <a:schemeClr val="tx1"/>
                          </a:solidFill>
                          <a:effectLst/>
                          <a:latin typeface="Arial" pitchFamily="34" charset="0"/>
                        </a:rPr>
                        <a:t>2</a:t>
                      </a:r>
                      <a:r>
                        <a:rPr kumimoji="0" lang="en-US" sz="2000" b="1" i="1" u="none" strike="noStrike" cap="none" normalizeH="0" baseline="0">
                          <a:ln>
                            <a:noFill/>
                          </a:ln>
                          <a:solidFill>
                            <a:schemeClr val="tx1"/>
                          </a:solidFill>
                          <a:effectLst/>
                          <a:latin typeface="Arial" pitchFamily="34" charset="0"/>
                        </a:rPr>
                        <a:t>)</a:t>
                      </a:r>
                    </a:p>
                  </a:txBody>
                  <a:tcPr marT="45704" marB="45704"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1" u="none" strike="noStrike" cap="none" normalizeH="0" baseline="0" dirty="0" err="1">
                          <a:ln>
                            <a:noFill/>
                          </a:ln>
                          <a:solidFill>
                            <a:schemeClr val="tx1"/>
                          </a:solidFill>
                          <a:effectLst/>
                          <a:latin typeface="Arial" pitchFamily="34" charset="0"/>
                        </a:rPr>
                        <a:t>Dân</a:t>
                      </a:r>
                      <a:r>
                        <a:rPr kumimoji="0" lang="en-US" sz="2000" b="1" i="1" u="none" strike="noStrike" cap="none" normalizeH="0" baseline="0" dirty="0">
                          <a:ln>
                            <a:noFill/>
                          </a:ln>
                          <a:solidFill>
                            <a:schemeClr val="tx1"/>
                          </a:solidFill>
                          <a:effectLst/>
                          <a:latin typeface="Arial" pitchFamily="34" charset="0"/>
                        </a:rPr>
                        <a:t> </a:t>
                      </a:r>
                      <a:r>
                        <a:rPr kumimoji="0" lang="en-US" sz="2000" b="1" i="1" u="none" strike="noStrike" cap="none" normalizeH="0" baseline="0" dirty="0" err="1">
                          <a:ln>
                            <a:noFill/>
                          </a:ln>
                          <a:solidFill>
                            <a:schemeClr val="tx1"/>
                          </a:solidFill>
                          <a:effectLst/>
                          <a:latin typeface="Arial" pitchFamily="34" charset="0"/>
                        </a:rPr>
                        <a:t>số</a:t>
                      </a:r>
                      <a:r>
                        <a:rPr kumimoji="0" lang="en-US" sz="2000" b="1" i="1" u="none" strike="noStrike" cap="none" normalizeH="0" baseline="0" dirty="0">
                          <a:ln>
                            <a:noFill/>
                          </a:ln>
                          <a:solidFill>
                            <a:schemeClr val="tx1"/>
                          </a:solidFill>
                          <a:effectLst/>
                          <a:latin typeface="Arial" pitchFamily="34" charset="0"/>
                        </a:rPr>
                        <a:t> </a:t>
                      </a:r>
                      <a:r>
                        <a:rPr kumimoji="0" lang="en-US" sz="2000" b="1" i="1" u="none" strike="noStrike" cap="none" normalizeH="0" baseline="0" dirty="0" err="1">
                          <a:ln>
                            <a:noFill/>
                          </a:ln>
                          <a:solidFill>
                            <a:schemeClr val="tx1"/>
                          </a:solidFill>
                          <a:effectLst/>
                          <a:latin typeface="Arial" pitchFamily="34" charset="0"/>
                        </a:rPr>
                        <a:t>năm</a:t>
                      </a:r>
                      <a:r>
                        <a:rPr kumimoji="0" lang="en-US" sz="2000" b="1" i="1" u="none" strike="noStrike" cap="none" normalizeH="0" baseline="0" dirty="0">
                          <a:ln>
                            <a:noFill/>
                          </a:ln>
                          <a:solidFill>
                            <a:schemeClr val="tx1"/>
                          </a:solidFill>
                          <a:effectLst/>
                          <a:latin typeface="Arial" pitchFamily="34" charset="0"/>
                        </a:rPr>
                        <a:t> 2004 (</a:t>
                      </a:r>
                      <a:r>
                        <a:rPr kumimoji="0" lang="en-US" sz="2000" b="1" i="1" u="none" strike="noStrike" cap="none" normalizeH="0" baseline="0" dirty="0" err="1">
                          <a:ln>
                            <a:noFill/>
                          </a:ln>
                          <a:solidFill>
                            <a:schemeClr val="tx1"/>
                          </a:solidFill>
                          <a:effectLst/>
                          <a:latin typeface="Arial" pitchFamily="34" charset="0"/>
                        </a:rPr>
                        <a:t>triệu</a:t>
                      </a:r>
                      <a:r>
                        <a:rPr kumimoji="0" lang="en-US" sz="2000" b="1" i="1" u="none" strike="noStrike" cap="none" normalizeH="0" baseline="0" dirty="0">
                          <a:ln>
                            <a:noFill/>
                          </a:ln>
                          <a:solidFill>
                            <a:schemeClr val="tx1"/>
                          </a:solidFill>
                          <a:effectLst/>
                          <a:latin typeface="Arial" pitchFamily="34" charset="0"/>
                        </a:rPr>
                        <a:t> </a:t>
                      </a:r>
                      <a:r>
                        <a:rPr kumimoji="0" lang="en-US" sz="2000" b="1" i="1" u="none" strike="noStrike" cap="none" normalizeH="0" baseline="0" dirty="0" err="1">
                          <a:ln>
                            <a:noFill/>
                          </a:ln>
                          <a:solidFill>
                            <a:schemeClr val="tx1"/>
                          </a:solidFill>
                          <a:effectLst/>
                          <a:latin typeface="Arial" pitchFamily="34" charset="0"/>
                        </a:rPr>
                        <a:t>người</a:t>
                      </a:r>
                      <a:r>
                        <a:rPr kumimoji="0" lang="en-US" sz="2000" b="1" i="1" u="none" strike="noStrike" cap="none" normalizeH="0" baseline="0" dirty="0">
                          <a:ln>
                            <a:noFill/>
                          </a:ln>
                          <a:solidFill>
                            <a:schemeClr val="tx1"/>
                          </a:solidFill>
                          <a:effectLst/>
                          <a:latin typeface="Arial" pitchFamily="34" charset="0"/>
                        </a:rPr>
                        <a:t>)</a:t>
                      </a:r>
                    </a:p>
                  </a:txBody>
                  <a:tcPr marT="45704" marB="45704"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229285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err="1">
                          <a:ln>
                            <a:noFill/>
                          </a:ln>
                          <a:solidFill>
                            <a:schemeClr val="tx1"/>
                          </a:solidFill>
                          <a:effectLst/>
                          <a:latin typeface="Times New Roman" pitchFamily="18" charset="0"/>
                        </a:rPr>
                        <a:t>Ch</a:t>
                      </a:r>
                      <a:r>
                        <a:rPr kumimoji="0" lang="en-US" sz="2000" b="0" i="0" u="none" strike="noStrike" cap="none" normalizeH="0" baseline="0" dirty="0" err="1">
                          <a:ln>
                            <a:noFill/>
                          </a:ln>
                          <a:solidFill>
                            <a:schemeClr val="tx1"/>
                          </a:solidFill>
                          <a:effectLst/>
                          <a:latin typeface="Arial" pitchFamily="34" charset="0"/>
                        </a:rPr>
                        <a:t>âu</a:t>
                      </a:r>
                      <a:r>
                        <a:rPr kumimoji="0" lang="en-US" sz="2000" b="0" i="0" u="none" strike="noStrike" cap="none" normalizeH="0" baseline="0" dirty="0">
                          <a:ln>
                            <a:noFill/>
                          </a:ln>
                          <a:solidFill>
                            <a:schemeClr val="tx1"/>
                          </a:solidFill>
                          <a:effectLst/>
                          <a:latin typeface="Arial" pitchFamily="34" charset="0"/>
                        </a:rPr>
                        <a:t> Á</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err="1">
                          <a:ln>
                            <a:noFill/>
                          </a:ln>
                          <a:solidFill>
                            <a:schemeClr val="tx1"/>
                          </a:solidFill>
                          <a:effectLst/>
                          <a:latin typeface="Arial" pitchFamily="34" charset="0"/>
                        </a:rPr>
                        <a:t>Châu</a:t>
                      </a:r>
                      <a:r>
                        <a:rPr kumimoji="0" lang="en-US" sz="2000" b="0" i="0" u="none" strike="noStrike" cap="none" normalizeH="0" baseline="0" dirty="0">
                          <a:ln>
                            <a:noFill/>
                          </a:ln>
                          <a:solidFill>
                            <a:schemeClr val="tx1"/>
                          </a:solidFill>
                          <a:effectLst/>
                          <a:latin typeface="Arial" pitchFamily="34" charset="0"/>
                        </a:rPr>
                        <a:t> </a:t>
                      </a:r>
                      <a:r>
                        <a:rPr kumimoji="0" lang="en-US" sz="2000" b="0" i="0" u="none" strike="noStrike" cap="none" normalizeH="0" baseline="0" dirty="0" err="1">
                          <a:ln>
                            <a:noFill/>
                          </a:ln>
                          <a:solidFill>
                            <a:schemeClr val="tx1"/>
                          </a:solidFill>
                          <a:effectLst/>
                          <a:latin typeface="Arial" pitchFamily="34" charset="0"/>
                        </a:rPr>
                        <a:t>Mĩ</a:t>
                      </a:r>
                      <a:endParaRPr kumimoji="0" lang="en-US" sz="2000" b="0" i="0" u="none" strike="noStrike" cap="none" normalizeH="0" baseline="0" dirty="0">
                        <a:ln>
                          <a:noFill/>
                        </a:ln>
                        <a:solidFill>
                          <a:schemeClr val="tx1"/>
                        </a:solidFill>
                        <a:effectLst/>
                        <a:latin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err="1">
                          <a:ln>
                            <a:noFill/>
                          </a:ln>
                          <a:solidFill>
                            <a:schemeClr val="tx1"/>
                          </a:solidFill>
                          <a:effectLst/>
                          <a:latin typeface="Arial" pitchFamily="34" charset="0"/>
                        </a:rPr>
                        <a:t>Châu</a:t>
                      </a:r>
                      <a:r>
                        <a:rPr kumimoji="0" lang="en-US" sz="2000" b="0" i="0" u="none" strike="noStrike" cap="none" normalizeH="0" baseline="0" dirty="0">
                          <a:ln>
                            <a:noFill/>
                          </a:ln>
                          <a:solidFill>
                            <a:schemeClr val="tx1"/>
                          </a:solidFill>
                          <a:effectLst/>
                          <a:latin typeface="Arial" pitchFamily="34" charset="0"/>
                        </a:rPr>
                        <a:t> Phi</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err="1">
                          <a:ln>
                            <a:noFill/>
                          </a:ln>
                          <a:solidFill>
                            <a:schemeClr val="tx1"/>
                          </a:solidFill>
                          <a:effectLst/>
                          <a:latin typeface="Arial" pitchFamily="34" charset="0"/>
                        </a:rPr>
                        <a:t>Châu</a:t>
                      </a:r>
                      <a:r>
                        <a:rPr kumimoji="0" lang="en-US" sz="2000" b="0" i="0" u="none" strike="noStrike" cap="none" normalizeH="0" baseline="0" dirty="0">
                          <a:ln>
                            <a:noFill/>
                          </a:ln>
                          <a:solidFill>
                            <a:schemeClr val="tx1"/>
                          </a:solidFill>
                          <a:effectLst/>
                          <a:latin typeface="Arial" pitchFamily="34" charset="0"/>
                        </a:rPr>
                        <a:t> </a:t>
                      </a:r>
                      <a:r>
                        <a:rPr kumimoji="0" lang="en-US" sz="2000" b="0" i="0" u="none" strike="noStrike" cap="none" normalizeH="0" baseline="0" dirty="0" err="1">
                          <a:ln>
                            <a:noFill/>
                          </a:ln>
                          <a:solidFill>
                            <a:schemeClr val="tx1"/>
                          </a:solidFill>
                          <a:effectLst/>
                          <a:latin typeface="Arial" pitchFamily="34" charset="0"/>
                        </a:rPr>
                        <a:t>Âu</a:t>
                      </a:r>
                      <a:endParaRPr kumimoji="0" lang="en-US" sz="2000" b="0" i="0" u="none" strike="noStrike" cap="none" normalizeH="0" baseline="0" dirty="0">
                        <a:ln>
                          <a:noFill/>
                        </a:ln>
                        <a:solidFill>
                          <a:schemeClr val="tx1"/>
                        </a:solidFill>
                        <a:effectLst/>
                        <a:latin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a:ln>
                            <a:noFill/>
                          </a:ln>
                          <a:solidFill>
                            <a:schemeClr val="accent2">
                              <a:lumMod val="75000"/>
                            </a:schemeClr>
                          </a:solidFill>
                          <a:effectLst/>
                          <a:latin typeface="Arial" pitchFamily="34" charset="0"/>
                        </a:rPr>
                        <a:t>Châu</a:t>
                      </a:r>
                      <a:r>
                        <a:rPr kumimoji="0" lang="en-US" sz="2000" b="1" i="0" u="none" strike="noStrike" cap="none" normalizeH="0" baseline="0" dirty="0">
                          <a:ln>
                            <a:noFill/>
                          </a:ln>
                          <a:solidFill>
                            <a:schemeClr val="accent2">
                              <a:lumMod val="75000"/>
                            </a:schemeClr>
                          </a:solidFill>
                          <a:effectLst/>
                          <a:latin typeface="Arial" pitchFamily="34" charset="0"/>
                        </a:rPr>
                        <a:t> </a:t>
                      </a:r>
                      <a:r>
                        <a:rPr kumimoji="0" lang="en-US" sz="2000" b="1" i="0" u="none" strike="noStrike" cap="none" normalizeH="0" baseline="0" dirty="0" err="1">
                          <a:ln>
                            <a:noFill/>
                          </a:ln>
                          <a:solidFill>
                            <a:schemeClr val="accent2">
                              <a:lumMod val="75000"/>
                            </a:schemeClr>
                          </a:solidFill>
                          <a:effectLst/>
                          <a:latin typeface="Arial" pitchFamily="34" charset="0"/>
                        </a:rPr>
                        <a:t>Đại</a:t>
                      </a:r>
                      <a:r>
                        <a:rPr kumimoji="0" lang="en-US" sz="2000" b="1" i="0" u="none" strike="noStrike" cap="none" normalizeH="0" baseline="0" dirty="0">
                          <a:ln>
                            <a:noFill/>
                          </a:ln>
                          <a:solidFill>
                            <a:schemeClr val="accent2">
                              <a:lumMod val="75000"/>
                            </a:schemeClr>
                          </a:solidFill>
                          <a:effectLst/>
                          <a:latin typeface="Arial" pitchFamily="34" charset="0"/>
                        </a:rPr>
                        <a:t> </a:t>
                      </a:r>
                      <a:r>
                        <a:rPr kumimoji="0" lang="en-US" sz="2000" b="1" i="0" u="none" strike="noStrike" cap="none" normalizeH="0" baseline="0" dirty="0" err="1">
                          <a:ln>
                            <a:noFill/>
                          </a:ln>
                          <a:solidFill>
                            <a:schemeClr val="accent2">
                              <a:lumMod val="75000"/>
                            </a:schemeClr>
                          </a:solidFill>
                          <a:effectLst/>
                          <a:latin typeface="Arial" pitchFamily="34" charset="0"/>
                        </a:rPr>
                        <a:t>Dương</a:t>
                      </a:r>
                      <a:endParaRPr kumimoji="0" lang="en-US" sz="2000" b="1" i="0" u="none" strike="noStrike" cap="none" normalizeH="0" baseline="0" dirty="0">
                        <a:ln>
                          <a:noFill/>
                        </a:ln>
                        <a:solidFill>
                          <a:schemeClr val="accent2">
                            <a:lumMod val="75000"/>
                          </a:schemeClr>
                        </a:solidFill>
                        <a:effectLst/>
                        <a:latin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err="1">
                          <a:ln>
                            <a:noFill/>
                          </a:ln>
                          <a:solidFill>
                            <a:schemeClr val="tx1"/>
                          </a:solidFill>
                          <a:effectLst/>
                          <a:latin typeface="Arial" pitchFamily="34" charset="0"/>
                        </a:rPr>
                        <a:t>Châu</a:t>
                      </a:r>
                      <a:r>
                        <a:rPr kumimoji="0" lang="en-US" sz="2000" b="0" i="0" u="none" strike="noStrike" cap="none" normalizeH="0" baseline="0" dirty="0">
                          <a:ln>
                            <a:noFill/>
                          </a:ln>
                          <a:solidFill>
                            <a:schemeClr val="tx1"/>
                          </a:solidFill>
                          <a:effectLst/>
                          <a:latin typeface="Arial" pitchFamily="34" charset="0"/>
                        </a:rPr>
                        <a:t> Nam </a:t>
                      </a:r>
                      <a:r>
                        <a:rPr kumimoji="0" lang="en-US" sz="2000" b="0" i="0" u="none" strike="noStrike" cap="none" normalizeH="0" baseline="0" dirty="0" err="1">
                          <a:ln>
                            <a:noFill/>
                          </a:ln>
                          <a:solidFill>
                            <a:schemeClr val="tx1"/>
                          </a:solidFill>
                          <a:effectLst/>
                          <a:latin typeface="Arial" pitchFamily="34" charset="0"/>
                        </a:rPr>
                        <a:t>Cực</a:t>
                      </a:r>
                      <a:endParaRPr kumimoji="0" lang="en-US" sz="2000" b="0" i="0" u="none" strike="noStrike" cap="none" normalizeH="0" baseline="0" dirty="0">
                        <a:ln>
                          <a:noFill/>
                        </a:ln>
                        <a:solidFill>
                          <a:schemeClr val="tx1"/>
                        </a:solidFill>
                        <a:effectLst/>
                        <a:latin typeface="Arial" pitchFamily="34" charset="0"/>
                      </a:endParaRPr>
                    </a:p>
                  </a:txBody>
                  <a:tcPr marT="45704" marB="45704"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pitchFamily="18" charset="0"/>
                        </a:rPr>
                        <a:t>44</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pitchFamily="18" charset="0"/>
                        </a:rPr>
                        <a:t>42</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pitchFamily="18" charset="0"/>
                        </a:rPr>
                        <a:t>30</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pitchFamily="18" charset="0"/>
                        </a:rPr>
                        <a:t>10</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accent2">
                              <a:lumMod val="75000"/>
                            </a:schemeClr>
                          </a:solidFill>
                          <a:effectLst/>
                          <a:latin typeface="Times New Roman" pitchFamily="18" charset="0"/>
                        </a:rPr>
                        <a:t>9</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pitchFamily="18" charset="0"/>
                        </a:rPr>
                        <a:t>14 </a:t>
                      </a:r>
                    </a:p>
                  </a:txBody>
                  <a:tcPr marT="45704" marB="45704"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pitchFamily="18" charset="0"/>
                        </a:rPr>
                        <a:t>3875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pitchFamily="18" charset="0"/>
                        </a:rPr>
                        <a:t>876</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pitchFamily="18" charset="0"/>
                        </a:rPr>
                        <a:t>884</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pitchFamily="18" charset="0"/>
                        </a:rPr>
                        <a:t>728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accent2">
                              <a:lumMod val="75000"/>
                            </a:schemeClr>
                          </a:solidFill>
                          <a:effectLst/>
                          <a:latin typeface="Times New Roman" pitchFamily="18" charset="0"/>
                        </a:rPr>
                        <a:t>33</a:t>
                      </a:r>
                    </a:p>
                  </a:txBody>
                  <a:tcPr marT="45704" marB="45704"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7" name="Text Box 17">
            <a:extLst>
              <a:ext uri="{FF2B5EF4-FFF2-40B4-BE49-F238E27FC236}">
                <a16:creationId xmlns:a16="http://schemas.microsoft.com/office/drawing/2014/main" id="{96ED701A-2486-4221-8DE4-DD8A19F8985A}"/>
              </a:ext>
            </a:extLst>
          </p:cNvPr>
          <p:cNvSpPr txBox="1">
            <a:spLocks noChangeArrowheads="1"/>
          </p:cNvSpPr>
          <p:nvPr/>
        </p:nvSpPr>
        <p:spPr bwMode="auto">
          <a:xfrm>
            <a:off x="3701498" y="3665449"/>
            <a:ext cx="540020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600" b="1" i="1" dirty="0" err="1">
                <a:latin typeface="Times New Roman" panose="02020603050405020304" pitchFamily="18" charset="0"/>
              </a:rPr>
              <a:t>Bảng</a:t>
            </a:r>
            <a:r>
              <a:rPr lang="en-US" altLang="en-US" sz="1600" b="1" i="1" dirty="0">
                <a:latin typeface="Times New Roman" panose="02020603050405020304" pitchFamily="18" charset="0"/>
              </a:rPr>
              <a:t> </a:t>
            </a:r>
            <a:r>
              <a:rPr lang="en-US" altLang="en-US" sz="1600" b="1" i="1" dirty="0" err="1">
                <a:latin typeface="Times New Roman" panose="02020603050405020304" pitchFamily="18" charset="0"/>
              </a:rPr>
              <a:t>số</a:t>
            </a:r>
            <a:r>
              <a:rPr lang="en-US" altLang="en-US" sz="1600" b="1" i="1" dirty="0">
                <a:latin typeface="Times New Roman" panose="02020603050405020304" pitchFamily="18" charset="0"/>
              </a:rPr>
              <a:t> </a:t>
            </a:r>
            <a:r>
              <a:rPr lang="en-US" altLang="en-US" sz="1600" b="1" i="1" dirty="0" err="1">
                <a:latin typeface="Times New Roman" panose="02020603050405020304" pitchFamily="18" charset="0"/>
              </a:rPr>
              <a:t>liệu</a:t>
            </a:r>
            <a:r>
              <a:rPr lang="en-US" altLang="en-US" sz="1600" b="1" i="1" dirty="0">
                <a:latin typeface="Times New Roman" panose="02020603050405020304" pitchFamily="18" charset="0"/>
              </a:rPr>
              <a:t> </a:t>
            </a:r>
            <a:r>
              <a:rPr lang="en-US" altLang="en-US" sz="1600" b="1" i="1" dirty="0" err="1">
                <a:latin typeface="Times New Roman" panose="02020603050405020304" pitchFamily="18" charset="0"/>
              </a:rPr>
              <a:t>về</a:t>
            </a:r>
            <a:r>
              <a:rPr lang="en-US" altLang="en-US" sz="1600" b="1" i="1" dirty="0">
                <a:latin typeface="Times New Roman" panose="02020603050405020304" pitchFamily="18" charset="0"/>
              </a:rPr>
              <a:t> </a:t>
            </a:r>
            <a:r>
              <a:rPr lang="en-US" altLang="en-US" sz="1600" b="1" i="1" dirty="0" err="1">
                <a:latin typeface="Times New Roman" panose="02020603050405020304" pitchFamily="18" charset="0"/>
              </a:rPr>
              <a:t>diện</a:t>
            </a:r>
            <a:r>
              <a:rPr lang="en-US" altLang="en-US" sz="1600" b="1" i="1" dirty="0">
                <a:latin typeface="Times New Roman" panose="02020603050405020304" pitchFamily="18" charset="0"/>
              </a:rPr>
              <a:t> </a:t>
            </a:r>
            <a:r>
              <a:rPr lang="en-US" altLang="en-US" sz="1600" b="1" i="1" dirty="0" err="1">
                <a:latin typeface="Times New Roman" panose="02020603050405020304" pitchFamily="18" charset="0"/>
              </a:rPr>
              <a:t>tích</a:t>
            </a:r>
            <a:r>
              <a:rPr lang="en-US" altLang="en-US" sz="1600" b="1" i="1" dirty="0">
                <a:latin typeface="Times New Roman" panose="02020603050405020304" pitchFamily="18" charset="0"/>
              </a:rPr>
              <a:t> </a:t>
            </a:r>
            <a:r>
              <a:rPr lang="en-US" altLang="en-US" sz="1600" b="1" i="1" dirty="0" err="1">
                <a:latin typeface="Times New Roman" panose="02020603050405020304" pitchFamily="18" charset="0"/>
              </a:rPr>
              <a:t>và</a:t>
            </a:r>
            <a:r>
              <a:rPr lang="en-US" altLang="en-US" sz="1600" b="1" i="1" dirty="0">
                <a:latin typeface="Times New Roman" panose="02020603050405020304" pitchFamily="18" charset="0"/>
              </a:rPr>
              <a:t> </a:t>
            </a:r>
            <a:r>
              <a:rPr lang="en-US" altLang="en-US" sz="1600" b="1" i="1" dirty="0" err="1">
                <a:latin typeface="Times New Roman" panose="02020603050405020304" pitchFamily="18" charset="0"/>
              </a:rPr>
              <a:t>dân</a:t>
            </a:r>
            <a:r>
              <a:rPr lang="en-US" altLang="en-US" sz="1600" b="1" i="1" dirty="0">
                <a:latin typeface="Times New Roman" panose="02020603050405020304" pitchFamily="18" charset="0"/>
              </a:rPr>
              <a:t> </a:t>
            </a:r>
            <a:r>
              <a:rPr lang="en-US" altLang="en-US" sz="1600" b="1" i="1" dirty="0" err="1">
                <a:latin typeface="Times New Roman" panose="02020603050405020304" pitchFamily="18" charset="0"/>
              </a:rPr>
              <a:t>số</a:t>
            </a:r>
            <a:r>
              <a:rPr lang="en-US" altLang="en-US" sz="1600" b="1" i="1" dirty="0">
                <a:latin typeface="Times New Roman" panose="02020603050405020304" pitchFamily="18" charset="0"/>
              </a:rPr>
              <a:t> </a:t>
            </a:r>
            <a:r>
              <a:rPr lang="en-US" altLang="en-US" sz="1600" b="1" i="1" dirty="0" err="1">
                <a:latin typeface="Times New Roman" panose="02020603050405020304" pitchFamily="18" charset="0"/>
              </a:rPr>
              <a:t>các</a:t>
            </a:r>
            <a:r>
              <a:rPr lang="en-US" altLang="en-US" sz="1600" b="1" i="1" dirty="0">
                <a:latin typeface="Times New Roman" panose="02020603050405020304" pitchFamily="18" charset="0"/>
              </a:rPr>
              <a:t> </a:t>
            </a:r>
            <a:r>
              <a:rPr lang="en-US" altLang="en-US" sz="1600" b="1" i="1" dirty="0" err="1">
                <a:latin typeface="Times New Roman" panose="02020603050405020304" pitchFamily="18" charset="0"/>
              </a:rPr>
              <a:t>châu</a:t>
            </a:r>
            <a:r>
              <a:rPr lang="en-US" altLang="en-US" sz="1600" b="1" i="1" dirty="0">
                <a:latin typeface="Times New Roman" panose="02020603050405020304" pitchFamily="18" charset="0"/>
              </a:rPr>
              <a:t> </a:t>
            </a:r>
            <a:r>
              <a:rPr lang="en-US" altLang="en-US" sz="1600" b="1" i="1" dirty="0" err="1">
                <a:latin typeface="Times New Roman" panose="02020603050405020304" pitchFamily="18" charset="0"/>
              </a:rPr>
              <a:t>lục</a:t>
            </a:r>
            <a:endParaRPr lang="en-US" altLang="en-US" sz="1600" b="1" i="1" dirty="0">
              <a:latin typeface="Times New Roman" panose="02020603050405020304" pitchFamily="18" charset="0"/>
            </a:endParaRPr>
          </a:p>
        </p:txBody>
      </p:sp>
      <p:sp>
        <p:nvSpPr>
          <p:cNvPr id="8" name="Text Box 28">
            <a:extLst>
              <a:ext uri="{FF2B5EF4-FFF2-40B4-BE49-F238E27FC236}">
                <a16:creationId xmlns:a16="http://schemas.microsoft.com/office/drawing/2014/main" id="{AF1570BB-5468-4DD3-8286-CB3BC30E048D}"/>
              </a:ext>
            </a:extLst>
          </p:cNvPr>
          <p:cNvSpPr txBox="1">
            <a:spLocks noChangeArrowheads="1"/>
          </p:cNvSpPr>
          <p:nvPr/>
        </p:nvSpPr>
        <p:spPr bwMode="auto">
          <a:xfrm>
            <a:off x="3811604" y="2874803"/>
            <a:ext cx="5179996" cy="40011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vi-VN" altLang="en-US" sz="2000" b="1">
              <a:solidFill>
                <a:srgbClr val="FF0000"/>
              </a:solidFill>
              <a:latin typeface="VNI-Times" pitchFamily="2" charset="0"/>
            </a:endParaRPr>
          </a:p>
        </p:txBody>
      </p:sp>
      <p:sp>
        <p:nvSpPr>
          <p:cNvPr id="10" name="Text Box 27">
            <a:extLst>
              <a:ext uri="{FF2B5EF4-FFF2-40B4-BE49-F238E27FC236}">
                <a16:creationId xmlns:a16="http://schemas.microsoft.com/office/drawing/2014/main" id="{4DE4836C-F76E-4D1D-AABB-E5E6696E9F64}"/>
              </a:ext>
            </a:extLst>
          </p:cNvPr>
          <p:cNvSpPr txBox="1">
            <a:spLocks noChangeArrowheads="1"/>
          </p:cNvSpPr>
          <p:nvPr/>
        </p:nvSpPr>
        <p:spPr bwMode="auto">
          <a:xfrm>
            <a:off x="3811604" y="4071312"/>
            <a:ext cx="544250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50000"/>
              </a:spcBef>
              <a:buFontTx/>
              <a:buNone/>
            </a:pPr>
            <a:r>
              <a:rPr lang="en-US" altLang="en-US" sz="2000" b="1" dirty="0" err="1">
                <a:solidFill>
                  <a:srgbClr val="FF0066"/>
                </a:solidFill>
                <a:latin typeface="Times New Roman" panose="02020603050405020304" pitchFamily="18" charset="0"/>
              </a:rPr>
              <a:t>Dân</a:t>
            </a:r>
            <a:r>
              <a:rPr lang="en-US" altLang="en-US" sz="2000" b="1" dirty="0">
                <a:solidFill>
                  <a:srgbClr val="FF0066"/>
                </a:solidFill>
                <a:latin typeface="Times New Roman" panose="02020603050405020304" pitchFamily="18" charset="0"/>
              </a:rPr>
              <a:t> </a:t>
            </a:r>
            <a:r>
              <a:rPr lang="en-US" altLang="en-US" sz="2000" b="1" dirty="0" err="1">
                <a:solidFill>
                  <a:srgbClr val="FF0066"/>
                </a:solidFill>
                <a:latin typeface="Times New Roman" panose="02020603050405020304" pitchFamily="18" charset="0"/>
              </a:rPr>
              <a:t>số</a:t>
            </a:r>
            <a:r>
              <a:rPr lang="en-US" altLang="en-US" sz="2000" b="1" dirty="0">
                <a:solidFill>
                  <a:srgbClr val="FF0066"/>
                </a:solidFill>
                <a:latin typeface="Times New Roman" panose="02020603050405020304" pitchFamily="18" charset="0"/>
              </a:rPr>
              <a:t> </a:t>
            </a:r>
            <a:r>
              <a:rPr lang="en-US" altLang="en-US" sz="2000" b="1" dirty="0" err="1">
                <a:solidFill>
                  <a:srgbClr val="FF0066"/>
                </a:solidFill>
                <a:latin typeface="Times New Roman" panose="02020603050405020304" pitchFamily="18" charset="0"/>
              </a:rPr>
              <a:t>châu</a:t>
            </a:r>
            <a:r>
              <a:rPr lang="en-US" altLang="en-US" sz="2000" b="1" dirty="0">
                <a:solidFill>
                  <a:srgbClr val="FF0066"/>
                </a:solidFill>
                <a:latin typeface="Times New Roman" panose="02020603050405020304" pitchFamily="18" charset="0"/>
              </a:rPr>
              <a:t> </a:t>
            </a:r>
            <a:r>
              <a:rPr lang="en-US" altLang="en-US" sz="2000" b="1" dirty="0" err="1">
                <a:solidFill>
                  <a:srgbClr val="FF0066"/>
                </a:solidFill>
                <a:latin typeface="Times New Roman" panose="02020603050405020304" pitchFamily="18" charset="0"/>
              </a:rPr>
              <a:t>Đại</a:t>
            </a:r>
            <a:r>
              <a:rPr lang="en-US" altLang="en-US" sz="2000" b="1" dirty="0">
                <a:solidFill>
                  <a:srgbClr val="FF0066"/>
                </a:solidFill>
                <a:latin typeface="Times New Roman" panose="02020603050405020304" pitchFamily="18" charset="0"/>
              </a:rPr>
              <a:t> </a:t>
            </a:r>
            <a:r>
              <a:rPr lang="en-US" altLang="en-US" sz="2000" b="1" dirty="0" err="1">
                <a:solidFill>
                  <a:srgbClr val="FF0066"/>
                </a:solidFill>
                <a:latin typeface="Times New Roman" panose="02020603050405020304" pitchFamily="18" charset="0"/>
              </a:rPr>
              <a:t>Dương</a:t>
            </a:r>
            <a:r>
              <a:rPr lang="en-US" altLang="en-US" sz="2000" b="1" dirty="0">
                <a:solidFill>
                  <a:srgbClr val="FF0066"/>
                </a:solidFill>
                <a:latin typeface="Times New Roman" panose="02020603050405020304" pitchFamily="18" charset="0"/>
              </a:rPr>
              <a:t> </a:t>
            </a:r>
            <a:r>
              <a:rPr lang="en-US" altLang="en-US" sz="2000" b="1" dirty="0" err="1">
                <a:solidFill>
                  <a:srgbClr val="FF0066"/>
                </a:solidFill>
                <a:latin typeface="Times New Roman" panose="02020603050405020304" pitchFamily="18" charset="0"/>
              </a:rPr>
              <a:t>theo</a:t>
            </a:r>
            <a:r>
              <a:rPr lang="en-US" altLang="en-US" sz="2000" b="1" dirty="0">
                <a:solidFill>
                  <a:srgbClr val="FF0066"/>
                </a:solidFill>
                <a:latin typeface="Times New Roman" panose="02020603050405020304" pitchFamily="18" charset="0"/>
              </a:rPr>
              <a:t> </a:t>
            </a:r>
            <a:r>
              <a:rPr lang="en-US" altLang="en-US" sz="2000" b="1" dirty="0" err="1">
                <a:solidFill>
                  <a:srgbClr val="FF0066"/>
                </a:solidFill>
                <a:latin typeface="Times New Roman" panose="02020603050405020304" pitchFamily="18" charset="0"/>
              </a:rPr>
              <a:t>số</a:t>
            </a:r>
            <a:r>
              <a:rPr lang="en-US" altLang="en-US" sz="2000" b="1" dirty="0">
                <a:solidFill>
                  <a:srgbClr val="FF0066"/>
                </a:solidFill>
                <a:latin typeface="Times New Roman" panose="02020603050405020304" pitchFamily="18" charset="0"/>
              </a:rPr>
              <a:t> </a:t>
            </a:r>
            <a:r>
              <a:rPr lang="en-US" altLang="en-US" sz="2000" b="1" dirty="0" err="1">
                <a:solidFill>
                  <a:srgbClr val="FF0066"/>
                </a:solidFill>
                <a:latin typeface="Times New Roman" panose="02020603050405020304" pitchFamily="18" charset="0"/>
              </a:rPr>
              <a:t>liệu</a:t>
            </a:r>
            <a:r>
              <a:rPr lang="en-US" altLang="en-US" sz="2000" b="1" dirty="0">
                <a:solidFill>
                  <a:srgbClr val="FF0066"/>
                </a:solidFill>
                <a:latin typeface="Times New Roman" panose="02020603050405020304" pitchFamily="18" charset="0"/>
              </a:rPr>
              <a:t> 2004 </a:t>
            </a:r>
            <a:r>
              <a:rPr lang="en-US" altLang="en-US" sz="2000" b="1" dirty="0" err="1">
                <a:solidFill>
                  <a:srgbClr val="FF0066"/>
                </a:solidFill>
                <a:latin typeface="Times New Roman" panose="02020603050405020304" pitchFamily="18" charset="0"/>
              </a:rPr>
              <a:t>là</a:t>
            </a:r>
            <a:r>
              <a:rPr lang="en-US" altLang="en-US" sz="2000" b="1" dirty="0">
                <a:solidFill>
                  <a:srgbClr val="FF0066"/>
                </a:solidFill>
                <a:latin typeface="Times New Roman" panose="02020603050405020304" pitchFamily="18" charset="0"/>
              </a:rPr>
              <a:t> </a:t>
            </a:r>
            <a:r>
              <a:rPr lang="en-US" altLang="en-US" sz="2000" b="1" i="1" dirty="0">
                <a:solidFill>
                  <a:srgbClr val="FF0066"/>
                </a:solidFill>
                <a:latin typeface="Times New Roman" panose="02020603050405020304" pitchFamily="18" charset="0"/>
              </a:rPr>
              <a:t>33 </a:t>
            </a:r>
            <a:r>
              <a:rPr lang="en-US" altLang="en-US" sz="2000" b="1" i="1" dirty="0" err="1">
                <a:solidFill>
                  <a:srgbClr val="FF0066"/>
                </a:solidFill>
                <a:latin typeface="Times New Roman" panose="02020603050405020304" pitchFamily="18" charset="0"/>
              </a:rPr>
              <a:t>triệu</a:t>
            </a:r>
            <a:r>
              <a:rPr lang="en-US" altLang="en-US" sz="2000" b="1" i="1" dirty="0">
                <a:solidFill>
                  <a:srgbClr val="FF0066"/>
                </a:solidFill>
                <a:latin typeface="Times New Roman" panose="02020603050405020304" pitchFamily="18" charset="0"/>
              </a:rPr>
              <a:t> </a:t>
            </a:r>
            <a:r>
              <a:rPr lang="en-US" altLang="en-US" sz="2000" b="1" i="1" dirty="0" err="1">
                <a:solidFill>
                  <a:srgbClr val="FF0066"/>
                </a:solidFill>
                <a:latin typeface="Times New Roman" panose="02020603050405020304" pitchFamily="18" charset="0"/>
              </a:rPr>
              <a:t>dân</a:t>
            </a:r>
            <a:r>
              <a:rPr lang="en-US" altLang="en-US" sz="2000" b="1" dirty="0">
                <a:solidFill>
                  <a:srgbClr val="FF0066"/>
                </a:solidFill>
                <a:latin typeface="Times New Roman" panose="02020603050405020304" pitchFamily="18" charset="0"/>
              </a:rPr>
              <a:t>, </a:t>
            </a:r>
            <a:r>
              <a:rPr lang="en-US" altLang="en-US" sz="2000" b="1" dirty="0" err="1">
                <a:solidFill>
                  <a:srgbClr val="FF0066"/>
                </a:solidFill>
                <a:latin typeface="Times New Roman" panose="02020603050405020304" pitchFamily="18" charset="0"/>
              </a:rPr>
              <a:t>là</a:t>
            </a:r>
            <a:r>
              <a:rPr lang="en-US" altLang="en-US" sz="2000" b="1" dirty="0">
                <a:solidFill>
                  <a:srgbClr val="FF0066"/>
                </a:solidFill>
                <a:latin typeface="Times New Roman" panose="02020603050405020304" pitchFamily="18" charset="0"/>
              </a:rPr>
              <a:t> </a:t>
            </a:r>
            <a:r>
              <a:rPr lang="en-US" altLang="en-US" sz="2000" b="1" dirty="0" err="1">
                <a:solidFill>
                  <a:srgbClr val="FF0066"/>
                </a:solidFill>
                <a:latin typeface="Times New Roman" panose="02020603050405020304" pitchFamily="18" charset="0"/>
              </a:rPr>
              <a:t>châu</a:t>
            </a:r>
            <a:r>
              <a:rPr lang="en-US" altLang="en-US" sz="2000" b="1" dirty="0">
                <a:solidFill>
                  <a:srgbClr val="FF0066"/>
                </a:solidFill>
                <a:latin typeface="Times New Roman" panose="02020603050405020304" pitchFamily="18" charset="0"/>
              </a:rPr>
              <a:t> </a:t>
            </a:r>
            <a:r>
              <a:rPr lang="en-US" altLang="en-US" sz="2000" b="1" dirty="0" err="1">
                <a:solidFill>
                  <a:srgbClr val="FF0066"/>
                </a:solidFill>
                <a:latin typeface="Times New Roman" panose="02020603050405020304" pitchFamily="18" charset="0"/>
              </a:rPr>
              <a:t>lục</a:t>
            </a:r>
            <a:r>
              <a:rPr lang="en-US" altLang="en-US" sz="2000" b="1" dirty="0">
                <a:solidFill>
                  <a:srgbClr val="FF0066"/>
                </a:solidFill>
                <a:latin typeface="Times New Roman" panose="02020603050405020304" pitchFamily="18" charset="0"/>
              </a:rPr>
              <a:t> </a:t>
            </a:r>
            <a:r>
              <a:rPr lang="en-US" altLang="en-US" sz="2000" b="1" dirty="0" err="1">
                <a:solidFill>
                  <a:srgbClr val="FF0066"/>
                </a:solidFill>
                <a:latin typeface="Times New Roman" panose="02020603050405020304" pitchFamily="18" charset="0"/>
              </a:rPr>
              <a:t>có</a:t>
            </a:r>
            <a:r>
              <a:rPr lang="en-US" altLang="en-US" sz="2000" b="1" dirty="0">
                <a:solidFill>
                  <a:srgbClr val="FF0066"/>
                </a:solidFill>
                <a:latin typeface="Times New Roman" panose="02020603050405020304" pitchFamily="18" charset="0"/>
              </a:rPr>
              <a:t> </a:t>
            </a:r>
            <a:r>
              <a:rPr lang="en-US" altLang="en-US" sz="2000" b="1" i="1" dirty="0" err="1">
                <a:solidFill>
                  <a:srgbClr val="FF0066"/>
                </a:solidFill>
                <a:latin typeface="Times New Roman" panose="02020603050405020304" pitchFamily="18" charset="0"/>
              </a:rPr>
              <a:t>số</a:t>
            </a:r>
            <a:r>
              <a:rPr lang="en-US" altLang="en-US" sz="2000" b="1" i="1" dirty="0">
                <a:solidFill>
                  <a:srgbClr val="FF0066"/>
                </a:solidFill>
                <a:latin typeface="Times New Roman" panose="02020603050405020304" pitchFamily="18" charset="0"/>
              </a:rPr>
              <a:t> </a:t>
            </a:r>
            <a:r>
              <a:rPr lang="en-US" altLang="en-US" sz="2000" b="1" i="1" dirty="0" err="1">
                <a:solidFill>
                  <a:srgbClr val="FF0066"/>
                </a:solidFill>
                <a:latin typeface="Times New Roman" panose="02020603050405020304" pitchFamily="18" charset="0"/>
              </a:rPr>
              <a:t>dân</a:t>
            </a:r>
            <a:r>
              <a:rPr lang="en-US" altLang="en-US" sz="2000" b="1" i="1" dirty="0">
                <a:solidFill>
                  <a:srgbClr val="FF0066"/>
                </a:solidFill>
                <a:latin typeface="Times New Roman" panose="02020603050405020304" pitchFamily="18" charset="0"/>
              </a:rPr>
              <a:t> </a:t>
            </a:r>
            <a:r>
              <a:rPr lang="en-US" altLang="en-US" sz="2000" b="1" i="1" dirty="0" err="1">
                <a:solidFill>
                  <a:srgbClr val="FF0066"/>
                </a:solidFill>
                <a:latin typeface="Times New Roman" panose="02020603050405020304" pitchFamily="18" charset="0"/>
              </a:rPr>
              <a:t>ít</a:t>
            </a:r>
            <a:r>
              <a:rPr lang="en-US" altLang="en-US" sz="2000" b="1" i="1" dirty="0">
                <a:solidFill>
                  <a:srgbClr val="FF0066"/>
                </a:solidFill>
                <a:latin typeface="Times New Roman" panose="02020603050405020304" pitchFamily="18" charset="0"/>
              </a:rPr>
              <a:t> </a:t>
            </a:r>
            <a:r>
              <a:rPr lang="en-US" altLang="en-US" sz="2000" b="1" i="1" dirty="0" err="1">
                <a:solidFill>
                  <a:srgbClr val="FF0066"/>
                </a:solidFill>
                <a:latin typeface="Times New Roman" panose="02020603050405020304" pitchFamily="18" charset="0"/>
              </a:rPr>
              <a:t>nhất</a:t>
            </a:r>
            <a:r>
              <a:rPr lang="en-US" altLang="en-US" sz="2000" b="1" i="1" dirty="0">
                <a:solidFill>
                  <a:srgbClr val="FF0066"/>
                </a:solidFill>
                <a:latin typeface="Times New Roman" panose="02020603050405020304" pitchFamily="18" charset="0"/>
              </a:rPr>
              <a:t> </a:t>
            </a:r>
            <a:r>
              <a:rPr lang="en-US" altLang="en-US" sz="2000" b="1" dirty="0" err="1">
                <a:solidFill>
                  <a:srgbClr val="FF0066"/>
                </a:solidFill>
                <a:latin typeface="Times New Roman" panose="02020603050405020304" pitchFamily="18" charset="0"/>
              </a:rPr>
              <a:t>trong</a:t>
            </a:r>
            <a:r>
              <a:rPr lang="en-US" altLang="en-US" sz="2000" b="1" dirty="0">
                <a:solidFill>
                  <a:srgbClr val="FF0066"/>
                </a:solidFill>
                <a:latin typeface="Times New Roman" panose="02020603050405020304" pitchFamily="18" charset="0"/>
              </a:rPr>
              <a:t> </a:t>
            </a:r>
            <a:r>
              <a:rPr lang="en-US" altLang="en-US" sz="2000" b="1" dirty="0" err="1">
                <a:solidFill>
                  <a:srgbClr val="FF0066"/>
                </a:solidFill>
                <a:latin typeface="Times New Roman" panose="02020603050405020304" pitchFamily="18" charset="0"/>
              </a:rPr>
              <a:t>các</a:t>
            </a:r>
            <a:r>
              <a:rPr lang="en-US" altLang="en-US" sz="2000" b="1" dirty="0">
                <a:solidFill>
                  <a:srgbClr val="FF0066"/>
                </a:solidFill>
                <a:latin typeface="Times New Roman" panose="02020603050405020304" pitchFamily="18" charset="0"/>
              </a:rPr>
              <a:t> </a:t>
            </a:r>
            <a:r>
              <a:rPr lang="en-US" altLang="en-US" sz="2000" b="1" dirty="0" err="1">
                <a:solidFill>
                  <a:srgbClr val="FF0066"/>
                </a:solidFill>
                <a:latin typeface="Times New Roman" panose="02020603050405020304" pitchFamily="18" charset="0"/>
              </a:rPr>
              <a:t>châu</a:t>
            </a:r>
            <a:r>
              <a:rPr lang="en-US" altLang="en-US" sz="2000" b="1" dirty="0">
                <a:solidFill>
                  <a:srgbClr val="FF0066"/>
                </a:solidFill>
                <a:latin typeface="Times New Roman" panose="02020603050405020304" pitchFamily="18" charset="0"/>
              </a:rPr>
              <a:t> </a:t>
            </a:r>
            <a:r>
              <a:rPr lang="en-US" altLang="en-US" sz="2000" b="1" dirty="0" err="1">
                <a:solidFill>
                  <a:srgbClr val="FF0066"/>
                </a:solidFill>
                <a:latin typeface="Times New Roman" panose="02020603050405020304" pitchFamily="18" charset="0"/>
              </a:rPr>
              <a:t>lục</a:t>
            </a:r>
            <a:r>
              <a:rPr lang="en-US" altLang="en-US" sz="2000" b="1" dirty="0">
                <a:solidFill>
                  <a:srgbClr val="FF0066"/>
                </a:solidFill>
                <a:latin typeface="Times New Roman" panose="02020603050405020304" pitchFamily="18" charset="0"/>
              </a:rPr>
              <a:t> </a:t>
            </a:r>
            <a:r>
              <a:rPr lang="en-US" altLang="en-US" sz="2000" b="1" dirty="0" err="1">
                <a:solidFill>
                  <a:srgbClr val="FF0066"/>
                </a:solidFill>
                <a:latin typeface="Times New Roman" panose="02020603050405020304" pitchFamily="18" charset="0"/>
              </a:rPr>
              <a:t>của</a:t>
            </a:r>
            <a:r>
              <a:rPr lang="en-US" altLang="en-US" sz="2000" b="1" dirty="0">
                <a:solidFill>
                  <a:srgbClr val="FF0066"/>
                </a:solidFill>
                <a:latin typeface="Times New Roman" panose="02020603050405020304" pitchFamily="18" charset="0"/>
              </a:rPr>
              <a:t> </a:t>
            </a:r>
            <a:r>
              <a:rPr lang="en-US" altLang="en-US" sz="2000" b="1" dirty="0" err="1">
                <a:solidFill>
                  <a:srgbClr val="FF0066"/>
                </a:solidFill>
                <a:latin typeface="Times New Roman" panose="02020603050405020304" pitchFamily="18" charset="0"/>
              </a:rPr>
              <a:t>thế</a:t>
            </a:r>
            <a:r>
              <a:rPr lang="en-US" altLang="en-US" sz="2000" b="1" dirty="0">
                <a:solidFill>
                  <a:srgbClr val="FF0066"/>
                </a:solidFill>
                <a:latin typeface="Times New Roman" panose="02020603050405020304" pitchFamily="18" charset="0"/>
              </a:rPr>
              <a:t> </a:t>
            </a:r>
            <a:r>
              <a:rPr lang="en-US" altLang="en-US" sz="2000" b="1" dirty="0" err="1">
                <a:solidFill>
                  <a:srgbClr val="FF0066"/>
                </a:solidFill>
                <a:latin typeface="Times New Roman" panose="02020603050405020304" pitchFamily="18" charset="0"/>
              </a:rPr>
              <a:t>giới</a:t>
            </a:r>
            <a:r>
              <a:rPr lang="en-US" altLang="en-US" sz="2000" b="1" dirty="0">
                <a:solidFill>
                  <a:srgbClr val="FF0066"/>
                </a:solidFill>
                <a:latin typeface="Times New Roman" panose="02020603050405020304" pitchFamily="18" charset="0"/>
              </a:rPr>
              <a:t>.</a:t>
            </a:r>
          </a:p>
        </p:txBody>
      </p:sp>
    </p:spTree>
    <p:extLst>
      <p:ext uri="{BB962C8B-B14F-4D97-AF65-F5344CB8AC3E}">
        <p14:creationId xmlns:p14="http://schemas.microsoft.com/office/powerpoint/2010/main" val="174517467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pic>
        <p:nvPicPr>
          <p:cNvPr id="18" name="Picture 8">
            <a:extLst>
              <a:ext uri="{FF2B5EF4-FFF2-40B4-BE49-F238E27FC236}">
                <a16:creationId xmlns:a16="http://schemas.microsoft.com/office/drawing/2014/main" id="{EABE26B6-9897-4BE2-BD61-55021D7351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7162" y="104084"/>
            <a:ext cx="3291037" cy="237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a:extLst>
              <a:ext uri="{FF2B5EF4-FFF2-40B4-BE49-F238E27FC236}">
                <a16:creationId xmlns:a16="http://schemas.microsoft.com/office/drawing/2014/main" id="{7E376EE1-F7F4-4F26-BB48-B715DBA768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7162" y="2726959"/>
            <a:ext cx="3291037" cy="2281771"/>
          </a:xfrm>
          <a:prstGeom prst="rect">
            <a:avLst/>
          </a:prstGeom>
          <a:noFill/>
          <a:ln w="9525">
            <a:solidFill>
              <a:srgbClr val="990000"/>
            </a:solidFill>
            <a:miter lim="800000"/>
            <a:headEnd/>
            <a:tailEnd/>
          </a:ln>
          <a:extLst>
            <a:ext uri="{909E8E84-426E-40DD-AFC4-6F175D3DCCD1}">
              <a14:hiddenFill xmlns:a14="http://schemas.microsoft.com/office/drawing/2010/main">
                <a:solidFill>
                  <a:srgbClr val="FFFFFF"/>
                </a:solidFill>
              </a14:hiddenFill>
            </a:ext>
          </a:extLst>
        </p:spPr>
      </p:pic>
      <p:pic>
        <p:nvPicPr>
          <p:cNvPr id="20" name="Picture 4">
            <a:extLst>
              <a:ext uri="{FF2B5EF4-FFF2-40B4-BE49-F238E27FC236}">
                <a16:creationId xmlns:a16="http://schemas.microsoft.com/office/drawing/2014/main" id="{C1100B70-7FAC-4F18-9C2C-FB60382390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4551" y="2711718"/>
            <a:ext cx="3248623" cy="2281771"/>
          </a:xfrm>
          <a:prstGeom prst="rect">
            <a:avLst/>
          </a:prstGeom>
          <a:noFill/>
          <a:ln w="9525">
            <a:solidFill>
              <a:srgbClr val="990000"/>
            </a:solidFill>
            <a:miter lim="800000"/>
            <a:headEnd/>
            <a:tailEnd/>
          </a:ln>
          <a:extLst>
            <a:ext uri="{909E8E84-426E-40DD-AFC4-6F175D3DCCD1}">
              <a14:hiddenFill xmlns:a14="http://schemas.microsoft.com/office/drawing/2010/main">
                <a:solidFill>
                  <a:srgbClr val="FFFFFF"/>
                </a:solidFill>
              </a14:hiddenFill>
            </a:ext>
          </a:extLst>
        </p:spPr>
      </p:pic>
      <p:sp>
        <p:nvSpPr>
          <p:cNvPr id="21" name="Text Box 3">
            <a:extLst>
              <a:ext uri="{FF2B5EF4-FFF2-40B4-BE49-F238E27FC236}">
                <a16:creationId xmlns:a16="http://schemas.microsoft.com/office/drawing/2014/main" id="{94715E0D-1268-436D-B9C4-4376A2FDB697}"/>
              </a:ext>
            </a:extLst>
          </p:cNvPr>
          <p:cNvSpPr txBox="1">
            <a:spLocks noChangeArrowheads="1"/>
          </p:cNvSpPr>
          <p:nvPr/>
        </p:nvSpPr>
        <p:spPr bwMode="auto">
          <a:xfrm>
            <a:off x="85405" y="2199275"/>
            <a:ext cx="116858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50000"/>
              </a:spcBef>
              <a:buFontTx/>
              <a:buNone/>
            </a:pPr>
            <a:r>
              <a:rPr lang="en-US" altLang="en-US" sz="2400" dirty="0" err="1">
                <a:solidFill>
                  <a:srgbClr val="7030A0"/>
                </a:solidFill>
                <a:latin typeface="Times New Roman" panose="02020603050405020304" pitchFamily="18" charset="0"/>
              </a:rPr>
              <a:t>Người</a:t>
            </a:r>
            <a:r>
              <a:rPr lang="en-US" altLang="en-US" sz="2400" dirty="0">
                <a:solidFill>
                  <a:srgbClr val="7030A0"/>
                </a:solidFill>
                <a:latin typeface="Times New Roman" panose="02020603050405020304" pitchFamily="18" charset="0"/>
              </a:rPr>
              <a:t> </a:t>
            </a:r>
            <a:r>
              <a:rPr lang="en-US" altLang="en-US" sz="2400" dirty="0" err="1">
                <a:solidFill>
                  <a:srgbClr val="7030A0"/>
                </a:solidFill>
                <a:latin typeface="Times New Roman" panose="02020603050405020304" pitchFamily="18" charset="0"/>
              </a:rPr>
              <a:t>dân</a:t>
            </a:r>
            <a:r>
              <a:rPr lang="en-US" altLang="en-US" sz="2400" dirty="0">
                <a:solidFill>
                  <a:srgbClr val="7030A0"/>
                </a:solidFill>
                <a:latin typeface="Times New Roman" panose="02020603050405020304" pitchFamily="18" charset="0"/>
              </a:rPr>
              <a:t> </a:t>
            </a:r>
            <a:r>
              <a:rPr lang="en-US" altLang="en-US" sz="2400" dirty="0" err="1">
                <a:solidFill>
                  <a:srgbClr val="7030A0"/>
                </a:solidFill>
                <a:latin typeface="Times New Roman" panose="02020603050405020304" pitchFamily="18" charset="0"/>
              </a:rPr>
              <a:t>bản</a:t>
            </a:r>
            <a:r>
              <a:rPr lang="en-US" altLang="en-US" sz="2400" dirty="0">
                <a:solidFill>
                  <a:srgbClr val="7030A0"/>
                </a:solidFill>
                <a:latin typeface="Times New Roman" panose="02020603050405020304" pitchFamily="18" charset="0"/>
              </a:rPr>
              <a:t> </a:t>
            </a:r>
            <a:r>
              <a:rPr lang="en-US" altLang="en-US" sz="2400" dirty="0" err="1">
                <a:solidFill>
                  <a:srgbClr val="7030A0"/>
                </a:solidFill>
                <a:latin typeface="Times New Roman" panose="02020603050405020304" pitchFamily="18" charset="0"/>
              </a:rPr>
              <a:t>địa</a:t>
            </a:r>
            <a:endParaRPr lang="en-US" altLang="en-US" sz="2400" dirty="0">
              <a:solidFill>
                <a:srgbClr val="7030A0"/>
              </a:solidFill>
              <a:latin typeface="Times New Roman" panose="02020603050405020304" pitchFamily="18" charset="0"/>
            </a:endParaRPr>
          </a:p>
        </p:txBody>
      </p:sp>
      <p:sp>
        <p:nvSpPr>
          <p:cNvPr id="22" name="Text Box 5">
            <a:extLst>
              <a:ext uri="{FF2B5EF4-FFF2-40B4-BE49-F238E27FC236}">
                <a16:creationId xmlns:a16="http://schemas.microsoft.com/office/drawing/2014/main" id="{8D830DE8-4C35-4787-B52E-138AE5510A17}"/>
              </a:ext>
            </a:extLst>
          </p:cNvPr>
          <p:cNvSpPr txBox="1">
            <a:spLocks noChangeArrowheads="1"/>
          </p:cNvSpPr>
          <p:nvPr/>
        </p:nvSpPr>
        <p:spPr bwMode="auto">
          <a:xfrm>
            <a:off x="8052993" y="1388032"/>
            <a:ext cx="116858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400" dirty="0" err="1">
                <a:solidFill>
                  <a:srgbClr val="0000FF"/>
                </a:solidFill>
                <a:latin typeface="Times New Roman" panose="02020603050405020304" pitchFamily="18" charset="0"/>
              </a:rPr>
              <a:t>Người</a:t>
            </a:r>
            <a:r>
              <a:rPr lang="en-US" altLang="en-US" sz="2400" dirty="0">
                <a:solidFill>
                  <a:srgbClr val="0000FF"/>
                </a:solidFill>
                <a:latin typeface="Times New Roman" panose="02020603050405020304" pitchFamily="18" charset="0"/>
              </a:rPr>
              <a:t> Anh di </a:t>
            </a:r>
            <a:r>
              <a:rPr lang="en-US" altLang="en-US" sz="2400" dirty="0" err="1">
                <a:solidFill>
                  <a:srgbClr val="0000FF"/>
                </a:solidFill>
                <a:latin typeface="Times New Roman" panose="02020603050405020304" pitchFamily="18" charset="0"/>
              </a:rPr>
              <a:t>cư</a:t>
            </a:r>
            <a:r>
              <a:rPr lang="en-US" altLang="en-US" sz="2400" dirty="0">
                <a:solidFill>
                  <a:srgbClr val="0000FF"/>
                </a:solidFill>
                <a:latin typeface="Times New Roman" panose="02020603050405020304" pitchFamily="18" charset="0"/>
              </a:rPr>
              <a:t> sang</a:t>
            </a:r>
          </a:p>
        </p:txBody>
      </p:sp>
      <p:pic>
        <p:nvPicPr>
          <p:cNvPr id="23" name="Picture 2">
            <a:extLst>
              <a:ext uri="{FF2B5EF4-FFF2-40B4-BE49-F238E27FC236}">
                <a16:creationId xmlns:a16="http://schemas.microsoft.com/office/drawing/2014/main" id="{5DAE5025-9BCD-4711-BC49-D8D50DABFF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54551" y="104083"/>
            <a:ext cx="3194518" cy="2360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ox(i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ox(in)">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ox(in)">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ox(in)">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ox(in)">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3000" b="-3000"/>
          </a:stretch>
        </a:blipFill>
        <a:effectLst/>
      </p:bgPr>
    </p:bg>
    <p:spTree>
      <p:nvGrpSpPr>
        <p:cNvPr id="1" name=""/>
        <p:cNvGrpSpPr/>
        <p:nvPr/>
      </p:nvGrpSpPr>
      <p:grpSpPr>
        <a:xfrm>
          <a:off x="0" y="0"/>
          <a:ext cx="0" cy="0"/>
          <a:chOff x="0" y="0"/>
          <a:chExt cx="0" cy="0"/>
        </a:xfrm>
      </p:grpSpPr>
      <p:sp>
        <p:nvSpPr>
          <p:cNvPr id="2" name="Oval 1"/>
          <p:cNvSpPr/>
          <p:nvPr/>
        </p:nvSpPr>
        <p:spPr>
          <a:xfrm>
            <a:off x="1771650" y="228600"/>
            <a:ext cx="4686300" cy="13716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685800">
              <a:buClrTx/>
            </a:pPr>
            <a:endParaRPr lang="en-US" sz="1350" kern="1200">
              <a:solidFill>
                <a:prstClr val="black"/>
              </a:solidFill>
              <a:latin typeface="Calibri"/>
            </a:endParaRPr>
          </a:p>
        </p:txBody>
      </p:sp>
      <p:sp>
        <p:nvSpPr>
          <p:cNvPr id="3" name="TextBox 2"/>
          <p:cNvSpPr txBox="1"/>
          <p:nvPr/>
        </p:nvSpPr>
        <p:spPr>
          <a:xfrm>
            <a:off x="2228850" y="537841"/>
            <a:ext cx="4057650" cy="830997"/>
          </a:xfrm>
          <a:prstGeom prst="rect">
            <a:avLst/>
          </a:prstGeom>
          <a:noFill/>
        </p:spPr>
        <p:txBody>
          <a:bodyPr wrap="square" rtlCol="0">
            <a:spAutoFit/>
          </a:bodyPr>
          <a:lstStyle/>
          <a:p>
            <a:pPr defTabSz="685800">
              <a:buClrTx/>
            </a:pPr>
            <a:r>
              <a:rPr lang="en-US" sz="2400" kern="1200" dirty="0" err="1">
                <a:solidFill>
                  <a:prstClr val="black"/>
                </a:solidFill>
                <a:latin typeface="Times New Roman" pitchFamily="18" charset="0"/>
                <a:ea typeface="+mn-ea"/>
                <a:cs typeface="Times New Roman" pitchFamily="18" charset="0"/>
              </a:rPr>
              <a:t>Câu</a:t>
            </a:r>
            <a:r>
              <a:rPr lang="en-US" sz="2400" kern="1200" dirty="0">
                <a:solidFill>
                  <a:prstClr val="black"/>
                </a:solidFill>
                <a:latin typeface="Times New Roman" pitchFamily="18" charset="0"/>
                <a:ea typeface="+mn-ea"/>
                <a:cs typeface="Times New Roman" pitchFamily="18" charset="0"/>
              </a:rPr>
              <a:t> 1: </a:t>
            </a:r>
            <a:r>
              <a:rPr lang="en-US" sz="2400" kern="1200" dirty="0" err="1">
                <a:solidFill>
                  <a:prstClr val="black"/>
                </a:solidFill>
                <a:latin typeface="Times New Roman" pitchFamily="18" charset="0"/>
                <a:ea typeface="+mn-ea"/>
                <a:cs typeface="Times New Roman" pitchFamily="18" charset="0"/>
              </a:rPr>
              <a:t>Đỉnh</a:t>
            </a:r>
            <a:r>
              <a:rPr lang="en-US" sz="2400" kern="1200" dirty="0">
                <a:solidFill>
                  <a:prstClr val="black"/>
                </a:solidFill>
                <a:latin typeface="Times New Roman" pitchFamily="18" charset="0"/>
                <a:ea typeface="+mn-ea"/>
                <a:cs typeface="Times New Roman" pitchFamily="18" charset="0"/>
              </a:rPr>
              <a:t> </a:t>
            </a:r>
            <a:r>
              <a:rPr lang="en-US" sz="2400" kern="1200" dirty="0" err="1">
                <a:solidFill>
                  <a:prstClr val="black"/>
                </a:solidFill>
                <a:latin typeface="Times New Roman" pitchFamily="18" charset="0"/>
                <a:ea typeface="+mn-ea"/>
                <a:cs typeface="Times New Roman" pitchFamily="18" charset="0"/>
              </a:rPr>
              <a:t>núi</a:t>
            </a:r>
            <a:r>
              <a:rPr lang="en-US" sz="2400" kern="1200" dirty="0">
                <a:solidFill>
                  <a:prstClr val="black"/>
                </a:solidFill>
                <a:latin typeface="Times New Roman" pitchFamily="18" charset="0"/>
                <a:ea typeface="+mn-ea"/>
                <a:cs typeface="Times New Roman" pitchFamily="18" charset="0"/>
              </a:rPr>
              <a:t> </a:t>
            </a:r>
            <a:r>
              <a:rPr lang="en-US" sz="2400" kern="1200" dirty="0" err="1">
                <a:solidFill>
                  <a:prstClr val="black"/>
                </a:solidFill>
                <a:latin typeface="Times New Roman" pitchFamily="18" charset="0"/>
                <a:ea typeface="+mn-ea"/>
                <a:cs typeface="Times New Roman" pitchFamily="18" charset="0"/>
              </a:rPr>
              <a:t>cao</a:t>
            </a:r>
            <a:r>
              <a:rPr lang="en-US" sz="2400" kern="1200" dirty="0">
                <a:solidFill>
                  <a:prstClr val="black"/>
                </a:solidFill>
                <a:latin typeface="Times New Roman" pitchFamily="18" charset="0"/>
                <a:ea typeface="+mn-ea"/>
                <a:cs typeface="Times New Roman" pitchFamily="18" charset="0"/>
              </a:rPr>
              <a:t> </a:t>
            </a:r>
            <a:r>
              <a:rPr lang="en-US" sz="2400" kern="1200" dirty="0" err="1">
                <a:solidFill>
                  <a:prstClr val="black"/>
                </a:solidFill>
                <a:latin typeface="Times New Roman" pitchFamily="18" charset="0"/>
                <a:ea typeface="+mn-ea"/>
                <a:cs typeface="Times New Roman" pitchFamily="18" charset="0"/>
              </a:rPr>
              <a:t>và</a:t>
            </a:r>
            <a:r>
              <a:rPr lang="en-US" sz="2400" kern="1200" dirty="0">
                <a:solidFill>
                  <a:prstClr val="black"/>
                </a:solidFill>
                <a:latin typeface="Times New Roman" pitchFamily="18" charset="0"/>
                <a:ea typeface="+mn-ea"/>
                <a:cs typeface="Times New Roman" pitchFamily="18" charset="0"/>
              </a:rPr>
              <a:t> </a:t>
            </a:r>
            <a:r>
              <a:rPr lang="en-US" sz="2400" kern="1200" dirty="0" err="1">
                <a:solidFill>
                  <a:prstClr val="black"/>
                </a:solidFill>
                <a:latin typeface="Times New Roman" pitchFamily="18" charset="0"/>
                <a:ea typeface="+mn-ea"/>
                <a:cs typeface="Times New Roman" pitchFamily="18" charset="0"/>
              </a:rPr>
              <a:t>đồ</a:t>
            </a:r>
            <a:r>
              <a:rPr lang="en-US" sz="2400" kern="1200" dirty="0">
                <a:solidFill>
                  <a:prstClr val="black"/>
                </a:solidFill>
                <a:latin typeface="Times New Roman" pitchFamily="18" charset="0"/>
                <a:ea typeface="+mn-ea"/>
                <a:cs typeface="Times New Roman" pitchFamily="18" charset="0"/>
              </a:rPr>
              <a:t> </a:t>
            </a:r>
            <a:r>
              <a:rPr lang="en-US" sz="2400" kern="1200" dirty="0" err="1">
                <a:solidFill>
                  <a:prstClr val="black"/>
                </a:solidFill>
                <a:latin typeface="Times New Roman" pitchFamily="18" charset="0"/>
                <a:ea typeface="+mn-ea"/>
                <a:cs typeface="Times New Roman" pitchFamily="18" charset="0"/>
              </a:rPr>
              <a:t>sộ</a:t>
            </a:r>
            <a:r>
              <a:rPr lang="en-US" sz="2400" kern="1200" dirty="0">
                <a:solidFill>
                  <a:prstClr val="black"/>
                </a:solidFill>
                <a:latin typeface="Times New Roman" pitchFamily="18" charset="0"/>
                <a:ea typeface="+mn-ea"/>
                <a:cs typeface="Times New Roman" pitchFamily="18" charset="0"/>
              </a:rPr>
              <a:t> </a:t>
            </a:r>
            <a:r>
              <a:rPr lang="en-US" sz="2400" kern="1200" dirty="0" err="1">
                <a:solidFill>
                  <a:prstClr val="black"/>
                </a:solidFill>
                <a:latin typeface="Times New Roman" pitchFamily="18" charset="0"/>
                <a:ea typeface="+mn-ea"/>
                <a:cs typeface="Times New Roman" pitchFamily="18" charset="0"/>
              </a:rPr>
              <a:t>nhất</a:t>
            </a:r>
            <a:r>
              <a:rPr lang="en-US" sz="2400" kern="1200" dirty="0">
                <a:solidFill>
                  <a:prstClr val="black"/>
                </a:solidFill>
                <a:latin typeface="Times New Roman" pitchFamily="18" charset="0"/>
                <a:ea typeface="+mn-ea"/>
                <a:cs typeface="Times New Roman" pitchFamily="18" charset="0"/>
              </a:rPr>
              <a:t> </a:t>
            </a:r>
            <a:r>
              <a:rPr lang="en-US" sz="2400" kern="1200" dirty="0" err="1">
                <a:solidFill>
                  <a:prstClr val="black"/>
                </a:solidFill>
                <a:latin typeface="Times New Roman" pitchFamily="18" charset="0"/>
                <a:ea typeface="+mn-ea"/>
                <a:cs typeface="Times New Roman" pitchFamily="18" charset="0"/>
              </a:rPr>
              <a:t>châu</a:t>
            </a:r>
            <a:r>
              <a:rPr lang="en-US" sz="2400" kern="1200" dirty="0">
                <a:solidFill>
                  <a:prstClr val="black"/>
                </a:solidFill>
                <a:latin typeface="Times New Roman" pitchFamily="18" charset="0"/>
                <a:ea typeface="+mn-ea"/>
                <a:cs typeface="Times New Roman" pitchFamily="18" charset="0"/>
              </a:rPr>
              <a:t> Á </a:t>
            </a:r>
            <a:r>
              <a:rPr lang="en-US" sz="2400" kern="1200" dirty="0" err="1">
                <a:solidFill>
                  <a:prstClr val="black"/>
                </a:solidFill>
                <a:latin typeface="Times New Roman" pitchFamily="18" charset="0"/>
                <a:ea typeface="+mn-ea"/>
                <a:cs typeface="Times New Roman" pitchFamily="18" charset="0"/>
              </a:rPr>
              <a:t>là</a:t>
            </a:r>
            <a:r>
              <a:rPr lang="en-US" sz="2400" kern="1200" dirty="0">
                <a:solidFill>
                  <a:prstClr val="black"/>
                </a:solidFill>
                <a:latin typeface="Times New Roman" pitchFamily="18" charset="0"/>
                <a:ea typeface="+mn-ea"/>
                <a:cs typeface="Times New Roman" pitchFamily="18" charset="0"/>
              </a:rPr>
              <a:t> </a:t>
            </a:r>
            <a:r>
              <a:rPr lang="en-US" sz="2400" kern="1200" dirty="0" err="1">
                <a:solidFill>
                  <a:prstClr val="black"/>
                </a:solidFill>
                <a:latin typeface="Times New Roman" pitchFamily="18" charset="0"/>
                <a:ea typeface="+mn-ea"/>
                <a:cs typeface="Times New Roman" pitchFamily="18" charset="0"/>
              </a:rPr>
              <a:t>đỉnh</a:t>
            </a:r>
            <a:r>
              <a:rPr lang="en-US" sz="2400" kern="1200" dirty="0">
                <a:solidFill>
                  <a:prstClr val="black"/>
                </a:solidFill>
                <a:latin typeface="Times New Roman" pitchFamily="18" charset="0"/>
                <a:ea typeface="+mn-ea"/>
                <a:cs typeface="Times New Roman" pitchFamily="18" charset="0"/>
              </a:rPr>
              <a:t> </a:t>
            </a:r>
            <a:r>
              <a:rPr lang="en-US" sz="2400" kern="1200" dirty="0" err="1">
                <a:solidFill>
                  <a:prstClr val="black"/>
                </a:solidFill>
                <a:latin typeface="Times New Roman" pitchFamily="18" charset="0"/>
                <a:ea typeface="+mn-ea"/>
                <a:cs typeface="Times New Roman" pitchFamily="18" charset="0"/>
              </a:rPr>
              <a:t>núi</a:t>
            </a:r>
            <a:r>
              <a:rPr lang="en-US" sz="2400" kern="1200" dirty="0">
                <a:solidFill>
                  <a:prstClr val="black"/>
                </a:solidFill>
                <a:latin typeface="Times New Roman" pitchFamily="18" charset="0"/>
                <a:ea typeface="+mn-ea"/>
                <a:cs typeface="Times New Roman" pitchFamily="18" charset="0"/>
              </a:rPr>
              <a:t> </a:t>
            </a:r>
            <a:r>
              <a:rPr lang="en-US" sz="2400" kern="1200" dirty="0" err="1">
                <a:solidFill>
                  <a:prstClr val="black"/>
                </a:solidFill>
                <a:latin typeface="Times New Roman" pitchFamily="18" charset="0"/>
                <a:ea typeface="+mn-ea"/>
                <a:cs typeface="Times New Roman" pitchFamily="18" charset="0"/>
              </a:rPr>
              <a:t>nào</a:t>
            </a:r>
            <a:r>
              <a:rPr lang="en-US" sz="2400" kern="1200" dirty="0">
                <a:solidFill>
                  <a:prstClr val="black"/>
                </a:solidFill>
                <a:latin typeface="Times New Roman" pitchFamily="18" charset="0"/>
                <a:ea typeface="+mn-ea"/>
                <a:cs typeface="Times New Roman" pitchFamily="18" charset="0"/>
              </a:rPr>
              <a:t>?</a:t>
            </a:r>
          </a:p>
        </p:txBody>
      </p:sp>
      <p:sp>
        <p:nvSpPr>
          <p:cNvPr id="4" name="Rounded Rectangle 3"/>
          <p:cNvSpPr/>
          <p:nvPr/>
        </p:nvSpPr>
        <p:spPr>
          <a:xfrm>
            <a:off x="1428750" y="2000250"/>
            <a:ext cx="1943100" cy="62865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685800">
              <a:buClrTx/>
            </a:pPr>
            <a:endParaRPr lang="en-US" sz="1350" kern="1200">
              <a:solidFill>
                <a:prstClr val="black"/>
              </a:solidFill>
              <a:latin typeface="Calibri"/>
            </a:endParaRPr>
          </a:p>
        </p:txBody>
      </p:sp>
      <p:sp>
        <p:nvSpPr>
          <p:cNvPr id="5" name="Rounded Rectangle 4"/>
          <p:cNvSpPr/>
          <p:nvPr/>
        </p:nvSpPr>
        <p:spPr>
          <a:xfrm>
            <a:off x="4686299" y="3257550"/>
            <a:ext cx="1937797" cy="62865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685800">
              <a:buClrTx/>
            </a:pPr>
            <a:endParaRPr lang="en-US" sz="1350" kern="1200">
              <a:solidFill>
                <a:prstClr val="black"/>
              </a:solidFill>
              <a:latin typeface="Calibri"/>
            </a:endParaRPr>
          </a:p>
        </p:txBody>
      </p:sp>
      <p:sp>
        <p:nvSpPr>
          <p:cNvPr id="6" name="Rounded Rectangle 5"/>
          <p:cNvSpPr/>
          <p:nvPr/>
        </p:nvSpPr>
        <p:spPr>
          <a:xfrm>
            <a:off x="1438816" y="3257550"/>
            <a:ext cx="1933034" cy="62865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685800">
              <a:buClrTx/>
            </a:pPr>
            <a:endParaRPr lang="en-US" sz="1350" kern="1200">
              <a:solidFill>
                <a:prstClr val="black"/>
              </a:solidFill>
              <a:latin typeface="Calibri"/>
            </a:endParaRPr>
          </a:p>
        </p:txBody>
      </p:sp>
      <p:sp>
        <p:nvSpPr>
          <p:cNvPr id="7" name="Rounded Rectangle 6"/>
          <p:cNvSpPr/>
          <p:nvPr/>
        </p:nvSpPr>
        <p:spPr>
          <a:xfrm>
            <a:off x="4670714" y="1945698"/>
            <a:ext cx="1953383" cy="62865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685800">
              <a:buClrTx/>
            </a:pPr>
            <a:endParaRPr lang="en-US" sz="1350" kern="1200">
              <a:solidFill>
                <a:prstClr val="black"/>
              </a:solidFill>
              <a:latin typeface="Calibri"/>
            </a:endParaRPr>
          </a:p>
        </p:txBody>
      </p:sp>
      <p:sp>
        <p:nvSpPr>
          <p:cNvPr id="8" name="TextBox 7"/>
          <p:cNvSpPr txBox="1"/>
          <p:nvPr/>
        </p:nvSpPr>
        <p:spPr>
          <a:xfrm>
            <a:off x="1554480" y="2102817"/>
            <a:ext cx="1656311" cy="461665"/>
          </a:xfrm>
          <a:prstGeom prst="rect">
            <a:avLst/>
          </a:prstGeom>
          <a:noFill/>
        </p:spPr>
        <p:txBody>
          <a:bodyPr wrap="square" rtlCol="0">
            <a:spAutoFit/>
          </a:bodyPr>
          <a:lstStyle/>
          <a:p>
            <a:pPr defTabSz="685800">
              <a:buClrTx/>
            </a:pPr>
            <a:r>
              <a:rPr lang="en-US" sz="2400" kern="1200" dirty="0">
                <a:solidFill>
                  <a:prstClr val="black"/>
                </a:solidFill>
                <a:latin typeface="Times New Roman" pitchFamily="18" charset="0"/>
                <a:ea typeface="+mn-ea"/>
                <a:cs typeface="Times New Roman" pitchFamily="18" charset="0"/>
              </a:rPr>
              <a:t>A. Everest</a:t>
            </a:r>
          </a:p>
        </p:txBody>
      </p:sp>
      <p:sp>
        <p:nvSpPr>
          <p:cNvPr id="9" name="TextBox 8"/>
          <p:cNvSpPr txBox="1"/>
          <p:nvPr/>
        </p:nvSpPr>
        <p:spPr>
          <a:xfrm>
            <a:off x="4800600" y="2087231"/>
            <a:ext cx="1657350" cy="461665"/>
          </a:xfrm>
          <a:prstGeom prst="rect">
            <a:avLst/>
          </a:prstGeom>
          <a:noFill/>
        </p:spPr>
        <p:txBody>
          <a:bodyPr wrap="square" rtlCol="0">
            <a:spAutoFit/>
          </a:bodyPr>
          <a:lstStyle/>
          <a:p>
            <a:pPr defTabSz="685800">
              <a:buClrTx/>
            </a:pPr>
            <a:r>
              <a:rPr lang="en-US" sz="2400" kern="1200" dirty="0">
                <a:solidFill>
                  <a:prstClr val="black"/>
                </a:solidFill>
                <a:latin typeface="Times New Roman" pitchFamily="18" charset="0"/>
                <a:ea typeface="+mn-ea"/>
                <a:cs typeface="Times New Roman" pitchFamily="18" charset="0"/>
              </a:rPr>
              <a:t>B. Kima</a:t>
            </a:r>
          </a:p>
        </p:txBody>
      </p:sp>
      <p:sp>
        <p:nvSpPr>
          <p:cNvPr id="10" name="TextBox 9"/>
          <p:cNvSpPr txBox="1"/>
          <p:nvPr/>
        </p:nvSpPr>
        <p:spPr>
          <a:xfrm>
            <a:off x="4800600" y="3352584"/>
            <a:ext cx="1657350" cy="461665"/>
          </a:xfrm>
          <a:prstGeom prst="rect">
            <a:avLst/>
          </a:prstGeom>
          <a:noFill/>
        </p:spPr>
        <p:txBody>
          <a:bodyPr wrap="square" rtlCol="0">
            <a:spAutoFit/>
          </a:bodyPr>
          <a:lstStyle/>
          <a:p>
            <a:pPr defTabSz="685800">
              <a:buClrTx/>
            </a:pPr>
            <a:r>
              <a:rPr lang="en-US" sz="2400" kern="1200" dirty="0">
                <a:solidFill>
                  <a:prstClr val="black"/>
                </a:solidFill>
                <a:latin typeface="Times New Roman" pitchFamily="18" charset="0"/>
                <a:ea typeface="+mn-ea"/>
                <a:cs typeface="Times New Roman" pitchFamily="18" charset="0"/>
              </a:rPr>
              <a:t>D. </a:t>
            </a:r>
            <a:r>
              <a:rPr lang="en-US" sz="2400" kern="1200" dirty="0" err="1">
                <a:solidFill>
                  <a:prstClr val="black"/>
                </a:solidFill>
                <a:latin typeface="Times New Roman" pitchFamily="18" charset="0"/>
                <a:ea typeface="+mn-ea"/>
                <a:cs typeface="Times New Roman" pitchFamily="18" charset="0"/>
              </a:rPr>
              <a:t>Phú</a:t>
            </a:r>
            <a:r>
              <a:rPr lang="en-US" sz="2400" kern="1200" dirty="0">
                <a:solidFill>
                  <a:prstClr val="black"/>
                </a:solidFill>
                <a:latin typeface="Times New Roman" pitchFamily="18" charset="0"/>
                <a:ea typeface="+mn-ea"/>
                <a:cs typeface="Times New Roman" pitchFamily="18" charset="0"/>
              </a:rPr>
              <a:t> </a:t>
            </a:r>
            <a:r>
              <a:rPr lang="en-US" sz="2400" kern="1200" dirty="0" err="1">
                <a:solidFill>
                  <a:prstClr val="black"/>
                </a:solidFill>
                <a:latin typeface="Times New Roman" pitchFamily="18" charset="0"/>
                <a:ea typeface="+mn-ea"/>
                <a:cs typeface="Times New Roman" pitchFamily="18" charset="0"/>
              </a:rPr>
              <a:t>Sĩ</a:t>
            </a:r>
            <a:endParaRPr lang="en-US" sz="2400" kern="1200" dirty="0">
              <a:solidFill>
                <a:prstClr val="black"/>
              </a:solidFill>
              <a:latin typeface="Times New Roman" pitchFamily="18" charset="0"/>
              <a:ea typeface="+mn-ea"/>
              <a:cs typeface="Times New Roman" pitchFamily="18" charset="0"/>
            </a:endParaRPr>
          </a:p>
        </p:txBody>
      </p:sp>
      <p:sp>
        <p:nvSpPr>
          <p:cNvPr id="11" name="TextBox 10"/>
          <p:cNvSpPr txBox="1"/>
          <p:nvPr/>
        </p:nvSpPr>
        <p:spPr>
          <a:xfrm>
            <a:off x="1554480" y="3376136"/>
            <a:ext cx="1808927" cy="461665"/>
          </a:xfrm>
          <a:prstGeom prst="rect">
            <a:avLst/>
          </a:prstGeom>
          <a:noFill/>
        </p:spPr>
        <p:txBody>
          <a:bodyPr wrap="square" rtlCol="0">
            <a:spAutoFit/>
          </a:bodyPr>
          <a:lstStyle/>
          <a:p>
            <a:pPr defTabSz="685800">
              <a:buClrTx/>
            </a:pPr>
            <a:r>
              <a:rPr lang="en-US" sz="2400" kern="1200" dirty="0">
                <a:solidFill>
                  <a:prstClr val="black"/>
                </a:solidFill>
                <a:latin typeface="Times New Roman" pitchFamily="18" charset="0"/>
                <a:ea typeface="+mn-ea"/>
                <a:cs typeface="Times New Roman" pitchFamily="18" charset="0"/>
              </a:rPr>
              <a:t>C. </a:t>
            </a:r>
            <a:r>
              <a:rPr lang="en-US" sz="2400" kern="1200" dirty="0" err="1">
                <a:solidFill>
                  <a:prstClr val="black"/>
                </a:solidFill>
                <a:latin typeface="Times New Roman" pitchFamily="18" charset="0"/>
                <a:ea typeface="+mn-ea"/>
                <a:cs typeface="Times New Roman" pitchFamily="18" charset="0"/>
              </a:rPr>
              <a:t>Côn</a:t>
            </a:r>
            <a:r>
              <a:rPr lang="en-US" sz="2400" kern="1200" dirty="0">
                <a:solidFill>
                  <a:prstClr val="black"/>
                </a:solidFill>
                <a:latin typeface="Times New Roman" pitchFamily="18" charset="0"/>
                <a:ea typeface="+mn-ea"/>
                <a:cs typeface="Times New Roman" pitchFamily="18" charset="0"/>
              </a:rPr>
              <a:t> </a:t>
            </a:r>
            <a:r>
              <a:rPr lang="en-US" sz="2400" kern="1200" dirty="0" err="1">
                <a:solidFill>
                  <a:prstClr val="black"/>
                </a:solidFill>
                <a:latin typeface="Times New Roman" pitchFamily="18" charset="0"/>
                <a:ea typeface="+mn-ea"/>
                <a:cs typeface="Times New Roman" pitchFamily="18" charset="0"/>
              </a:rPr>
              <a:t>Luân</a:t>
            </a:r>
            <a:endParaRPr lang="en-US" sz="2400" kern="1200" dirty="0">
              <a:solidFill>
                <a:prstClr val="black"/>
              </a:solidFill>
              <a:latin typeface="Times New Roman" pitchFamily="18" charset="0"/>
              <a:ea typeface="+mn-ea"/>
              <a:cs typeface="Times New Roman" pitchFamily="18" charset="0"/>
            </a:endParaRPr>
          </a:p>
        </p:txBody>
      </p:sp>
      <p:pic>
        <p:nvPicPr>
          <p:cNvPr id="12" name="Picture 11"/>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3924311" y="1283842"/>
            <a:ext cx="1418359" cy="1502351"/>
          </a:xfrm>
          <a:prstGeom prst="rect">
            <a:avLst/>
          </a:prstGeom>
        </p:spPr>
      </p:pic>
      <p:pic>
        <p:nvPicPr>
          <p:cNvPr id="13" name="Picture 12"/>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3850557" y="2792125"/>
            <a:ext cx="1418359" cy="1502351"/>
          </a:xfrm>
          <a:prstGeom prst="rect">
            <a:avLst/>
          </a:prstGeom>
        </p:spPr>
      </p:pic>
      <p:pic>
        <p:nvPicPr>
          <p:cNvPr id="14" name="Picture 13"/>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623455" y="2731467"/>
            <a:ext cx="1418359" cy="1502351"/>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258300" y="171450"/>
            <a:ext cx="457200" cy="457200"/>
          </a:xfrm>
          <a:prstGeom prst="rect">
            <a:avLst/>
          </a:prstGeom>
        </p:spPr>
      </p:pic>
      <p:pic>
        <p:nvPicPr>
          <p:cNvPr id="15" name="Dor"/>
          <p:cNvPicPr>
            <a:picLocks noChangeAspect="1"/>
          </p:cNvPicPr>
          <p:nvPr/>
        </p:nvPicPr>
        <p:blipFill rotWithShape="1">
          <a:blip r:embed="rId10">
            <a:extLst>
              <a:ext uri="{BEBA8EAE-BF5A-486C-A8C5-ECC9F3942E4B}">
                <a14:imgProps xmlns:a14="http://schemas.microsoft.com/office/drawing/2010/main">
                  <a14:imgLayer r:embed="rId11">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2889795" y="2398872"/>
            <a:ext cx="2312627" cy="2781486"/>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299864" y="1020474"/>
            <a:ext cx="457200" cy="4572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299864" y="2895384"/>
            <a:ext cx="457200" cy="4572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258300" y="1945698"/>
            <a:ext cx="457200" cy="457200"/>
          </a:xfrm>
          <a:prstGeom prst="rect">
            <a:avLst/>
          </a:prstGeom>
        </p:spPr>
      </p:pic>
      <p:pic>
        <p:nvPicPr>
          <p:cNvPr id="20" name="Picture 19">
            <a:hlinkClick r:id="rId13" action="ppaction://hlinksldjump"/>
          </p:cNvPr>
          <p:cNvPicPr>
            <a:picLocks noChangeAspect="1"/>
          </p:cNvPicPr>
          <p:nvPr/>
        </p:nvPicPr>
        <p:blipFill>
          <a:blip r:embed="rId14">
            <a:extLst>
              <a:ext uri="{BEBA8EAE-BF5A-486C-A8C5-ECC9F3942E4B}">
                <a14:imgProps xmlns:a14="http://schemas.microsoft.com/office/drawing/2010/main">
                  <a14:imgLayer r:embed="rId15">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6961910" y="0"/>
            <a:ext cx="1028700" cy="1305457"/>
          </a:xfrm>
          <a:prstGeom prst="rect">
            <a:avLst/>
          </a:prstGeom>
        </p:spPr>
      </p:pic>
      <p:pic>
        <p:nvPicPr>
          <p:cNvPr id="2052" name="Picture 4" descr="Everest: Đỉnh Everest đón các nhà leo núi nước ngoài sau 1 năm đóng cửa |  VTV.VN">
            <a:extLst>
              <a:ext uri="{FF2B5EF4-FFF2-40B4-BE49-F238E27FC236}">
                <a16:creationId xmlns:a16="http://schemas.microsoft.com/office/drawing/2014/main" id="{A17CE101-2B99-2050-2AB7-477424C0790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417126" y="1678079"/>
            <a:ext cx="3716592" cy="2290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9917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500"/>
                                        <p:tgtEl>
                                          <p:spTgt spid="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500"/>
                                        <p:tgtEl>
                                          <p:spTgt spid="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500"/>
                                        <p:tgtEl>
                                          <p:spTgt spid="1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circle(in)">
                                      <p:cBhvr>
                                        <p:cTn id="39" dur="500"/>
                                        <p:tgtEl>
                                          <p:spTgt spid="5"/>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ircle(in)">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16"/>
                                        </p:tgtEl>
                                      </p:cBhvr>
                                    </p:cmd>
                                  </p:childTnLst>
                                </p:cTn>
                              </p:par>
                              <p:par>
                                <p:cTn id="51" presetID="42" presetClass="entr" presetSubtype="0" fill="hold" nodeType="withEffect">
                                  <p:stCondLst>
                                    <p:cond delay="0"/>
                                  </p:stCondLst>
                                  <p:childTnLst>
                                    <p:set>
                                      <p:cBhvr>
                                        <p:cTn id="52" dur="1" fill="hold">
                                          <p:stCondLst>
                                            <p:cond delay="0"/>
                                          </p:stCondLst>
                                        </p:cTn>
                                        <p:tgtEl>
                                          <p:spTgt spid="2052"/>
                                        </p:tgtEl>
                                        <p:attrNameLst>
                                          <p:attrName>style.visibility</p:attrName>
                                        </p:attrNameLst>
                                      </p:cBhvr>
                                      <p:to>
                                        <p:strVal val="visible"/>
                                      </p:to>
                                    </p:set>
                                    <p:animEffect transition="in" filter="fade">
                                      <p:cBhvr>
                                        <p:cTn id="53" dur="1000"/>
                                        <p:tgtEl>
                                          <p:spTgt spid="2052"/>
                                        </p:tgtEl>
                                      </p:cBhvr>
                                    </p:animEffect>
                                    <p:anim calcmode="lin" valueType="num">
                                      <p:cBhvr>
                                        <p:cTn id="54" dur="1000" fill="hold"/>
                                        <p:tgtEl>
                                          <p:spTgt spid="2052"/>
                                        </p:tgtEl>
                                        <p:attrNameLst>
                                          <p:attrName>ppt_x</p:attrName>
                                        </p:attrNameLst>
                                      </p:cBhvr>
                                      <p:tavLst>
                                        <p:tav tm="0">
                                          <p:val>
                                            <p:strVal val="#ppt_x"/>
                                          </p:val>
                                        </p:tav>
                                        <p:tav tm="100000">
                                          <p:val>
                                            <p:strVal val="#ppt_x"/>
                                          </p:val>
                                        </p:tav>
                                      </p:tavLst>
                                    </p:anim>
                                    <p:anim calcmode="lin" valueType="num">
                                      <p:cBhvr>
                                        <p:cTn id="55"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8"/>
                  </p:tgtEl>
                </p:cond>
              </p:nextCondLst>
            </p:seq>
            <p:seq concurrent="1" nextAc="seek">
              <p:cTn id="56" restart="whenNotActive" fill="hold" evtFilter="cancelBubble" nodeType="interactiveSeq">
                <p:stCondLst>
                  <p:cond evt="onClick" delay="0">
                    <p:tgtEl>
                      <p:spTgt spid="9"/>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500"/>
                                        <p:tgtEl>
                                          <p:spTgt spid="12"/>
                                        </p:tgtEl>
                                      </p:cBhvr>
                                    </p:animEffect>
                                  </p:childTnLst>
                                </p:cTn>
                              </p:par>
                              <p:par>
                                <p:cTn id="62" presetID="1" presetClass="mediacall" presetSubtype="0" fill="hold" nodeType="withEffect">
                                  <p:stCondLst>
                                    <p:cond delay="0"/>
                                  </p:stCondLst>
                                  <p:childTnLst>
                                    <p:cmd type="call" cmd="playFrom(0.0)">
                                      <p:cBhvr>
                                        <p:cTn id="63" dur="8158" fill="hold"/>
                                        <p:tgtEl>
                                          <p:spTgt spid="17"/>
                                        </p:tgtEl>
                                      </p:cBhvr>
                                    </p:cmd>
                                  </p:childTnLst>
                                </p:cTn>
                              </p:par>
                            </p:childTnLst>
                          </p:cTn>
                        </p:par>
                      </p:childTnLst>
                    </p:cTn>
                  </p:par>
                </p:childTnLst>
              </p:cTn>
              <p:nextCondLst>
                <p:cond evt="onClick" delay="0">
                  <p:tgtEl>
                    <p:spTgt spid="9"/>
                  </p:tgtEl>
                </p:cond>
              </p:nextCondLst>
            </p:seq>
            <p:seq concurrent="1" nextAc="seek">
              <p:cTn id="64" restart="whenNotActive" fill="hold" evtFilter="cancelBubble" nodeType="interactiveSeq">
                <p:stCondLst>
                  <p:cond evt="onClick" delay="0">
                    <p:tgtEl>
                      <p:spTgt spid="11"/>
                    </p:tgtEl>
                  </p:cond>
                </p:stCondLst>
                <p:endSync evt="end" delay="0">
                  <p:rtn val="all"/>
                </p:endSync>
                <p:childTnLst>
                  <p:par>
                    <p:cTn id="65" fill="hold">
                      <p:stCondLst>
                        <p:cond delay="0"/>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fade">
                                      <p:cBhvr>
                                        <p:cTn id="69" dur="500"/>
                                        <p:tgtEl>
                                          <p:spTgt spid="14"/>
                                        </p:tgtEl>
                                      </p:cBhvr>
                                    </p:animEffect>
                                  </p:childTnLst>
                                </p:cTn>
                              </p:par>
                              <p:par>
                                <p:cTn id="70" presetID="1" presetClass="mediacall" presetSubtype="0" fill="hold" nodeType="withEffect">
                                  <p:stCondLst>
                                    <p:cond delay="0"/>
                                  </p:stCondLst>
                                  <p:childTnLst>
                                    <p:cmd type="call" cmd="playFrom(0.0)">
                                      <p:cBhvr>
                                        <p:cTn id="71" dur="8158" fill="hold"/>
                                        <p:tgtEl>
                                          <p:spTgt spid="19"/>
                                        </p:tgtEl>
                                      </p:cBhvr>
                                    </p:cmd>
                                  </p:childTnLst>
                                </p:cTn>
                              </p:par>
                            </p:childTnLst>
                          </p:cTn>
                        </p:par>
                      </p:childTnLst>
                    </p:cTn>
                  </p:par>
                </p:childTnLst>
              </p:cTn>
              <p:nextCondLst>
                <p:cond evt="onClick" delay="0">
                  <p:tgtEl>
                    <p:spTgt spid="11"/>
                  </p:tgtEl>
                </p:cond>
              </p:nextCondLst>
            </p:seq>
            <p:seq concurrent="1" nextAc="seek">
              <p:cTn id="72" restart="whenNotActive" fill="hold" evtFilter="cancelBubble" nodeType="interactiveSeq">
                <p:stCondLst>
                  <p:cond evt="onClick" delay="0">
                    <p:tgtEl>
                      <p:spTgt spid="10"/>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3"/>
                                        </p:tgtEl>
                                        <p:attrNameLst>
                                          <p:attrName>style.visibility</p:attrName>
                                        </p:attrNameLst>
                                      </p:cBhvr>
                                      <p:to>
                                        <p:strVal val="visible"/>
                                      </p:to>
                                    </p:set>
                                    <p:animEffect transition="in" filter="fade">
                                      <p:cBhvr>
                                        <p:cTn id="77" dur="500"/>
                                        <p:tgtEl>
                                          <p:spTgt spid="13"/>
                                        </p:tgtEl>
                                      </p:cBhvr>
                                    </p:animEffect>
                                  </p:childTnLst>
                                </p:cTn>
                              </p:par>
                              <p:par>
                                <p:cTn id="78" presetID="1" presetClass="mediacall" presetSubtype="0" fill="hold" nodeType="withEffect">
                                  <p:stCondLst>
                                    <p:cond delay="0"/>
                                  </p:stCondLst>
                                  <p:childTnLst>
                                    <p:cmd type="call" cmd="playFrom(0.0)">
                                      <p:cBhvr>
                                        <p:cTn id="79" dur="8158" fill="hold"/>
                                        <p:tgtEl>
                                          <p:spTgt spid="18"/>
                                        </p:tgtEl>
                                      </p:cBhvr>
                                    </p:cmd>
                                  </p:childTnLst>
                                </p:cTn>
                              </p:par>
                            </p:childTnLst>
                          </p:cTn>
                        </p:par>
                      </p:childTnLst>
                    </p:cTn>
                  </p:par>
                </p:childTnLst>
              </p:cTn>
              <p:nextCondLst>
                <p:cond evt="onClick" delay="0">
                  <p:tgtEl>
                    <p:spTgt spid="10"/>
                  </p:tgtEl>
                </p:cond>
              </p:nextCondLst>
            </p:seq>
            <p:audio>
              <p:cMediaNode vol="80000">
                <p:cTn id="80" fill="hold" display="0">
                  <p:stCondLst>
                    <p:cond delay="indefinite"/>
                  </p:stCondLst>
                  <p:endCondLst>
                    <p:cond evt="onStopAudio" delay="0">
                      <p:tgtEl>
                        <p:sldTgt/>
                      </p:tgtEl>
                    </p:cond>
                  </p:endCondLst>
                </p:cTn>
                <p:tgtEl>
                  <p:spTgt spid="16"/>
                </p:tgtEl>
              </p:cMediaNode>
            </p:audio>
            <p:audio>
              <p:cMediaNode vol="80000">
                <p:cTn id="81" fill="hold" display="0">
                  <p:stCondLst>
                    <p:cond delay="indefinite"/>
                  </p:stCondLst>
                  <p:endCondLst>
                    <p:cond evt="onStopAudio" delay="0">
                      <p:tgtEl>
                        <p:sldTgt/>
                      </p:tgtEl>
                    </p:cond>
                  </p:endCondLst>
                </p:cTn>
                <p:tgtEl>
                  <p:spTgt spid="17"/>
                </p:tgtEl>
              </p:cMediaNode>
            </p:audio>
            <p:audio>
              <p:cMediaNode vol="80000">
                <p:cTn id="82" fill="hold" display="0">
                  <p:stCondLst>
                    <p:cond delay="indefinite"/>
                  </p:stCondLst>
                  <p:endCondLst>
                    <p:cond evt="onStopAudio" delay="0">
                      <p:tgtEl>
                        <p:sldTgt/>
                      </p:tgtEl>
                    </p:cond>
                  </p:endCondLst>
                </p:cTn>
                <p:tgtEl>
                  <p:spTgt spid="18"/>
                </p:tgtEl>
              </p:cMediaNode>
            </p:audio>
            <p:audio>
              <p:cMediaNode vol="80000">
                <p:cTn id="83" fill="hold" display="0">
                  <p:stCondLst>
                    <p:cond delay="indefinite"/>
                  </p:stCondLst>
                  <p:endCondLst>
                    <p:cond evt="onStopAudio" delay="0">
                      <p:tgtEl>
                        <p:sldTgt/>
                      </p:tgtEl>
                    </p:cond>
                  </p:endCondLst>
                </p:cTn>
                <p:tgtEl>
                  <p:spTgt spid="19"/>
                </p:tgtEl>
              </p:cMediaNode>
            </p:audio>
            <p:seq concurrent="1" nextAc="seek">
              <p:cTn id="84" restart="whenNotActive" fill="hold" evtFilter="cancelBubble" nodeType="interactiveSeq">
                <p:stCondLst>
                  <p:cond evt="onClick" delay="0">
                    <p:tgtEl>
                      <p:spTgt spid="15"/>
                    </p:tgtEl>
                  </p:cond>
                </p:stCondLst>
                <p:endSync evt="end" delay="0">
                  <p:rtn val="all"/>
                </p:endSync>
                <p:childTnLst>
                  <p:par>
                    <p:cTn id="85" fill="hold">
                      <p:stCondLst>
                        <p:cond delay="0"/>
                      </p:stCondLst>
                      <p:childTnLst>
                        <p:par>
                          <p:cTn id="86" fill="hold">
                            <p:stCondLst>
                              <p:cond delay="0"/>
                            </p:stCondLst>
                            <p:childTnLst>
                              <p:par>
                                <p:cTn id="87" presetID="1" presetClass="exit" presetSubtype="0" fill="hold" nodeType="clickEffect">
                                  <p:stCondLst>
                                    <p:cond delay="0"/>
                                  </p:stCondLst>
                                  <p:childTnLst>
                                    <p:set>
                                      <p:cBhvr>
                                        <p:cTn id="88"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3" grpId="0"/>
      <p:bldP spid="4" grpId="0" animBg="1"/>
      <p:bldP spid="5" grpId="0" animBg="1"/>
      <p:bldP spid="6" grpId="0" animBg="1"/>
      <p:bldP spid="7" grpId="0" animBg="1"/>
      <p:bldP spid="8" grpId="0"/>
      <p:bldP spid="9" grpId="0"/>
      <p:bldP spid="10"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33" name="Text Box 27">
            <a:extLst>
              <a:ext uri="{FF2B5EF4-FFF2-40B4-BE49-F238E27FC236}">
                <a16:creationId xmlns:a16="http://schemas.microsoft.com/office/drawing/2014/main" id="{1D12B9D8-C009-4E3F-94C5-1BCA0C1C9BA3}"/>
              </a:ext>
            </a:extLst>
          </p:cNvPr>
          <p:cNvSpPr txBox="1">
            <a:spLocks noChangeArrowheads="1"/>
          </p:cNvSpPr>
          <p:nvPr/>
        </p:nvSpPr>
        <p:spPr bwMode="auto">
          <a:xfrm>
            <a:off x="228600" y="51584"/>
            <a:ext cx="868680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50000"/>
              </a:spcBef>
              <a:buFontTx/>
              <a:buNone/>
            </a:pPr>
            <a:r>
              <a:rPr lang="en-US" altLang="en-US" sz="2000" b="1" dirty="0" err="1">
                <a:solidFill>
                  <a:srgbClr val="0000FF"/>
                </a:solidFill>
                <a:latin typeface="Times New Roman" panose="02020603050405020304" pitchFamily="18" charset="0"/>
              </a:rPr>
              <a:t>Nêu</a:t>
            </a:r>
            <a:r>
              <a:rPr lang="en-US" altLang="en-US" sz="2000" b="1" dirty="0">
                <a:solidFill>
                  <a:srgbClr val="0000FF"/>
                </a:solidFill>
                <a:latin typeface="Times New Roman" panose="02020603050405020304" pitchFamily="18" charset="0"/>
              </a:rPr>
              <a:t> </a:t>
            </a:r>
            <a:r>
              <a:rPr lang="en-US" altLang="en-US" sz="2000" b="1" dirty="0" err="1">
                <a:solidFill>
                  <a:srgbClr val="0000FF"/>
                </a:solidFill>
                <a:latin typeface="Times New Roman" panose="02020603050405020304" pitchFamily="18" charset="0"/>
              </a:rPr>
              <a:t>thành</a:t>
            </a:r>
            <a:r>
              <a:rPr lang="en-US" altLang="en-US" sz="2000" b="1" dirty="0">
                <a:solidFill>
                  <a:srgbClr val="0000FF"/>
                </a:solidFill>
                <a:latin typeface="Times New Roman" panose="02020603050405020304" pitchFamily="18" charset="0"/>
              </a:rPr>
              <a:t> </a:t>
            </a:r>
            <a:r>
              <a:rPr lang="en-US" altLang="en-US" sz="2000" b="1" dirty="0" err="1">
                <a:solidFill>
                  <a:srgbClr val="0000FF"/>
                </a:solidFill>
                <a:latin typeface="Times New Roman" panose="02020603050405020304" pitchFamily="18" charset="0"/>
              </a:rPr>
              <a:t>phần</a:t>
            </a:r>
            <a:r>
              <a:rPr lang="en-US" altLang="en-US" sz="2000" b="1" dirty="0">
                <a:solidFill>
                  <a:srgbClr val="0000FF"/>
                </a:solidFill>
                <a:latin typeface="Times New Roman" panose="02020603050405020304" pitchFamily="18" charset="0"/>
              </a:rPr>
              <a:t> </a:t>
            </a:r>
            <a:r>
              <a:rPr lang="en-US" altLang="en-US" sz="2000" b="1" dirty="0" err="1">
                <a:solidFill>
                  <a:srgbClr val="0000FF"/>
                </a:solidFill>
                <a:latin typeface="Times New Roman" panose="02020603050405020304" pitchFamily="18" charset="0"/>
              </a:rPr>
              <a:t>dân</a:t>
            </a:r>
            <a:r>
              <a:rPr lang="en-US" altLang="en-US" sz="2000" b="1" dirty="0">
                <a:solidFill>
                  <a:srgbClr val="0000FF"/>
                </a:solidFill>
                <a:latin typeface="Times New Roman" panose="02020603050405020304" pitchFamily="18" charset="0"/>
              </a:rPr>
              <a:t> </a:t>
            </a:r>
            <a:r>
              <a:rPr lang="en-US" altLang="en-US" sz="2000" b="1" dirty="0" err="1">
                <a:solidFill>
                  <a:srgbClr val="0000FF"/>
                </a:solidFill>
                <a:latin typeface="Times New Roman" panose="02020603050405020304" pitchFamily="18" charset="0"/>
              </a:rPr>
              <a:t>cư</a:t>
            </a:r>
            <a:r>
              <a:rPr lang="en-US" altLang="en-US" sz="2000" b="1" dirty="0">
                <a:solidFill>
                  <a:srgbClr val="0000FF"/>
                </a:solidFill>
                <a:latin typeface="Times New Roman" panose="02020603050405020304" pitchFamily="18" charset="0"/>
              </a:rPr>
              <a:t> </a:t>
            </a:r>
            <a:r>
              <a:rPr lang="vi-VN" altLang="en-US" sz="2000" b="1" dirty="0">
                <a:solidFill>
                  <a:srgbClr val="0000FF"/>
                </a:solidFill>
                <a:latin typeface="Times New Roman" panose="02020603050405020304" pitchFamily="18" charset="0"/>
              </a:rPr>
              <a:t>của </a:t>
            </a:r>
            <a:r>
              <a:rPr lang="en-US" altLang="en-US" sz="2000" b="1" dirty="0" err="1">
                <a:solidFill>
                  <a:srgbClr val="0000FF"/>
                </a:solidFill>
                <a:latin typeface="Times New Roman" panose="02020603050405020304" pitchFamily="18" charset="0"/>
              </a:rPr>
              <a:t>châu</a:t>
            </a:r>
            <a:r>
              <a:rPr lang="en-US" altLang="en-US" sz="2000" b="1" dirty="0">
                <a:solidFill>
                  <a:srgbClr val="0000FF"/>
                </a:solidFill>
                <a:latin typeface="Times New Roman" panose="02020603050405020304" pitchFamily="18" charset="0"/>
              </a:rPr>
              <a:t> </a:t>
            </a:r>
            <a:r>
              <a:rPr lang="en-US" altLang="en-US" sz="2000" b="1" dirty="0" err="1">
                <a:solidFill>
                  <a:srgbClr val="0000FF"/>
                </a:solidFill>
                <a:latin typeface="Times New Roman" panose="02020603050405020304" pitchFamily="18" charset="0"/>
              </a:rPr>
              <a:t>Đại</a:t>
            </a:r>
            <a:r>
              <a:rPr lang="en-US" altLang="en-US" sz="2000" b="1" dirty="0">
                <a:solidFill>
                  <a:srgbClr val="0000FF"/>
                </a:solidFill>
                <a:latin typeface="Times New Roman" panose="02020603050405020304" pitchFamily="18" charset="0"/>
              </a:rPr>
              <a:t> </a:t>
            </a:r>
            <a:r>
              <a:rPr lang="en-US" altLang="en-US" sz="2000" b="1" dirty="0" err="1">
                <a:solidFill>
                  <a:srgbClr val="0000FF"/>
                </a:solidFill>
                <a:latin typeface="Times New Roman" panose="02020603050405020304" pitchFamily="18" charset="0"/>
              </a:rPr>
              <a:t>Dương</a:t>
            </a:r>
            <a:r>
              <a:rPr lang="en-US" altLang="en-US" sz="2000" b="1" dirty="0">
                <a:solidFill>
                  <a:srgbClr val="0000FF"/>
                </a:solidFill>
                <a:latin typeface="Times New Roman" panose="02020603050405020304" pitchFamily="18" charset="0"/>
              </a:rPr>
              <a:t>. </a:t>
            </a:r>
          </a:p>
          <a:p>
            <a:pPr algn="just" eaLnBrk="1" hangingPunct="1">
              <a:spcBef>
                <a:spcPct val="50000"/>
              </a:spcBef>
              <a:buFontTx/>
              <a:buNone/>
            </a:pPr>
            <a:r>
              <a:rPr lang="en-US" altLang="en-US" sz="2000" b="1" dirty="0" err="1">
                <a:solidFill>
                  <a:srgbClr val="0000FF"/>
                </a:solidFill>
                <a:latin typeface="Times New Roman" panose="02020603050405020304" pitchFamily="18" charset="0"/>
              </a:rPr>
              <a:t>Họ</a:t>
            </a:r>
            <a:r>
              <a:rPr lang="en-US" altLang="en-US" sz="2000" b="1" dirty="0">
                <a:solidFill>
                  <a:srgbClr val="0000FF"/>
                </a:solidFill>
                <a:latin typeface="Times New Roman" panose="02020603050405020304" pitchFamily="18" charset="0"/>
              </a:rPr>
              <a:t> </a:t>
            </a:r>
            <a:r>
              <a:rPr lang="en-US" altLang="en-US" sz="2000" b="1" dirty="0" err="1">
                <a:solidFill>
                  <a:srgbClr val="0000FF"/>
                </a:solidFill>
                <a:latin typeface="Times New Roman" panose="02020603050405020304" pitchFamily="18" charset="0"/>
              </a:rPr>
              <a:t>có</a:t>
            </a:r>
            <a:r>
              <a:rPr lang="en-US" altLang="en-US" sz="2000" b="1" dirty="0">
                <a:solidFill>
                  <a:srgbClr val="0000FF"/>
                </a:solidFill>
                <a:latin typeface="Times New Roman" panose="02020603050405020304" pitchFamily="18" charset="0"/>
              </a:rPr>
              <a:t> </a:t>
            </a:r>
            <a:r>
              <a:rPr lang="en-US" altLang="en-US" sz="2000" b="1" dirty="0" err="1">
                <a:solidFill>
                  <a:srgbClr val="0000FF"/>
                </a:solidFill>
                <a:latin typeface="Times New Roman" panose="02020603050405020304" pitchFamily="18" charset="0"/>
              </a:rPr>
              <a:t>đặc</a:t>
            </a:r>
            <a:r>
              <a:rPr lang="en-US" altLang="en-US" sz="2000" b="1" dirty="0">
                <a:solidFill>
                  <a:srgbClr val="0000FF"/>
                </a:solidFill>
                <a:latin typeface="Times New Roman" panose="02020603050405020304" pitchFamily="18" charset="0"/>
              </a:rPr>
              <a:t> </a:t>
            </a:r>
            <a:r>
              <a:rPr lang="en-US" altLang="en-US" sz="2000" b="1" dirty="0" err="1">
                <a:solidFill>
                  <a:srgbClr val="0000FF"/>
                </a:solidFill>
                <a:latin typeface="Times New Roman" panose="02020603050405020304" pitchFamily="18" charset="0"/>
              </a:rPr>
              <a:t>điểm</a:t>
            </a:r>
            <a:r>
              <a:rPr lang="en-US" altLang="en-US" sz="2000" b="1" dirty="0">
                <a:solidFill>
                  <a:srgbClr val="0000FF"/>
                </a:solidFill>
                <a:latin typeface="Times New Roman" panose="02020603050405020304" pitchFamily="18" charset="0"/>
              </a:rPr>
              <a:t> </a:t>
            </a:r>
            <a:r>
              <a:rPr lang="en-US" altLang="en-US" sz="2000" b="1" dirty="0" err="1">
                <a:solidFill>
                  <a:srgbClr val="0000FF"/>
                </a:solidFill>
                <a:latin typeface="Times New Roman" panose="02020603050405020304" pitchFamily="18" charset="0"/>
              </a:rPr>
              <a:t>gì</a:t>
            </a:r>
            <a:r>
              <a:rPr lang="en-US" altLang="en-US" sz="2000" b="1" dirty="0">
                <a:solidFill>
                  <a:srgbClr val="0000FF"/>
                </a:solidFill>
                <a:latin typeface="Times New Roman" panose="02020603050405020304" pitchFamily="18" charset="0"/>
              </a:rPr>
              <a:t> </a:t>
            </a:r>
            <a:r>
              <a:rPr lang="en-US" altLang="en-US" sz="2000" b="1" dirty="0" err="1">
                <a:solidFill>
                  <a:srgbClr val="0000FF"/>
                </a:solidFill>
                <a:latin typeface="Times New Roman" panose="02020603050405020304" pitchFamily="18" charset="0"/>
              </a:rPr>
              <a:t>và</a:t>
            </a:r>
            <a:r>
              <a:rPr lang="en-US" altLang="en-US" sz="2000" b="1" dirty="0">
                <a:solidFill>
                  <a:srgbClr val="0000FF"/>
                </a:solidFill>
                <a:latin typeface="Times New Roman" panose="02020603050405020304" pitchFamily="18" charset="0"/>
              </a:rPr>
              <a:t> </a:t>
            </a:r>
            <a:r>
              <a:rPr lang="en-US" altLang="en-US" sz="2000" b="1" dirty="0" err="1">
                <a:solidFill>
                  <a:srgbClr val="0000FF"/>
                </a:solidFill>
                <a:latin typeface="Times New Roman" panose="02020603050405020304" pitchFamily="18" charset="0"/>
              </a:rPr>
              <a:t>sống</a:t>
            </a:r>
            <a:r>
              <a:rPr lang="en-US" altLang="en-US" sz="2000" b="1" dirty="0">
                <a:solidFill>
                  <a:srgbClr val="0000FF"/>
                </a:solidFill>
                <a:latin typeface="Times New Roman" panose="02020603050405020304" pitchFamily="18" charset="0"/>
              </a:rPr>
              <a:t> ở </a:t>
            </a:r>
            <a:r>
              <a:rPr lang="en-US" altLang="en-US" sz="2000" b="1" dirty="0" err="1">
                <a:solidFill>
                  <a:srgbClr val="0000FF"/>
                </a:solidFill>
                <a:latin typeface="Times New Roman" panose="02020603050405020304" pitchFamily="18" charset="0"/>
              </a:rPr>
              <a:t>nơi</a:t>
            </a:r>
            <a:r>
              <a:rPr lang="en-US" altLang="en-US" sz="2000" b="1" dirty="0">
                <a:solidFill>
                  <a:srgbClr val="0000FF"/>
                </a:solidFill>
                <a:latin typeface="Times New Roman" panose="02020603050405020304" pitchFamily="18" charset="0"/>
              </a:rPr>
              <a:t> </a:t>
            </a:r>
            <a:r>
              <a:rPr lang="en-US" altLang="en-US" sz="2000" b="1" dirty="0" err="1">
                <a:solidFill>
                  <a:srgbClr val="0000FF"/>
                </a:solidFill>
                <a:latin typeface="Times New Roman" panose="02020603050405020304" pitchFamily="18" charset="0"/>
              </a:rPr>
              <a:t>nào</a:t>
            </a:r>
            <a:r>
              <a:rPr lang="en-US" altLang="en-US" sz="2000" b="1" dirty="0">
                <a:solidFill>
                  <a:srgbClr val="0000FF"/>
                </a:solidFill>
                <a:latin typeface="Times New Roman" panose="02020603050405020304" pitchFamily="18" charset="0"/>
              </a:rPr>
              <a:t> </a:t>
            </a:r>
            <a:r>
              <a:rPr lang="en-US" altLang="en-US" sz="2000" b="1" dirty="0" err="1">
                <a:solidFill>
                  <a:srgbClr val="0000FF"/>
                </a:solidFill>
                <a:latin typeface="Times New Roman" panose="02020603050405020304" pitchFamily="18" charset="0"/>
              </a:rPr>
              <a:t>là</a:t>
            </a:r>
            <a:r>
              <a:rPr lang="en-US" altLang="en-US" sz="2000" b="1" dirty="0">
                <a:solidFill>
                  <a:srgbClr val="0000FF"/>
                </a:solidFill>
                <a:latin typeface="Times New Roman" panose="02020603050405020304" pitchFamily="18" charset="0"/>
              </a:rPr>
              <a:t> </a:t>
            </a:r>
            <a:r>
              <a:rPr lang="en-US" altLang="en-US" sz="2000" b="1" dirty="0" err="1">
                <a:solidFill>
                  <a:srgbClr val="0000FF"/>
                </a:solidFill>
                <a:latin typeface="Times New Roman" panose="02020603050405020304" pitchFamily="18" charset="0"/>
              </a:rPr>
              <a:t>chủ</a:t>
            </a:r>
            <a:r>
              <a:rPr lang="en-US" altLang="en-US" sz="2000" b="1" dirty="0">
                <a:solidFill>
                  <a:srgbClr val="0000FF"/>
                </a:solidFill>
                <a:latin typeface="Times New Roman" panose="02020603050405020304" pitchFamily="18" charset="0"/>
              </a:rPr>
              <a:t> </a:t>
            </a:r>
            <a:r>
              <a:rPr lang="en-US" altLang="en-US" sz="2000" b="1" dirty="0" err="1">
                <a:solidFill>
                  <a:srgbClr val="0000FF"/>
                </a:solidFill>
                <a:latin typeface="Times New Roman" panose="02020603050405020304" pitchFamily="18" charset="0"/>
              </a:rPr>
              <a:t>yếu</a:t>
            </a:r>
            <a:r>
              <a:rPr lang="en-US" altLang="en-US" sz="2000" b="1" dirty="0">
                <a:solidFill>
                  <a:srgbClr val="0000FF"/>
                </a:solidFill>
                <a:latin typeface="Times New Roman" panose="02020603050405020304" pitchFamily="18" charset="0"/>
              </a:rPr>
              <a:t>?</a:t>
            </a:r>
          </a:p>
        </p:txBody>
      </p:sp>
      <p:sp>
        <p:nvSpPr>
          <p:cNvPr id="34" name="Oval 33">
            <a:extLst>
              <a:ext uri="{FF2B5EF4-FFF2-40B4-BE49-F238E27FC236}">
                <a16:creationId xmlns:a16="http://schemas.microsoft.com/office/drawing/2014/main" id="{272440F4-E756-42F6-A379-149F626F3ADA}"/>
              </a:ext>
            </a:extLst>
          </p:cNvPr>
          <p:cNvSpPr/>
          <p:nvPr/>
        </p:nvSpPr>
        <p:spPr>
          <a:xfrm>
            <a:off x="3468688" y="1044708"/>
            <a:ext cx="1981200" cy="809625"/>
          </a:xfrm>
          <a:prstGeom prst="ellipse">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anchor="ctr"/>
          <a:lstStyle/>
          <a:p>
            <a:pPr algn="ctr" eaLnBrk="1" hangingPunct="1">
              <a:defRPr/>
            </a:pPr>
            <a:r>
              <a:rPr lang="en-US" sz="2000" b="1" dirty="0" err="1">
                <a:latin typeface="Times New Roman" panose="02020603050405020304" pitchFamily="18" charset="0"/>
                <a:cs typeface="Times New Roman" panose="02020603050405020304" pitchFamily="18" charset="0"/>
              </a:rPr>
              <a:t>Dân</a:t>
            </a:r>
            <a:r>
              <a:rPr lang="en-US" sz="2000" b="1" dirty="0">
                <a:latin typeface="Times New Roman" panose="02020603050405020304" pitchFamily="18" charset="0"/>
                <a:cs typeface="Times New Roman" panose="02020603050405020304" pitchFamily="18" charset="0"/>
              </a:rPr>
              <a:t> c</a:t>
            </a:r>
            <a:r>
              <a:rPr lang="vi-VN" sz="2000" b="1" dirty="0">
                <a:latin typeface="Times New Roman" panose="02020603050405020304" pitchFamily="18" charset="0"/>
                <a:cs typeface="Times New Roman" panose="02020603050405020304" pitchFamily="18" charset="0"/>
              </a:rPr>
              <a:t>ư</a:t>
            </a:r>
            <a:endParaRPr lang="en-US" sz="2000" b="1" dirty="0">
              <a:latin typeface="Times New Roman" panose="02020603050405020304" pitchFamily="18" charset="0"/>
              <a:cs typeface="Times New Roman" panose="02020603050405020304" pitchFamily="18" charset="0"/>
            </a:endParaRPr>
          </a:p>
        </p:txBody>
      </p:sp>
      <p:cxnSp>
        <p:nvCxnSpPr>
          <p:cNvPr id="35" name="Straight Arrow Connector 34">
            <a:extLst>
              <a:ext uri="{FF2B5EF4-FFF2-40B4-BE49-F238E27FC236}">
                <a16:creationId xmlns:a16="http://schemas.microsoft.com/office/drawing/2014/main" id="{2A6258D9-2436-4A85-82E0-C032D7A52B07}"/>
              </a:ext>
            </a:extLst>
          </p:cNvPr>
          <p:cNvCxnSpPr>
            <a:cxnSpLocks/>
            <a:endCxn id="37" idx="0"/>
          </p:cNvCxnSpPr>
          <p:nvPr/>
        </p:nvCxnSpPr>
        <p:spPr>
          <a:xfrm flipH="1">
            <a:off x="1790700" y="1862271"/>
            <a:ext cx="2668588" cy="8699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0CA3C816-DE49-418E-8403-A11A42EA2663}"/>
              </a:ext>
            </a:extLst>
          </p:cNvPr>
          <p:cNvCxnSpPr>
            <a:cxnSpLocks/>
          </p:cNvCxnSpPr>
          <p:nvPr/>
        </p:nvCxnSpPr>
        <p:spPr>
          <a:xfrm>
            <a:off x="4529138" y="1854333"/>
            <a:ext cx="2668587" cy="93821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7" name="Rectangle 36">
            <a:extLst>
              <a:ext uri="{FF2B5EF4-FFF2-40B4-BE49-F238E27FC236}">
                <a16:creationId xmlns:a16="http://schemas.microsoft.com/office/drawing/2014/main" id="{386E499A-05AB-45AD-A4CA-9ED3D6B159E8}"/>
              </a:ext>
            </a:extLst>
          </p:cNvPr>
          <p:cNvSpPr/>
          <p:nvPr/>
        </p:nvSpPr>
        <p:spPr>
          <a:xfrm>
            <a:off x="609600" y="2732221"/>
            <a:ext cx="2362200" cy="609600"/>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algn="ctr" eaLnBrk="1" hangingPunct="1">
              <a:defRPr/>
            </a:pPr>
            <a:r>
              <a:rPr lang="en-US" sz="2000" b="1" dirty="0">
                <a:solidFill>
                  <a:srgbClr val="FF0066"/>
                </a:solidFill>
                <a:latin typeface="Times New Roman" panose="02020603050405020304" pitchFamily="18" charset="0"/>
                <a:cs typeface="Times New Roman" panose="02020603050405020304" pitchFamily="18" charset="0"/>
              </a:rPr>
              <a:t>Ng</a:t>
            </a:r>
            <a:r>
              <a:rPr lang="vi-VN" sz="2000" b="1" dirty="0">
                <a:solidFill>
                  <a:srgbClr val="FF0066"/>
                </a:solidFill>
                <a:latin typeface="Times New Roman" panose="02020603050405020304" pitchFamily="18" charset="0"/>
                <a:cs typeface="Times New Roman" panose="02020603050405020304" pitchFamily="18" charset="0"/>
              </a:rPr>
              <a:t>ư</a:t>
            </a:r>
            <a:r>
              <a:rPr lang="en-US" sz="2000" b="1" dirty="0" err="1">
                <a:solidFill>
                  <a:srgbClr val="FF0066"/>
                </a:solidFill>
                <a:latin typeface="Times New Roman" panose="02020603050405020304" pitchFamily="18" charset="0"/>
                <a:cs typeface="Times New Roman" panose="02020603050405020304" pitchFamily="18" charset="0"/>
              </a:rPr>
              <a:t>ời</a:t>
            </a:r>
            <a:r>
              <a:rPr lang="en-US" sz="2000" b="1" dirty="0">
                <a:solidFill>
                  <a:srgbClr val="FF0066"/>
                </a:solidFill>
                <a:latin typeface="Times New Roman" panose="02020603050405020304" pitchFamily="18" charset="0"/>
                <a:cs typeface="Times New Roman" panose="02020603050405020304" pitchFamily="18" charset="0"/>
              </a:rPr>
              <a:t> </a:t>
            </a:r>
            <a:r>
              <a:rPr lang="en-US" sz="2000" b="1" dirty="0" err="1">
                <a:solidFill>
                  <a:srgbClr val="FF0066"/>
                </a:solidFill>
                <a:latin typeface="Times New Roman" panose="02020603050405020304" pitchFamily="18" charset="0"/>
                <a:cs typeface="Times New Roman" panose="02020603050405020304" pitchFamily="18" charset="0"/>
              </a:rPr>
              <a:t>bản</a:t>
            </a:r>
            <a:r>
              <a:rPr lang="en-US" sz="2000" b="1" dirty="0">
                <a:solidFill>
                  <a:srgbClr val="FF0066"/>
                </a:solidFill>
                <a:latin typeface="Times New Roman" panose="02020603050405020304" pitchFamily="18" charset="0"/>
                <a:cs typeface="Times New Roman" panose="02020603050405020304" pitchFamily="18" charset="0"/>
              </a:rPr>
              <a:t> </a:t>
            </a:r>
            <a:r>
              <a:rPr lang="en-US" sz="2000" b="1" dirty="0" err="1">
                <a:solidFill>
                  <a:srgbClr val="FF0066"/>
                </a:solidFill>
                <a:latin typeface="Times New Roman" panose="02020603050405020304" pitchFamily="18" charset="0"/>
                <a:cs typeface="Times New Roman" panose="02020603050405020304" pitchFamily="18" charset="0"/>
              </a:rPr>
              <a:t>địa</a:t>
            </a:r>
            <a:endParaRPr lang="en-US" sz="2000" b="1" dirty="0">
              <a:solidFill>
                <a:srgbClr val="FF0066"/>
              </a:solidFill>
              <a:latin typeface="Times New Roman" panose="02020603050405020304" pitchFamily="18" charset="0"/>
              <a:cs typeface="Times New Roman" panose="02020603050405020304" pitchFamily="18" charset="0"/>
            </a:endParaRPr>
          </a:p>
        </p:txBody>
      </p:sp>
      <p:sp>
        <p:nvSpPr>
          <p:cNvPr id="38" name="Rectangle 37">
            <a:extLst>
              <a:ext uri="{FF2B5EF4-FFF2-40B4-BE49-F238E27FC236}">
                <a16:creationId xmlns:a16="http://schemas.microsoft.com/office/drawing/2014/main" id="{287E29D9-8D76-4C2D-9668-BC771F58F52B}"/>
              </a:ext>
            </a:extLst>
          </p:cNvPr>
          <p:cNvSpPr/>
          <p:nvPr/>
        </p:nvSpPr>
        <p:spPr>
          <a:xfrm>
            <a:off x="4876800" y="2792546"/>
            <a:ext cx="4191000" cy="573087"/>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eaLnBrk="1" hangingPunct="1">
              <a:defRPr/>
            </a:pPr>
            <a:r>
              <a:rPr lang="en-US" sz="2000" b="1" dirty="0">
                <a:solidFill>
                  <a:srgbClr val="002060"/>
                </a:solidFill>
                <a:latin typeface="Times New Roman" panose="02020603050405020304" pitchFamily="18" charset="0"/>
                <a:cs typeface="Times New Roman" panose="02020603050405020304" pitchFamily="18" charset="0"/>
              </a:rPr>
              <a:t>Ng</a:t>
            </a:r>
            <a:r>
              <a:rPr lang="vi-VN" sz="2000" b="1" dirty="0">
                <a:solidFill>
                  <a:srgbClr val="002060"/>
                </a:solidFill>
                <a:latin typeface="Times New Roman" panose="02020603050405020304" pitchFamily="18" charset="0"/>
                <a:cs typeface="Times New Roman" panose="02020603050405020304" pitchFamily="18" charset="0"/>
              </a:rPr>
              <a:t>ư</a:t>
            </a:r>
            <a:r>
              <a:rPr lang="en-US" sz="2000" b="1" dirty="0" err="1">
                <a:solidFill>
                  <a:srgbClr val="002060"/>
                </a:solidFill>
                <a:latin typeface="Times New Roman" panose="02020603050405020304" pitchFamily="18" charset="0"/>
                <a:cs typeface="Times New Roman" panose="02020603050405020304" pitchFamily="18" charset="0"/>
              </a:rPr>
              <a:t>ời</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gốc</a:t>
            </a:r>
            <a:r>
              <a:rPr lang="en-US" sz="2000" b="1" dirty="0">
                <a:solidFill>
                  <a:srgbClr val="002060"/>
                </a:solidFill>
                <a:latin typeface="Times New Roman" panose="02020603050405020304" pitchFamily="18" charset="0"/>
                <a:cs typeface="Times New Roman" panose="02020603050405020304" pitchFamily="18" charset="0"/>
              </a:rPr>
              <a:t> Anh di </a:t>
            </a:r>
            <a:r>
              <a:rPr lang="en-US" sz="2000" b="1" dirty="0" err="1">
                <a:solidFill>
                  <a:srgbClr val="002060"/>
                </a:solidFill>
                <a:latin typeface="Times New Roman" panose="02020603050405020304" pitchFamily="18" charset="0"/>
                <a:cs typeface="Times New Roman" panose="02020603050405020304" pitchFamily="18" charset="0"/>
              </a:rPr>
              <a:t>cư</a:t>
            </a:r>
            <a:r>
              <a:rPr lang="en-US" sz="2000" b="1" dirty="0">
                <a:solidFill>
                  <a:srgbClr val="002060"/>
                </a:solidFill>
                <a:latin typeface="Times New Roman" panose="02020603050405020304" pitchFamily="18" charset="0"/>
                <a:cs typeface="Times New Roman" panose="02020603050405020304" pitchFamily="18" charset="0"/>
              </a:rPr>
              <a:t> sang</a:t>
            </a:r>
          </a:p>
        </p:txBody>
      </p:sp>
      <p:sp>
        <p:nvSpPr>
          <p:cNvPr id="39" name="Arrow: Down 38">
            <a:extLst>
              <a:ext uri="{FF2B5EF4-FFF2-40B4-BE49-F238E27FC236}">
                <a16:creationId xmlns:a16="http://schemas.microsoft.com/office/drawing/2014/main" id="{519620AD-9E7E-42C0-86B3-DD105D9FB7E5}"/>
              </a:ext>
            </a:extLst>
          </p:cNvPr>
          <p:cNvSpPr/>
          <p:nvPr/>
        </p:nvSpPr>
        <p:spPr>
          <a:xfrm>
            <a:off x="1524000" y="3441833"/>
            <a:ext cx="2667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000"/>
          </a:p>
        </p:txBody>
      </p:sp>
      <p:sp>
        <p:nvSpPr>
          <p:cNvPr id="40" name="Arrow: Down 39">
            <a:extLst>
              <a:ext uri="{FF2B5EF4-FFF2-40B4-BE49-F238E27FC236}">
                <a16:creationId xmlns:a16="http://schemas.microsoft.com/office/drawing/2014/main" id="{6281BD9C-A209-4426-B1EC-49052EEB277A}"/>
              </a:ext>
            </a:extLst>
          </p:cNvPr>
          <p:cNvSpPr/>
          <p:nvPr/>
        </p:nvSpPr>
        <p:spPr>
          <a:xfrm>
            <a:off x="7010400" y="3441833"/>
            <a:ext cx="2667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000"/>
          </a:p>
        </p:txBody>
      </p:sp>
      <p:sp>
        <p:nvSpPr>
          <p:cNvPr id="41" name="Rectangle 40">
            <a:extLst>
              <a:ext uri="{FF2B5EF4-FFF2-40B4-BE49-F238E27FC236}">
                <a16:creationId xmlns:a16="http://schemas.microsoft.com/office/drawing/2014/main" id="{F69A45D7-944A-4B0A-B36F-3EE0BAE3E290}"/>
              </a:ext>
            </a:extLst>
          </p:cNvPr>
          <p:cNvSpPr/>
          <p:nvPr/>
        </p:nvSpPr>
        <p:spPr>
          <a:xfrm>
            <a:off x="0" y="3903010"/>
            <a:ext cx="3688882" cy="869950"/>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algn="just" eaLnBrk="1" hangingPunct="1">
              <a:spcBef>
                <a:spcPct val="50000"/>
              </a:spcBef>
              <a:defRPr/>
            </a:pPr>
            <a:r>
              <a:rPr lang="en-US" altLang="en-US" sz="2000" b="1" dirty="0" err="1">
                <a:solidFill>
                  <a:srgbClr val="FF0066"/>
                </a:solidFill>
                <a:latin typeface="Times New Roman" panose="02020603050405020304" pitchFamily="18" charset="0"/>
                <a:cs typeface="Times New Roman" panose="02020603050405020304" pitchFamily="18" charset="0"/>
              </a:rPr>
              <a:t>Nước</a:t>
            </a:r>
            <a:r>
              <a:rPr lang="en-US" altLang="en-US" sz="2000" b="1" dirty="0">
                <a:solidFill>
                  <a:srgbClr val="FF0066"/>
                </a:solidFill>
                <a:latin typeface="Times New Roman" panose="02020603050405020304" pitchFamily="18" charset="0"/>
                <a:cs typeface="Times New Roman" panose="02020603050405020304" pitchFamily="18" charset="0"/>
              </a:rPr>
              <a:t> da </a:t>
            </a:r>
            <a:r>
              <a:rPr lang="en-US" altLang="en-US" sz="2000" b="1" dirty="0" err="1">
                <a:solidFill>
                  <a:srgbClr val="FF0066"/>
                </a:solidFill>
                <a:latin typeface="Times New Roman" panose="02020603050405020304" pitchFamily="18" charset="0"/>
                <a:cs typeface="Times New Roman" panose="02020603050405020304" pitchFamily="18" charset="0"/>
              </a:rPr>
              <a:t>sẫm</a:t>
            </a:r>
            <a:r>
              <a:rPr lang="en-US" altLang="en-US" sz="2000" b="1" dirty="0">
                <a:solidFill>
                  <a:srgbClr val="FF0066"/>
                </a:solidFill>
                <a:latin typeface="Times New Roman" panose="02020603050405020304" pitchFamily="18" charset="0"/>
                <a:cs typeface="Times New Roman" panose="02020603050405020304" pitchFamily="18" charset="0"/>
              </a:rPr>
              <a:t> </a:t>
            </a:r>
            <a:r>
              <a:rPr lang="en-US" altLang="en-US" sz="2000" b="1" dirty="0" err="1">
                <a:solidFill>
                  <a:srgbClr val="FF0066"/>
                </a:solidFill>
                <a:latin typeface="Times New Roman" panose="02020603050405020304" pitchFamily="18" charset="0"/>
                <a:cs typeface="Times New Roman" panose="02020603050405020304" pitchFamily="18" charset="0"/>
              </a:rPr>
              <a:t>màu</a:t>
            </a:r>
            <a:r>
              <a:rPr lang="en-US" altLang="en-US" sz="2000" b="1" dirty="0">
                <a:solidFill>
                  <a:srgbClr val="FF0066"/>
                </a:solidFill>
                <a:latin typeface="Times New Roman" panose="02020603050405020304" pitchFamily="18" charset="0"/>
                <a:cs typeface="Times New Roman" panose="02020603050405020304" pitchFamily="18" charset="0"/>
              </a:rPr>
              <a:t>, </a:t>
            </a:r>
            <a:r>
              <a:rPr lang="en-US" altLang="en-US" sz="2000" b="1" dirty="0" err="1">
                <a:solidFill>
                  <a:srgbClr val="FF0066"/>
                </a:solidFill>
                <a:latin typeface="Times New Roman" panose="02020603050405020304" pitchFamily="18" charset="0"/>
                <a:cs typeface="Times New Roman" panose="02020603050405020304" pitchFamily="18" charset="0"/>
              </a:rPr>
              <a:t>tóc</a:t>
            </a:r>
            <a:r>
              <a:rPr lang="en-US" altLang="en-US" sz="2000" b="1" dirty="0">
                <a:solidFill>
                  <a:srgbClr val="FF0066"/>
                </a:solidFill>
                <a:latin typeface="Times New Roman" panose="02020603050405020304" pitchFamily="18" charset="0"/>
                <a:cs typeface="Times New Roman" panose="02020603050405020304" pitchFamily="18" charset="0"/>
              </a:rPr>
              <a:t> </a:t>
            </a:r>
            <a:r>
              <a:rPr lang="en-US" altLang="en-US" sz="2000" b="1" dirty="0" err="1">
                <a:solidFill>
                  <a:srgbClr val="FF0066"/>
                </a:solidFill>
                <a:latin typeface="Times New Roman" panose="02020603050405020304" pitchFamily="18" charset="0"/>
                <a:cs typeface="Times New Roman" panose="02020603050405020304" pitchFamily="18" charset="0"/>
              </a:rPr>
              <a:t>xoăn</a:t>
            </a:r>
            <a:r>
              <a:rPr lang="en-US" altLang="en-US" sz="2000" b="1" dirty="0">
                <a:solidFill>
                  <a:srgbClr val="FF0066"/>
                </a:solidFill>
                <a:latin typeface="Times New Roman" panose="02020603050405020304" pitchFamily="18" charset="0"/>
                <a:cs typeface="Times New Roman" panose="02020603050405020304" pitchFamily="18" charset="0"/>
              </a:rPr>
              <a:t>, </a:t>
            </a:r>
            <a:r>
              <a:rPr lang="en-US" altLang="en-US" sz="2000" b="1" dirty="0" err="1">
                <a:solidFill>
                  <a:srgbClr val="FF0066"/>
                </a:solidFill>
                <a:latin typeface="Times New Roman" panose="02020603050405020304" pitchFamily="18" charset="0"/>
                <a:cs typeface="Times New Roman" panose="02020603050405020304" pitchFamily="18" charset="0"/>
              </a:rPr>
              <a:t>mắt</a:t>
            </a:r>
            <a:r>
              <a:rPr lang="en-US" altLang="en-US" sz="2000" b="1" dirty="0">
                <a:solidFill>
                  <a:srgbClr val="FF0066"/>
                </a:solidFill>
                <a:latin typeface="Times New Roman" panose="02020603050405020304" pitchFamily="18" charset="0"/>
                <a:cs typeface="Times New Roman" panose="02020603050405020304" pitchFamily="18" charset="0"/>
              </a:rPr>
              <a:t> </a:t>
            </a:r>
            <a:r>
              <a:rPr lang="en-US" altLang="en-US" sz="2000" b="1" dirty="0" err="1">
                <a:solidFill>
                  <a:srgbClr val="FF0066"/>
                </a:solidFill>
                <a:latin typeface="Times New Roman" panose="02020603050405020304" pitchFamily="18" charset="0"/>
                <a:cs typeface="Times New Roman" panose="02020603050405020304" pitchFamily="18" charset="0"/>
              </a:rPr>
              <a:t>đen</a:t>
            </a:r>
            <a:r>
              <a:rPr lang="en-US" altLang="en-US" sz="2000" b="1" dirty="0">
                <a:solidFill>
                  <a:srgbClr val="FF0066"/>
                </a:solidFill>
                <a:latin typeface="Times New Roman" panose="02020603050405020304" pitchFamily="18" charset="0"/>
                <a:cs typeface="Times New Roman" panose="02020603050405020304" pitchFamily="18" charset="0"/>
              </a:rPr>
              <a:t> </a:t>
            </a:r>
            <a:r>
              <a:rPr lang="en-US" altLang="en-US" sz="2000" b="1" dirty="0" err="1">
                <a:solidFill>
                  <a:srgbClr val="FF0066"/>
                </a:solidFill>
                <a:latin typeface="Times New Roman" panose="02020603050405020304" pitchFamily="18" charset="0"/>
                <a:cs typeface="Times New Roman" panose="02020603050405020304" pitchFamily="18" charset="0"/>
              </a:rPr>
              <a:t>sống</a:t>
            </a:r>
            <a:r>
              <a:rPr lang="en-US" altLang="en-US" sz="2000" b="1" dirty="0">
                <a:solidFill>
                  <a:srgbClr val="FF0066"/>
                </a:solidFill>
                <a:latin typeface="Times New Roman" panose="02020603050405020304" pitchFamily="18" charset="0"/>
                <a:cs typeface="Times New Roman" panose="02020603050405020304" pitchFamily="18" charset="0"/>
              </a:rPr>
              <a:t> </a:t>
            </a:r>
            <a:r>
              <a:rPr lang="en-US" altLang="en-US" sz="2000" b="1" dirty="0" err="1">
                <a:solidFill>
                  <a:srgbClr val="FF0066"/>
                </a:solidFill>
                <a:latin typeface="Times New Roman" panose="02020603050405020304" pitchFamily="18" charset="0"/>
                <a:cs typeface="Times New Roman" panose="02020603050405020304" pitchFamily="18" charset="0"/>
              </a:rPr>
              <a:t>chủ</a:t>
            </a:r>
            <a:r>
              <a:rPr lang="en-US" altLang="en-US" sz="2000" b="1" dirty="0">
                <a:solidFill>
                  <a:srgbClr val="FF0066"/>
                </a:solidFill>
                <a:latin typeface="Times New Roman" panose="02020603050405020304" pitchFamily="18" charset="0"/>
                <a:cs typeface="Times New Roman" panose="02020603050405020304" pitchFamily="18" charset="0"/>
              </a:rPr>
              <a:t> </a:t>
            </a:r>
            <a:r>
              <a:rPr lang="en-US" altLang="en-US" sz="2000" b="1" dirty="0" err="1">
                <a:solidFill>
                  <a:srgbClr val="FF0066"/>
                </a:solidFill>
                <a:latin typeface="Times New Roman" panose="02020603050405020304" pitchFamily="18" charset="0"/>
                <a:cs typeface="Times New Roman" panose="02020603050405020304" pitchFamily="18" charset="0"/>
              </a:rPr>
              <a:t>yếu</a:t>
            </a:r>
            <a:r>
              <a:rPr lang="en-US" altLang="en-US" sz="2000" b="1" dirty="0">
                <a:solidFill>
                  <a:srgbClr val="FF0066"/>
                </a:solidFill>
                <a:latin typeface="Times New Roman" panose="02020603050405020304" pitchFamily="18" charset="0"/>
                <a:cs typeface="Times New Roman" panose="02020603050405020304" pitchFamily="18" charset="0"/>
              </a:rPr>
              <a:t> ở </a:t>
            </a:r>
            <a:r>
              <a:rPr lang="en-US" altLang="en-US" sz="2000" b="1" dirty="0" err="1">
                <a:solidFill>
                  <a:srgbClr val="FF0066"/>
                </a:solidFill>
                <a:latin typeface="Times New Roman" panose="02020603050405020304" pitchFamily="18" charset="0"/>
                <a:cs typeface="Times New Roman" panose="02020603050405020304" pitchFamily="18" charset="0"/>
              </a:rPr>
              <a:t>các</a:t>
            </a:r>
            <a:r>
              <a:rPr lang="en-US" altLang="en-US" sz="2000" b="1" dirty="0">
                <a:solidFill>
                  <a:srgbClr val="FF0066"/>
                </a:solidFill>
                <a:latin typeface="Times New Roman" panose="02020603050405020304" pitchFamily="18" charset="0"/>
                <a:cs typeface="Times New Roman" panose="02020603050405020304" pitchFamily="18" charset="0"/>
              </a:rPr>
              <a:t> </a:t>
            </a:r>
            <a:r>
              <a:rPr lang="en-US" altLang="en-US" sz="2000" b="1" dirty="0" err="1">
                <a:solidFill>
                  <a:srgbClr val="FF0066"/>
                </a:solidFill>
                <a:latin typeface="Times New Roman" panose="02020603050405020304" pitchFamily="18" charset="0"/>
                <a:cs typeface="Times New Roman" panose="02020603050405020304" pitchFamily="18" charset="0"/>
              </a:rPr>
              <a:t>đảo</a:t>
            </a:r>
            <a:r>
              <a:rPr lang="en-US" altLang="en-US" sz="2000" b="1" dirty="0">
                <a:solidFill>
                  <a:srgbClr val="FF0066"/>
                </a:solidFill>
                <a:latin typeface="Times New Roman" panose="02020603050405020304" pitchFamily="18" charset="0"/>
                <a:cs typeface="Times New Roman" panose="02020603050405020304" pitchFamily="18" charset="0"/>
              </a:rPr>
              <a:t>.</a:t>
            </a:r>
          </a:p>
        </p:txBody>
      </p:sp>
      <p:sp>
        <p:nvSpPr>
          <p:cNvPr id="42" name="Rectangle 41">
            <a:extLst>
              <a:ext uri="{FF2B5EF4-FFF2-40B4-BE49-F238E27FC236}">
                <a16:creationId xmlns:a16="http://schemas.microsoft.com/office/drawing/2014/main" id="{F11E4B53-86D6-40B9-BC34-98F0B6FDAE88}"/>
              </a:ext>
            </a:extLst>
          </p:cNvPr>
          <p:cNvSpPr/>
          <p:nvPr/>
        </p:nvSpPr>
        <p:spPr>
          <a:xfrm>
            <a:off x="4953000" y="3903010"/>
            <a:ext cx="4191000" cy="86995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just" eaLnBrk="1" hangingPunct="1">
              <a:spcBef>
                <a:spcPct val="50000"/>
              </a:spcBef>
              <a:defRPr/>
            </a:pPr>
            <a:r>
              <a:rPr lang="en-US" altLang="en-US" sz="2000" b="1" dirty="0" err="1">
                <a:solidFill>
                  <a:srgbClr val="002060"/>
                </a:solidFill>
                <a:latin typeface="Times New Roman" panose="02020603050405020304" pitchFamily="18" charset="0"/>
                <a:cs typeface="Times New Roman" panose="02020603050405020304" pitchFamily="18" charset="0"/>
              </a:rPr>
              <a:t>Nước</a:t>
            </a:r>
            <a:r>
              <a:rPr lang="en-US" altLang="en-US" sz="2000" b="1" dirty="0">
                <a:solidFill>
                  <a:srgbClr val="002060"/>
                </a:solidFill>
                <a:latin typeface="Times New Roman" panose="02020603050405020304" pitchFamily="18" charset="0"/>
                <a:cs typeface="Times New Roman" panose="02020603050405020304" pitchFamily="18" charset="0"/>
              </a:rPr>
              <a:t> da </a:t>
            </a:r>
            <a:r>
              <a:rPr lang="en-US" altLang="en-US" sz="2000" b="1" dirty="0" err="1">
                <a:solidFill>
                  <a:srgbClr val="002060"/>
                </a:solidFill>
                <a:latin typeface="Times New Roman" panose="02020603050405020304" pitchFamily="18" charset="0"/>
                <a:cs typeface="Times New Roman" panose="02020603050405020304" pitchFamily="18" charset="0"/>
              </a:rPr>
              <a:t>trắng</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sống</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chủ</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yếu</a:t>
            </a:r>
            <a:r>
              <a:rPr lang="en-US" altLang="en-US" sz="2000" b="1" dirty="0">
                <a:solidFill>
                  <a:srgbClr val="002060"/>
                </a:solidFill>
                <a:latin typeface="Times New Roman" panose="02020603050405020304" pitchFamily="18" charset="0"/>
                <a:cs typeface="Times New Roman" panose="02020603050405020304" pitchFamily="18" charset="0"/>
              </a:rPr>
              <a:t> ở </a:t>
            </a:r>
            <a:r>
              <a:rPr lang="en-US" altLang="en-US" sz="2000" b="1" dirty="0" err="1">
                <a:solidFill>
                  <a:srgbClr val="002060"/>
                </a:solidFill>
                <a:latin typeface="Times New Roman" panose="02020603050405020304" pitchFamily="18" charset="0"/>
                <a:cs typeface="Times New Roman" panose="02020603050405020304" pitchFamily="18" charset="0"/>
              </a:rPr>
              <a:t>lục</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địa</a:t>
            </a:r>
            <a:r>
              <a:rPr lang="en-US" altLang="en-US" sz="2000" b="1" dirty="0">
                <a:solidFill>
                  <a:srgbClr val="002060"/>
                </a:solidFill>
                <a:latin typeface="Times New Roman" panose="02020603050405020304" pitchFamily="18" charset="0"/>
                <a:cs typeface="Times New Roman" panose="02020603050405020304" pitchFamily="18" charset="0"/>
              </a:rPr>
              <a:t> Ô- </a:t>
            </a:r>
            <a:r>
              <a:rPr lang="en-US" altLang="en-US" sz="2000" b="1" dirty="0" err="1">
                <a:solidFill>
                  <a:srgbClr val="002060"/>
                </a:solidFill>
                <a:latin typeface="Times New Roman" panose="02020603050405020304" pitchFamily="18" charset="0"/>
                <a:cs typeface="Times New Roman" panose="02020603050405020304" pitchFamily="18" charset="0"/>
              </a:rPr>
              <a:t>xtrây</a:t>
            </a:r>
            <a:r>
              <a:rPr lang="en-US" altLang="en-US" sz="2000" b="1" dirty="0">
                <a:solidFill>
                  <a:srgbClr val="002060"/>
                </a:solidFill>
                <a:latin typeface="Times New Roman" panose="02020603050405020304" pitchFamily="18" charset="0"/>
                <a:cs typeface="Times New Roman" panose="02020603050405020304" pitchFamily="18" charset="0"/>
              </a:rPr>
              <a:t>- li- a </a:t>
            </a:r>
            <a:r>
              <a:rPr lang="en-US" altLang="en-US" sz="2000" b="1" dirty="0" err="1">
                <a:solidFill>
                  <a:srgbClr val="002060"/>
                </a:solidFill>
                <a:latin typeface="Times New Roman" panose="02020603050405020304" pitchFamily="18" charset="0"/>
                <a:cs typeface="Times New Roman" panose="02020603050405020304" pitchFamily="18" charset="0"/>
              </a:rPr>
              <a:t>và</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đảo</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Niu</a:t>
            </a:r>
            <a:r>
              <a:rPr lang="en-US" altLang="en-US" sz="2000" b="1" dirty="0">
                <a:solidFill>
                  <a:srgbClr val="002060"/>
                </a:solidFill>
                <a:latin typeface="Times New Roman" panose="02020603050405020304" pitchFamily="18" charset="0"/>
                <a:cs typeface="Times New Roman" panose="02020603050405020304" pitchFamily="18" charset="0"/>
              </a:rPr>
              <a:t> Di- </a:t>
            </a:r>
            <a:r>
              <a:rPr lang="en-US" altLang="en-US" sz="2000" b="1" dirty="0" err="1">
                <a:solidFill>
                  <a:srgbClr val="002060"/>
                </a:solidFill>
                <a:latin typeface="Times New Roman" panose="02020603050405020304" pitchFamily="18" charset="0"/>
                <a:cs typeface="Times New Roman" panose="02020603050405020304" pitchFamily="18" charset="0"/>
              </a:rPr>
              <a:t>len</a:t>
            </a:r>
            <a:r>
              <a:rPr lang="en-US" altLang="en-US" sz="2000" b="1" dirty="0">
                <a:solidFill>
                  <a:srgbClr val="002060"/>
                </a:solidFill>
                <a:latin typeface="Times New Roman" panose="02020603050405020304" pitchFamily="18" charset="0"/>
                <a:cs typeface="Times New Roman" panose="02020603050405020304" pitchFamily="18" charset="0"/>
              </a:rPr>
              <a:t>. </a:t>
            </a: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circle(in)">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box(in)">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barn(inVertical)">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barn(inVertical)">
                                      <p:cBhvr>
                                        <p:cTn id="27" dur="5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barn(inVertical)">
                                      <p:cBhvr>
                                        <p:cTn id="32" dur="500"/>
                                        <p:tgtEl>
                                          <p:spTgt spid="3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barn(inVertical)">
                                      <p:cBhvr>
                                        <p:cTn id="37" dur="500"/>
                                        <p:tgtEl>
                                          <p:spTgt spid="3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fade">
                                      <p:cBhvr>
                                        <p:cTn id="40" dur="500"/>
                                        <p:tgtEl>
                                          <p:spTgt spid="41"/>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barn(inVertical)">
                                      <p:cBhvr>
                                        <p:cTn id="45" dur="500"/>
                                        <p:tgtEl>
                                          <p:spTgt spid="4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fade">
                                      <p:cBhvr>
                                        <p:cTn id="48"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animBg="1"/>
      <p:bldP spid="37" grpId="0" animBg="1"/>
      <p:bldP spid="38" grpId="0" animBg="1"/>
      <p:bldP spid="39" grpId="0" animBg="1"/>
      <p:bldP spid="40" grpId="0" animBg="1"/>
      <p:bldP spid="41" grpId="0" animBg="1"/>
      <p:bldP spid="4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42" name="Text Box 27">
            <a:extLst>
              <a:ext uri="{FF2B5EF4-FFF2-40B4-BE49-F238E27FC236}">
                <a16:creationId xmlns:a16="http://schemas.microsoft.com/office/drawing/2014/main" id="{354F0CFA-B05C-4989-9143-706E86D979E1}"/>
              </a:ext>
            </a:extLst>
          </p:cNvPr>
          <p:cNvSpPr txBox="1">
            <a:spLocks noChangeArrowheads="1"/>
          </p:cNvSpPr>
          <p:nvPr/>
        </p:nvSpPr>
        <p:spPr bwMode="auto">
          <a:xfrm>
            <a:off x="0" y="508218"/>
            <a:ext cx="8686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b="1" dirty="0" err="1">
                <a:solidFill>
                  <a:srgbClr val="0000FF"/>
                </a:solidFill>
                <a:latin typeface="Times New Roman" panose="02020603050405020304" pitchFamily="18" charset="0"/>
              </a:rPr>
              <a:t>Nêu</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những</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nét</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chung</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về</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nền</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kinh</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tế</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của</a:t>
            </a:r>
            <a:r>
              <a:rPr lang="en-US" altLang="en-US" sz="2800" b="1" dirty="0">
                <a:solidFill>
                  <a:srgbClr val="0000FF"/>
                </a:solidFill>
                <a:latin typeface="Times New Roman" panose="02020603050405020304" pitchFamily="18" charset="0"/>
              </a:rPr>
              <a:t> Ô- </a:t>
            </a:r>
            <a:r>
              <a:rPr lang="en-US" altLang="en-US" sz="2800" b="1" dirty="0" err="1">
                <a:solidFill>
                  <a:srgbClr val="0000FF"/>
                </a:solidFill>
                <a:latin typeface="Times New Roman" panose="02020603050405020304" pitchFamily="18" charset="0"/>
              </a:rPr>
              <a:t>xtrây</a:t>
            </a:r>
            <a:r>
              <a:rPr lang="en-US" altLang="en-US" sz="2800" b="1" dirty="0">
                <a:solidFill>
                  <a:srgbClr val="0000FF"/>
                </a:solidFill>
                <a:latin typeface="Times New Roman" panose="02020603050405020304" pitchFamily="18" charset="0"/>
              </a:rPr>
              <a:t>- li- a?</a:t>
            </a:r>
          </a:p>
        </p:txBody>
      </p:sp>
      <p:sp>
        <p:nvSpPr>
          <p:cNvPr id="43" name="Text Box 27">
            <a:extLst>
              <a:ext uri="{FF2B5EF4-FFF2-40B4-BE49-F238E27FC236}">
                <a16:creationId xmlns:a16="http://schemas.microsoft.com/office/drawing/2014/main" id="{A0EA4344-2F10-47C3-B151-A68B599C51CD}"/>
              </a:ext>
            </a:extLst>
          </p:cNvPr>
          <p:cNvSpPr txBox="1">
            <a:spLocks noChangeArrowheads="1"/>
          </p:cNvSpPr>
          <p:nvPr/>
        </p:nvSpPr>
        <p:spPr bwMode="auto">
          <a:xfrm>
            <a:off x="643689" y="1548865"/>
            <a:ext cx="7856621" cy="2277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130000"/>
              </a:lnSpc>
              <a:spcBef>
                <a:spcPct val="50000"/>
              </a:spcBef>
              <a:buFontTx/>
              <a:buNone/>
            </a:pPr>
            <a:r>
              <a:rPr lang="en-US" altLang="en-US" sz="2800" dirty="0">
                <a:solidFill>
                  <a:srgbClr val="FF0066"/>
                </a:solidFill>
                <a:latin typeface="Times New Roman" panose="02020603050405020304" pitchFamily="18" charset="0"/>
              </a:rPr>
              <a:t>  Ô – </a:t>
            </a:r>
            <a:r>
              <a:rPr lang="en-US" altLang="en-US" sz="2800" dirty="0" err="1">
                <a:solidFill>
                  <a:srgbClr val="FF0066"/>
                </a:solidFill>
                <a:latin typeface="Times New Roman" panose="02020603050405020304" pitchFamily="18" charset="0"/>
              </a:rPr>
              <a:t>xtrây</a:t>
            </a:r>
            <a:r>
              <a:rPr lang="en-US" altLang="en-US" sz="2800" dirty="0">
                <a:solidFill>
                  <a:srgbClr val="FF0066"/>
                </a:solidFill>
                <a:latin typeface="Times New Roman" panose="02020603050405020304" pitchFamily="18" charset="0"/>
              </a:rPr>
              <a:t> – li - a </a:t>
            </a:r>
            <a:r>
              <a:rPr lang="en-US" altLang="en-US" sz="2800" dirty="0" err="1">
                <a:solidFill>
                  <a:srgbClr val="FF0066"/>
                </a:solidFill>
                <a:latin typeface="Times New Roman" panose="02020603050405020304" pitchFamily="18" charset="0"/>
              </a:rPr>
              <a:t>là</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nước</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có</a:t>
            </a:r>
            <a:r>
              <a:rPr lang="en-US" altLang="en-US" sz="2800" dirty="0">
                <a:solidFill>
                  <a:srgbClr val="FF0066"/>
                </a:solidFill>
                <a:latin typeface="Times New Roman" panose="02020603050405020304" pitchFamily="18" charset="0"/>
              </a:rPr>
              <a:t> </a:t>
            </a:r>
            <a:r>
              <a:rPr lang="en-US" altLang="en-US" sz="2800" b="1" dirty="0" err="1">
                <a:solidFill>
                  <a:srgbClr val="FF0066"/>
                </a:solidFill>
                <a:latin typeface="Times New Roman" panose="02020603050405020304" pitchFamily="18" charset="0"/>
              </a:rPr>
              <a:t>nền</a:t>
            </a:r>
            <a:r>
              <a:rPr lang="en-US" altLang="en-US" sz="2800" b="1" dirty="0">
                <a:solidFill>
                  <a:srgbClr val="FF0066"/>
                </a:solidFill>
                <a:latin typeface="Times New Roman" panose="02020603050405020304" pitchFamily="18" charset="0"/>
              </a:rPr>
              <a:t> </a:t>
            </a:r>
            <a:r>
              <a:rPr lang="en-US" altLang="en-US" sz="2800" b="1" dirty="0" err="1">
                <a:solidFill>
                  <a:srgbClr val="FF0066"/>
                </a:solidFill>
                <a:latin typeface="Times New Roman" panose="02020603050405020304" pitchFamily="18" charset="0"/>
              </a:rPr>
              <a:t>kinh</a:t>
            </a:r>
            <a:r>
              <a:rPr lang="en-US" altLang="en-US" sz="2800" b="1" dirty="0">
                <a:solidFill>
                  <a:srgbClr val="FF0066"/>
                </a:solidFill>
                <a:latin typeface="Times New Roman" panose="02020603050405020304" pitchFamily="18" charset="0"/>
              </a:rPr>
              <a:t> </a:t>
            </a:r>
            <a:r>
              <a:rPr lang="en-US" altLang="en-US" sz="2800" b="1" dirty="0" err="1">
                <a:solidFill>
                  <a:srgbClr val="FF0066"/>
                </a:solidFill>
                <a:latin typeface="Times New Roman" panose="02020603050405020304" pitchFamily="18" charset="0"/>
              </a:rPr>
              <a:t>tế</a:t>
            </a:r>
            <a:r>
              <a:rPr lang="en-US" altLang="en-US" sz="2800" b="1" dirty="0">
                <a:solidFill>
                  <a:srgbClr val="FF0066"/>
                </a:solidFill>
                <a:latin typeface="Times New Roman" panose="02020603050405020304" pitchFamily="18" charset="0"/>
              </a:rPr>
              <a:t> </a:t>
            </a:r>
            <a:r>
              <a:rPr lang="en-US" altLang="en-US" sz="2800" b="1" dirty="0" err="1">
                <a:solidFill>
                  <a:srgbClr val="FF0066"/>
                </a:solidFill>
                <a:latin typeface="Times New Roman" panose="02020603050405020304" pitchFamily="18" charset="0"/>
              </a:rPr>
              <a:t>phát</a:t>
            </a:r>
            <a:r>
              <a:rPr lang="en-US" altLang="en-US" sz="2800" b="1" dirty="0">
                <a:solidFill>
                  <a:srgbClr val="FF0066"/>
                </a:solidFill>
                <a:latin typeface="Times New Roman" panose="02020603050405020304" pitchFamily="18" charset="0"/>
              </a:rPr>
              <a:t> </a:t>
            </a:r>
            <a:r>
              <a:rPr lang="en-US" altLang="en-US" sz="2800" b="1" dirty="0" err="1">
                <a:solidFill>
                  <a:srgbClr val="FF0066"/>
                </a:solidFill>
                <a:latin typeface="Times New Roman" panose="02020603050405020304" pitchFamily="18" charset="0"/>
              </a:rPr>
              <a:t>triển</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nổi</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tiếng</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thế</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giới</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về</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xuất</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khẩu</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lông</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cừu</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len</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thịt</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bò</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và</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sữa</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các</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ngành</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công</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nghiệp</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năng</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lượng</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khai</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khoáng</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luyện</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kim</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phát</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triển</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mạnh</a:t>
            </a:r>
            <a:r>
              <a:rPr lang="en-US" altLang="en-US" sz="2800" dirty="0">
                <a:solidFill>
                  <a:srgbClr val="FF0066"/>
                </a:solidFill>
                <a:latin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ox(in)">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box(in)">
                                      <p:cBhvr>
                                        <p:cTn id="1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pic>
        <p:nvPicPr>
          <p:cNvPr id="7" name="Picture 3">
            <a:extLst>
              <a:ext uri="{FF2B5EF4-FFF2-40B4-BE49-F238E27FC236}">
                <a16:creationId xmlns:a16="http://schemas.microsoft.com/office/drawing/2014/main" id="{88602C73-12E6-490F-AACC-A350054A1B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248" y="134754"/>
            <a:ext cx="2841477" cy="2233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a:extLst>
              <a:ext uri="{FF2B5EF4-FFF2-40B4-BE49-F238E27FC236}">
                <a16:creationId xmlns:a16="http://schemas.microsoft.com/office/drawing/2014/main" id="{0B314E21-95B0-4D28-8795-5B54ED76C7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5937" y="0"/>
            <a:ext cx="4473815" cy="3015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a:extLst>
              <a:ext uri="{FF2B5EF4-FFF2-40B4-BE49-F238E27FC236}">
                <a16:creationId xmlns:a16="http://schemas.microsoft.com/office/drawing/2014/main" id="{8CB46F08-DF8E-4581-81F9-9B618056EF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8220" y="2571750"/>
            <a:ext cx="3929703" cy="2418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a:extLst>
              <a:ext uri="{FF2B5EF4-FFF2-40B4-BE49-F238E27FC236}">
                <a16:creationId xmlns:a16="http://schemas.microsoft.com/office/drawing/2014/main" id="{DFC07832-5048-4054-A310-225928F520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15179" y="3191577"/>
            <a:ext cx="2055536" cy="163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ox(i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ox(i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ox(i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a:extLst>
              <a:ext uri="{FF2B5EF4-FFF2-40B4-BE49-F238E27FC236}">
                <a16:creationId xmlns:a16="http://schemas.microsoft.com/office/drawing/2014/main" id="{3DCE19A2-A1BD-4730-B910-BD2C5E380E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826" y="441297"/>
            <a:ext cx="2918258" cy="4260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3">
            <a:extLst>
              <a:ext uri="{FF2B5EF4-FFF2-40B4-BE49-F238E27FC236}">
                <a16:creationId xmlns:a16="http://schemas.microsoft.com/office/drawing/2014/main" id="{479DBB23-2F9E-4E3F-905D-72B7F67B11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4889" y="895149"/>
            <a:ext cx="2899809"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5">
            <a:extLst>
              <a:ext uri="{FF2B5EF4-FFF2-40B4-BE49-F238E27FC236}">
                <a16:creationId xmlns:a16="http://schemas.microsoft.com/office/drawing/2014/main" id="{3005640F-0E3A-4038-901F-23D9770F3B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1689" y="441297"/>
            <a:ext cx="2551595" cy="4260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DF633F1E-C071-4A26-A630-2B18D108668D}"/>
              </a:ext>
            </a:extLst>
          </p:cNvPr>
          <p:cNvSpPr txBox="1">
            <a:spLocks noChangeArrowheads="1"/>
          </p:cNvSpPr>
          <p:nvPr/>
        </p:nvSpPr>
        <p:spPr>
          <a:xfrm>
            <a:off x="6493241" y="3591689"/>
            <a:ext cx="2198372" cy="656662"/>
          </a:xfrm>
          <a:prstGeom prst="rect">
            <a:avLst/>
          </a:prstGeom>
        </p:spPr>
        <p:txBody>
          <a:bodyPr/>
          <a:lstStyle/>
          <a:p>
            <a:pPr algn="ctr" eaLnBrk="1" hangingPunct="1">
              <a:defRPr/>
            </a:pPr>
            <a:r>
              <a:rPr lang="en-US" sz="3000" b="1" dirty="0" err="1">
                <a:solidFill>
                  <a:srgbClr val="0000FF"/>
                </a:solidFill>
                <a:ea typeface="+mj-ea"/>
                <a:cs typeface="Times New Roman" pitchFamily="18" charset="0"/>
              </a:rPr>
              <a:t>Luyện</a:t>
            </a:r>
            <a:r>
              <a:rPr lang="en-US" sz="3000" b="1" dirty="0">
                <a:solidFill>
                  <a:srgbClr val="0000FF"/>
                </a:solidFill>
                <a:ea typeface="+mj-ea"/>
                <a:cs typeface="Times New Roman" pitchFamily="18" charset="0"/>
              </a:rPr>
              <a:t> </a:t>
            </a:r>
            <a:r>
              <a:rPr lang="en-US" sz="3000" b="1" dirty="0" err="1">
                <a:solidFill>
                  <a:srgbClr val="0000FF"/>
                </a:solidFill>
                <a:ea typeface="+mj-ea"/>
                <a:cs typeface="Times New Roman" pitchFamily="18" charset="0"/>
              </a:rPr>
              <a:t>kim</a:t>
            </a:r>
            <a:endParaRPr lang="en-US" sz="3000" b="1" dirty="0">
              <a:solidFill>
                <a:srgbClr val="0000FF"/>
              </a:solidFill>
              <a:ea typeface="+mj-ea"/>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30722"/>
                                        </p:tgtEl>
                                        <p:attrNameLst>
                                          <p:attrName>style.visibility</p:attrName>
                                        </p:attrNameLst>
                                      </p:cBhvr>
                                      <p:to>
                                        <p:strVal val="visible"/>
                                      </p:to>
                                    </p:set>
                                    <p:animEffect transition="in" filter="box(in)">
                                      <p:cBhvr>
                                        <p:cTn id="7" dur="500"/>
                                        <p:tgtEl>
                                          <p:spTgt spid="307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30723"/>
                                        </p:tgtEl>
                                        <p:attrNameLst>
                                          <p:attrName>style.visibility</p:attrName>
                                        </p:attrNameLst>
                                      </p:cBhvr>
                                      <p:to>
                                        <p:strVal val="visible"/>
                                      </p:to>
                                    </p:set>
                                    <p:animEffect transition="in" filter="box(in)">
                                      <p:cBhvr>
                                        <p:cTn id="12" dur="500"/>
                                        <p:tgtEl>
                                          <p:spTgt spid="3072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30724"/>
                                        </p:tgtEl>
                                        <p:attrNameLst>
                                          <p:attrName>style.visibility</p:attrName>
                                        </p:attrNameLst>
                                      </p:cBhvr>
                                      <p:to>
                                        <p:strVal val="visible"/>
                                      </p:to>
                                    </p:set>
                                    <p:animEffect transition="in" filter="box(in)">
                                      <p:cBhvr>
                                        <p:cTn id="17" dur="500"/>
                                        <p:tgtEl>
                                          <p:spTgt spid="3072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ox(in)">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a:extLst>
              <a:ext uri="{FF2B5EF4-FFF2-40B4-BE49-F238E27FC236}">
                <a16:creationId xmlns:a16="http://schemas.microsoft.com/office/drawing/2014/main" id="{E3338E5A-52EE-4DBF-829B-ADD2DCC15C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7240" y="2532310"/>
            <a:ext cx="3244760" cy="1982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5">
            <a:extLst>
              <a:ext uri="{FF2B5EF4-FFF2-40B4-BE49-F238E27FC236}">
                <a16:creationId xmlns:a16="http://schemas.microsoft.com/office/drawing/2014/main" id="{645F4F38-D53B-4C8F-A7ED-C5D09076BB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0382" y="172435"/>
            <a:ext cx="3130617" cy="2234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5">
            <a:extLst>
              <a:ext uri="{FF2B5EF4-FFF2-40B4-BE49-F238E27FC236}">
                <a16:creationId xmlns:a16="http://schemas.microsoft.com/office/drawing/2014/main" id="{F43AEB76-EB95-4ADF-9308-F3DDFBFA02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9482" y="172435"/>
            <a:ext cx="3252518" cy="2234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a:extLst>
              <a:ext uri="{FF2B5EF4-FFF2-40B4-BE49-F238E27FC236}">
                <a16:creationId xmlns:a16="http://schemas.microsoft.com/office/drawing/2014/main" id="{403E1584-674A-4270-B7F1-2F66E7939664}"/>
              </a:ext>
            </a:extLst>
          </p:cNvPr>
          <p:cNvSpPr txBox="1">
            <a:spLocks noChangeArrowheads="1"/>
          </p:cNvSpPr>
          <p:nvPr/>
        </p:nvSpPr>
        <p:spPr>
          <a:xfrm>
            <a:off x="1415960" y="4514850"/>
            <a:ext cx="6400800" cy="628650"/>
          </a:xfrm>
          <a:prstGeom prst="rect">
            <a:avLst/>
          </a:prstGeom>
        </p:spPr>
        <p:txBody>
          <a:bodyPr/>
          <a:lstStyle/>
          <a:p>
            <a:pPr algn="ctr" eaLnBrk="1" hangingPunct="1">
              <a:defRPr/>
            </a:pPr>
            <a:r>
              <a:rPr lang="en-US" sz="3000" b="1" dirty="0" err="1">
                <a:solidFill>
                  <a:srgbClr val="0000FF"/>
                </a:solidFill>
                <a:ea typeface="+mj-ea"/>
                <a:cs typeface="Times New Roman" pitchFamily="18" charset="0"/>
              </a:rPr>
              <a:t>Chế</a:t>
            </a:r>
            <a:r>
              <a:rPr lang="en-US" sz="3000" b="1" dirty="0">
                <a:solidFill>
                  <a:srgbClr val="0000FF"/>
                </a:solidFill>
                <a:ea typeface="+mj-ea"/>
                <a:cs typeface="Times New Roman" pitchFamily="18" charset="0"/>
              </a:rPr>
              <a:t> </a:t>
            </a:r>
            <a:r>
              <a:rPr lang="en-US" sz="3000" b="1" dirty="0" err="1">
                <a:solidFill>
                  <a:srgbClr val="0000FF"/>
                </a:solidFill>
                <a:ea typeface="+mj-ea"/>
                <a:cs typeface="Times New Roman" pitchFamily="18" charset="0"/>
              </a:rPr>
              <a:t>biến</a:t>
            </a:r>
            <a:r>
              <a:rPr lang="en-US" sz="3000" b="1" dirty="0">
                <a:solidFill>
                  <a:srgbClr val="0000FF"/>
                </a:solidFill>
                <a:ea typeface="+mj-ea"/>
                <a:cs typeface="Times New Roman" pitchFamily="18" charset="0"/>
              </a:rPr>
              <a:t> </a:t>
            </a:r>
            <a:r>
              <a:rPr lang="en-US" sz="3000" b="1" dirty="0" err="1">
                <a:solidFill>
                  <a:srgbClr val="0000FF"/>
                </a:solidFill>
                <a:ea typeface="+mj-ea"/>
                <a:cs typeface="Times New Roman" pitchFamily="18" charset="0"/>
              </a:rPr>
              <a:t>thực</a:t>
            </a:r>
            <a:r>
              <a:rPr lang="en-US" sz="3000" b="1" dirty="0">
                <a:solidFill>
                  <a:srgbClr val="0000FF"/>
                </a:solidFill>
                <a:ea typeface="+mj-ea"/>
                <a:cs typeface="Times New Roman" pitchFamily="18" charset="0"/>
              </a:rPr>
              <a:t> </a:t>
            </a:r>
            <a:r>
              <a:rPr lang="en-US" sz="3000" b="1" dirty="0" err="1">
                <a:solidFill>
                  <a:srgbClr val="0000FF"/>
                </a:solidFill>
                <a:ea typeface="+mj-ea"/>
                <a:cs typeface="Times New Roman" pitchFamily="18" charset="0"/>
              </a:rPr>
              <a:t>phẩm</a:t>
            </a:r>
            <a:endParaRPr lang="en-US" sz="3000" b="1" dirty="0">
              <a:solidFill>
                <a:srgbClr val="0000FF"/>
              </a:solidFill>
              <a:ea typeface="+mj-ea"/>
              <a:cs typeface="Times New Roman" pitchFamily="18" charset="0"/>
            </a:endParaRPr>
          </a:p>
        </p:txBody>
      </p:sp>
      <p:pic>
        <p:nvPicPr>
          <p:cNvPr id="39942" name="Picture 2">
            <a:extLst>
              <a:ext uri="{FF2B5EF4-FFF2-40B4-BE49-F238E27FC236}">
                <a16:creationId xmlns:a16="http://schemas.microsoft.com/office/drawing/2014/main" id="{CCDB31E7-F24E-42C6-A724-303420CBA1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0383" y="2532310"/>
            <a:ext cx="3130617" cy="1974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3">
            <a:extLst>
              <a:ext uri="{FF2B5EF4-FFF2-40B4-BE49-F238E27FC236}">
                <a16:creationId xmlns:a16="http://schemas.microsoft.com/office/drawing/2014/main" id="{E764B9F9-8C48-4937-80E9-6E9A6C380F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4450" y="805514"/>
            <a:ext cx="28575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4">
            <a:extLst>
              <a:ext uri="{FF2B5EF4-FFF2-40B4-BE49-F238E27FC236}">
                <a16:creationId xmlns:a16="http://schemas.microsoft.com/office/drawing/2014/main" id="{E6052669-DB23-4DAB-817D-45E76FE7B6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9" y="805514"/>
            <a:ext cx="3542007" cy="4132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5">
            <a:extLst>
              <a:ext uri="{FF2B5EF4-FFF2-40B4-BE49-F238E27FC236}">
                <a16:creationId xmlns:a16="http://schemas.microsoft.com/office/drawing/2014/main" id="{5B42770F-F935-42A2-93A0-8208AD07E2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4449" y="3188367"/>
            <a:ext cx="2857499" cy="1749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0F1B6EB2-744C-46BB-9418-0052EDA1372C}"/>
              </a:ext>
            </a:extLst>
          </p:cNvPr>
          <p:cNvSpPr txBox="1">
            <a:spLocks noChangeArrowheads="1"/>
          </p:cNvSpPr>
          <p:nvPr/>
        </p:nvSpPr>
        <p:spPr>
          <a:xfrm>
            <a:off x="1485900" y="0"/>
            <a:ext cx="6172200" cy="1028700"/>
          </a:xfrm>
          <a:prstGeom prst="rect">
            <a:avLst/>
          </a:prstGeom>
        </p:spPr>
        <p:txBody>
          <a:bodyPr/>
          <a:lstStyle/>
          <a:p>
            <a:pPr algn="ctr" eaLnBrk="1" hangingPunct="1">
              <a:defRPr/>
            </a:pPr>
            <a:r>
              <a:rPr lang="en-US" sz="3000" b="1">
                <a:solidFill>
                  <a:srgbClr val="0000FF"/>
                </a:solidFill>
                <a:ea typeface="+mj-ea"/>
                <a:cs typeface="Times New Roman" pitchFamily="18" charset="0"/>
              </a:rPr>
              <a:t>Khai khoáng, luyện kim</a:t>
            </a: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 name="Text Box 128">
            <a:extLst>
              <a:ext uri="{FF2B5EF4-FFF2-40B4-BE49-F238E27FC236}">
                <a16:creationId xmlns:a16="http://schemas.microsoft.com/office/drawing/2014/main" id="{3742797E-D2D2-4810-BD11-C5AAD00F50B2}"/>
              </a:ext>
            </a:extLst>
          </p:cNvPr>
          <p:cNvSpPr txBox="1">
            <a:spLocks noGrp="1" noChangeArrowheads="1"/>
          </p:cNvSpPr>
          <p:nvPr>
            <p:ph type="title"/>
          </p:nvPr>
        </p:nvSpPr>
        <p:spPr bwMode="auto">
          <a:xfrm>
            <a:off x="712787" y="540440"/>
            <a:ext cx="7718425" cy="406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50000"/>
              </a:lnSpc>
              <a:spcBef>
                <a:spcPct val="0"/>
              </a:spcBef>
              <a:buFontTx/>
              <a:buNone/>
            </a:pPr>
            <a:r>
              <a:rPr lang="en-US" altLang="en-US" sz="4000" b="1" u="sng" dirty="0" err="1">
                <a:solidFill>
                  <a:srgbClr val="FF0000"/>
                </a:solidFill>
                <a:latin typeface="Times New Roman" panose="02020603050405020304" pitchFamily="18" charset="0"/>
              </a:rPr>
              <a:t>Kết</a:t>
            </a:r>
            <a:r>
              <a:rPr lang="en-US" altLang="en-US" sz="4000" b="1" u="sng" dirty="0">
                <a:solidFill>
                  <a:srgbClr val="FF0000"/>
                </a:solidFill>
                <a:latin typeface="Times New Roman" panose="02020603050405020304" pitchFamily="18" charset="0"/>
              </a:rPr>
              <a:t> </a:t>
            </a:r>
            <a:r>
              <a:rPr lang="en-US" altLang="en-US" sz="4000" b="1" u="sng" dirty="0" err="1">
                <a:solidFill>
                  <a:srgbClr val="FF0000"/>
                </a:solidFill>
                <a:latin typeface="Times New Roman" panose="02020603050405020304" pitchFamily="18" charset="0"/>
              </a:rPr>
              <a:t>luận</a:t>
            </a:r>
            <a:r>
              <a:rPr lang="en-US" altLang="en-US" sz="4000" b="1" dirty="0">
                <a:solidFill>
                  <a:srgbClr val="FF0000"/>
                </a:solidFill>
                <a:latin typeface="Times New Roman" panose="02020603050405020304" pitchFamily="18" charset="0"/>
              </a:rPr>
              <a:t>:</a:t>
            </a:r>
          </a:p>
          <a:p>
            <a:pPr algn="just" eaLnBrk="1" hangingPunct="1">
              <a:lnSpc>
                <a:spcPct val="150000"/>
              </a:lnSpc>
              <a:spcBef>
                <a:spcPct val="0"/>
              </a:spcBef>
              <a:buFontTx/>
              <a:buNone/>
            </a:pPr>
            <a:r>
              <a:rPr lang="en-US" altLang="en-US" b="1" dirty="0">
                <a:latin typeface="Times New Roman" panose="02020603050405020304" pitchFamily="18" charset="0"/>
              </a:rPr>
              <a:t>- </a:t>
            </a:r>
            <a:r>
              <a:rPr lang="en-US" altLang="en-US" b="1" dirty="0" err="1">
                <a:latin typeface="Times New Roman" panose="02020603050405020304" pitchFamily="18" charset="0"/>
              </a:rPr>
              <a:t>Lục</a:t>
            </a:r>
            <a:r>
              <a:rPr lang="en-US" altLang="en-US" b="1" dirty="0">
                <a:latin typeface="Times New Roman" panose="02020603050405020304" pitchFamily="18" charset="0"/>
              </a:rPr>
              <a:t> </a:t>
            </a:r>
            <a:r>
              <a:rPr lang="en-US" altLang="en-US" b="1" dirty="0" err="1">
                <a:latin typeface="Times New Roman" panose="02020603050405020304" pitchFamily="18" charset="0"/>
              </a:rPr>
              <a:t>địa</a:t>
            </a:r>
            <a:r>
              <a:rPr lang="en-US" altLang="en-US" b="1" dirty="0">
                <a:latin typeface="Times New Roman" panose="02020603050405020304" pitchFamily="18" charset="0"/>
              </a:rPr>
              <a:t> Ô- </a:t>
            </a:r>
            <a:r>
              <a:rPr lang="en-US" altLang="en-US" b="1" dirty="0" err="1">
                <a:latin typeface="Times New Roman" panose="02020603050405020304" pitchFamily="18" charset="0"/>
              </a:rPr>
              <a:t>xtrây</a:t>
            </a:r>
            <a:r>
              <a:rPr lang="en-US" altLang="en-US" b="1" dirty="0">
                <a:latin typeface="Times New Roman" panose="02020603050405020304" pitchFamily="18" charset="0"/>
              </a:rPr>
              <a:t>- li- a </a:t>
            </a:r>
            <a:r>
              <a:rPr lang="en-US" altLang="en-US" b="1" dirty="0" err="1">
                <a:latin typeface="Times New Roman" panose="02020603050405020304" pitchFamily="18" charset="0"/>
              </a:rPr>
              <a:t>có</a:t>
            </a:r>
            <a:r>
              <a:rPr lang="en-US" altLang="en-US" b="1" dirty="0">
                <a:latin typeface="Times New Roman" panose="02020603050405020304" pitchFamily="18" charset="0"/>
              </a:rPr>
              <a:t> </a:t>
            </a:r>
            <a:r>
              <a:rPr lang="en-US" altLang="en-US" b="1" dirty="0" err="1">
                <a:latin typeface="Times New Roman" panose="02020603050405020304" pitchFamily="18" charset="0"/>
              </a:rPr>
              <a:t>khí</a:t>
            </a:r>
            <a:r>
              <a:rPr lang="en-US" altLang="en-US" b="1" dirty="0">
                <a:latin typeface="Times New Roman" panose="02020603050405020304" pitchFamily="18" charset="0"/>
              </a:rPr>
              <a:t> </a:t>
            </a:r>
            <a:r>
              <a:rPr lang="en-US" altLang="en-US" b="1" dirty="0" err="1">
                <a:latin typeface="Times New Roman" panose="02020603050405020304" pitchFamily="18" charset="0"/>
              </a:rPr>
              <a:t>hậu</a:t>
            </a:r>
            <a:r>
              <a:rPr lang="en-US" altLang="en-US" b="1" dirty="0">
                <a:latin typeface="Times New Roman" panose="02020603050405020304" pitchFamily="18" charset="0"/>
              </a:rPr>
              <a:t> </a:t>
            </a:r>
            <a:r>
              <a:rPr lang="en-US" altLang="en-US" b="1" dirty="0" err="1">
                <a:latin typeface="Times New Roman" panose="02020603050405020304" pitchFamily="18" charset="0"/>
              </a:rPr>
              <a:t>khô</a:t>
            </a:r>
            <a:r>
              <a:rPr lang="en-US" altLang="en-US" b="1" dirty="0">
                <a:latin typeface="Times New Roman" panose="02020603050405020304" pitchFamily="18" charset="0"/>
              </a:rPr>
              <a:t> </a:t>
            </a:r>
            <a:r>
              <a:rPr lang="en-US" altLang="en-US" b="1" dirty="0" err="1">
                <a:latin typeface="Times New Roman" panose="02020603050405020304" pitchFamily="18" charset="0"/>
              </a:rPr>
              <a:t>hạn</a:t>
            </a:r>
            <a:r>
              <a:rPr lang="en-US" altLang="en-US" b="1" dirty="0">
                <a:latin typeface="Times New Roman" panose="02020603050405020304" pitchFamily="18" charset="0"/>
              </a:rPr>
              <a:t>, </a:t>
            </a:r>
            <a:r>
              <a:rPr lang="en-US" altLang="en-US" b="1" dirty="0" err="1">
                <a:latin typeface="Times New Roman" panose="02020603050405020304" pitchFamily="18" charset="0"/>
              </a:rPr>
              <a:t>thực</a:t>
            </a:r>
            <a:r>
              <a:rPr lang="en-US" altLang="en-US" b="1" dirty="0">
                <a:latin typeface="Times New Roman" panose="02020603050405020304" pitchFamily="18" charset="0"/>
              </a:rPr>
              <a:t> </a:t>
            </a:r>
            <a:r>
              <a:rPr lang="en-US" altLang="en-US" b="1" dirty="0" err="1">
                <a:latin typeface="Times New Roman" panose="02020603050405020304" pitchFamily="18" charset="0"/>
              </a:rPr>
              <a:t>vật</a:t>
            </a:r>
            <a:r>
              <a:rPr lang="en-US" altLang="en-US" b="1" dirty="0">
                <a:latin typeface="Times New Roman" panose="02020603050405020304" pitchFamily="18" charset="0"/>
              </a:rPr>
              <a:t> </a:t>
            </a:r>
            <a:r>
              <a:rPr lang="en-US" altLang="en-US" b="1" dirty="0" err="1">
                <a:latin typeface="Times New Roman" panose="02020603050405020304" pitchFamily="18" charset="0"/>
              </a:rPr>
              <a:t>và</a:t>
            </a:r>
            <a:r>
              <a:rPr lang="en-US" altLang="en-US" b="1" dirty="0">
                <a:latin typeface="Times New Roman" panose="02020603050405020304" pitchFamily="18" charset="0"/>
              </a:rPr>
              <a:t> </a:t>
            </a:r>
            <a:r>
              <a:rPr lang="en-US" altLang="en-US" b="1" dirty="0" err="1">
                <a:latin typeface="Times New Roman" panose="02020603050405020304" pitchFamily="18" charset="0"/>
              </a:rPr>
              <a:t>động</a:t>
            </a:r>
            <a:r>
              <a:rPr lang="en-US" altLang="en-US" b="1" dirty="0">
                <a:latin typeface="Times New Roman" panose="02020603050405020304" pitchFamily="18" charset="0"/>
              </a:rPr>
              <a:t> </a:t>
            </a:r>
            <a:r>
              <a:rPr lang="en-US" altLang="en-US" b="1" dirty="0" err="1">
                <a:latin typeface="Times New Roman" panose="02020603050405020304" pitchFamily="18" charset="0"/>
              </a:rPr>
              <a:t>vật</a:t>
            </a:r>
            <a:r>
              <a:rPr lang="en-US" altLang="en-US" b="1" dirty="0">
                <a:latin typeface="Times New Roman" panose="02020603050405020304" pitchFamily="18" charset="0"/>
              </a:rPr>
              <a:t> </a:t>
            </a:r>
            <a:r>
              <a:rPr lang="en-US" altLang="en-US" b="1" dirty="0" err="1">
                <a:latin typeface="Times New Roman" panose="02020603050405020304" pitchFamily="18" charset="0"/>
              </a:rPr>
              <a:t>độc</a:t>
            </a:r>
            <a:r>
              <a:rPr lang="en-US" altLang="en-US" b="1" dirty="0">
                <a:latin typeface="Times New Roman" panose="02020603050405020304" pitchFamily="18" charset="0"/>
              </a:rPr>
              <a:t> </a:t>
            </a:r>
            <a:r>
              <a:rPr lang="en-US" altLang="en-US" b="1" dirty="0" err="1">
                <a:latin typeface="Times New Roman" panose="02020603050405020304" pitchFamily="18" charset="0"/>
              </a:rPr>
              <a:t>đáo</a:t>
            </a:r>
            <a:r>
              <a:rPr lang="en-US" altLang="en-US" b="1" dirty="0">
                <a:latin typeface="Times New Roman" panose="02020603050405020304" pitchFamily="18" charset="0"/>
              </a:rPr>
              <a:t>. </a:t>
            </a:r>
          </a:p>
          <a:p>
            <a:pPr algn="just" eaLnBrk="1" hangingPunct="1">
              <a:lnSpc>
                <a:spcPct val="150000"/>
              </a:lnSpc>
              <a:spcBef>
                <a:spcPct val="0"/>
              </a:spcBef>
              <a:buFontTx/>
              <a:buNone/>
            </a:pPr>
            <a:r>
              <a:rPr lang="en-US" altLang="en-US" b="1" dirty="0">
                <a:latin typeface="Times New Roman" panose="02020603050405020304" pitchFamily="18" charset="0"/>
              </a:rPr>
              <a:t>- Ô- </a:t>
            </a:r>
            <a:r>
              <a:rPr lang="en-US" altLang="en-US" b="1" dirty="0" err="1">
                <a:latin typeface="Times New Roman" panose="02020603050405020304" pitchFamily="18" charset="0"/>
              </a:rPr>
              <a:t>xtrây</a:t>
            </a:r>
            <a:r>
              <a:rPr lang="en-US" altLang="en-US" b="1" dirty="0">
                <a:latin typeface="Times New Roman" panose="02020603050405020304" pitchFamily="18" charset="0"/>
              </a:rPr>
              <a:t>- li- a </a:t>
            </a:r>
            <a:r>
              <a:rPr lang="en-US" altLang="en-US" b="1" dirty="0" err="1">
                <a:latin typeface="Times New Roman" panose="02020603050405020304" pitchFamily="18" charset="0"/>
              </a:rPr>
              <a:t>là</a:t>
            </a:r>
            <a:r>
              <a:rPr lang="en-US" altLang="en-US" b="1" dirty="0">
                <a:latin typeface="Times New Roman" panose="02020603050405020304" pitchFamily="18" charset="0"/>
              </a:rPr>
              <a:t> </a:t>
            </a:r>
            <a:r>
              <a:rPr lang="en-US" altLang="en-US" b="1" dirty="0" err="1">
                <a:latin typeface="Times New Roman" panose="02020603050405020304" pitchFamily="18" charset="0"/>
              </a:rPr>
              <a:t>nước</a:t>
            </a:r>
            <a:r>
              <a:rPr lang="en-US" altLang="en-US" b="1" dirty="0">
                <a:latin typeface="Times New Roman" panose="02020603050405020304" pitchFamily="18" charset="0"/>
              </a:rPr>
              <a:t> </a:t>
            </a:r>
            <a:r>
              <a:rPr lang="en-US" altLang="en-US" b="1" dirty="0" err="1">
                <a:latin typeface="Times New Roman" panose="02020603050405020304" pitchFamily="18" charset="0"/>
              </a:rPr>
              <a:t>có</a:t>
            </a:r>
            <a:r>
              <a:rPr lang="en-US" altLang="en-US" b="1" dirty="0">
                <a:latin typeface="Times New Roman" panose="02020603050405020304" pitchFamily="18" charset="0"/>
              </a:rPr>
              <a:t> </a:t>
            </a:r>
            <a:r>
              <a:rPr lang="en-US" altLang="en-US" b="1" dirty="0" err="1">
                <a:latin typeface="Times New Roman" panose="02020603050405020304" pitchFamily="18" charset="0"/>
              </a:rPr>
              <a:t>nền</a:t>
            </a:r>
            <a:r>
              <a:rPr lang="en-US" altLang="en-US" b="1" dirty="0">
                <a:latin typeface="Times New Roman" panose="02020603050405020304" pitchFamily="18" charset="0"/>
              </a:rPr>
              <a:t> </a:t>
            </a:r>
            <a:r>
              <a:rPr lang="en-US" altLang="en-US" b="1" dirty="0" err="1">
                <a:latin typeface="Times New Roman" panose="02020603050405020304" pitchFamily="18" charset="0"/>
              </a:rPr>
              <a:t>kinh</a:t>
            </a:r>
            <a:r>
              <a:rPr lang="en-US" altLang="en-US" b="1" dirty="0">
                <a:latin typeface="Times New Roman" panose="02020603050405020304" pitchFamily="18" charset="0"/>
              </a:rPr>
              <a:t> </a:t>
            </a:r>
            <a:r>
              <a:rPr lang="en-US" altLang="en-US" b="1" dirty="0" err="1">
                <a:latin typeface="Times New Roman" panose="02020603050405020304" pitchFamily="18" charset="0"/>
              </a:rPr>
              <a:t>tế</a:t>
            </a:r>
            <a:r>
              <a:rPr lang="en-US" altLang="en-US" b="1" dirty="0">
                <a:latin typeface="Times New Roman" panose="02020603050405020304" pitchFamily="18" charset="0"/>
              </a:rPr>
              <a:t> </a:t>
            </a:r>
            <a:r>
              <a:rPr lang="en-US" altLang="en-US" b="1" dirty="0" err="1">
                <a:latin typeface="Times New Roman" panose="02020603050405020304" pitchFamily="18" charset="0"/>
              </a:rPr>
              <a:t>phát</a:t>
            </a:r>
            <a:r>
              <a:rPr lang="en-US" altLang="en-US" b="1" dirty="0">
                <a:latin typeface="Times New Roman" panose="02020603050405020304" pitchFamily="18" charset="0"/>
              </a:rPr>
              <a:t> </a:t>
            </a:r>
            <a:r>
              <a:rPr lang="en-US" altLang="en-US" b="1" dirty="0" err="1">
                <a:latin typeface="Times New Roman" panose="02020603050405020304" pitchFamily="18" charset="0"/>
              </a:rPr>
              <a:t>triển</a:t>
            </a:r>
            <a:r>
              <a:rPr lang="en-US" altLang="en-US" b="1" dirty="0">
                <a:latin typeface="Times New Roman" panose="02020603050405020304" pitchFamily="18" charset="0"/>
              </a:rPr>
              <a:t> </a:t>
            </a:r>
            <a:r>
              <a:rPr lang="en-US" altLang="en-US" b="1" dirty="0" err="1">
                <a:latin typeface="Times New Roman" panose="02020603050405020304" pitchFamily="18" charset="0"/>
              </a:rPr>
              <a:t>nhất</a:t>
            </a:r>
            <a:r>
              <a:rPr lang="en-US" altLang="en-US" b="1" dirty="0">
                <a:latin typeface="Times New Roman" panose="02020603050405020304" pitchFamily="18" charset="0"/>
              </a:rPr>
              <a:t>  </a:t>
            </a:r>
            <a:r>
              <a:rPr lang="en-US" altLang="en-US" b="1" dirty="0" err="1">
                <a:latin typeface="Times New Roman" panose="02020603050405020304" pitchFamily="18" charset="0"/>
              </a:rPr>
              <a:t>châu</a:t>
            </a:r>
            <a:r>
              <a:rPr lang="en-US" altLang="en-US" b="1" dirty="0">
                <a:latin typeface="Times New Roman" panose="02020603050405020304" pitchFamily="18" charset="0"/>
              </a:rPr>
              <a:t> </a:t>
            </a:r>
            <a:r>
              <a:rPr lang="en-US" altLang="en-US" b="1" dirty="0" err="1">
                <a:latin typeface="Times New Roman" panose="02020603050405020304" pitchFamily="18" charset="0"/>
              </a:rPr>
              <a:t>lục</a:t>
            </a:r>
            <a:r>
              <a:rPr lang="en-US" altLang="en-US" b="1" dirty="0">
                <a:latin typeface="Times New Roman" panose="02020603050405020304" pitchFamily="18" charset="0"/>
              </a:rPr>
              <a:t> </a:t>
            </a:r>
            <a:r>
              <a:rPr lang="en-US" altLang="en-US" b="1" dirty="0" err="1">
                <a:latin typeface="Times New Roman" panose="02020603050405020304" pitchFamily="18" charset="0"/>
              </a:rPr>
              <a:t>này</a:t>
            </a:r>
            <a:r>
              <a:rPr lang="en-US" altLang="en-US" b="1" dirty="0">
                <a:latin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2610A-6770-442F-837E-9BD907F9E993}"/>
              </a:ext>
            </a:extLst>
          </p:cNvPr>
          <p:cNvSpPr>
            <a:spLocks noGrp="1"/>
          </p:cNvSpPr>
          <p:nvPr>
            <p:ph type="title"/>
          </p:nvPr>
        </p:nvSpPr>
        <p:spPr/>
        <p:txBody>
          <a:bodyPr/>
          <a:lstStyle/>
          <a:p>
            <a:endParaRPr lang="en-US"/>
          </a:p>
        </p:txBody>
      </p:sp>
      <p:pic>
        <p:nvPicPr>
          <p:cNvPr id="4" name="Picture 3" descr="Background pattern&#10;&#10;Description automatically generated with low confidence">
            <a:extLst>
              <a:ext uri="{FF2B5EF4-FFF2-40B4-BE49-F238E27FC236}">
                <a16:creationId xmlns:a16="http://schemas.microsoft.com/office/drawing/2014/main" id="{0199CF2F-244C-B268-07B5-60171E3D3F4F}"/>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151313355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2F00A-0684-2E89-504E-C4811174642F}"/>
              </a:ext>
            </a:extLst>
          </p:cNvPr>
          <p:cNvSpPr>
            <a:spLocks noGrp="1"/>
          </p:cNvSpPr>
          <p:nvPr>
            <p:ph type="title"/>
          </p:nvPr>
        </p:nvSpPr>
        <p:spPr/>
        <p:txBody>
          <a:bodyPr/>
          <a:lstStyle/>
          <a:p>
            <a:endParaRPr lang="en-US"/>
          </a:p>
        </p:txBody>
      </p:sp>
      <p:pic>
        <p:nvPicPr>
          <p:cNvPr id="4" name="Picture 3" descr="Text&#10;&#10;Description automatically generated">
            <a:extLst>
              <a:ext uri="{FF2B5EF4-FFF2-40B4-BE49-F238E27FC236}">
                <a16:creationId xmlns:a16="http://schemas.microsoft.com/office/drawing/2014/main" id="{83E9E8F7-90A8-B3B4-4448-41313F1B18E3}"/>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416917324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F6387-557C-DE6A-AC25-0AF3190F42AC}"/>
              </a:ext>
            </a:extLst>
          </p:cNvPr>
          <p:cNvSpPr>
            <a:spLocks noGrp="1"/>
          </p:cNvSpPr>
          <p:nvPr>
            <p:ph type="title"/>
          </p:nvPr>
        </p:nvSpPr>
        <p:spPr/>
        <p:txBody>
          <a:bodyPr/>
          <a:lstStyle/>
          <a:p>
            <a:endParaRPr lang="en-US"/>
          </a:p>
        </p:txBody>
      </p:sp>
      <p:pic>
        <p:nvPicPr>
          <p:cNvPr id="4" name="Picture 3" descr="Diagram, text&#10;&#10;Description automatically generated">
            <a:extLst>
              <a:ext uri="{FF2B5EF4-FFF2-40B4-BE49-F238E27FC236}">
                <a16:creationId xmlns:a16="http://schemas.microsoft.com/office/drawing/2014/main" id="{A41AE102-48F1-F09E-F8B4-0176461364FC}"/>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111378555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7000" b="-7000"/>
          </a:stretch>
        </a:blipFill>
        <a:effectLst/>
      </p:bgPr>
    </p:bg>
    <p:spTree>
      <p:nvGrpSpPr>
        <p:cNvPr id="1" name=""/>
        <p:cNvGrpSpPr/>
        <p:nvPr/>
      </p:nvGrpSpPr>
      <p:grpSpPr>
        <a:xfrm>
          <a:off x="0" y="0"/>
          <a:ext cx="0" cy="0"/>
          <a:chOff x="0" y="0"/>
          <a:chExt cx="0" cy="0"/>
        </a:xfrm>
      </p:grpSpPr>
      <p:sp>
        <p:nvSpPr>
          <p:cNvPr id="2" name="Oval 1"/>
          <p:cNvSpPr/>
          <p:nvPr/>
        </p:nvSpPr>
        <p:spPr>
          <a:xfrm>
            <a:off x="1771650" y="228600"/>
            <a:ext cx="4686300" cy="13716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685800">
              <a:buClrTx/>
            </a:pPr>
            <a:endParaRPr lang="en-US" sz="1350" kern="1200">
              <a:solidFill>
                <a:prstClr val="black"/>
              </a:solidFill>
              <a:latin typeface="Calibri"/>
            </a:endParaRPr>
          </a:p>
        </p:txBody>
      </p:sp>
      <p:sp>
        <p:nvSpPr>
          <p:cNvPr id="3" name="TextBox 2"/>
          <p:cNvSpPr txBox="1"/>
          <p:nvPr/>
        </p:nvSpPr>
        <p:spPr>
          <a:xfrm>
            <a:off x="2213264" y="499134"/>
            <a:ext cx="4057650" cy="830997"/>
          </a:xfrm>
          <a:prstGeom prst="rect">
            <a:avLst/>
          </a:prstGeom>
          <a:noFill/>
        </p:spPr>
        <p:txBody>
          <a:bodyPr wrap="square" rtlCol="0">
            <a:spAutoFit/>
          </a:bodyPr>
          <a:lstStyle/>
          <a:p>
            <a:pPr algn="ctr" defTabSz="685800">
              <a:buClrTx/>
            </a:pPr>
            <a:r>
              <a:rPr lang="en-US" sz="2400" kern="1200" dirty="0" err="1">
                <a:solidFill>
                  <a:prstClr val="black"/>
                </a:solidFill>
                <a:latin typeface="Times New Roman" pitchFamily="18" charset="0"/>
                <a:ea typeface="+mn-ea"/>
                <a:cs typeface="Times New Roman" pitchFamily="18" charset="0"/>
              </a:rPr>
              <a:t>Câu</a:t>
            </a:r>
            <a:r>
              <a:rPr lang="en-US" sz="2400" kern="1200" dirty="0">
                <a:solidFill>
                  <a:prstClr val="black"/>
                </a:solidFill>
                <a:latin typeface="Times New Roman" pitchFamily="18" charset="0"/>
                <a:ea typeface="+mn-ea"/>
                <a:cs typeface="Times New Roman" pitchFamily="18" charset="0"/>
              </a:rPr>
              <a:t> 2: </a:t>
            </a:r>
            <a:r>
              <a:rPr lang="en-US" sz="2400" kern="1200" dirty="0" err="1">
                <a:solidFill>
                  <a:prstClr val="black"/>
                </a:solidFill>
                <a:latin typeface="Times New Roman" pitchFamily="18" charset="0"/>
                <a:ea typeface="+mn-ea"/>
                <a:cs typeface="Times New Roman" pitchFamily="18" charset="0"/>
              </a:rPr>
              <a:t>Phần</a:t>
            </a:r>
            <a:r>
              <a:rPr lang="en-US" sz="2400" kern="1200" dirty="0">
                <a:solidFill>
                  <a:prstClr val="black"/>
                </a:solidFill>
                <a:latin typeface="Times New Roman" pitchFamily="18" charset="0"/>
                <a:ea typeface="+mn-ea"/>
                <a:cs typeface="Times New Roman" pitchFamily="18" charset="0"/>
              </a:rPr>
              <a:t> </a:t>
            </a:r>
            <a:r>
              <a:rPr lang="en-US" sz="2400" kern="1200" dirty="0" err="1">
                <a:solidFill>
                  <a:prstClr val="black"/>
                </a:solidFill>
                <a:latin typeface="Times New Roman" pitchFamily="18" charset="0"/>
                <a:ea typeface="+mn-ea"/>
                <a:cs typeface="Times New Roman" pitchFamily="18" charset="0"/>
              </a:rPr>
              <a:t>lớn</a:t>
            </a:r>
            <a:r>
              <a:rPr lang="en-US" sz="2400" kern="1200" dirty="0">
                <a:solidFill>
                  <a:prstClr val="black"/>
                </a:solidFill>
                <a:latin typeface="Times New Roman" pitchFamily="18" charset="0"/>
                <a:ea typeface="+mn-ea"/>
                <a:cs typeface="Times New Roman" pitchFamily="18" charset="0"/>
              </a:rPr>
              <a:t> </a:t>
            </a:r>
            <a:r>
              <a:rPr lang="en-US" sz="2400" kern="1200" dirty="0" err="1">
                <a:solidFill>
                  <a:prstClr val="black"/>
                </a:solidFill>
                <a:latin typeface="Times New Roman" pitchFamily="18" charset="0"/>
                <a:ea typeface="+mn-ea"/>
                <a:cs typeface="Times New Roman" pitchFamily="18" charset="0"/>
              </a:rPr>
              <a:t>dân</a:t>
            </a:r>
            <a:r>
              <a:rPr lang="en-US" sz="2400" kern="1200" dirty="0">
                <a:solidFill>
                  <a:prstClr val="black"/>
                </a:solidFill>
                <a:latin typeface="Times New Roman" pitchFamily="18" charset="0"/>
                <a:ea typeface="+mn-ea"/>
                <a:cs typeface="Times New Roman" pitchFamily="18" charset="0"/>
              </a:rPr>
              <a:t> </a:t>
            </a:r>
            <a:r>
              <a:rPr lang="en-US" sz="2400" kern="1200" dirty="0" err="1">
                <a:solidFill>
                  <a:prstClr val="black"/>
                </a:solidFill>
                <a:latin typeface="Times New Roman" pitchFamily="18" charset="0"/>
                <a:ea typeface="+mn-ea"/>
                <a:cs typeface="Times New Roman" pitchFamily="18" charset="0"/>
              </a:rPr>
              <a:t>cư</a:t>
            </a:r>
            <a:r>
              <a:rPr lang="en-US" sz="2400" kern="1200" dirty="0">
                <a:solidFill>
                  <a:prstClr val="black"/>
                </a:solidFill>
                <a:latin typeface="Times New Roman" pitchFamily="18" charset="0"/>
                <a:ea typeface="+mn-ea"/>
                <a:cs typeface="Times New Roman" pitchFamily="18" charset="0"/>
              </a:rPr>
              <a:t> </a:t>
            </a:r>
            <a:r>
              <a:rPr lang="en-US" sz="2400" kern="1200" dirty="0" err="1">
                <a:solidFill>
                  <a:prstClr val="black"/>
                </a:solidFill>
                <a:latin typeface="Times New Roman" pitchFamily="18" charset="0"/>
                <a:ea typeface="+mn-ea"/>
                <a:cs typeface="Times New Roman" pitchFamily="18" charset="0"/>
              </a:rPr>
              <a:t>châu</a:t>
            </a:r>
            <a:r>
              <a:rPr lang="en-US" sz="2400" kern="1200" dirty="0">
                <a:solidFill>
                  <a:prstClr val="black"/>
                </a:solidFill>
                <a:latin typeface="Times New Roman" pitchFamily="18" charset="0"/>
                <a:ea typeface="+mn-ea"/>
                <a:cs typeface="Times New Roman" pitchFamily="18" charset="0"/>
              </a:rPr>
              <a:t> </a:t>
            </a:r>
            <a:r>
              <a:rPr lang="en-US" sz="2400" kern="1200" dirty="0" err="1">
                <a:solidFill>
                  <a:prstClr val="black"/>
                </a:solidFill>
                <a:latin typeface="Times New Roman" pitchFamily="18" charset="0"/>
                <a:ea typeface="+mn-ea"/>
                <a:cs typeface="Times New Roman" pitchFamily="18" charset="0"/>
              </a:rPr>
              <a:t>Âu</a:t>
            </a:r>
            <a:r>
              <a:rPr lang="en-US" sz="2400" kern="1200" dirty="0">
                <a:solidFill>
                  <a:prstClr val="black"/>
                </a:solidFill>
                <a:latin typeface="Times New Roman" pitchFamily="18" charset="0"/>
                <a:ea typeface="+mn-ea"/>
                <a:cs typeface="Times New Roman" pitchFamily="18" charset="0"/>
              </a:rPr>
              <a:t> </a:t>
            </a:r>
            <a:r>
              <a:rPr lang="en-US" sz="2400" kern="1200" dirty="0" err="1">
                <a:solidFill>
                  <a:prstClr val="black"/>
                </a:solidFill>
                <a:latin typeface="Times New Roman" pitchFamily="18" charset="0"/>
                <a:ea typeface="+mn-ea"/>
                <a:cs typeface="Times New Roman" pitchFamily="18" charset="0"/>
              </a:rPr>
              <a:t>là</a:t>
            </a:r>
            <a:r>
              <a:rPr lang="en-US" sz="2400" kern="1200" dirty="0">
                <a:solidFill>
                  <a:prstClr val="black"/>
                </a:solidFill>
                <a:latin typeface="Times New Roman" pitchFamily="18" charset="0"/>
                <a:ea typeface="+mn-ea"/>
                <a:cs typeface="Times New Roman" pitchFamily="18" charset="0"/>
              </a:rPr>
              <a:t> </a:t>
            </a:r>
            <a:r>
              <a:rPr lang="en-US" sz="2400" kern="1200" dirty="0" err="1">
                <a:solidFill>
                  <a:prstClr val="black"/>
                </a:solidFill>
                <a:latin typeface="Times New Roman" pitchFamily="18" charset="0"/>
                <a:ea typeface="+mn-ea"/>
                <a:cs typeface="Times New Roman" pitchFamily="18" charset="0"/>
              </a:rPr>
              <a:t>người</a:t>
            </a:r>
            <a:r>
              <a:rPr lang="en-US" sz="2400" kern="1200" dirty="0">
                <a:solidFill>
                  <a:prstClr val="black"/>
                </a:solidFill>
                <a:latin typeface="Times New Roman" pitchFamily="18" charset="0"/>
                <a:ea typeface="+mn-ea"/>
                <a:cs typeface="Times New Roman" pitchFamily="18" charset="0"/>
              </a:rPr>
              <a:t> da </a:t>
            </a:r>
            <a:r>
              <a:rPr lang="en-US" sz="2400" kern="1200" dirty="0" err="1">
                <a:solidFill>
                  <a:prstClr val="black"/>
                </a:solidFill>
                <a:latin typeface="Times New Roman" pitchFamily="18" charset="0"/>
                <a:ea typeface="+mn-ea"/>
                <a:cs typeface="Times New Roman" pitchFamily="18" charset="0"/>
              </a:rPr>
              <a:t>gì</a:t>
            </a:r>
            <a:r>
              <a:rPr lang="en-US" sz="2400" kern="1200" dirty="0">
                <a:solidFill>
                  <a:prstClr val="black"/>
                </a:solidFill>
                <a:latin typeface="Times New Roman" pitchFamily="18" charset="0"/>
                <a:ea typeface="+mn-ea"/>
                <a:cs typeface="Times New Roman" pitchFamily="18" charset="0"/>
              </a:rPr>
              <a:t>?</a:t>
            </a:r>
          </a:p>
        </p:txBody>
      </p:sp>
      <p:sp>
        <p:nvSpPr>
          <p:cNvPr id="4" name="Rounded Rectangle 3"/>
          <p:cNvSpPr/>
          <p:nvPr/>
        </p:nvSpPr>
        <p:spPr>
          <a:xfrm>
            <a:off x="1428750" y="2000250"/>
            <a:ext cx="1943100" cy="62865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685800">
              <a:buClrTx/>
            </a:pPr>
            <a:endParaRPr lang="en-US" sz="1350" kern="1200">
              <a:solidFill>
                <a:prstClr val="black"/>
              </a:solidFill>
              <a:latin typeface="Calibri"/>
            </a:endParaRPr>
          </a:p>
        </p:txBody>
      </p:sp>
      <p:sp>
        <p:nvSpPr>
          <p:cNvPr id="5" name="Rounded Rectangle 4"/>
          <p:cNvSpPr/>
          <p:nvPr/>
        </p:nvSpPr>
        <p:spPr>
          <a:xfrm>
            <a:off x="4686300" y="3257550"/>
            <a:ext cx="1979988" cy="62865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685800">
              <a:buClrTx/>
            </a:pPr>
            <a:endParaRPr lang="en-US" sz="1350" kern="1200">
              <a:solidFill>
                <a:prstClr val="black"/>
              </a:solidFill>
              <a:latin typeface="Calibri"/>
            </a:endParaRPr>
          </a:p>
        </p:txBody>
      </p:sp>
      <p:sp>
        <p:nvSpPr>
          <p:cNvPr id="6" name="Rounded Rectangle 5"/>
          <p:cNvSpPr/>
          <p:nvPr/>
        </p:nvSpPr>
        <p:spPr>
          <a:xfrm>
            <a:off x="1428750" y="3257550"/>
            <a:ext cx="1943100" cy="62865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685800">
              <a:buClrTx/>
            </a:pPr>
            <a:endParaRPr lang="en-US" sz="1350" kern="1200">
              <a:solidFill>
                <a:prstClr val="black"/>
              </a:solidFill>
              <a:latin typeface="Calibri"/>
            </a:endParaRPr>
          </a:p>
        </p:txBody>
      </p:sp>
      <p:sp>
        <p:nvSpPr>
          <p:cNvPr id="7" name="Rounded Rectangle 6"/>
          <p:cNvSpPr/>
          <p:nvPr/>
        </p:nvSpPr>
        <p:spPr>
          <a:xfrm>
            <a:off x="4670713" y="1945698"/>
            <a:ext cx="1943099" cy="62865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685800">
              <a:buClrTx/>
            </a:pPr>
            <a:endParaRPr lang="en-US" sz="1350" kern="1200">
              <a:solidFill>
                <a:prstClr val="black"/>
              </a:solidFill>
              <a:latin typeface="Calibri"/>
            </a:endParaRPr>
          </a:p>
        </p:txBody>
      </p:sp>
      <p:sp>
        <p:nvSpPr>
          <p:cNvPr id="8" name="TextBox 7"/>
          <p:cNvSpPr txBox="1"/>
          <p:nvPr/>
        </p:nvSpPr>
        <p:spPr>
          <a:xfrm>
            <a:off x="1516380" y="2102817"/>
            <a:ext cx="1694411" cy="461665"/>
          </a:xfrm>
          <a:prstGeom prst="rect">
            <a:avLst/>
          </a:prstGeom>
          <a:noFill/>
        </p:spPr>
        <p:txBody>
          <a:bodyPr wrap="square" rtlCol="0">
            <a:spAutoFit/>
          </a:bodyPr>
          <a:lstStyle/>
          <a:p>
            <a:pPr defTabSz="685800">
              <a:buClrTx/>
            </a:pPr>
            <a:r>
              <a:rPr lang="en-US" sz="2400" kern="1200" dirty="0">
                <a:solidFill>
                  <a:prstClr val="black"/>
                </a:solidFill>
                <a:latin typeface="Times New Roman" pitchFamily="18" charset="0"/>
                <a:ea typeface="+mn-ea"/>
                <a:cs typeface="Times New Roman" pitchFamily="18" charset="0"/>
              </a:rPr>
              <a:t>A. Da </a:t>
            </a:r>
            <a:r>
              <a:rPr lang="en-US" sz="2400" kern="1200" dirty="0" err="1">
                <a:solidFill>
                  <a:prstClr val="black"/>
                </a:solidFill>
                <a:latin typeface="Times New Roman" pitchFamily="18" charset="0"/>
                <a:ea typeface="+mn-ea"/>
                <a:cs typeface="Times New Roman" pitchFamily="18" charset="0"/>
              </a:rPr>
              <a:t>trắng</a:t>
            </a:r>
            <a:endParaRPr lang="en-US" sz="2400" kern="1200" dirty="0">
              <a:solidFill>
                <a:prstClr val="black"/>
              </a:solidFill>
              <a:latin typeface="Times New Roman" pitchFamily="18" charset="0"/>
              <a:ea typeface="+mn-ea"/>
              <a:cs typeface="Times New Roman" pitchFamily="18" charset="0"/>
            </a:endParaRPr>
          </a:p>
        </p:txBody>
      </p:sp>
      <p:sp>
        <p:nvSpPr>
          <p:cNvPr id="9" name="TextBox 8"/>
          <p:cNvSpPr txBox="1"/>
          <p:nvPr/>
        </p:nvSpPr>
        <p:spPr>
          <a:xfrm>
            <a:off x="4800600" y="2087231"/>
            <a:ext cx="1657350" cy="461665"/>
          </a:xfrm>
          <a:prstGeom prst="rect">
            <a:avLst/>
          </a:prstGeom>
          <a:noFill/>
        </p:spPr>
        <p:txBody>
          <a:bodyPr wrap="square" rtlCol="0">
            <a:spAutoFit/>
          </a:bodyPr>
          <a:lstStyle/>
          <a:p>
            <a:pPr defTabSz="685800">
              <a:buClrTx/>
            </a:pPr>
            <a:r>
              <a:rPr lang="en-US" sz="2400" kern="1200" dirty="0">
                <a:solidFill>
                  <a:prstClr val="black"/>
                </a:solidFill>
                <a:latin typeface="Times New Roman" pitchFamily="18" charset="0"/>
                <a:ea typeface="+mn-ea"/>
                <a:cs typeface="Times New Roman" pitchFamily="18" charset="0"/>
              </a:rPr>
              <a:t>B. Da </a:t>
            </a:r>
            <a:r>
              <a:rPr lang="en-US" sz="2400" kern="1200" dirty="0" err="1">
                <a:solidFill>
                  <a:prstClr val="black"/>
                </a:solidFill>
                <a:latin typeface="Times New Roman" pitchFamily="18" charset="0"/>
                <a:ea typeface="+mn-ea"/>
                <a:cs typeface="Times New Roman" pitchFamily="18" charset="0"/>
              </a:rPr>
              <a:t>đỏ</a:t>
            </a:r>
            <a:endParaRPr lang="en-US" sz="2400" kern="1200" dirty="0">
              <a:solidFill>
                <a:prstClr val="black"/>
              </a:solidFill>
              <a:latin typeface="Times New Roman" pitchFamily="18" charset="0"/>
              <a:ea typeface="+mn-ea"/>
              <a:cs typeface="Times New Roman" pitchFamily="18" charset="0"/>
            </a:endParaRPr>
          </a:p>
        </p:txBody>
      </p:sp>
      <p:sp>
        <p:nvSpPr>
          <p:cNvPr id="10" name="TextBox 9"/>
          <p:cNvSpPr txBox="1"/>
          <p:nvPr/>
        </p:nvSpPr>
        <p:spPr>
          <a:xfrm>
            <a:off x="4800600" y="3352584"/>
            <a:ext cx="1657350" cy="461665"/>
          </a:xfrm>
          <a:prstGeom prst="rect">
            <a:avLst/>
          </a:prstGeom>
          <a:noFill/>
        </p:spPr>
        <p:txBody>
          <a:bodyPr wrap="square" rtlCol="0">
            <a:spAutoFit/>
          </a:bodyPr>
          <a:lstStyle/>
          <a:p>
            <a:pPr defTabSz="685800">
              <a:buClrTx/>
            </a:pPr>
            <a:r>
              <a:rPr lang="en-US" sz="2400" kern="1200" dirty="0">
                <a:solidFill>
                  <a:prstClr val="black"/>
                </a:solidFill>
                <a:latin typeface="Times New Roman" pitchFamily="18" charset="0"/>
                <a:ea typeface="+mn-ea"/>
                <a:cs typeface="Times New Roman" pitchFamily="18" charset="0"/>
              </a:rPr>
              <a:t>D. Da </a:t>
            </a:r>
            <a:r>
              <a:rPr lang="en-US" sz="2400" kern="1200" dirty="0" err="1">
                <a:solidFill>
                  <a:prstClr val="black"/>
                </a:solidFill>
                <a:latin typeface="Times New Roman" pitchFamily="18" charset="0"/>
                <a:ea typeface="+mn-ea"/>
                <a:cs typeface="Times New Roman" pitchFamily="18" charset="0"/>
              </a:rPr>
              <a:t>đen</a:t>
            </a:r>
            <a:endParaRPr lang="en-US" sz="2400" kern="1200" dirty="0">
              <a:solidFill>
                <a:prstClr val="black"/>
              </a:solidFill>
              <a:latin typeface="Times New Roman" pitchFamily="18" charset="0"/>
              <a:ea typeface="+mn-ea"/>
              <a:cs typeface="Times New Roman" pitchFamily="18" charset="0"/>
            </a:endParaRPr>
          </a:p>
        </p:txBody>
      </p:sp>
      <p:sp>
        <p:nvSpPr>
          <p:cNvPr id="11" name="TextBox 10"/>
          <p:cNvSpPr txBox="1"/>
          <p:nvPr/>
        </p:nvSpPr>
        <p:spPr>
          <a:xfrm>
            <a:off x="1602798" y="3376136"/>
            <a:ext cx="1607993" cy="461665"/>
          </a:xfrm>
          <a:prstGeom prst="rect">
            <a:avLst/>
          </a:prstGeom>
          <a:noFill/>
        </p:spPr>
        <p:txBody>
          <a:bodyPr wrap="square" rtlCol="0">
            <a:spAutoFit/>
          </a:bodyPr>
          <a:lstStyle/>
          <a:p>
            <a:pPr defTabSz="685800">
              <a:buClrTx/>
            </a:pPr>
            <a:r>
              <a:rPr lang="en-US" sz="2400" kern="1200" dirty="0">
                <a:solidFill>
                  <a:prstClr val="black"/>
                </a:solidFill>
                <a:latin typeface="Times New Roman" pitchFamily="18" charset="0"/>
                <a:ea typeface="+mn-ea"/>
                <a:cs typeface="Times New Roman" pitchFamily="18" charset="0"/>
              </a:rPr>
              <a:t>C. Da </a:t>
            </a:r>
            <a:r>
              <a:rPr lang="en-US" sz="2400" kern="1200" dirty="0" err="1">
                <a:solidFill>
                  <a:prstClr val="black"/>
                </a:solidFill>
                <a:latin typeface="Times New Roman" pitchFamily="18" charset="0"/>
                <a:ea typeface="+mn-ea"/>
                <a:cs typeface="Times New Roman" pitchFamily="18" charset="0"/>
              </a:rPr>
              <a:t>vàng</a:t>
            </a:r>
            <a:endParaRPr lang="en-US" sz="2400" kern="1200" dirty="0">
              <a:solidFill>
                <a:prstClr val="black"/>
              </a:solidFill>
              <a:latin typeface="Times New Roman" pitchFamily="18" charset="0"/>
              <a:ea typeface="+mn-ea"/>
              <a:cs typeface="Times New Roman" pitchFamily="18" charset="0"/>
            </a:endParaRPr>
          </a:p>
        </p:txBody>
      </p:sp>
      <p:pic>
        <p:nvPicPr>
          <p:cNvPr id="12" name="Picture 11"/>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3922568" y="1367018"/>
            <a:ext cx="1418359" cy="1502351"/>
          </a:xfrm>
          <a:prstGeom prst="rect">
            <a:avLst/>
          </a:prstGeom>
        </p:spPr>
      </p:pic>
      <p:pic>
        <p:nvPicPr>
          <p:cNvPr id="13" name="Picture 12"/>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4005695" y="2690429"/>
            <a:ext cx="1418359" cy="1502351"/>
          </a:xfrm>
          <a:prstGeom prst="rect">
            <a:avLst/>
          </a:prstGeom>
        </p:spPr>
      </p:pic>
      <p:pic>
        <p:nvPicPr>
          <p:cNvPr id="14" name="Picture 13"/>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662421" y="2586990"/>
            <a:ext cx="1418359" cy="1502351"/>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258300" y="171450"/>
            <a:ext cx="457200" cy="457200"/>
          </a:xfrm>
          <a:prstGeom prst="rect">
            <a:avLst/>
          </a:prstGeom>
        </p:spPr>
      </p:pic>
      <p:pic>
        <p:nvPicPr>
          <p:cNvPr id="15" name="Dor"/>
          <p:cNvPicPr>
            <a:picLocks noChangeAspect="1"/>
          </p:cNvPicPr>
          <p:nvPr/>
        </p:nvPicPr>
        <p:blipFill rotWithShape="1">
          <a:blip r:embed="rId10">
            <a:extLst>
              <a:ext uri="{BEBA8EAE-BF5A-486C-A8C5-ECC9F3942E4B}">
                <a14:imgProps xmlns:a14="http://schemas.microsoft.com/office/drawing/2010/main">
                  <a14:imgLayer r:embed="rId11">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6516139" y="2140701"/>
            <a:ext cx="2312627" cy="2781486"/>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299864" y="1020474"/>
            <a:ext cx="457200" cy="4572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299864" y="2895384"/>
            <a:ext cx="457200" cy="4572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258300" y="1945698"/>
            <a:ext cx="457200" cy="457200"/>
          </a:xfrm>
          <a:prstGeom prst="rect">
            <a:avLst/>
          </a:prstGeom>
        </p:spPr>
      </p:pic>
      <p:pic>
        <p:nvPicPr>
          <p:cNvPr id="22" name="Picture 21">
            <a:hlinkClick r:id="rId13" action="ppaction://hlinksldjump"/>
          </p:cNvPr>
          <p:cNvPicPr>
            <a:picLocks noChangeAspect="1"/>
          </p:cNvPicPr>
          <p:nvPr/>
        </p:nvPicPr>
        <p:blipFill>
          <a:blip r:embed="rId14">
            <a:extLst>
              <a:ext uri="{BEBA8EAE-BF5A-486C-A8C5-ECC9F3942E4B}">
                <a14:imgProps xmlns:a14="http://schemas.microsoft.com/office/drawing/2010/main">
                  <a14:imgLayer r:embed="rId15">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6961910" y="0"/>
            <a:ext cx="1028700" cy="1305457"/>
          </a:xfrm>
          <a:prstGeom prst="rect">
            <a:avLst/>
          </a:prstGeom>
        </p:spPr>
      </p:pic>
    </p:spTree>
    <p:extLst>
      <p:ext uri="{BB962C8B-B14F-4D97-AF65-F5344CB8AC3E}">
        <p14:creationId xmlns:p14="http://schemas.microsoft.com/office/powerpoint/2010/main" val="1240375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500"/>
                                        <p:tgtEl>
                                          <p:spTgt spid="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500"/>
                                        <p:tgtEl>
                                          <p:spTgt spid="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500"/>
                                        <p:tgtEl>
                                          <p:spTgt spid="1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circle(in)">
                                      <p:cBhvr>
                                        <p:cTn id="39" dur="500"/>
                                        <p:tgtEl>
                                          <p:spTgt spid="5"/>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ircle(in)">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27" presetClass="emph" presetSubtype="0" fill="remove" grpId="1" nodeType="withEffect">
                                  <p:stCondLst>
                                    <p:cond delay="0"/>
                                  </p:stCondLst>
                                  <p:childTnLst>
                                    <p:animClr clrSpc="rgb" dir="cw">
                                      <p:cBhvr override="childStyle">
                                        <p:cTn id="50" dur="250" autoRev="1" fill="remove"/>
                                        <p:tgtEl>
                                          <p:spTgt spid="8"/>
                                        </p:tgtEl>
                                        <p:attrNameLst>
                                          <p:attrName>style.color</p:attrName>
                                        </p:attrNameLst>
                                      </p:cBhvr>
                                      <p:to>
                                        <a:schemeClr val="bg1"/>
                                      </p:to>
                                    </p:animClr>
                                    <p:animClr clrSpc="rgb" dir="cw">
                                      <p:cBhvr>
                                        <p:cTn id="51" dur="250" autoRev="1" fill="remove"/>
                                        <p:tgtEl>
                                          <p:spTgt spid="8"/>
                                        </p:tgtEl>
                                        <p:attrNameLst>
                                          <p:attrName>fillcolor</p:attrName>
                                        </p:attrNameLst>
                                      </p:cBhvr>
                                      <p:to>
                                        <a:schemeClr val="bg1"/>
                                      </p:to>
                                    </p:animClr>
                                    <p:set>
                                      <p:cBhvr>
                                        <p:cTn id="52" dur="250" autoRev="1" fill="remove"/>
                                        <p:tgtEl>
                                          <p:spTgt spid="8"/>
                                        </p:tgtEl>
                                        <p:attrNameLst>
                                          <p:attrName>fill.type</p:attrName>
                                        </p:attrNameLst>
                                      </p:cBhvr>
                                      <p:to>
                                        <p:strVal val="solid"/>
                                      </p:to>
                                    </p:set>
                                    <p:set>
                                      <p:cBhvr>
                                        <p:cTn id="53" dur="250" autoRev="1" fill="remove"/>
                                        <p:tgtEl>
                                          <p:spTgt spid="8"/>
                                        </p:tgtEl>
                                        <p:attrNameLst>
                                          <p:attrName>fill.on</p:attrName>
                                        </p:attrNameLst>
                                      </p:cBhvr>
                                      <p:to>
                                        <p:strVal val="true"/>
                                      </p:to>
                                    </p:set>
                                  </p:childTnLst>
                                </p:cTn>
                              </p:par>
                              <p:par>
                                <p:cTn id="54" presetID="1" presetClass="mediacall" presetSubtype="0" fill="hold" nodeType="withEffect">
                                  <p:stCondLst>
                                    <p:cond delay="0"/>
                                  </p:stCondLst>
                                  <p:childTnLst>
                                    <p:cmd type="call" cmd="playFrom(0.0)">
                                      <p:cBhvr>
                                        <p:cTn id="55" dur="8091" fill="hold"/>
                                        <p:tgtEl>
                                          <p:spTgt spid="16"/>
                                        </p:tgtEl>
                                      </p:cBhvr>
                                    </p:cmd>
                                  </p:childTnLst>
                                </p:cTn>
                              </p:par>
                            </p:childTnLst>
                          </p:cTn>
                        </p:par>
                      </p:childTnLst>
                    </p:cTn>
                  </p:par>
                </p:childTnLst>
              </p:cTn>
              <p:nextCondLst>
                <p:cond evt="onClick" delay="0">
                  <p:tgtEl>
                    <p:spTgt spid="8"/>
                  </p:tgtEl>
                </p:cond>
              </p:nextCondLst>
            </p:seq>
            <p:seq concurrent="1" nextAc="seek">
              <p:cTn id="56" restart="whenNotActive" fill="hold" evtFilter="cancelBubble" nodeType="interactiveSeq">
                <p:stCondLst>
                  <p:cond evt="onClick" delay="0">
                    <p:tgtEl>
                      <p:spTgt spid="9"/>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500"/>
                                        <p:tgtEl>
                                          <p:spTgt spid="12"/>
                                        </p:tgtEl>
                                      </p:cBhvr>
                                    </p:animEffect>
                                  </p:childTnLst>
                                </p:cTn>
                              </p:par>
                              <p:par>
                                <p:cTn id="62" presetID="1" presetClass="mediacall" presetSubtype="0" fill="hold" nodeType="withEffect">
                                  <p:stCondLst>
                                    <p:cond delay="0"/>
                                  </p:stCondLst>
                                  <p:childTnLst>
                                    <p:cmd type="call" cmd="playFrom(0.0)">
                                      <p:cBhvr>
                                        <p:cTn id="63" dur="8158" fill="hold"/>
                                        <p:tgtEl>
                                          <p:spTgt spid="17"/>
                                        </p:tgtEl>
                                      </p:cBhvr>
                                    </p:cmd>
                                  </p:childTnLst>
                                </p:cTn>
                              </p:par>
                            </p:childTnLst>
                          </p:cTn>
                        </p:par>
                      </p:childTnLst>
                    </p:cTn>
                  </p:par>
                </p:childTnLst>
              </p:cTn>
              <p:nextCondLst>
                <p:cond evt="onClick" delay="0">
                  <p:tgtEl>
                    <p:spTgt spid="9"/>
                  </p:tgtEl>
                </p:cond>
              </p:nextCondLst>
            </p:seq>
            <p:seq concurrent="1" nextAc="seek">
              <p:cTn id="64" restart="whenNotActive" fill="hold" evtFilter="cancelBubble" nodeType="interactiveSeq">
                <p:stCondLst>
                  <p:cond evt="onClick" delay="0">
                    <p:tgtEl>
                      <p:spTgt spid="11"/>
                    </p:tgtEl>
                  </p:cond>
                </p:stCondLst>
                <p:endSync evt="end" delay="0">
                  <p:rtn val="all"/>
                </p:endSync>
                <p:childTnLst>
                  <p:par>
                    <p:cTn id="65" fill="hold">
                      <p:stCondLst>
                        <p:cond delay="0"/>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fade">
                                      <p:cBhvr>
                                        <p:cTn id="69" dur="500"/>
                                        <p:tgtEl>
                                          <p:spTgt spid="14"/>
                                        </p:tgtEl>
                                      </p:cBhvr>
                                    </p:animEffect>
                                  </p:childTnLst>
                                </p:cTn>
                              </p:par>
                              <p:par>
                                <p:cTn id="70" presetID="1" presetClass="mediacall" presetSubtype="0" fill="hold" nodeType="withEffect">
                                  <p:stCondLst>
                                    <p:cond delay="0"/>
                                  </p:stCondLst>
                                  <p:childTnLst>
                                    <p:cmd type="call" cmd="playFrom(0.0)">
                                      <p:cBhvr>
                                        <p:cTn id="71" dur="8158" fill="hold"/>
                                        <p:tgtEl>
                                          <p:spTgt spid="19"/>
                                        </p:tgtEl>
                                      </p:cBhvr>
                                    </p:cmd>
                                  </p:childTnLst>
                                </p:cTn>
                              </p:par>
                            </p:childTnLst>
                          </p:cTn>
                        </p:par>
                      </p:childTnLst>
                    </p:cTn>
                  </p:par>
                </p:childTnLst>
              </p:cTn>
              <p:nextCondLst>
                <p:cond evt="onClick" delay="0">
                  <p:tgtEl>
                    <p:spTgt spid="11"/>
                  </p:tgtEl>
                </p:cond>
              </p:nextCondLst>
            </p:seq>
            <p:seq concurrent="1" nextAc="seek">
              <p:cTn id="72" restart="whenNotActive" fill="hold" evtFilter="cancelBubble" nodeType="interactiveSeq">
                <p:stCondLst>
                  <p:cond evt="onClick" delay="0">
                    <p:tgtEl>
                      <p:spTgt spid="10"/>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3"/>
                                        </p:tgtEl>
                                        <p:attrNameLst>
                                          <p:attrName>style.visibility</p:attrName>
                                        </p:attrNameLst>
                                      </p:cBhvr>
                                      <p:to>
                                        <p:strVal val="visible"/>
                                      </p:to>
                                    </p:set>
                                    <p:animEffect transition="in" filter="fade">
                                      <p:cBhvr>
                                        <p:cTn id="77" dur="500"/>
                                        <p:tgtEl>
                                          <p:spTgt spid="13"/>
                                        </p:tgtEl>
                                      </p:cBhvr>
                                    </p:animEffect>
                                  </p:childTnLst>
                                </p:cTn>
                              </p:par>
                              <p:par>
                                <p:cTn id="78" presetID="1" presetClass="mediacall" presetSubtype="0" fill="hold" nodeType="withEffect">
                                  <p:stCondLst>
                                    <p:cond delay="0"/>
                                  </p:stCondLst>
                                  <p:childTnLst>
                                    <p:cmd type="call" cmd="playFrom(0.0)">
                                      <p:cBhvr>
                                        <p:cTn id="79" dur="8158" fill="hold"/>
                                        <p:tgtEl>
                                          <p:spTgt spid="18"/>
                                        </p:tgtEl>
                                      </p:cBhvr>
                                    </p:cmd>
                                  </p:childTnLst>
                                </p:cTn>
                              </p:par>
                            </p:childTnLst>
                          </p:cTn>
                        </p:par>
                      </p:childTnLst>
                    </p:cTn>
                  </p:par>
                </p:childTnLst>
              </p:cTn>
              <p:nextCondLst>
                <p:cond evt="onClick" delay="0">
                  <p:tgtEl>
                    <p:spTgt spid="10"/>
                  </p:tgtEl>
                </p:cond>
              </p:nextCondLst>
            </p:seq>
            <p:audio>
              <p:cMediaNode vol="80000">
                <p:cTn id="80" fill="hold" display="0">
                  <p:stCondLst>
                    <p:cond delay="indefinite"/>
                  </p:stCondLst>
                  <p:endCondLst>
                    <p:cond evt="onStopAudio" delay="0">
                      <p:tgtEl>
                        <p:sldTgt/>
                      </p:tgtEl>
                    </p:cond>
                  </p:endCondLst>
                </p:cTn>
                <p:tgtEl>
                  <p:spTgt spid="16"/>
                </p:tgtEl>
              </p:cMediaNode>
            </p:audio>
            <p:audio>
              <p:cMediaNode vol="80000">
                <p:cTn id="81" fill="hold" display="0">
                  <p:stCondLst>
                    <p:cond delay="indefinite"/>
                  </p:stCondLst>
                  <p:endCondLst>
                    <p:cond evt="onStopAudio" delay="0">
                      <p:tgtEl>
                        <p:sldTgt/>
                      </p:tgtEl>
                    </p:cond>
                  </p:endCondLst>
                </p:cTn>
                <p:tgtEl>
                  <p:spTgt spid="17"/>
                </p:tgtEl>
              </p:cMediaNode>
            </p:audio>
            <p:audio>
              <p:cMediaNode vol="80000">
                <p:cTn id="82" fill="hold" display="0">
                  <p:stCondLst>
                    <p:cond delay="indefinite"/>
                  </p:stCondLst>
                  <p:endCondLst>
                    <p:cond evt="onStopAudio" delay="0">
                      <p:tgtEl>
                        <p:sldTgt/>
                      </p:tgtEl>
                    </p:cond>
                  </p:endCondLst>
                </p:cTn>
                <p:tgtEl>
                  <p:spTgt spid="18"/>
                </p:tgtEl>
              </p:cMediaNode>
            </p:audio>
            <p:audio>
              <p:cMediaNode vol="80000">
                <p:cTn id="83" fill="hold" display="0">
                  <p:stCondLst>
                    <p:cond delay="indefinite"/>
                  </p:stCondLst>
                  <p:endCondLst>
                    <p:cond evt="onStopAudio" delay="0">
                      <p:tgtEl>
                        <p:sldTgt/>
                      </p:tgtEl>
                    </p:cond>
                  </p:endCondLst>
                </p:cTn>
                <p:tgtEl>
                  <p:spTgt spid="19"/>
                </p:tgtEl>
              </p:cMediaNode>
            </p:audio>
            <p:seq concurrent="1" nextAc="seek">
              <p:cTn id="84" restart="whenNotActive" fill="hold" evtFilter="cancelBubble" nodeType="interactiveSeq">
                <p:stCondLst>
                  <p:cond evt="onClick" delay="0">
                    <p:tgtEl>
                      <p:spTgt spid="15"/>
                    </p:tgtEl>
                  </p:cond>
                </p:stCondLst>
                <p:endSync evt="end" delay="0">
                  <p:rtn val="all"/>
                </p:endSync>
                <p:childTnLst>
                  <p:par>
                    <p:cTn id="85" fill="hold">
                      <p:stCondLst>
                        <p:cond delay="0"/>
                      </p:stCondLst>
                      <p:childTnLst>
                        <p:par>
                          <p:cTn id="86" fill="hold">
                            <p:stCondLst>
                              <p:cond delay="0"/>
                            </p:stCondLst>
                            <p:childTnLst>
                              <p:par>
                                <p:cTn id="87" presetID="1" presetClass="exit" presetSubtype="0" fill="hold" nodeType="clickEffect">
                                  <p:stCondLst>
                                    <p:cond delay="0"/>
                                  </p:stCondLst>
                                  <p:childTnLst>
                                    <p:set>
                                      <p:cBhvr>
                                        <p:cTn id="88"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3" grpId="0"/>
      <p:bldP spid="4" grpId="0" animBg="1"/>
      <p:bldP spid="5" grpId="0" animBg="1"/>
      <p:bldP spid="6" grpId="0" animBg="1"/>
      <p:bldP spid="7" grpId="0" animBg="1"/>
      <p:bldP spid="8" grpId="0"/>
      <p:bldP spid="8" grpId="1"/>
      <p:bldP spid="9" grpId="0"/>
      <p:bldP spid="10" grpId="0"/>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3A27C-74B9-CA2A-7DB5-2DFA40FD8260}"/>
              </a:ext>
            </a:extLst>
          </p:cNvPr>
          <p:cNvSpPr>
            <a:spLocks noGrp="1"/>
          </p:cNvSpPr>
          <p:nvPr>
            <p:ph type="title"/>
          </p:nvPr>
        </p:nvSpPr>
        <p:spPr/>
        <p:txBody>
          <a:bodyPr/>
          <a:lstStyle/>
          <a:p>
            <a:endParaRPr lang="en-US"/>
          </a:p>
        </p:txBody>
      </p:sp>
      <p:pic>
        <p:nvPicPr>
          <p:cNvPr id="4" name="Picture 3" descr="A picture containing diagram&#10;&#10;Description automatically generated">
            <a:extLst>
              <a:ext uri="{FF2B5EF4-FFF2-40B4-BE49-F238E27FC236}">
                <a16:creationId xmlns:a16="http://schemas.microsoft.com/office/drawing/2014/main" id="{C066C620-6FDF-97C2-64D9-43AFF403E631}"/>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23038391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0FF9D-94D1-9896-1F77-7B20C3EAE463}"/>
              </a:ext>
            </a:extLst>
          </p:cNvPr>
          <p:cNvSpPr>
            <a:spLocks noGrp="1"/>
          </p:cNvSpPr>
          <p:nvPr>
            <p:ph type="title"/>
          </p:nvPr>
        </p:nvSpPr>
        <p:spPr/>
        <p:txBody>
          <a:bodyPr/>
          <a:lstStyle/>
          <a:p>
            <a:endParaRPr lang="en-US"/>
          </a:p>
        </p:txBody>
      </p:sp>
      <p:pic>
        <p:nvPicPr>
          <p:cNvPr id="4" name="Picture 3" descr="Timeline&#10;&#10;Description automatically generated">
            <a:extLst>
              <a:ext uri="{FF2B5EF4-FFF2-40B4-BE49-F238E27FC236}">
                <a16:creationId xmlns:a16="http://schemas.microsoft.com/office/drawing/2014/main" id="{A201D3C0-C930-F699-8662-71673DA2CE6A}"/>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93435035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91C644-99D7-1CEA-94BD-D6D386674D05}"/>
              </a:ext>
            </a:extLst>
          </p:cNvPr>
          <p:cNvPicPr>
            <a:picLocks noChangeAspect="1"/>
          </p:cNvPicPr>
          <p:nvPr/>
        </p:nvPicPr>
        <p:blipFill>
          <a:blip r:embed="rId2"/>
          <a:stretch>
            <a:fillRect/>
          </a:stretch>
        </p:blipFill>
        <p:spPr>
          <a:xfrm>
            <a:off x="327660" y="-27750"/>
            <a:ext cx="8488680" cy="5140769"/>
          </a:xfrm>
          <a:prstGeom prst="rect">
            <a:avLst/>
          </a:prstGeom>
        </p:spPr>
      </p:pic>
    </p:spTree>
    <p:extLst>
      <p:ext uri="{BB962C8B-B14F-4D97-AF65-F5344CB8AC3E}">
        <p14:creationId xmlns:p14="http://schemas.microsoft.com/office/powerpoint/2010/main" val="76054213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00D7B14B-5549-1CC2-8519-BDA2621841DA}"/>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270797060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10000" r="-10000"/>
          </a:stretch>
        </a:blipFill>
        <a:effectLst/>
      </p:bgPr>
    </p:bg>
    <p:spTree>
      <p:nvGrpSpPr>
        <p:cNvPr id="1" name=""/>
        <p:cNvGrpSpPr/>
        <p:nvPr/>
      </p:nvGrpSpPr>
      <p:grpSpPr>
        <a:xfrm>
          <a:off x="0" y="0"/>
          <a:ext cx="0" cy="0"/>
          <a:chOff x="0" y="0"/>
          <a:chExt cx="0" cy="0"/>
        </a:xfrm>
      </p:grpSpPr>
      <p:sp>
        <p:nvSpPr>
          <p:cNvPr id="2" name="Oval 1"/>
          <p:cNvSpPr/>
          <p:nvPr/>
        </p:nvSpPr>
        <p:spPr>
          <a:xfrm>
            <a:off x="1771650" y="228600"/>
            <a:ext cx="4686300" cy="13716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685800">
              <a:buClrTx/>
            </a:pPr>
            <a:endParaRPr lang="en-US" sz="1350" kern="1200">
              <a:solidFill>
                <a:prstClr val="black"/>
              </a:solidFill>
              <a:latin typeface="Calibri"/>
            </a:endParaRPr>
          </a:p>
        </p:txBody>
      </p:sp>
      <p:sp>
        <p:nvSpPr>
          <p:cNvPr id="3" name="TextBox 2"/>
          <p:cNvSpPr txBox="1"/>
          <p:nvPr/>
        </p:nvSpPr>
        <p:spPr>
          <a:xfrm>
            <a:off x="2213264" y="427559"/>
            <a:ext cx="4057650" cy="830997"/>
          </a:xfrm>
          <a:prstGeom prst="rect">
            <a:avLst/>
          </a:prstGeom>
          <a:noFill/>
        </p:spPr>
        <p:txBody>
          <a:bodyPr wrap="square" rtlCol="0">
            <a:spAutoFit/>
          </a:bodyPr>
          <a:lstStyle/>
          <a:p>
            <a:pPr algn="ctr" eaLnBrk="1" hangingPunct="1">
              <a:spcBef>
                <a:spcPct val="50000"/>
              </a:spcBef>
              <a:buFontTx/>
              <a:buNone/>
            </a:pPr>
            <a:r>
              <a:rPr lang="en-US" altLang="en-US" sz="2400" b="1" dirty="0" err="1">
                <a:solidFill>
                  <a:schemeClr val="tx2"/>
                </a:solidFill>
                <a:latin typeface="Times New Roman" panose="02020603050405020304" pitchFamily="18" charset="0"/>
                <a:cs typeface="Times New Roman" panose="02020603050405020304" pitchFamily="18" charset="0"/>
              </a:rPr>
              <a:t>Câu</a:t>
            </a:r>
            <a:r>
              <a:rPr lang="en-US" altLang="en-US" sz="2400" b="1" dirty="0">
                <a:solidFill>
                  <a:schemeClr val="tx2"/>
                </a:solidFill>
                <a:latin typeface="Times New Roman" panose="02020603050405020304" pitchFamily="18" charset="0"/>
                <a:cs typeface="Times New Roman" panose="02020603050405020304" pitchFamily="18" charset="0"/>
              </a:rPr>
              <a:t> 3: </a:t>
            </a:r>
            <a:r>
              <a:rPr lang="en-US" altLang="en-US" sz="2400" dirty="0">
                <a:solidFill>
                  <a:schemeClr val="tx2"/>
                </a:solidFill>
                <a:latin typeface="Times New Roman" panose="02020603050405020304" pitchFamily="18" charset="0"/>
                <a:cs typeface="Times New Roman" panose="02020603050405020304" pitchFamily="18" charset="0"/>
              </a:rPr>
              <a:t>Thành </a:t>
            </a:r>
            <a:r>
              <a:rPr lang="en-US" altLang="en-US" sz="2400" dirty="0" err="1">
                <a:solidFill>
                  <a:schemeClr val="tx2"/>
                </a:solidFill>
                <a:latin typeface="Times New Roman" panose="02020603050405020304" pitchFamily="18" charset="0"/>
                <a:cs typeface="Times New Roman" panose="02020603050405020304" pitchFamily="18" charset="0"/>
              </a:rPr>
              <a:t>phần</a:t>
            </a:r>
            <a:r>
              <a:rPr lang="en-US" altLang="en-US" sz="2400" dirty="0">
                <a:solidFill>
                  <a:schemeClr val="tx2"/>
                </a:solidFill>
                <a:latin typeface="Times New Roman" panose="02020603050405020304" pitchFamily="18" charset="0"/>
                <a:cs typeface="Times New Roman" panose="02020603050405020304" pitchFamily="18" charset="0"/>
              </a:rPr>
              <a:t> </a:t>
            </a:r>
            <a:r>
              <a:rPr lang="en-US" altLang="en-US" sz="2400" dirty="0" err="1">
                <a:solidFill>
                  <a:schemeClr val="tx2"/>
                </a:solidFill>
                <a:latin typeface="Times New Roman" panose="02020603050405020304" pitchFamily="18" charset="0"/>
                <a:cs typeface="Times New Roman" panose="02020603050405020304" pitchFamily="18" charset="0"/>
              </a:rPr>
              <a:t>dân</a:t>
            </a:r>
            <a:r>
              <a:rPr lang="en-US" altLang="en-US" sz="2400" dirty="0">
                <a:solidFill>
                  <a:schemeClr val="tx2"/>
                </a:solidFill>
                <a:latin typeface="Times New Roman" panose="02020603050405020304" pitchFamily="18" charset="0"/>
                <a:cs typeface="Times New Roman" panose="02020603050405020304" pitchFamily="18" charset="0"/>
              </a:rPr>
              <a:t> </a:t>
            </a:r>
            <a:r>
              <a:rPr lang="en-US" altLang="en-US" sz="2400" dirty="0" err="1">
                <a:solidFill>
                  <a:schemeClr val="tx2"/>
                </a:solidFill>
                <a:latin typeface="Times New Roman" panose="02020603050405020304" pitchFamily="18" charset="0"/>
                <a:cs typeface="Times New Roman" panose="02020603050405020304" pitchFamily="18" charset="0"/>
              </a:rPr>
              <a:t>cư</a:t>
            </a:r>
            <a:r>
              <a:rPr lang="en-US" altLang="en-US" sz="2400" dirty="0">
                <a:solidFill>
                  <a:schemeClr val="tx2"/>
                </a:solidFill>
                <a:latin typeface="Times New Roman" panose="02020603050405020304" pitchFamily="18" charset="0"/>
                <a:cs typeface="Times New Roman" panose="02020603050405020304" pitchFamily="18" charset="0"/>
              </a:rPr>
              <a:t> </a:t>
            </a:r>
            <a:r>
              <a:rPr lang="en-US" altLang="en-US" sz="2400" dirty="0" err="1">
                <a:solidFill>
                  <a:schemeClr val="tx2"/>
                </a:solidFill>
                <a:latin typeface="Times New Roman" panose="02020603050405020304" pitchFamily="18" charset="0"/>
                <a:cs typeface="Times New Roman" panose="02020603050405020304" pitchFamily="18" charset="0"/>
              </a:rPr>
              <a:t>đã</a:t>
            </a:r>
            <a:r>
              <a:rPr lang="en-US" altLang="en-US" sz="2400" dirty="0">
                <a:solidFill>
                  <a:schemeClr val="tx2"/>
                </a:solidFill>
                <a:latin typeface="Times New Roman" panose="02020603050405020304" pitchFamily="18" charset="0"/>
                <a:cs typeface="Times New Roman" panose="02020603050405020304" pitchFamily="18" charset="0"/>
              </a:rPr>
              <a:t> </a:t>
            </a:r>
            <a:r>
              <a:rPr lang="en-US" altLang="en-US" sz="2400" dirty="0" err="1">
                <a:solidFill>
                  <a:schemeClr val="tx2"/>
                </a:solidFill>
                <a:latin typeface="Times New Roman" panose="02020603050405020304" pitchFamily="18" charset="0"/>
                <a:cs typeface="Times New Roman" panose="02020603050405020304" pitchFamily="18" charset="0"/>
              </a:rPr>
              <a:t>sinh</a:t>
            </a:r>
            <a:r>
              <a:rPr lang="en-US" altLang="en-US" sz="2400" dirty="0">
                <a:solidFill>
                  <a:schemeClr val="tx2"/>
                </a:solidFill>
                <a:latin typeface="Times New Roman" panose="02020603050405020304" pitchFamily="18" charset="0"/>
                <a:cs typeface="Times New Roman" panose="02020603050405020304" pitchFamily="18" charset="0"/>
              </a:rPr>
              <a:t> </a:t>
            </a:r>
            <a:r>
              <a:rPr lang="en-US" altLang="en-US" sz="2400" dirty="0" err="1">
                <a:solidFill>
                  <a:schemeClr val="tx2"/>
                </a:solidFill>
                <a:latin typeface="Times New Roman" panose="02020603050405020304" pitchFamily="18" charset="0"/>
                <a:cs typeface="Times New Roman" panose="02020603050405020304" pitchFamily="18" charset="0"/>
              </a:rPr>
              <a:t>sống</a:t>
            </a:r>
            <a:r>
              <a:rPr lang="en-US" altLang="en-US" sz="2400" dirty="0">
                <a:solidFill>
                  <a:schemeClr val="tx2"/>
                </a:solidFill>
                <a:latin typeface="Times New Roman" panose="02020603050405020304" pitchFamily="18" charset="0"/>
                <a:cs typeface="Times New Roman" panose="02020603050405020304" pitchFamily="18" charset="0"/>
              </a:rPr>
              <a:t> </a:t>
            </a:r>
            <a:r>
              <a:rPr lang="en-US" altLang="en-US" sz="2400" dirty="0" err="1">
                <a:solidFill>
                  <a:schemeClr val="tx2"/>
                </a:solidFill>
                <a:latin typeface="Times New Roman" panose="02020603050405020304" pitchFamily="18" charset="0"/>
                <a:cs typeface="Times New Roman" panose="02020603050405020304" pitchFamily="18" charset="0"/>
              </a:rPr>
              <a:t>lâu</a:t>
            </a:r>
            <a:r>
              <a:rPr lang="en-US" altLang="en-US" sz="2400" dirty="0">
                <a:solidFill>
                  <a:schemeClr val="tx2"/>
                </a:solidFill>
                <a:latin typeface="Times New Roman" panose="02020603050405020304" pitchFamily="18" charset="0"/>
                <a:cs typeface="Times New Roman" panose="02020603050405020304" pitchFamily="18" charset="0"/>
              </a:rPr>
              <a:t> </a:t>
            </a:r>
            <a:r>
              <a:rPr lang="en-US" altLang="en-US" sz="2400" dirty="0" err="1">
                <a:solidFill>
                  <a:schemeClr val="tx2"/>
                </a:solidFill>
                <a:latin typeface="Times New Roman" panose="02020603050405020304" pitchFamily="18" charset="0"/>
                <a:cs typeface="Times New Roman" panose="02020603050405020304" pitchFamily="18" charset="0"/>
              </a:rPr>
              <a:t>đời</a:t>
            </a:r>
            <a:r>
              <a:rPr lang="en-US" altLang="en-US" sz="2400" dirty="0">
                <a:solidFill>
                  <a:schemeClr val="tx2"/>
                </a:solidFill>
                <a:latin typeface="Times New Roman" panose="02020603050405020304" pitchFamily="18" charset="0"/>
                <a:cs typeface="Times New Roman" panose="02020603050405020304" pitchFamily="18" charset="0"/>
              </a:rPr>
              <a:t> ở </a:t>
            </a:r>
            <a:r>
              <a:rPr lang="en-US" altLang="en-US" sz="2400" dirty="0" err="1">
                <a:solidFill>
                  <a:schemeClr val="tx2"/>
                </a:solidFill>
                <a:latin typeface="Times New Roman" panose="02020603050405020304" pitchFamily="18" charset="0"/>
                <a:cs typeface="Times New Roman" panose="02020603050405020304" pitchFamily="18" charset="0"/>
              </a:rPr>
              <a:t>châu</a:t>
            </a:r>
            <a:r>
              <a:rPr lang="en-US" altLang="en-US" sz="2400" dirty="0">
                <a:solidFill>
                  <a:schemeClr val="tx2"/>
                </a:solidFill>
                <a:latin typeface="Times New Roman" panose="02020603050405020304" pitchFamily="18" charset="0"/>
                <a:cs typeface="Times New Roman" panose="02020603050405020304" pitchFamily="18" charset="0"/>
              </a:rPr>
              <a:t> </a:t>
            </a:r>
            <a:r>
              <a:rPr lang="en-US" altLang="en-US" sz="2400" dirty="0" err="1">
                <a:solidFill>
                  <a:schemeClr val="tx2"/>
                </a:solidFill>
                <a:latin typeface="Times New Roman" panose="02020603050405020304" pitchFamily="18" charset="0"/>
                <a:cs typeface="Times New Roman" panose="02020603050405020304" pitchFamily="18" charset="0"/>
              </a:rPr>
              <a:t>Mĩ</a:t>
            </a:r>
            <a:r>
              <a:rPr lang="en-US" altLang="en-US" sz="2400" dirty="0">
                <a:solidFill>
                  <a:schemeClr val="tx2"/>
                </a:solidFill>
                <a:latin typeface="Times New Roman" panose="02020603050405020304" pitchFamily="18" charset="0"/>
                <a:cs typeface="Times New Roman" panose="02020603050405020304" pitchFamily="18" charset="0"/>
              </a:rPr>
              <a:t> </a:t>
            </a:r>
            <a:r>
              <a:rPr lang="en-US" altLang="en-US" sz="2400" dirty="0" err="1">
                <a:solidFill>
                  <a:schemeClr val="tx2"/>
                </a:solidFill>
                <a:latin typeface="Times New Roman" panose="02020603050405020304" pitchFamily="18" charset="0"/>
                <a:cs typeface="Times New Roman" panose="02020603050405020304" pitchFamily="18" charset="0"/>
              </a:rPr>
              <a:t>là</a:t>
            </a:r>
            <a:r>
              <a:rPr lang="en-US" altLang="en-US" sz="2400" dirty="0">
                <a:solidFill>
                  <a:schemeClr val="tx2"/>
                </a:solidFill>
                <a:latin typeface="Times New Roman" panose="02020603050405020304" pitchFamily="18" charset="0"/>
                <a:cs typeface="Times New Roman" panose="02020603050405020304" pitchFamily="18" charset="0"/>
              </a:rPr>
              <a:t>:</a:t>
            </a:r>
            <a:endParaRPr lang="en-US" altLang="en-US" sz="2400" b="1" dirty="0">
              <a:solidFill>
                <a:schemeClr val="tx2"/>
              </a:solidFill>
              <a:latin typeface="Times New Roman" panose="02020603050405020304" pitchFamily="18" charset="0"/>
            </a:endParaRPr>
          </a:p>
        </p:txBody>
      </p:sp>
      <p:sp>
        <p:nvSpPr>
          <p:cNvPr id="4" name="Rounded Rectangle 3"/>
          <p:cNvSpPr/>
          <p:nvPr/>
        </p:nvSpPr>
        <p:spPr>
          <a:xfrm>
            <a:off x="1167245" y="3292573"/>
            <a:ext cx="2685185" cy="62865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685800">
              <a:buClrTx/>
            </a:pPr>
            <a:endParaRPr lang="en-US" sz="1350" kern="1200" dirty="0">
              <a:solidFill>
                <a:prstClr val="black"/>
              </a:solidFill>
              <a:latin typeface="Calibri"/>
            </a:endParaRPr>
          </a:p>
        </p:txBody>
      </p:sp>
      <p:sp>
        <p:nvSpPr>
          <p:cNvPr id="5" name="Rounded Rectangle 4"/>
          <p:cNvSpPr/>
          <p:nvPr/>
        </p:nvSpPr>
        <p:spPr>
          <a:xfrm>
            <a:off x="4686299" y="3257550"/>
            <a:ext cx="2641889" cy="62865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685800">
              <a:buClrTx/>
            </a:pPr>
            <a:endParaRPr lang="en-US" sz="1350" kern="1200">
              <a:solidFill>
                <a:prstClr val="black"/>
              </a:solidFill>
              <a:latin typeface="Calibri"/>
            </a:endParaRPr>
          </a:p>
        </p:txBody>
      </p:sp>
      <p:sp>
        <p:nvSpPr>
          <p:cNvPr id="6" name="Rounded Rectangle 5"/>
          <p:cNvSpPr/>
          <p:nvPr/>
        </p:nvSpPr>
        <p:spPr>
          <a:xfrm>
            <a:off x="1167115" y="1983718"/>
            <a:ext cx="2685315" cy="62865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685800">
              <a:buClrTx/>
            </a:pPr>
            <a:endParaRPr lang="en-US" sz="1350" kern="1200">
              <a:solidFill>
                <a:prstClr val="black"/>
              </a:solidFill>
              <a:latin typeface="Calibri"/>
            </a:endParaRPr>
          </a:p>
        </p:txBody>
      </p:sp>
      <p:sp>
        <p:nvSpPr>
          <p:cNvPr id="7" name="Rounded Rectangle 6"/>
          <p:cNvSpPr/>
          <p:nvPr/>
        </p:nvSpPr>
        <p:spPr>
          <a:xfrm>
            <a:off x="4670714" y="1945698"/>
            <a:ext cx="2659726" cy="62865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685800">
              <a:buClrTx/>
            </a:pPr>
            <a:endParaRPr lang="en-US" sz="1350" kern="1200" dirty="0">
              <a:solidFill>
                <a:prstClr val="black"/>
              </a:solidFill>
              <a:latin typeface="Calibri"/>
            </a:endParaRPr>
          </a:p>
        </p:txBody>
      </p:sp>
      <p:sp>
        <p:nvSpPr>
          <p:cNvPr id="8" name="TextBox 7"/>
          <p:cNvSpPr txBox="1"/>
          <p:nvPr/>
        </p:nvSpPr>
        <p:spPr>
          <a:xfrm>
            <a:off x="1214005" y="3376065"/>
            <a:ext cx="2757920" cy="461665"/>
          </a:xfrm>
          <a:prstGeom prst="rect">
            <a:avLst/>
          </a:prstGeom>
          <a:noFill/>
        </p:spPr>
        <p:txBody>
          <a:bodyPr wrap="square" rtlCol="0">
            <a:spAutoFit/>
          </a:bodyPr>
          <a:lstStyle/>
          <a:p>
            <a:pPr defTabSz="685800">
              <a:buClrTx/>
            </a:pPr>
            <a:r>
              <a:rPr lang="en-US" sz="2400" kern="1200" dirty="0">
                <a:solidFill>
                  <a:schemeClr val="tx2"/>
                </a:solidFill>
                <a:latin typeface="Times New Roman" pitchFamily="18" charset="0"/>
                <a:ea typeface="+mn-ea"/>
                <a:cs typeface="Times New Roman" pitchFamily="18" charset="0"/>
              </a:rPr>
              <a:t>C. </a:t>
            </a:r>
            <a:r>
              <a:rPr lang="en-US" altLang="en-US" sz="2400" dirty="0" err="1">
                <a:solidFill>
                  <a:schemeClr val="tx2"/>
                </a:solidFill>
                <a:latin typeface="Times New Roman" panose="02020603050405020304" pitchFamily="18" charset="0"/>
                <a:cs typeface="Times New Roman" panose="02020603050405020304" pitchFamily="18" charset="0"/>
              </a:rPr>
              <a:t>Người</a:t>
            </a:r>
            <a:r>
              <a:rPr lang="en-US" altLang="en-US" sz="2400" dirty="0">
                <a:solidFill>
                  <a:schemeClr val="tx2"/>
                </a:solidFill>
                <a:latin typeface="Times New Roman" panose="02020603050405020304" pitchFamily="18" charset="0"/>
                <a:cs typeface="Times New Roman" panose="02020603050405020304" pitchFamily="18" charset="0"/>
              </a:rPr>
              <a:t> Anh-</a:t>
            </a:r>
            <a:r>
              <a:rPr lang="en-US" altLang="en-US" sz="2400" dirty="0" err="1">
                <a:solidFill>
                  <a:schemeClr val="tx2"/>
                </a:solidFill>
                <a:latin typeface="Times New Roman" panose="02020603050405020304" pitchFamily="18" charset="0"/>
                <a:cs typeface="Times New Roman" panose="02020603050405020304" pitchFamily="18" charset="0"/>
              </a:rPr>
              <a:t>điêng</a:t>
            </a:r>
            <a:endParaRPr lang="en-US" sz="2400" kern="1200" dirty="0">
              <a:solidFill>
                <a:schemeClr val="tx2"/>
              </a:solidFill>
              <a:latin typeface="Times New Roman" pitchFamily="18" charset="0"/>
              <a:ea typeface="+mn-ea"/>
              <a:cs typeface="Times New Roman" pitchFamily="18" charset="0"/>
            </a:endParaRPr>
          </a:p>
        </p:txBody>
      </p:sp>
      <p:sp>
        <p:nvSpPr>
          <p:cNvPr id="9" name="TextBox 8"/>
          <p:cNvSpPr txBox="1"/>
          <p:nvPr/>
        </p:nvSpPr>
        <p:spPr>
          <a:xfrm>
            <a:off x="4800600" y="2087231"/>
            <a:ext cx="2461260" cy="461665"/>
          </a:xfrm>
          <a:prstGeom prst="rect">
            <a:avLst/>
          </a:prstGeom>
          <a:noFill/>
        </p:spPr>
        <p:txBody>
          <a:bodyPr wrap="square" rtlCol="0">
            <a:spAutoFit/>
          </a:bodyPr>
          <a:lstStyle/>
          <a:p>
            <a:pPr defTabSz="685800">
              <a:buClrTx/>
            </a:pPr>
            <a:r>
              <a:rPr lang="en-US" sz="2400" kern="1200" dirty="0">
                <a:solidFill>
                  <a:schemeClr val="tx2"/>
                </a:solidFill>
                <a:latin typeface="Times New Roman" pitchFamily="18" charset="0"/>
                <a:ea typeface="+mn-ea"/>
                <a:cs typeface="Times New Roman" pitchFamily="18" charset="0"/>
              </a:rPr>
              <a:t>B. </a:t>
            </a:r>
            <a:r>
              <a:rPr lang="en-US" altLang="en-US" sz="2400" dirty="0" err="1">
                <a:solidFill>
                  <a:schemeClr val="tx2"/>
                </a:solidFill>
                <a:latin typeface="Times New Roman" panose="02020603050405020304" pitchFamily="18" charset="0"/>
                <a:cs typeface="Times New Roman" panose="02020603050405020304" pitchFamily="18" charset="0"/>
              </a:rPr>
              <a:t>Người</a:t>
            </a:r>
            <a:r>
              <a:rPr lang="en-US" altLang="en-US" sz="2400" dirty="0">
                <a:solidFill>
                  <a:schemeClr val="tx2"/>
                </a:solidFill>
                <a:latin typeface="Times New Roman" panose="02020603050405020304" pitchFamily="18" charset="0"/>
                <a:cs typeface="Times New Roman" panose="02020603050405020304" pitchFamily="18" charset="0"/>
              </a:rPr>
              <a:t> </a:t>
            </a:r>
            <a:r>
              <a:rPr lang="en-US" altLang="en-US" sz="2400" dirty="0" err="1">
                <a:solidFill>
                  <a:schemeClr val="tx2"/>
                </a:solidFill>
                <a:latin typeface="Times New Roman" panose="02020603050405020304" pitchFamily="18" charset="0"/>
                <a:cs typeface="Times New Roman" panose="02020603050405020304" pitchFamily="18" charset="0"/>
              </a:rPr>
              <a:t>gốc</a:t>
            </a:r>
            <a:r>
              <a:rPr lang="en-US" altLang="en-US" sz="2400" dirty="0">
                <a:solidFill>
                  <a:schemeClr val="tx2"/>
                </a:solidFill>
                <a:latin typeface="Times New Roman" panose="02020603050405020304" pitchFamily="18" charset="0"/>
                <a:cs typeface="Times New Roman" panose="02020603050405020304" pitchFamily="18" charset="0"/>
              </a:rPr>
              <a:t> </a:t>
            </a:r>
            <a:r>
              <a:rPr lang="en-US" altLang="en-US" sz="2400" dirty="0" err="1">
                <a:solidFill>
                  <a:schemeClr val="tx2"/>
                </a:solidFill>
                <a:latin typeface="Times New Roman" panose="02020603050405020304" pitchFamily="18" charset="0"/>
                <a:cs typeface="Times New Roman" panose="02020603050405020304" pitchFamily="18" charset="0"/>
              </a:rPr>
              <a:t>Âu</a:t>
            </a:r>
            <a:endParaRPr lang="en-US" sz="2400" kern="1200" dirty="0">
              <a:solidFill>
                <a:schemeClr val="tx2"/>
              </a:solidFill>
              <a:latin typeface="Times New Roman" pitchFamily="18" charset="0"/>
              <a:ea typeface="+mn-ea"/>
              <a:cs typeface="Times New Roman" pitchFamily="18" charset="0"/>
            </a:endParaRPr>
          </a:p>
        </p:txBody>
      </p:sp>
      <p:sp>
        <p:nvSpPr>
          <p:cNvPr id="10" name="TextBox 9"/>
          <p:cNvSpPr txBox="1"/>
          <p:nvPr/>
        </p:nvSpPr>
        <p:spPr>
          <a:xfrm>
            <a:off x="4800600" y="3352584"/>
            <a:ext cx="2353542" cy="461665"/>
          </a:xfrm>
          <a:prstGeom prst="rect">
            <a:avLst/>
          </a:prstGeom>
          <a:noFill/>
        </p:spPr>
        <p:txBody>
          <a:bodyPr wrap="square" rtlCol="0">
            <a:spAutoFit/>
          </a:bodyPr>
          <a:lstStyle/>
          <a:p>
            <a:pPr defTabSz="685800">
              <a:buClrTx/>
            </a:pPr>
            <a:r>
              <a:rPr lang="en-US" sz="2400" kern="1200" dirty="0">
                <a:solidFill>
                  <a:schemeClr val="tx2"/>
                </a:solidFill>
                <a:latin typeface="Times New Roman" pitchFamily="18" charset="0"/>
                <a:ea typeface="+mn-ea"/>
                <a:cs typeface="Times New Roman" pitchFamily="18" charset="0"/>
              </a:rPr>
              <a:t>D. </a:t>
            </a:r>
            <a:r>
              <a:rPr lang="en-US" altLang="en-US" sz="2400" dirty="0" err="1">
                <a:solidFill>
                  <a:schemeClr val="tx2"/>
                </a:solidFill>
                <a:latin typeface="Times New Roman" panose="02020603050405020304" pitchFamily="18" charset="0"/>
                <a:cs typeface="Times New Roman" panose="02020603050405020304" pitchFamily="18" charset="0"/>
              </a:rPr>
              <a:t>Người</a:t>
            </a:r>
            <a:r>
              <a:rPr lang="en-US" altLang="en-US" sz="2400" dirty="0">
                <a:solidFill>
                  <a:schemeClr val="tx2"/>
                </a:solidFill>
                <a:latin typeface="Times New Roman" panose="02020603050405020304" pitchFamily="18" charset="0"/>
                <a:cs typeface="Times New Roman" panose="02020603050405020304" pitchFamily="18" charset="0"/>
              </a:rPr>
              <a:t> </a:t>
            </a:r>
            <a:r>
              <a:rPr lang="en-US" altLang="en-US" sz="2400" dirty="0" err="1">
                <a:solidFill>
                  <a:schemeClr val="tx2"/>
                </a:solidFill>
                <a:latin typeface="Times New Roman" panose="02020603050405020304" pitchFamily="18" charset="0"/>
                <a:cs typeface="Times New Roman" panose="02020603050405020304" pitchFamily="18" charset="0"/>
              </a:rPr>
              <a:t>gốc</a:t>
            </a:r>
            <a:r>
              <a:rPr lang="en-US" altLang="en-US" sz="2400" dirty="0">
                <a:solidFill>
                  <a:schemeClr val="tx2"/>
                </a:solidFill>
                <a:latin typeface="Times New Roman" panose="02020603050405020304" pitchFamily="18" charset="0"/>
                <a:cs typeface="Times New Roman" panose="02020603050405020304" pitchFamily="18" charset="0"/>
              </a:rPr>
              <a:t> Á</a:t>
            </a:r>
            <a:endParaRPr lang="en-US" sz="2400" kern="1200" dirty="0">
              <a:solidFill>
                <a:schemeClr val="tx2"/>
              </a:solidFill>
              <a:latin typeface="Times New Roman" pitchFamily="18" charset="0"/>
              <a:ea typeface="+mn-ea"/>
              <a:cs typeface="Times New Roman" pitchFamily="18" charset="0"/>
            </a:endParaRPr>
          </a:p>
        </p:txBody>
      </p:sp>
      <p:sp>
        <p:nvSpPr>
          <p:cNvPr id="11" name="TextBox 10"/>
          <p:cNvSpPr txBox="1"/>
          <p:nvPr/>
        </p:nvSpPr>
        <p:spPr>
          <a:xfrm>
            <a:off x="1334152" y="2070295"/>
            <a:ext cx="2757920" cy="461665"/>
          </a:xfrm>
          <a:prstGeom prst="rect">
            <a:avLst/>
          </a:prstGeom>
          <a:noFill/>
        </p:spPr>
        <p:txBody>
          <a:bodyPr wrap="square" rtlCol="0">
            <a:spAutoFit/>
          </a:bodyPr>
          <a:lstStyle/>
          <a:p>
            <a:pPr defTabSz="685800">
              <a:buClrTx/>
            </a:pPr>
            <a:r>
              <a:rPr lang="en-US" sz="2400" kern="1200" dirty="0">
                <a:solidFill>
                  <a:schemeClr val="tx2"/>
                </a:solidFill>
                <a:latin typeface="Times New Roman" pitchFamily="18" charset="0"/>
                <a:ea typeface="+mn-ea"/>
                <a:cs typeface="Times New Roman" pitchFamily="18" charset="0"/>
              </a:rPr>
              <a:t>A. </a:t>
            </a:r>
            <a:r>
              <a:rPr lang="en-US" altLang="en-US" sz="2400" dirty="0" err="1">
                <a:solidFill>
                  <a:schemeClr val="tx2"/>
                </a:solidFill>
                <a:latin typeface="Times New Roman" panose="02020603050405020304" pitchFamily="18" charset="0"/>
                <a:cs typeface="Times New Roman" panose="02020603050405020304" pitchFamily="18" charset="0"/>
              </a:rPr>
              <a:t>Người</a:t>
            </a:r>
            <a:r>
              <a:rPr lang="en-US" altLang="en-US" sz="2400" dirty="0">
                <a:solidFill>
                  <a:schemeClr val="tx2"/>
                </a:solidFill>
                <a:latin typeface="Times New Roman" panose="02020603050405020304" pitchFamily="18" charset="0"/>
                <a:cs typeface="Times New Roman" panose="02020603050405020304" pitchFamily="18" charset="0"/>
              </a:rPr>
              <a:t> </a:t>
            </a:r>
            <a:r>
              <a:rPr lang="en-US" altLang="en-US" sz="2400" dirty="0" err="1">
                <a:solidFill>
                  <a:schemeClr val="tx2"/>
                </a:solidFill>
                <a:latin typeface="Times New Roman" panose="02020603050405020304" pitchFamily="18" charset="0"/>
                <a:cs typeface="Times New Roman" panose="02020603050405020304" pitchFamily="18" charset="0"/>
              </a:rPr>
              <a:t>gốc</a:t>
            </a:r>
            <a:r>
              <a:rPr lang="en-US" altLang="en-US" sz="2400" dirty="0">
                <a:solidFill>
                  <a:schemeClr val="tx2"/>
                </a:solidFill>
                <a:latin typeface="Times New Roman" panose="02020603050405020304" pitchFamily="18" charset="0"/>
                <a:cs typeface="Times New Roman" panose="02020603050405020304" pitchFamily="18" charset="0"/>
              </a:rPr>
              <a:t> Phi</a:t>
            </a:r>
            <a:endParaRPr lang="en-US" sz="2400" kern="1200" dirty="0">
              <a:solidFill>
                <a:schemeClr val="tx2"/>
              </a:solidFill>
              <a:latin typeface="Times New Roman" pitchFamily="18" charset="0"/>
              <a:ea typeface="+mn-ea"/>
              <a:cs typeface="Times New Roman" pitchFamily="18" charset="0"/>
            </a:endParaRPr>
          </a:p>
        </p:txBody>
      </p:sp>
      <p:pic>
        <p:nvPicPr>
          <p:cNvPr id="12" name="Picture 11"/>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4148246" y="1106893"/>
            <a:ext cx="1418359" cy="1502351"/>
          </a:xfrm>
          <a:prstGeom prst="rect">
            <a:avLst/>
          </a:prstGeom>
        </p:spPr>
      </p:pic>
      <p:pic>
        <p:nvPicPr>
          <p:cNvPr id="13" name="Picture 12"/>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4182536" y="2519393"/>
            <a:ext cx="1418359" cy="1502351"/>
          </a:xfrm>
          <a:prstGeom prst="rect">
            <a:avLst/>
          </a:prstGeom>
        </p:spPr>
      </p:pic>
      <p:pic>
        <p:nvPicPr>
          <p:cNvPr id="14" name="Picture 13"/>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710804" y="1135225"/>
            <a:ext cx="1418359" cy="1502351"/>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258300" y="171450"/>
            <a:ext cx="457200" cy="457200"/>
          </a:xfrm>
          <a:prstGeom prst="rect">
            <a:avLst/>
          </a:prstGeom>
        </p:spPr>
      </p:pic>
      <p:pic>
        <p:nvPicPr>
          <p:cNvPr id="15" name="Dor"/>
          <p:cNvPicPr>
            <a:picLocks noChangeAspect="1"/>
          </p:cNvPicPr>
          <p:nvPr/>
        </p:nvPicPr>
        <p:blipFill rotWithShape="1">
          <a:blip r:embed="rId10">
            <a:extLst>
              <a:ext uri="{BEBA8EAE-BF5A-486C-A8C5-ECC9F3942E4B}">
                <a14:imgProps xmlns:a14="http://schemas.microsoft.com/office/drawing/2010/main">
                  <a14:imgLayer r:embed="rId11">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3877064" y="2318063"/>
            <a:ext cx="2312627" cy="2781486"/>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299864" y="1020474"/>
            <a:ext cx="457200" cy="4572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299864" y="2895384"/>
            <a:ext cx="457200" cy="4572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258300" y="1945698"/>
            <a:ext cx="457200" cy="457200"/>
          </a:xfrm>
          <a:prstGeom prst="rect">
            <a:avLst/>
          </a:prstGeom>
        </p:spPr>
      </p:pic>
      <p:pic>
        <p:nvPicPr>
          <p:cNvPr id="20" name="Picture 19">
            <a:hlinkClick r:id="rId13" action="ppaction://hlinksldjump"/>
          </p:cNvPr>
          <p:cNvPicPr>
            <a:picLocks noChangeAspect="1"/>
          </p:cNvPicPr>
          <p:nvPr/>
        </p:nvPicPr>
        <p:blipFill>
          <a:blip r:embed="rId14">
            <a:extLst>
              <a:ext uri="{BEBA8EAE-BF5A-486C-A8C5-ECC9F3942E4B}">
                <a14:imgProps xmlns:a14="http://schemas.microsoft.com/office/drawing/2010/main">
                  <a14:imgLayer r:embed="rId15">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6961910" y="0"/>
            <a:ext cx="1028700" cy="1305457"/>
          </a:xfrm>
          <a:prstGeom prst="rect">
            <a:avLst/>
          </a:prstGeom>
        </p:spPr>
      </p:pic>
      <p:pic>
        <p:nvPicPr>
          <p:cNvPr id="22" name="Picture 21">
            <a:extLst>
              <a:ext uri="{FF2B5EF4-FFF2-40B4-BE49-F238E27FC236}">
                <a16:creationId xmlns:a16="http://schemas.microsoft.com/office/drawing/2014/main" id="{8E03453B-0522-7A2F-AE5E-4256434C5DA2}"/>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16255" r="25830"/>
          <a:stretch/>
        </p:blipFill>
        <p:spPr bwMode="auto">
          <a:xfrm>
            <a:off x="6843205" y="1415727"/>
            <a:ext cx="2294810" cy="295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7758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500"/>
                                        <p:tgtEl>
                                          <p:spTgt spid="11"/>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500"/>
                                        <p:tgtEl>
                                          <p:spTgt spid="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circle(in)">
                                      <p:cBhvr>
                                        <p:cTn id="31" dur="500"/>
                                        <p:tgtEl>
                                          <p:spTgt spid="4"/>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circle(in)">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circle(in)">
                                      <p:cBhvr>
                                        <p:cTn id="39" dur="500"/>
                                        <p:tgtEl>
                                          <p:spTgt spid="5"/>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ircle(in)">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16"/>
                                        </p:tgtEl>
                                      </p:cBhvr>
                                    </p:cmd>
                                  </p:childTnLst>
                                </p:cTn>
                              </p:par>
                              <p:par>
                                <p:cTn id="51" presetID="2" presetClass="entr" presetSubtype="4" fill="hold" nodeType="withEffect">
                                  <p:stCondLst>
                                    <p:cond delay="0"/>
                                  </p:stCondLst>
                                  <p:childTnLst>
                                    <p:set>
                                      <p:cBhvr>
                                        <p:cTn id="52" dur="1" fill="hold">
                                          <p:stCondLst>
                                            <p:cond delay="0"/>
                                          </p:stCondLst>
                                        </p:cTn>
                                        <p:tgtEl>
                                          <p:spTgt spid="22"/>
                                        </p:tgtEl>
                                        <p:attrNameLst>
                                          <p:attrName>style.visibility</p:attrName>
                                        </p:attrNameLst>
                                      </p:cBhvr>
                                      <p:to>
                                        <p:strVal val="visible"/>
                                      </p:to>
                                    </p:set>
                                    <p:anim calcmode="lin" valueType="num">
                                      <p:cBhvr additive="base">
                                        <p:cTn id="53" dur="500" fill="hold"/>
                                        <p:tgtEl>
                                          <p:spTgt spid="22"/>
                                        </p:tgtEl>
                                        <p:attrNameLst>
                                          <p:attrName>ppt_x</p:attrName>
                                        </p:attrNameLst>
                                      </p:cBhvr>
                                      <p:tavLst>
                                        <p:tav tm="0">
                                          <p:val>
                                            <p:strVal val="#ppt_x"/>
                                          </p:val>
                                        </p:tav>
                                        <p:tav tm="100000">
                                          <p:val>
                                            <p:strVal val="#ppt_x"/>
                                          </p:val>
                                        </p:tav>
                                      </p:tavLst>
                                    </p:anim>
                                    <p:anim calcmode="lin" valueType="num">
                                      <p:cBhvr additive="base">
                                        <p:cTn id="54" dur="500" fill="hold"/>
                                        <p:tgtEl>
                                          <p:spTgt spid="22"/>
                                        </p:tgtEl>
                                        <p:attrNameLst>
                                          <p:attrName>ppt_y</p:attrName>
                                        </p:attrNameLst>
                                      </p:cBhvr>
                                      <p:tavLst>
                                        <p:tav tm="0">
                                          <p:val>
                                            <p:strVal val="1+#ppt_h/2"/>
                                          </p:val>
                                        </p:tav>
                                        <p:tav tm="100000">
                                          <p:val>
                                            <p:strVal val="#ppt_y"/>
                                          </p:val>
                                        </p:tav>
                                      </p:tavLst>
                                    </p:anim>
                                  </p:childTnLst>
                                </p:cTn>
                              </p:par>
                              <p:par>
                                <p:cTn id="55" presetID="27" presetClass="emph" presetSubtype="0" fill="remove" grpId="1" nodeType="withEffect">
                                  <p:stCondLst>
                                    <p:cond delay="0"/>
                                  </p:stCondLst>
                                  <p:childTnLst>
                                    <p:animClr clrSpc="rgb" dir="cw">
                                      <p:cBhvr override="childStyle">
                                        <p:cTn id="56" dur="250" autoRev="1" fill="remove"/>
                                        <p:tgtEl>
                                          <p:spTgt spid="8"/>
                                        </p:tgtEl>
                                        <p:attrNameLst>
                                          <p:attrName>style.color</p:attrName>
                                        </p:attrNameLst>
                                      </p:cBhvr>
                                      <p:to>
                                        <a:schemeClr val="bg1"/>
                                      </p:to>
                                    </p:animClr>
                                    <p:animClr clrSpc="rgb" dir="cw">
                                      <p:cBhvr>
                                        <p:cTn id="57" dur="250" autoRev="1" fill="remove"/>
                                        <p:tgtEl>
                                          <p:spTgt spid="8"/>
                                        </p:tgtEl>
                                        <p:attrNameLst>
                                          <p:attrName>fillcolor</p:attrName>
                                        </p:attrNameLst>
                                      </p:cBhvr>
                                      <p:to>
                                        <a:schemeClr val="bg1"/>
                                      </p:to>
                                    </p:animClr>
                                    <p:set>
                                      <p:cBhvr>
                                        <p:cTn id="58" dur="250" autoRev="1" fill="remove"/>
                                        <p:tgtEl>
                                          <p:spTgt spid="8"/>
                                        </p:tgtEl>
                                        <p:attrNameLst>
                                          <p:attrName>fill.type</p:attrName>
                                        </p:attrNameLst>
                                      </p:cBhvr>
                                      <p:to>
                                        <p:strVal val="solid"/>
                                      </p:to>
                                    </p:set>
                                    <p:set>
                                      <p:cBhvr>
                                        <p:cTn id="59" dur="250" autoRev="1" fill="remove"/>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60" restart="whenNotActive" fill="hold" evtFilter="cancelBubble" nodeType="interactiveSeq">
                <p:stCondLst>
                  <p:cond evt="onClick" delay="0">
                    <p:tgtEl>
                      <p:spTgt spid="9"/>
                    </p:tgtEl>
                  </p:cond>
                </p:stCondLst>
                <p:endSync evt="end" delay="0">
                  <p:rtn val="all"/>
                </p:endSync>
                <p:childTnLst>
                  <p:par>
                    <p:cTn id="61" fill="hold">
                      <p:stCondLst>
                        <p:cond delay="0"/>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500"/>
                                        <p:tgtEl>
                                          <p:spTgt spid="12"/>
                                        </p:tgtEl>
                                      </p:cBhvr>
                                    </p:animEffect>
                                  </p:childTnLst>
                                </p:cTn>
                              </p:par>
                              <p:par>
                                <p:cTn id="66" presetID="1" presetClass="mediacall" presetSubtype="0" fill="hold" nodeType="withEffect">
                                  <p:stCondLst>
                                    <p:cond delay="0"/>
                                  </p:stCondLst>
                                  <p:childTnLst>
                                    <p:cmd type="call" cmd="playFrom(0.0)">
                                      <p:cBhvr>
                                        <p:cTn id="67" dur="8158" fill="hold"/>
                                        <p:tgtEl>
                                          <p:spTgt spid="17"/>
                                        </p:tgtEl>
                                      </p:cBhvr>
                                    </p:cmd>
                                  </p:childTnLst>
                                </p:cTn>
                              </p:par>
                            </p:childTnLst>
                          </p:cTn>
                        </p:par>
                      </p:childTnLst>
                    </p:cTn>
                  </p:par>
                </p:childTnLst>
              </p:cTn>
              <p:nextCondLst>
                <p:cond evt="onClick" delay="0">
                  <p:tgtEl>
                    <p:spTgt spid="9"/>
                  </p:tgtEl>
                </p:cond>
              </p:nextCondLst>
            </p:seq>
            <p:seq concurrent="1" nextAc="seek">
              <p:cTn id="68" restart="whenNotActive" fill="hold" evtFilter="cancelBubble" nodeType="interactiveSeq">
                <p:stCondLst>
                  <p:cond evt="onClick" delay="0">
                    <p:tgtEl>
                      <p:spTgt spid="11"/>
                    </p:tgtEl>
                  </p:cond>
                </p:stCondLst>
                <p:endSync evt="end" delay="0">
                  <p:rtn val="all"/>
                </p:endSync>
                <p:childTnLst>
                  <p:par>
                    <p:cTn id="69" fill="hold">
                      <p:stCondLst>
                        <p:cond delay="0"/>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fade">
                                      <p:cBhvr>
                                        <p:cTn id="73" dur="500"/>
                                        <p:tgtEl>
                                          <p:spTgt spid="14"/>
                                        </p:tgtEl>
                                      </p:cBhvr>
                                    </p:animEffect>
                                  </p:childTnLst>
                                </p:cTn>
                              </p:par>
                              <p:par>
                                <p:cTn id="74" presetID="1" presetClass="mediacall" presetSubtype="0" fill="hold" nodeType="withEffect">
                                  <p:stCondLst>
                                    <p:cond delay="0"/>
                                  </p:stCondLst>
                                  <p:childTnLst>
                                    <p:cmd type="call" cmd="playFrom(0.0)">
                                      <p:cBhvr>
                                        <p:cTn id="75" dur="8158" fill="hold"/>
                                        <p:tgtEl>
                                          <p:spTgt spid="19"/>
                                        </p:tgtEl>
                                      </p:cBhvr>
                                    </p:cmd>
                                  </p:childTnLst>
                                </p:cTn>
                              </p:par>
                            </p:childTnLst>
                          </p:cTn>
                        </p:par>
                      </p:childTnLst>
                    </p:cTn>
                  </p:par>
                </p:childTnLst>
              </p:cTn>
              <p:nextCondLst>
                <p:cond evt="onClick" delay="0">
                  <p:tgtEl>
                    <p:spTgt spid="11"/>
                  </p:tgtEl>
                </p:cond>
              </p:nextCondLst>
            </p:seq>
            <p:seq concurrent="1" nextAc="seek">
              <p:cTn id="76" restart="whenNotActive" fill="hold" evtFilter="cancelBubble" nodeType="interactiveSeq">
                <p:stCondLst>
                  <p:cond evt="onClick" delay="0">
                    <p:tgtEl>
                      <p:spTgt spid="10"/>
                    </p:tgtEl>
                  </p:cond>
                </p:stCondLst>
                <p:endSync evt="end" delay="0">
                  <p:rtn val="all"/>
                </p:endSync>
                <p:childTnLst>
                  <p:par>
                    <p:cTn id="77" fill="hold">
                      <p:stCondLst>
                        <p:cond delay="0"/>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13"/>
                                        </p:tgtEl>
                                        <p:attrNameLst>
                                          <p:attrName>style.visibility</p:attrName>
                                        </p:attrNameLst>
                                      </p:cBhvr>
                                      <p:to>
                                        <p:strVal val="visible"/>
                                      </p:to>
                                    </p:set>
                                    <p:animEffect transition="in" filter="fade">
                                      <p:cBhvr>
                                        <p:cTn id="81" dur="500"/>
                                        <p:tgtEl>
                                          <p:spTgt spid="13"/>
                                        </p:tgtEl>
                                      </p:cBhvr>
                                    </p:animEffect>
                                  </p:childTnLst>
                                </p:cTn>
                              </p:par>
                              <p:par>
                                <p:cTn id="82" presetID="1" presetClass="mediacall" presetSubtype="0" fill="hold" nodeType="withEffect">
                                  <p:stCondLst>
                                    <p:cond delay="0"/>
                                  </p:stCondLst>
                                  <p:childTnLst>
                                    <p:cmd type="call" cmd="playFrom(0.0)">
                                      <p:cBhvr>
                                        <p:cTn id="83" dur="8158" fill="hold"/>
                                        <p:tgtEl>
                                          <p:spTgt spid="18"/>
                                        </p:tgtEl>
                                      </p:cBhvr>
                                    </p:cmd>
                                  </p:childTnLst>
                                </p:cTn>
                              </p:par>
                            </p:childTnLst>
                          </p:cTn>
                        </p:par>
                      </p:childTnLst>
                    </p:cTn>
                  </p:par>
                </p:childTnLst>
              </p:cTn>
              <p:nextCondLst>
                <p:cond evt="onClick" delay="0">
                  <p:tgtEl>
                    <p:spTgt spid="10"/>
                  </p:tgtEl>
                </p:cond>
              </p:nextCondLst>
            </p:seq>
            <p:audio>
              <p:cMediaNode vol="80000">
                <p:cTn id="84" fill="hold" display="0">
                  <p:stCondLst>
                    <p:cond delay="indefinite"/>
                  </p:stCondLst>
                  <p:endCondLst>
                    <p:cond evt="onStopAudio" delay="0">
                      <p:tgtEl>
                        <p:sldTgt/>
                      </p:tgtEl>
                    </p:cond>
                  </p:endCondLst>
                </p:cTn>
                <p:tgtEl>
                  <p:spTgt spid="16"/>
                </p:tgtEl>
              </p:cMediaNode>
            </p:audio>
            <p:audio>
              <p:cMediaNode vol="80000">
                <p:cTn id="85" fill="hold" display="0">
                  <p:stCondLst>
                    <p:cond delay="indefinite"/>
                  </p:stCondLst>
                  <p:endCondLst>
                    <p:cond evt="onStopAudio" delay="0">
                      <p:tgtEl>
                        <p:sldTgt/>
                      </p:tgtEl>
                    </p:cond>
                  </p:endCondLst>
                </p:cTn>
                <p:tgtEl>
                  <p:spTgt spid="17"/>
                </p:tgtEl>
              </p:cMediaNode>
            </p:audio>
            <p:audio>
              <p:cMediaNode vol="80000">
                <p:cTn id="86" fill="hold" display="0">
                  <p:stCondLst>
                    <p:cond delay="indefinite"/>
                  </p:stCondLst>
                  <p:endCondLst>
                    <p:cond evt="onStopAudio" delay="0">
                      <p:tgtEl>
                        <p:sldTgt/>
                      </p:tgtEl>
                    </p:cond>
                  </p:endCondLst>
                </p:cTn>
                <p:tgtEl>
                  <p:spTgt spid="18"/>
                </p:tgtEl>
              </p:cMediaNode>
            </p:audio>
            <p:audio>
              <p:cMediaNode vol="80000">
                <p:cTn id="87" fill="hold" display="0">
                  <p:stCondLst>
                    <p:cond delay="indefinite"/>
                  </p:stCondLst>
                  <p:endCondLst>
                    <p:cond evt="onStopAudio" delay="0">
                      <p:tgtEl>
                        <p:sldTgt/>
                      </p:tgtEl>
                    </p:cond>
                  </p:endCondLst>
                </p:cTn>
                <p:tgtEl>
                  <p:spTgt spid="19"/>
                </p:tgtEl>
              </p:cMediaNode>
            </p:audio>
            <p:seq concurrent="1" nextAc="seek">
              <p:cTn id="88" restart="whenNotActive" fill="hold" evtFilter="cancelBubble" nodeType="interactiveSeq">
                <p:stCondLst>
                  <p:cond evt="onClick" delay="0">
                    <p:tgtEl>
                      <p:spTgt spid="15"/>
                    </p:tgtEl>
                  </p:cond>
                </p:stCondLst>
                <p:endSync evt="end" delay="0">
                  <p:rtn val="all"/>
                </p:endSync>
                <p:childTnLst>
                  <p:par>
                    <p:cTn id="89" fill="hold">
                      <p:stCondLst>
                        <p:cond delay="0"/>
                      </p:stCondLst>
                      <p:childTnLst>
                        <p:par>
                          <p:cTn id="90" fill="hold">
                            <p:stCondLst>
                              <p:cond delay="0"/>
                            </p:stCondLst>
                            <p:childTnLst>
                              <p:par>
                                <p:cTn id="91" presetID="1" presetClass="exit" presetSubtype="0" fill="hold" nodeType="clickEffect">
                                  <p:stCondLst>
                                    <p:cond delay="0"/>
                                  </p:stCondLst>
                                  <p:childTnLst>
                                    <p:set>
                                      <p:cBhvr>
                                        <p:cTn id="92"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3" grpId="0"/>
      <p:bldP spid="4" grpId="0" animBg="1"/>
      <p:bldP spid="5" grpId="0" animBg="1"/>
      <p:bldP spid="6" grpId="0" animBg="1"/>
      <p:bldP spid="7" grpId="0" animBg="1"/>
      <p:bldP spid="8" grpId="0"/>
      <p:bldP spid="8" grpId="1"/>
      <p:bldP spid="9" grpId="0"/>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Oval 1"/>
          <p:cNvSpPr/>
          <p:nvPr/>
        </p:nvSpPr>
        <p:spPr>
          <a:xfrm>
            <a:off x="1546860" y="228600"/>
            <a:ext cx="5219700" cy="13716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685800">
              <a:buClrTx/>
            </a:pPr>
            <a:endParaRPr lang="en-US" sz="1350" kern="1200">
              <a:solidFill>
                <a:prstClr val="black"/>
              </a:solidFill>
              <a:latin typeface="Calibri"/>
            </a:endParaRPr>
          </a:p>
        </p:txBody>
      </p:sp>
      <p:sp>
        <p:nvSpPr>
          <p:cNvPr id="3" name="TextBox 2"/>
          <p:cNvSpPr txBox="1"/>
          <p:nvPr/>
        </p:nvSpPr>
        <p:spPr>
          <a:xfrm>
            <a:off x="2138850" y="480936"/>
            <a:ext cx="4057650" cy="830997"/>
          </a:xfrm>
          <a:prstGeom prst="rect">
            <a:avLst/>
          </a:prstGeom>
          <a:noFill/>
        </p:spPr>
        <p:txBody>
          <a:bodyPr wrap="square" rtlCol="0">
            <a:spAutoFit/>
          </a:bodyPr>
          <a:lstStyle/>
          <a:p>
            <a:pPr algn="ctr" eaLnBrk="1" hangingPunct="1">
              <a:spcBef>
                <a:spcPct val="50000"/>
              </a:spcBef>
              <a:buFontTx/>
              <a:buNone/>
            </a:pPr>
            <a:r>
              <a:rPr lang="en-US" altLang="en-US" sz="2400" b="1" dirty="0" err="1">
                <a:solidFill>
                  <a:schemeClr val="tx2"/>
                </a:solidFill>
                <a:latin typeface="Times New Roman" panose="02020603050405020304" pitchFamily="18" charset="0"/>
                <a:cs typeface="Times New Roman" panose="02020603050405020304" pitchFamily="18" charset="0"/>
              </a:rPr>
              <a:t>Câu</a:t>
            </a:r>
            <a:r>
              <a:rPr lang="en-US" altLang="en-US" sz="2400" b="1" dirty="0">
                <a:solidFill>
                  <a:schemeClr val="tx2"/>
                </a:solidFill>
                <a:latin typeface="Times New Roman" panose="02020603050405020304" pitchFamily="18" charset="0"/>
                <a:cs typeface="Times New Roman" panose="02020603050405020304" pitchFamily="18" charset="0"/>
              </a:rPr>
              <a:t> 4: Hoang </a:t>
            </a:r>
            <a:r>
              <a:rPr lang="en-US" altLang="en-US" sz="2400" b="1" dirty="0" err="1">
                <a:solidFill>
                  <a:schemeClr val="tx2"/>
                </a:solidFill>
                <a:latin typeface="Times New Roman" panose="02020603050405020304" pitchFamily="18" charset="0"/>
                <a:cs typeface="Times New Roman" panose="02020603050405020304" pitchFamily="18" charset="0"/>
              </a:rPr>
              <a:t>mạc</a:t>
            </a:r>
            <a:r>
              <a:rPr lang="en-US" altLang="en-US" sz="2400" b="1" dirty="0">
                <a:solidFill>
                  <a:schemeClr val="tx2"/>
                </a:solidFill>
                <a:latin typeface="Times New Roman" panose="02020603050405020304" pitchFamily="18" charset="0"/>
                <a:cs typeface="Times New Roman" panose="02020603050405020304" pitchFamily="18" charset="0"/>
              </a:rPr>
              <a:t> Sa-ha-</a:t>
            </a:r>
            <a:r>
              <a:rPr lang="en-US" altLang="en-US" sz="2400" b="1" dirty="0" err="1">
                <a:solidFill>
                  <a:schemeClr val="tx2"/>
                </a:solidFill>
                <a:latin typeface="Times New Roman" panose="02020603050405020304" pitchFamily="18" charset="0"/>
                <a:cs typeface="Times New Roman" panose="02020603050405020304" pitchFamily="18" charset="0"/>
              </a:rPr>
              <a:t>ra</a:t>
            </a:r>
            <a:r>
              <a:rPr lang="en-US" altLang="en-US" sz="2400" b="1" dirty="0">
                <a:solidFill>
                  <a:schemeClr val="tx2"/>
                </a:solidFill>
                <a:latin typeface="Times New Roman" panose="02020603050405020304" pitchFamily="18" charset="0"/>
                <a:cs typeface="Times New Roman" panose="02020603050405020304" pitchFamily="18" charset="0"/>
              </a:rPr>
              <a:t> ở </a:t>
            </a:r>
            <a:r>
              <a:rPr lang="en-US" altLang="en-US" sz="2400" b="1" dirty="0" err="1">
                <a:solidFill>
                  <a:schemeClr val="tx2"/>
                </a:solidFill>
                <a:latin typeface="Times New Roman" panose="02020603050405020304" pitchFamily="18" charset="0"/>
                <a:cs typeface="Times New Roman" panose="02020603050405020304" pitchFamily="18" charset="0"/>
              </a:rPr>
              <a:t>đâu</a:t>
            </a:r>
            <a:r>
              <a:rPr lang="en-US" altLang="en-US" sz="2400" b="1" dirty="0">
                <a:solidFill>
                  <a:schemeClr val="tx2"/>
                </a:solidFill>
                <a:latin typeface="Times New Roman" panose="02020603050405020304" pitchFamily="18" charset="0"/>
                <a:cs typeface="Times New Roman" panose="02020603050405020304" pitchFamily="18" charset="0"/>
              </a:rPr>
              <a:t>?</a:t>
            </a:r>
            <a:endParaRPr lang="en-US" altLang="en-US" sz="2400" b="1" dirty="0">
              <a:solidFill>
                <a:schemeClr val="tx2"/>
              </a:solidFill>
              <a:latin typeface="Times New Roman" panose="02020603050405020304" pitchFamily="18" charset="0"/>
            </a:endParaRPr>
          </a:p>
        </p:txBody>
      </p:sp>
      <p:sp>
        <p:nvSpPr>
          <p:cNvPr id="4" name="Rounded Rectangle 3"/>
          <p:cNvSpPr/>
          <p:nvPr/>
        </p:nvSpPr>
        <p:spPr>
          <a:xfrm>
            <a:off x="1546860" y="2007782"/>
            <a:ext cx="2022417" cy="62865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685800">
              <a:buClrTx/>
            </a:pPr>
            <a:endParaRPr lang="en-US" sz="1350" kern="1200">
              <a:solidFill>
                <a:prstClr val="black"/>
              </a:solidFill>
              <a:latin typeface="Calibri"/>
            </a:endParaRPr>
          </a:p>
        </p:txBody>
      </p:sp>
      <p:sp>
        <p:nvSpPr>
          <p:cNvPr id="5" name="Rounded Rectangle 4"/>
          <p:cNvSpPr/>
          <p:nvPr/>
        </p:nvSpPr>
        <p:spPr>
          <a:xfrm>
            <a:off x="4450100" y="3257550"/>
            <a:ext cx="1928704" cy="62865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685800">
              <a:buClrTx/>
            </a:pPr>
            <a:endParaRPr lang="en-US" sz="1350" kern="1200">
              <a:solidFill>
                <a:prstClr val="black"/>
              </a:solidFill>
              <a:latin typeface="Calibri"/>
            </a:endParaRPr>
          </a:p>
        </p:txBody>
      </p:sp>
      <p:sp>
        <p:nvSpPr>
          <p:cNvPr id="6" name="Rounded Rectangle 5"/>
          <p:cNvSpPr/>
          <p:nvPr/>
        </p:nvSpPr>
        <p:spPr>
          <a:xfrm>
            <a:off x="1546860" y="3257550"/>
            <a:ext cx="2022416" cy="62865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685800">
              <a:buClrTx/>
            </a:pPr>
            <a:endParaRPr lang="en-US" sz="1350" kern="1200">
              <a:solidFill>
                <a:prstClr val="black"/>
              </a:solidFill>
              <a:latin typeface="Calibri"/>
            </a:endParaRPr>
          </a:p>
        </p:txBody>
      </p:sp>
      <p:sp>
        <p:nvSpPr>
          <p:cNvPr id="7" name="Rounded Rectangle 6"/>
          <p:cNvSpPr/>
          <p:nvPr/>
        </p:nvSpPr>
        <p:spPr>
          <a:xfrm>
            <a:off x="4356387" y="1945698"/>
            <a:ext cx="2022417" cy="62865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685800">
              <a:buClrTx/>
            </a:pPr>
            <a:endParaRPr lang="en-US" sz="1350" kern="1200">
              <a:solidFill>
                <a:prstClr val="black"/>
              </a:solidFill>
              <a:latin typeface="Calibri"/>
            </a:endParaRPr>
          </a:p>
        </p:txBody>
      </p:sp>
      <p:sp>
        <p:nvSpPr>
          <p:cNvPr id="8" name="TextBox 7"/>
          <p:cNvSpPr txBox="1"/>
          <p:nvPr/>
        </p:nvSpPr>
        <p:spPr>
          <a:xfrm>
            <a:off x="1683328" y="2102817"/>
            <a:ext cx="1527463" cy="461665"/>
          </a:xfrm>
          <a:prstGeom prst="rect">
            <a:avLst/>
          </a:prstGeom>
          <a:noFill/>
        </p:spPr>
        <p:txBody>
          <a:bodyPr wrap="square" rtlCol="0">
            <a:spAutoFit/>
          </a:bodyPr>
          <a:lstStyle/>
          <a:p>
            <a:pPr defTabSz="685800">
              <a:buClrTx/>
            </a:pPr>
            <a:r>
              <a:rPr lang="en-US" sz="2400" kern="1200" dirty="0">
                <a:solidFill>
                  <a:prstClr val="black"/>
                </a:solidFill>
                <a:latin typeface="Times New Roman" pitchFamily="18" charset="0"/>
                <a:ea typeface="+mn-ea"/>
                <a:cs typeface="Times New Roman" pitchFamily="18" charset="0"/>
              </a:rPr>
              <a:t>A. </a:t>
            </a:r>
            <a:r>
              <a:rPr lang="en-US" sz="2400" kern="1200" dirty="0" err="1">
                <a:solidFill>
                  <a:prstClr val="black"/>
                </a:solidFill>
                <a:latin typeface="Times New Roman" pitchFamily="18" charset="0"/>
                <a:ea typeface="+mn-ea"/>
                <a:cs typeface="Times New Roman" pitchFamily="18" charset="0"/>
              </a:rPr>
              <a:t>Bắc</a:t>
            </a:r>
            <a:r>
              <a:rPr lang="en-US" sz="2400" kern="1200" dirty="0">
                <a:solidFill>
                  <a:prstClr val="black"/>
                </a:solidFill>
                <a:latin typeface="Times New Roman" pitchFamily="18" charset="0"/>
                <a:ea typeface="+mn-ea"/>
                <a:cs typeface="Times New Roman" pitchFamily="18" charset="0"/>
              </a:rPr>
              <a:t> Phi</a:t>
            </a:r>
          </a:p>
        </p:txBody>
      </p:sp>
      <p:sp>
        <p:nvSpPr>
          <p:cNvPr id="9" name="TextBox 8"/>
          <p:cNvSpPr txBox="1"/>
          <p:nvPr/>
        </p:nvSpPr>
        <p:spPr>
          <a:xfrm>
            <a:off x="4601959" y="2087231"/>
            <a:ext cx="1600199" cy="461665"/>
          </a:xfrm>
          <a:prstGeom prst="rect">
            <a:avLst/>
          </a:prstGeom>
          <a:noFill/>
        </p:spPr>
        <p:txBody>
          <a:bodyPr wrap="square" rtlCol="0">
            <a:spAutoFit/>
          </a:bodyPr>
          <a:lstStyle/>
          <a:p>
            <a:pPr defTabSz="685800">
              <a:buClrTx/>
            </a:pPr>
            <a:r>
              <a:rPr lang="en-US" sz="2400" kern="1200" dirty="0">
                <a:solidFill>
                  <a:prstClr val="black"/>
                </a:solidFill>
                <a:latin typeface="Times New Roman" pitchFamily="18" charset="0"/>
                <a:ea typeface="+mn-ea"/>
                <a:cs typeface="Times New Roman" pitchFamily="18" charset="0"/>
              </a:rPr>
              <a:t>B. </a:t>
            </a:r>
            <a:r>
              <a:rPr lang="en-US" sz="2400" kern="1200" dirty="0" err="1">
                <a:solidFill>
                  <a:prstClr val="black"/>
                </a:solidFill>
                <a:latin typeface="Times New Roman" pitchFamily="18" charset="0"/>
                <a:ea typeface="+mn-ea"/>
                <a:cs typeface="Times New Roman" pitchFamily="18" charset="0"/>
              </a:rPr>
              <a:t>Tây</a:t>
            </a:r>
            <a:r>
              <a:rPr lang="en-US" sz="2400" kern="1200" dirty="0">
                <a:solidFill>
                  <a:prstClr val="black"/>
                </a:solidFill>
                <a:latin typeface="Times New Roman" pitchFamily="18" charset="0"/>
                <a:ea typeface="+mn-ea"/>
                <a:cs typeface="Times New Roman" pitchFamily="18" charset="0"/>
              </a:rPr>
              <a:t> Phi</a:t>
            </a:r>
          </a:p>
        </p:txBody>
      </p:sp>
      <p:sp>
        <p:nvSpPr>
          <p:cNvPr id="10" name="TextBox 9"/>
          <p:cNvSpPr txBox="1"/>
          <p:nvPr/>
        </p:nvSpPr>
        <p:spPr>
          <a:xfrm>
            <a:off x="4572000" y="3352584"/>
            <a:ext cx="1806804" cy="461665"/>
          </a:xfrm>
          <a:prstGeom prst="rect">
            <a:avLst/>
          </a:prstGeom>
          <a:noFill/>
        </p:spPr>
        <p:txBody>
          <a:bodyPr wrap="square" rtlCol="0">
            <a:spAutoFit/>
          </a:bodyPr>
          <a:lstStyle/>
          <a:p>
            <a:pPr defTabSz="685800">
              <a:buClrTx/>
            </a:pPr>
            <a:r>
              <a:rPr lang="en-US" sz="2400" kern="1200" dirty="0" err="1">
                <a:solidFill>
                  <a:prstClr val="black"/>
                </a:solidFill>
                <a:latin typeface="Times New Roman" pitchFamily="18" charset="0"/>
                <a:ea typeface="+mn-ea"/>
                <a:cs typeface="Times New Roman" pitchFamily="18" charset="0"/>
              </a:rPr>
              <a:t>D.Đông</a:t>
            </a:r>
            <a:r>
              <a:rPr lang="en-US" sz="2400" kern="1200" dirty="0">
                <a:solidFill>
                  <a:prstClr val="black"/>
                </a:solidFill>
                <a:latin typeface="Times New Roman" pitchFamily="18" charset="0"/>
                <a:ea typeface="+mn-ea"/>
                <a:cs typeface="Times New Roman" pitchFamily="18" charset="0"/>
              </a:rPr>
              <a:t> Phi</a:t>
            </a:r>
          </a:p>
        </p:txBody>
      </p:sp>
      <p:sp>
        <p:nvSpPr>
          <p:cNvPr id="11" name="TextBox 10"/>
          <p:cNvSpPr txBox="1"/>
          <p:nvPr/>
        </p:nvSpPr>
        <p:spPr>
          <a:xfrm>
            <a:off x="1699606" y="3352584"/>
            <a:ext cx="1698914" cy="461665"/>
          </a:xfrm>
          <a:prstGeom prst="rect">
            <a:avLst/>
          </a:prstGeom>
          <a:noFill/>
        </p:spPr>
        <p:txBody>
          <a:bodyPr wrap="square" rtlCol="0">
            <a:spAutoFit/>
          </a:bodyPr>
          <a:lstStyle/>
          <a:p>
            <a:pPr defTabSz="685800">
              <a:buClrTx/>
            </a:pPr>
            <a:r>
              <a:rPr lang="en-US" sz="2400" kern="1200" dirty="0">
                <a:solidFill>
                  <a:prstClr val="black"/>
                </a:solidFill>
                <a:latin typeface="Times New Roman" pitchFamily="18" charset="0"/>
                <a:ea typeface="+mn-ea"/>
                <a:cs typeface="Times New Roman" pitchFamily="18" charset="0"/>
              </a:rPr>
              <a:t>C. Nam Phi</a:t>
            </a:r>
          </a:p>
        </p:txBody>
      </p:sp>
      <p:pic>
        <p:nvPicPr>
          <p:cNvPr id="12" name="Picture 11"/>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3678054" y="1229443"/>
            <a:ext cx="1418359" cy="1502351"/>
          </a:xfrm>
          <a:prstGeom prst="rect">
            <a:avLst/>
          </a:prstGeom>
        </p:spPr>
      </p:pic>
      <p:pic>
        <p:nvPicPr>
          <p:cNvPr id="13" name="Picture 12"/>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3629757" y="2581974"/>
            <a:ext cx="1418359" cy="1502351"/>
          </a:xfrm>
          <a:prstGeom prst="rect">
            <a:avLst/>
          </a:prstGeom>
        </p:spPr>
      </p:pic>
      <p:pic>
        <p:nvPicPr>
          <p:cNvPr id="14" name="Picture 13"/>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395546" y="2716857"/>
            <a:ext cx="1418359" cy="1502351"/>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258300" y="171450"/>
            <a:ext cx="457200" cy="457200"/>
          </a:xfrm>
          <a:prstGeom prst="rect">
            <a:avLst/>
          </a:prstGeom>
        </p:spPr>
      </p:pic>
      <p:pic>
        <p:nvPicPr>
          <p:cNvPr id="15" name="Dor"/>
          <p:cNvPicPr>
            <a:picLocks noChangeAspect="1"/>
          </p:cNvPicPr>
          <p:nvPr/>
        </p:nvPicPr>
        <p:blipFill rotWithShape="1">
          <a:blip r:embed="rId10">
            <a:extLst>
              <a:ext uri="{BEBA8EAE-BF5A-486C-A8C5-ECC9F3942E4B}">
                <a14:imgProps xmlns:a14="http://schemas.microsoft.com/office/drawing/2010/main">
                  <a14:imgLayer r:embed="rId11">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6261496" y="2192673"/>
            <a:ext cx="2312627" cy="2781486"/>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299864" y="1020474"/>
            <a:ext cx="457200" cy="4572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299864" y="2895384"/>
            <a:ext cx="457200" cy="4572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258300" y="1945698"/>
            <a:ext cx="457200" cy="457200"/>
          </a:xfrm>
          <a:prstGeom prst="rect">
            <a:avLst/>
          </a:prstGeom>
        </p:spPr>
      </p:pic>
    </p:spTree>
    <p:extLst>
      <p:ext uri="{BB962C8B-B14F-4D97-AF65-F5344CB8AC3E}">
        <p14:creationId xmlns:p14="http://schemas.microsoft.com/office/powerpoint/2010/main" val="2536182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500"/>
                                        <p:tgtEl>
                                          <p:spTgt spid="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500"/>
                                        <p:tgtEl>
                                          <p:spTgt spid="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500"/>
                                        <p:tgtEl>
                                          <p:spTgt spid="1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circle(in)">
                                      <p:cBhvr>
                                        <p:cTn id="39" dur="500"/>
                                        <p:tgtEl>
                                          <p:spTgt spid="5"/>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ircle(in)">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16"/>
                                        </p:tgtEl>
                                      </p:cBhvr>
                                    </p:cmd>
                                  </p:childTnLst>
                                </p:cTn>
                              </p:par>
                              <p:par>
                                <p:cTn id="51" presetID="27" presetClass="emph" presetSubtype="0" fill="remove" grpId="1" nodeType="withEffect">
                                  <p:stCondLst>
                                    <p:cond delay="0"/>
                                  </p:stCondLst>
                                  <p:childTnLst>
                                    <p:animClr clrSpc="rgb" dir="cw">
                                      <p:cBhvr override="childStyle">
                                        <p:cTn id="52" dur="250" autoRev="1" fill="remove"/>
                                        <p:tgtEl>
                                          <p:spTgt spid="8"/>
                                        </p:tgtEl>
                                        <p:attrNameLst>
                                          <p:attrName>style.color</p:attrName>
                                        </p:attrNameLst>
                                      </p:cBhvr>
                                      <p:to>
                                        <a:schemeClr val="bg1"/>
                                      </p:to>
                                    </p:animClr>
                                    <p:animClr clrSpc="rgb" dir="cw">
                                      <p:cBhvr>
                                        <p:cTn id="53" dur="250" autoRev="1" fill="remove"/>
                                        <p:tgtEl>
                                          <p:spTgt spid="8"/>
                                        </p:tgtEl>
                                        <p:attrNameLst>
                                          <p:attrName>fillcolor</p:attrName>
                                        </p:attrNameLst>
                                      </p:cBhvr>
                                      <p:to>
                                        <a:schemeClr val="bg1"/>
                                      </p:to>
                                    </p:animClr>
                                    <p:set>
                                      <p:cBhvr>
                                        <p:cTn id="54" dur="250" autoRev="1" fill="remove"/>
                                        <p:tgtEl>
                                          <p:spTgt spid="8"/>
                                        </p:tgtEl>
                                        <p:attrNameLst>
                                          <p:attrName>fill.type</p:attrName>
                                        </p:attrNameLst>
                                      </p:cBhvr>
                                      <p:to>
                                        <p:strVal val="solid"/>
                                      </p:to>
                                    </p:set>
                                    <p:set>
                                      <p:cBhvr>
                                        <p:cTn id="55" dur="250" autoRev="1" fill="remove"/>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56" restart="whenNotActive" fill="hold" evtFilter="cancelBubble" nodeType="interactiveSeq">
                <p:stCondLst>
                  <p:cond evt="onClick" delay="0">
                    <p:tgtEl>
                      <p:spTgt spid="9"/>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500"/>
                                        <p:tgtEl>
                                          <p:spTgt spid="12"/>
                                        </p:tgtEl>
                                      </p:cBhvr>
                                    </p:animEffect>
                                  </p:childTnLst>
                                </p:cTn>
                              </p:par>
                              <p:par>
                                <p:cTn id="62" presetID="1" presetClass="mediacall" presetSubtype="0" fill="hold" nodeType="withEffect">
                                  <p:stCondLst>
                                    <p:cond delay="0"/>
                                  </p:stCondLst>
                                  <p:childTnLst>
                                    <p:cmd type="call" cmd="playFrom(0.0)">
                                      <p:cBhvr>
                                        <p:cTn id="63" dur="8158" fill="hold"/>
                                        <p:tgtEl>
                                          <p:spTgt spid="17"/>
                                        </p:tgtEl>
                                      </p:cBhvr>
                                    </p:cmd>
                                  </p:childTnLst>
                                </p:cTn>
                              </p:par>
                            </p:childTnLst>
                          </p:cTn>
                        </p:par>
                      </p:childTnLst>
                    </p:cTn>
                  </p:par>
                </p:childTnLst>
              </p:cTn>
              <p:nextCondLst>
                <p:cond evt="onClick" delay="0">
                  <p:tgtEl>
                    <p:spTgt spid="9"/>
                  </p:tgtEl>
                </p:cond>
              </p:nextCondLst>
            </p:seq>
            <p:seq concurrent="1" nextAc="seek">
              <p:cTn id="64" restart="whenNotActive" fill="hold" evtFilter="cancelBubble" nodeType="interactiveSeq">
                <p:stCondLst>
                  <p:cond evt="onClick" delay="0">
                    <p:tgtEl>
                      <p:spTgt spid="11"/>
                    </p:tgtEl>
                  </p:cond>
                </p:stCondLst>
                <p:endSync evt="end" delay="0">
                  <p:rtn val="all"/>
                </p:endSync>
                <p:childTnLst>
                  <p:par>
                    <p:cTn id="65" fill="hold">
                      <p:stCondLst>
                        <p:cond delay="0"/>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fade">
                                      <p:cBhvr>
                                        <p:cTn id="69" dur="500"/>
                                        <p:tgtEl>
                                          <p:spTgt spid="14"/>
                                        </p:tgtEl>
                                      </p:cBhvr>
                                    </p:animEffect>
                                  </p:childTnLst>
                                </p:cTn>
                              </p:par>
                              <p:par>
                                <p:cTn id="70" presetID="1" presetClass="mediacall" presetSubtype="0" fill="hold" nodeType="withEffect">
                                  <p:stCondLst>
                                    <p:cond delay="0"/>
                                  </p:stCondLst>
                                  <p:childTnLst>
                                    <p:cmd type="call" cmd="playFrom(0.0)">
                                      <p:cBhvr>
                                        <p:cTn id="71" dur="8158" fill="hold"/>
                                        <p:tgtEl>
                                          <p:spTgt spid="19"/>
                                        </p:tgtEl>
                                      </p:cBhvr>
                                    </p:cmd>
                                  </p:childTnLst>
                                </p:cTn>
                              </p:par>
                            </p:childTnLst>
                          </p:cTn>
                        </p:par>
                      </p:childTnLst>
                    </p:cTn>
                  </p:par>
                </p:childTnLst>
              </p:cTn>
              <p:nextCondLst>
                <p:cond evt="onClick" delay="0">
                  <p:tgtEl>
                    <p:spTgt spid="11"/>
                  </p:tgtEl>
                </p:cond>
              </p:nextCondLst>
            </p:seq>
            <p:seq concurrent="1" nextAc="seek">
              <p:cTn id="72" restart="whenNotActive" fill="hold" evtFilter="cancelBubble" nodeType="interactiveSeq">
                <p:stCondLst>
                  <p:cond evt="onClick" delay="0">
                    <p:tgtEl>
                      <p:spTgt spid="10"/>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3"/>
                                        </p:tgtEl>
                                        <p:attrNameLst>
                                          <p:attrName>style.visibility</p:attrName>
                                        </p:attrNameLst>
                                      </p:cBhvr>
                                      <p:to>
                                        <p:strVal val="visible"/>
                                      </p:to>
                                    </p:set>
                                    <p:animEffect transition="in" filter="fade">
                                      <p:cBhvr>
                                        <p:cTn id="77" dur="500"/>
                                        <p:tgtEl>
                                          <p:spTgt spid="13"/>
                                        </p:tgtEl>
                                      </p:cBhvr>
                                    </p:animEffect>
                                  </p:childTnLst>
                                </p:cTn>
                              </p:par>
                              <p:par>
                                <p:cTn id="78" presetID="1" presetClass="mediacall" presetSubtype="0" fill="hold" nodeType="withEffect">
                                  <p:stCondLst>
                                    <p:cond delay="0"/>
                                  </p:stCondLst>
                                  <p:childTnLst>
                                    <p:cmd type="call" cmd="playFrom(0.0)">
                                      <p:cBhvr>
                                        <p:cTn id="79" dur="8158" fill="hold"/>
                                        <p:tgtEl>
                                          <p:spTgt spid="18"/>
                                        </p:tgtEl>
                                      </p:cBhvr>
                                    </p:cmd>
                                  </p:childTnLst>
                                </p:cTn>
                              </p:par>
                            </p:childTnLst>
                          </p:cTn>
                        </p:par>
                      </p:childTnLst>
                    </p:cTn>
                  </p:par>
                </p:childTnLst>
              </p:cTn>
              <p:nextCondLst>
                <p:cond evt="onClick" delay="0">
                  <p:tgtEl>
                    <p:spTgt spid="10"/>
                  </p:tgtEl>
                </p:cond>
              </p:nextCondLst>
            </p:seq>
            <p:audio>
              <p:cMediaNode vol="80000">
                <p:cTn id="80" fill="hold" display="0">
                  <p:stCondLst>
                    <p:cond delay="indefinite"/>
                  </p:stCondLst>
                  <p:endCondLst>
                    <p:cond evt="onStopAudio" delay="0">
                      <p:tgtEl>
                        <p:sldTgt/>
                      </p:tgtEl>
                    </p:cond>
                  </p:endCondLst>
                </p:cTn>
                <p:tgtEl>
                  <p:spTgt spid="16"/>
                </p:tgtEl>
              </p:cMediaNode>
            </p:audio>
            <p:audio>
              <p:cMediaNode vol="80000">
                <p:cTn id="81" fill="hold" display="0">
                  <p:stCondLst>
                    <p:cond delay="indefinite"/>
                  </p:stCondLst>
                  <p:endCondLst>
                    <p:cond evt="onStopAudio" delay="0">
                      <p:tgtEl>
                        <p:sldTgt/>
                      </p:tgtEl>
                    </p:cond>
                  </p:endCondLst>
                </p:cTn>
                <p:tgtEl>
                  <p:spTgt spid="17"/>
                </p:tgtEl>
              </p:cMediaNode>
            </p:audio>
            <p:audio>
              <p:cMediaNode vol="80000">
                <p:cTn id="82" fill="hold" display="0">
                  <p:stCondLst>
                    <p:cond delay="indefinite"/>
                  </p:stCondLst>
                  <p:endCondLst>
                    <p:cond evt="onStopAudio" delay="0">
                      <p:tgtEl>
                        <p:sldTgt/>
                      </p:tgtEl>
                    </p:cond>
                  </p:endCondLst>
                </p:cTn>
                <p:tgtEl>
                  <p:spTgt spid="18"/>
                </p:tgtEl>
              </p:cMediaNode>
            </p:audio>
            <p:audio>
              <p:cMediaNode vol="80000">
                <p:cTn id="83" fill="hold" display="0">
                  <p:stCondLst>
                    <p:cond delay="indefinite"/>
                  </p:stCondLst>
                  <p:endCondLst>
                    <p:cond evt="onStopAudio" delay="0">
                      <p:tgtEl>
                        <p:sldTgt/>
                      </p:tgtEl>
                    </p:cond>
                  </p:endCondLst>
                </p:cTn>
                <p:tgtEl>
                  <p:spTgt spid="19"/>
                </p:tgtEl>
              </p:cMediaNode>
            </p:audio>
            <p:seq concurrent="1" nextAc="seek">
              <p:cTn id="84" restart="whenNotActive" fill="hold" evtFilter="cancelBubble" nodeType="interactiveSeq">
                <p:stCondLst>
                  <p:cond evt="onClick" delay="0">
                    <p:tgtEl>
                      <p:spTgt spid="15"/>
                    </p:tgtEl>
                  </p:cond>
                </p:stCondLst>
                <p:endSync evt="end" delay="0">
                  <p:rtn val="all"/>
                </p:endSync>
                <p:childTnLst>
                  <p:par>
                    <p:cTn id="85" fill="hold">
                      <p:stCondLst>
                        <p:cond delay="0"/>
                      </p:stCondLst>
                      <p:childTnLst>
                        <p:par>
                          <p:cTn id="86" fill="hold">
                            <p:stCondLst>
                              <p:cond delay="0"/>
                            </p:stCondLst>
                            <p:childTnLst>
                              <p:par>
                                <p:cTn id="87" presetID="1" presetClass="exit" presetSubtype="0" fill="hold" nodeType="clickEffect">
                                  <p:stCondLst>
                                    <p:cond delay="0"/>
                                  </p:stCondLst>
                                  <p:childTnLst>
                                    <p:set>
                                      <p:cBhvr>
                                        <p:cTn id="88"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3" grpId="0"/>
      <p:bldP spid="4" grpId="0" animBg="1"/>
      <p:bldP spid="5" grpId="0" animBg="1"/>
      <p:bldP spid="6" grpId="0" animBg="1"/>
      <p:bldP spid="7" grpId="0" animBg="1"/>
      <p:bldP spid="8" grpId="0"/>
      <p:bldP spid="8" grpId="1"/>
      <p:bldP spid="9"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Oval 1"/>
          <p:cNvSpPr/>
          <p:nvPr/>
        </p:nvSpPr>
        <p:spPr>
          <a:xfrm>
            <a:off x="1055649" y="228600"/>
            <a:ext cx="5402301" cy="13716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685800">
              <a:buClrTx/>
            </a:pPr>
            <a:endParaRPr lang="en-US" sz="1350" kern="1200">
              <a:solidFill>
                <a:prstClr val="black"/>
              </a:solidFill>
              <a:latin typeface="Calibri"/>
            </a:endParaRPr>
          </a:p>
        </p:txBody>
      </p:sp>
      <p:sp>
        <p:nvSpPr>
          <p:cNvPr id="3" name="TextBox 2"/>
          <p:cNvSpPr txBox="1"/>
          <p:nvPr/>
        </p:nvSpPr>
        <p:spPr>
          <a:xfrm>
            <a:off x="1470313" y="369202"/>
            <a:ext cx="4836970" cy="1569660"/>
          </a:xfrm>
          <a:prstGeom prst="rect">
            <a:avLst/>
          </a:prstGeom>
          <a:noFill/>
        </p:spPr>
        <p:txBody>
          <a:bodyPr wrap="square" rtlCol="0">
            <a:spAutoFit/>
          </a:bodyPr>
          <a:lstStyle/>
          <a:p>
            <a:pPr algn="ctr" defTabSz="685800">
              <a:buClrTx/>
            </a:pPr>
            <a:r>
              <a:rPr lang="en-US" altLang="en-US" sz="2400" b="1" dirty="0" err="1">
                <a:solidFill>
                  <a:schemeClr val="tx2"/>
                </a:solidFill>
                <a:latin typeface="Times New Roman" panose="02020603050405020304" pitchFamily="18" charset="0"/>
                <a:cs typeface="Times New Roman" panose="02020603050405020304" pitchFamily="18" charset="0"/>
              </a:rPr>
              <a:t>Câu</a:t>
            </a:r>
            <a:r>
              <a:rPr lang="en-US" altLang="en-US" sz="2400" b="1" dirty="0">
                <a:solidFill>
                  <a:schemeClr val="tx2"/>
                </a:solidFill>
                <a:latin typeface="Times New Roman" panose="02020603050405020304" pitchFamily="18" charset="0"/>
                <a:cs typeface="Times New Roman" panose="02020603050405020304" pitchFamily="18" charset="0"/>
              </a:rPr>
              <a:t> 5: </a:t>
            </a:r>
            <a:r>
              <a:rPr lang="en-US" altLang="en-US" sz="2400" b="1" dirty="0" err="1">
                <a:solidFill>
                  <a:schemeClr val="tx2"/>
                </a:solidFill>
                <a:latin typeface="Times New Roman" panose="02020603050405020304" pitchFamily="18" charset="0"/>
                <a:cs typeface="Times New Roman" panose="02020603050405020304" pitchFamily="18" charset="0"/>
              </a:rPr>
              <a:t>Bộ</a:t>
            </a:r>
            <a:r>
              <a:rPr lang="en-US" altLang="en-US" sz="2400" b="1" dirty="0">
                <a:solidFill>
                  <a:schemeClr val="tx2"/>
                </a:solidFill>
                <a:latin typeface="Times New Roman" panose="02020603050405020304" pitchFamily="18" charset="0"/>
                <a:cs typeface="Times New Roman" panose="02020603050405020304" pitchFamily="18" charset="0"/>
              </a:rPr>
              <a:t> </a:t>
            </a:r>
            <a:r>
              <a:rPr lang="en-US" altLang="en-US" sz="2400" b="1" dirty="0" err="1">
                <a:solidFill>
                  <a:schemeClr val="tx2"/>
                </a:solidFill>
                <a:latin typeface="Times New Roman" panose="02020603050405020304" pitchFamily="18" charset="0"/>
                <a:cs typeface="Times New Roman" panose="02020603050405020304" pitchFamily="18" charset="0"/>
              </a:rPr>
              <a:t>phận</a:t>
            </a:r>
            <a:r>
              <a:rPr lang="en-US" altLang="en-US" sz="2400" b="1" dirty="0">
                <a:solidFill>
                  <a:schemeClr val="tx2"/>
                </a:solidFill>
                <a:latin typeface="Times New Roman" panose="02020603050405020304" pitchFamily="18" charset="0"/>
                <a:cs typeface="Times New Roman" panose="02020603050405020304" pitchFamily="18" charset="0"/>
              </a:rPr>
              <a:t> </a:t>
            </a:r>
            <a:r>
              <a:rPr lang="en-US" altLang="en-US" sz="2400" b="1" dirty="0" err="1">
                <a:solidFill>
                  <a:schemeClr val="tx2"/>
                </a:solidFill>
                <a:latin typeface="Times New Roman" panose="02020603050405020304" pitchFamily="18" charset="0"/>
                <a:cs typeface="Times New Roman" panose="02020603050405020304" pitchFamily="18" charset="0"/>
              </a:rPr>
              <a:t>lãnh</a:t>
            </a:r>
            <a:r>
              <a:rPr lang="en-US" altLang="en-US" sz="2400" b="1" dirty="0">
                <a:solidFill>
                  <a:schemeClr val="tx2"/>
                </a:solidFill>
                <a:latin typeface="Times New Roman" panose="02020603050405020304" pitchFamily="18" charset="0"/>
                <a:cs typeface="Times New Roman" panose="02020603050405020304" pitchFamily="18" charset="0"/>
              </a:rPr>
              <a:t> </a:t>
            </a:r>
            <a:r>
              <a:rPr lang="en-US" altLang="en-US" sz="2400" b="1" dirty="0" err="1">
                <a:solidFill>
                  <a:schemeClr val="tx2"/>
                </a:solidFill>
                <a:latin typeface="Times New Roman" panose="02020603050405020304" pitchFamily="18" charset="0"/>
                <a:cs typeface="Times New Roman" panose="02020603050405020304" pitchFamily="18" charset="0"/>
              </a:rPr>
              <a:t>thổ</a:t>
            </a:r>
            <a:r>
              <a:rPr lang="en-US" altLang="en-US" sz="2400" b="1" dirty="0">
                <a:solidFill>
                  <a:schemeClr val="tx2"/>
                </a:solidFill>
                <a:latin typeface="Times New Roman" panose="02020603050405020304" pitchFamily="18" charset="0"/>
                <a:cs typeface="Times New Roman" panose="02020603050405020304" pitchFamily="18" charset="0"/>
              </a:rPr>
              <a:t> </a:t>
            </a:r>
            <a:r>
              <a:rPr lang="en-US" altLang="en-US" sz="2400" b="1" dirty="0" err="1">
                <a:solidFill>
                  <a:schemeClr val="tx2"/>
                </a:solidFill>
                <a:latin typeface="Times New Roman" panose="02020603050405020304" pitchFamily="18" charset="0"/>
                <a:cs typeface="Times New Roman" panose="02020603050405020304" pitchFamily="18" charset="0"/>
              </a:rPr>
              <a:t>nào</a:t>
            </a:r>
            <a:r>
              <a:rPr lang="en-US" altLang="en-US" sz="2400" b="1" dirty="0">
                <a:solidFill>
                  <a:schemeClr val="tx2"/>
                </a:solidFill>
                <a:latin typeface="Times New Roman" panose="02020603050405020304" pitchFamily="18" charset="0"/>
                <a:cs typeface="Times New Roman" panose="02020603050405020304" pitchFamily="18" charset="0"/>
              </a:rPr>
              <a:t> </a:t>
            </a:r>
            <a:r>
              <a:rPr lang="en-US" altLang="en-US" sz="2400" b="1" dirty="0" err="1">
                <a:solidFill>
                  <a:schemeClr val="tx2"/>
                </a:solidFill>
                <a:latin typeface="Times New Roman" panose="02020603050405020304" pitchFamily="18" charset="0"/>
                <a:cs typeface="Times New Roman" panose="02020603050405020304" pitchFamily="18" charset="0"/>
              </a:rPr>
              <a:t>của</a:t>
            </a:r>
            <a:r>
              <a:rPr lang="en-US" altLang="en-US" sz="2400" b="1" dirty="0">
                <a:solidFill>
                  <a:schemeClr val="tx2"/>
                </a:solidFill>
                <a:latin typeface="Times New Roman" panose="02020603050405020304" pitchFamily="18" charset="0"/>
                <a:cs typeface="Times New Roman" panose="02020603050405020304" pitchFamily="18" charset="0"/>
              </a:rPr>
              <a:t> </a:t>
            </a:r>
            <a:r>
              <a:rPr lang="en-US" altLang="en-US" sz="2400" b="1" dirty="0" err="1">
                <a:solidFill>
                  <a:schemeClr val="tx2"/>
                </a:solidFill>
                <a:latin typeface="Times New Roman" panose="02020603050405020304" pitchFamily="18" charset="0"/>
                <a:cs typeface="Times New Roman" panose="02020603050405020304" pitchFamily="18" charset="0"/>
              </a:rPr>
              <a:t>châu</a:t>
            </a:r>
            <a:r>
              <a:rPr lang="en-US" altLang="en-US" sz="2400" b="1" dirty="0">
                <a:solidFill>
                  <a:schemeClr val="tx2"/>
                </a:solidFill>
                <a:latin typeface="Times New Roman" panose="02020603050405020304" pitchFamily="18" charset="0"/>
                <a:cs typeface="Times New Roman" panose="02020603050405020304" pitchFamily="18" charset="0"/>
              </a:rPr>
              <a:t> </a:t>
            </a:r>
            <a:r>
              <a:rPr lang="en-US" altLang="en-US" sz="2400" b="1" dirty="0" err="1">
                <a:solidFill>
                  <a:schemeClr val="tx2"/>
                </a:solidFill>
                <a:latin typeface="Times New Roman" panose="02020603050405020304" pitchFamily="18" charset="0"/>
                <a:cs typeface="Times New Roman" panose="02020603050405020304" pitchFamily="18" charset="0"/>
              </a:rPr>
              <a:t>Mĩ</a:t>
            </a:r>
            <a:r>
              <a:rPr lang="en-US" altLang="en-US" sz="2400" b="1" dirty="0">
                <a:solidFill>
                  <a:schemeClr val="tx2"/>
                </a:solidFill>
                <a:latin typeface="Times New Roman" panose="02020603050405020304" pitchFamily="18" charset="0"/>
                <a:cs typeface="Times New Roman" panose="02020603050405020304" pitchFamily="18" charset="0"/>
              </a:rPr>
              <a:t> </a:t>
            </a:r>
            <a:r>
              <a:rPr lang="en-US" altLang="en-US" sz="2400" b="1" dirty="0" err="1">
                <a:solidFill>
                  <a:schemeClr val="tx2"/>
                </a:solidFill>
                <a:latin typeface="Times New Roman" panose="02020603050405020304" pitchFamily="18" charset="0"/>
                <a:cs typeface="Times New Roman" panose="02020603050405020304" pitchFamily="18" charset="0"/>
              </a:rPr>
              <a:t>có</a:t>
            </a:r>
            <a:r>
              <a:rPr lang="en-US" altLang="en-US" sz="2400" b="1" dirty="0">
                <a:solidFill>
                  <a:schemeClr val="tx2"/>
                </a:solidFill>
                <a:latin typeface="Times New Roman" panose="02020603050405020304" pitchFamily="18" charset="0"/>
                <a:cs typeface="Times New Roman" panose="02020603050405020304" pitchFamily="18" charset="0"/>
              </a:rPr>
              <a:t> </a:t>
            </a:r>
            <a:r>
              <a:rPr lang="en-US" altLang="en-US" sz="2400" b="1" dirty="0" err="1">
                <a:solidFill>
                  <a:schemeClr val="tx2"/>
                </a:solidFill>
                <a:latin typeface="Times New Roman" panose="02020603050405020304" pitchFamily="18" charset="0"/>
                <a:cs typeface="Times New Roman" panose="02020603050405020304" pitchFamily="18" charset="0"/>
              </a:rPr>
              <a:t>nền</a:t>
            </a:r>
            <a:r>
              <a:rPr lang="en-US" altLang="en-US" sz="2400" b="1" dirty="0">
                <a:solidFill>
                  <a:schemeClr val="tx2"/>
                </a:solidFill>
                <a:latin typeface="Times New Roman" panose="02020603050405020304" pitchFamily="18" charset="0"/>
                <a:cs typeface="Times New Roman" panose="02020603050405020304" pitchFamily="18" charset="0"/>
              </a:rPr>
              <a:t> </a:t>
            </a:r>
            <a:r>
              <a:rPr lang="en-US" altLang="en-US" sz="2400" b="1" dirty="0" err="1">
                <a:solidFill>
                  <a:schemeClr val="tx2"/>
                </a:solidFill>
                <a:latin typeface="Times New Roman" panose="02020603050405020304" pitchFamily="18" charset="0"/>
                <a:cs typeface="Times New Roman" panose="02020603050405020304" pitchFamily="18" charset="0"/>
              </a:rPr>
              <a:t>kinh</a:t>
            </a:r>
            <a:r>
              <a:rPr lang="en-US" altLang="en-US" sz="2400" b="1" dirty="0">
                <a:solidFill>
                  <a:schemeClr val="tx2"/>
                </a:solidFill>
                <a:latin typeface="Times New Roman" panose="02020603050405020304" pitchFamily="18" charset="0"/>
                <a:cs typeface="Times New Roman" panose="02020603050405020304" pitchFamily="18" charset="0"/>
              </a:rPr>
              <a:t> </a:t>
            </a:r>
            <a:r>
              <a:rPr lang="en-US" altLang="en-US" sz="2400" b="1" dirty="0" err="1">
                <a:solidFill>
                  <a:schemeClr val="tx2"/>
                </a:solidFill>
                <a:latin typeface="Times New Roman" panose="02020603050405020304" pitchFamily="18" charset="0"/>
                <a:cs typeface="Times New Roman" panose="02020603050405020304" pitchFamily="18" charset="0"/>
              </a:rPr>
              <a:t>tế</a:t>
            </a:r>
            <a:r>
              <a:rPr lang="en-US" altLang="en-US" sz="2400" b="1" dirty="0">
                <a:solidFill>
                  <a:schemeClr val="tx2"/>
                </a:solidFill>
                <a:latin typeface="Times New Roman" panose="02020603050405020304" pitchFamily="18" charset="0"/>
                <a:cs typeface="Times New Roman" panose="02020603050405020304" pitchFamily="18" charset="0"/>
              </a:rPr>
              <a:t> </a:t>
            </a:r>
            <a:r>
              <a:rPr lang="en-US" altLang="en-US" sz="2400" b="1" dirty="0" err="1">
                <a:solidFill>
                  <a:schemeClr val="tx2"/>
                </a:solidFill>
                <a:latin typeface="Times New Roman" panose="02020603050405020304" pitchFamily="18" charset="0"/>
                <a:cs typeface="Times New Roman" panose="02020603050405020304" pitchFamily="18" charset="0"/>
              </a:rPr>
              <a:t>phát</a:t>
            </a:r>
            <a:r>
              <a:rPr lang="en-US" altLang="en-US" sz="2400" b="1" dirty="0">
                <a:solidFill>
                  <a:schemeClr val="tx2"/>
                </a:solidFill>
                <a:latin typeface="Times New Roman" panose="02020603050405020304" pitchFamily="18" charset="0"/>
                <a:cs typeface="Times New Roman" panose="02020603050405020304" pitchFamily="18" charset="0"/>
              </a:rPr>
              <a:t> </a:t>
            </a:r>
            <a:r>
              <a:rPr lang="en-US" altLang="en-US" sz="2400" b="1" dirty="0" err="1">
                <a:solidFill>
                  <a:schemeClr val="tx2"/>
                </a:solidFill>
                <a:latin typeface="Times New Roman" panose="02020603050405020304" pitchFamily="18" charset="0"/>
                <a:cs typeface="Times New Roman" panose="02020603050405020304" pitchFamily="18" charset="0"/>
              </a:rPr>
              <a:t>triển</a:t>
            </a:r>
            <a:r>
              <a:rPr lang="en-US" altLang="en-US" sz="2400" b="1" dirty="0">
                <a:solidFill>
                  <a:schemeClr val="tx2"/>
                </a:solidFill>
                <a:latin typeface="Times New Roman" panose="02020603050405020304" pitchFamily="18" charset="0"/>
                <a:cs typeface="Times New Roman" panose="02020603050405020304" pitchFamily="18" charset="0"/>
              </a:rPr>
              <a:t> </a:t>
            </a:r>
            <a:r>
              <a:rPr lang="en-US" altLang="en-US" sz="2400" b="1" dirty="0" err="1">
                <a:solidFill>
                  <a:schemeClr val="tx2"/>
                </a:solidFill>
                <a:latin typeface="Times New Roman" panose="02020603050405020304" pitchFamily="18" charset="0"/>
                <a:cs typeface="Times New Roman" panose="02020603050405020304" pitchFamily="18" charset="0"/>
              </a:rPr>
              <a:t>cao</a:t>
            </a:r>
            <a:r>
              <a:rPr lang="en-US" altLang="en-US" sz="2400" b="1" dirty="0">
                <a:solidFill>
                  <a:schemeClr val="tx2"/>
                </a:solidFill>
                <a:latin typeface="Times New Roman" panose="02020603050405020304" pitchFamily="18" charset="0"/>
                <a:cs typeface="Times New Roman" panose="02020603050405020304" pitchFamily="18" charset="0"/>
              </a:rPr>
              <a:t> </a:t>
            </a:r>
            <a:r>
              <a:rPr lang="en-US" altLang="en-US" sz="2400" b="1" dirty="0" err="1">
                <a:solidFill>
                  <a:schemeClr val="tx2"/>
                </a:solidFill>
                <a:latin typeface="Times New Roman" panose="02020603050405020304" pitchFamily="18" charset="0"/>
                <a:cs typeface="Times New Roman" panose="02020603050405020304" pitchFamily="18" charset="0"/>
              </a:rPr>
              <a:t>nhất</a:t>
            </a:r>
            <a:r>
              <a:rPr lang="vi-VN" altLang="en-US" sz="2400" b="1" dirty="0">
                <a:solidFill>
                  <a:schemeClr val="tx2"/>
                </a:solidFill>
                <a:latin typeface="Times New Roman" panose="02020603050405020304" pitchFamily="18" charset="0"/>
                <a:cs typeface="Times New Roman" panose="02020603050405020304" pitchFamily="18" charset="0"/>
              </a:rPr>
              <a:t>?</a:t>
            </a:r>
            <a:endParaRPr lang="en-US" altLang="en-US" sz="2400" b="1" dirty="0">
              <a:solidFill>
                <a:schemeClr val="tx2"/>
              </a:solidFill>
              <a:latin typeface="Times New Roman" panose="02020603050405020304" pitchFamily="18" charset="0"/>
            </a:endParaRPr>
          </a:p>
          <a:p>
            <a:pPr algn="ctr" defTabSz="685800">
              <a:buClrTx/>
            </a:pPr>
            <a:r>
              <a:rPr lang="en-US" sz="2400" kern="1200" dirty="0">
                <a:solidFill>
                  <a:schemeClr val="tx2"/>
                </a:solidFill>
                <a:latin typeface="Times New Roman" pitchFamily="18" charset="0"/>
                <a:ea typeface="+mn-ea"/>
                <a:cs typeface="Times New Roman" pitchFamily="18" charset="0"/>
              </a:rPr>
              <a:t>.</a:t>
            </a:r>
          </a:p>
        </p:txBody>
      </p:sp>
      <p:sp>
        <p:nvSpPr>
          <p:cNvPr id="4" name="Rounded Rectangle 3"/>
          <p:cNvSpPr/>
          <p:nvPr/>
        </p:nvSpPr>
        <p:spPr>
          <a:xfrm>
            <a:off x="4572000" y="3186067"/>
            <a:ext cx="1885950" cy="62865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685800">
              <a:buClrTx/>
            </a:pPr>
            <a:endParaRPr lang="en-US" sz="1350" kern="1200">
              <a:solidFill>
                <a:prstClr val="black"/>
              </a:solidFill>
              <a:latin typeface="Calibri"/>
            </a:endParaRPr>
          </a:p>
        </p:txBody>
      </p:sp>
      <p:sp>
        <p:nvSpPr>
          <p:cNvPr id="5" name="Rounded Rectangle 4"/>
          <p:cNvSpPr/>
          <p:nvPr/>
        </p:nvSpPr>
        <p:spPr>
          <a:xfrm>
            <a:off x="1719694" y="1859973"/>
            <a:ext cx="2079155" cy="62865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685800">
              <a:buClrTx/>
            </a:pPr>
            <a:endParaRPr lang="en-US" sz="1350" kern="1200">
              <a:solidFill>
                <a:prstClr val="black"/>
              </a:solidFill>
              <a:latin typeface="Calibri"/>
            </a:endParaRPr>
          </a:p>
        </p:txBody>
      </p:sp>
      <p:sp>
        <p:nvSpPr>
          <p:cNvPr id="6" name="Rounded Rectangle 5"/>
          <p:cNvSpPr/>
          <p:nvPr/>
        </p:nvSpPr>
        <p:spPr>
          <a:xfrm>
            <a:off x="1735281" y="3257550"/>
            <a:ext cx="2063567" cy="62865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685800">
              <a:buClrTx/>
            </a:pPr>
            <a:endParaRPr lang="en-US" sz="1350" kern="1200">
              <a:solidFill>
                <a:prstClr val="black"/>
              </a:solidFill>
              <a:latin typeface="Calibri"/>
            </a:endParaRPr>
          </a:p>
        </p:txBody>
      </p:sp>
      <p:sp>
        <p:nvSpPr>
          <p:cNvPr id="7" name="Rounded Rectangle 6"/>
          <p:cNvSpPr/>
          <p:nvPr/>
        </p:nvSpPr>
        <p:spPr>
          <a:xfrm>
            <a:off x="4670714" y="1945698"/>
            <a:ext cx="1836592" cy="62865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685800">
              <a:buClrTx/>
            </a:pPr>
            <a:endParaRPr lang="en-US" sz="1350" kern="1200">
              <a:solidFill>
                <a:prstClr val="black"/>
              </a:solidFill>
              <a:latin typeface="Calibri"/>
            </a:endParaRPr>
          </a:p>
        </p:txBody>
      </p:sp>
      <p:sp>
        <p:nvSpPr>
          <p:cNvPr id="8" name="TextBox 7"/>
          <p:cNvSpPr txBox="1"/>
          <p:nvPr/>
        </p:nvSpPr>
        <p:spPr>
          <a:xfrm>
            <a:off x="4561608" y="3286176"/>
            <a:ext cx="1610591" cy="461665"/>
          </a:xfrm>
          <a:prstGeom prst="rect">
            <a:avLst/>
          </a:prstGeom>
          <a:noFill/>
        </p:spPr>
        <p:txBody>
          <a:bodyPr wrap="square" rtlCol="0">
            <a:spAutoFit/>
          </a:bodyPr>
          <a:lstStyle/>
          <a:p>
            <a:pPr defTabSz="685800">
              <a:buClrTx/>
            </a:pPr>
            <a:r>
              <a:rPr lang="en-US" sz="2400" kern="1200" dirty="0">
                <a:solidFill>
                  <a:prstClr val="black"/>
                </a:solidFill>
                <a:latin typeface="Times New Roman" pitchFamily="18" charset="0"/>
                <a:ea typeface="+mn-ea"/>
                <a:cs typeface="Times New Roman" pitchFamily="18" charset="0"/>
              </a:rPr>
              <a:t>D: </a:t>
            </a:r>
            <a:r>
              <a:rPr lang="en-US" sz="2400" kern="1200" dirty="0" err="1">
                <a:solidFill>
                  <a:prstClr val="black"/>
                </a:solidFill>
                <a:latin typeface="Times New Roman" pitchFamily="18" charset="0"/>
                <a:ea typeface="+mn-ea"/>
                <a:cs typeface="Times New Roman" pitchFamily="18" charset="0"/>
              </a:rPr>
              <a:t>Bắc</a:t>
            </a:r>
            <a:r>
              <a:rPr lang="en-US" sz="2400" kern="1200" dirty="0">
                <a:solidFill>
                  <a:prstClr val="black"/>
                </a:solidFill>
                <a:latin typeface="Times New Roman" pitchFamily="18" charset="0"/>
                <a:ea typeface="+mn-ea"/>
                <a:cs typeface="Times New Roman" pitchFamily="18" charset="0"/>
              </a:rPr>
              <a:t> </a:t>
            </a:r>
            <a:r>
              <a:rPr lang="en-US" sz="2400" kern="1200" dirty="0" err="1">
                <a:solidFill>
                  <a:prstClr val="black"/>
                </a:solidFill>
                <a:latin typeface="Times New Roman" pitchFamily="18" charset="0"/>
                <a:ea typeface="+mn-ea"/>
                <a:cs typeface="Times New Roman" pitchFamily="18" charset="0"/>
              </a:rPr>
              <a:t>Mĩ</a:t>
            </a:r>
            <a:endParaRPr lang="en-US" sz="2400" kern="1200" dirty="0">
              <a:solidFill>
                <a:prstClr val="black"/>
              </a:solidFill>
              <a:latin typeface="Times New Roman" pitchFamily="18" charset="0"/>
              <a:ea typeface="+mn-ea"/>
              <a:cs typeface="Times New Roman" pitchFamily="18" charset="0"/>
            </a:endParaRPr>
          </a:p>
        </p:txBody>
      </p:sp>
      <p:sp>
        <p:nvSpPr>
          <p:cNvPr id="9" name="TextBox 8"/>
          <p:cNvSpPr txBox="1"/>
          <p:nvPr/>
        </p:nvSpPr>
        <p:spPr>
          <a:xfrm>
            <a:off x="4688899" y="2087231"/>
            <a:ext cx="1828799" cy="461665"/>
          </a:xfrm>
          <a:prstGeom prst="rect">
            <a:avLst/>
          </a:prstGeom>
          <a:noFill/>
        </p:spPr>
        <p:txBody>
          <a:bodyPr wrap="square" rtlCol="0">
            <a:spAutoFit/>
          </a:bodyPr>
          <a:lstStyle/>
          <a:p>
            <a:pPr defTabSz="685800">
              <a:buClrTx/>
            </a:pPr>
            <a:r>
              <a:rPr lang="en-US" sz="2400" kern="1200" dirty="0">
                <a:solidFill>
                  <a:prstClr val="black"/>
                </a:solidFill>
                <a:latin typeface="Times New Roman" pitchFamily="18" charset="0"/>
                <a:ea typeface="+mn-ea"/>
                <a:cs typeface="Times New Roman" pitchFamily="18" charset="0"/>
              </a:rPr>
              <a:t>B: Trung </a:t>
            </a:r>
            <a:r>
              <a:rPr lang="en-US" sz="2400" kern="1200" dirty="0" err="1">
                <a:solidFill>
                  <a:prstClr val="black"/>
                </a:solidFill>
                <a:latin typeface="Times New Roman" pitchFamily="18" charset="0"/>
                <a:ea typeface="+mn-ea"/>
                <a:cs typeface="Times New Roman" pitchFamily="18" charset="0"/>
              </a:rPr>
              <a:t>Mĩ</a:t>
            </a:r>
            <a:endParaRPr lang="en-US" sz="2400" kern="1200" dirty="0">
              <a:solidFill>
                <a:prstClr val="black"/>
              </a:solidFill>
              <a:latin typeface="Times New Roman" pitchFamily="18" charset="0"/>
              <a:ea typeface="+mn-ea"/>
              <a:cs typeface="Times New Roman" pitchFamily="18" charset="0"/>
            </a:endParaRPr>
          </a:p>
        </p:txBody>
      </p:sp>
      <p:sp>
        <p:nvSpPr>
          <p:cNvPr id="10" name="TextBox 9"/>
          <p:cNvSpPr txBox="1"/>
          <p:nvPr/>
        </p:nvSpPr>
        <p:spPr>
          <a:xfrm>
            <a:off x="1783166" y="1987261"/>
            <a:ext cx="1896736" cy="461665"/>
          </a:xfrm>
          <a:prstGeom prst="rect">
            <a:avLst/>
          </a:prstGeom>
          <a:noFill/>
        </p:spPr>
        <p:txBody>
          <a:bodyPr wrap="square" rtlCol="0">
            <a:spAutoFit/>
          </a:bodyPr>
          <a:lstStyle/>
          <a:p>
            <a:pPr defTabSz="685800">
              <a:buClrTx/>
            </a:pPr>
            <a:r>
              <a:rPr lang="en-US" sz="2400" kern="1200" dirty="0">
                <a:solidFill>
                  <a:prstClr val="black"/>
                </a:solidFill>
                <a:latin typeface="Times New Roman" pitchFamily="18" charset="0"/>
                <a:ea typeface="+mn-ea"/>
                <a:cs typeface="Times New Roman" pitchFamily="18" charset="0"/>
              </a:rPr>
              <a:t>A. Nam </a:t>
            </a:r>
            <a:r>
              <a:rPr lang="en-US" sz="2400" kern="1200" dirty="0" err="1">
                <a:solidFill>
                  <a:prstClr val="black"/>
                </a:solidFill>
                <a:latin typeface="Times New Roman" pitchFamily="18" charset="0"/>
                <a:ea typeface="+mn-ea"/>
                <a:cs typeface="Times New Roman" pitchFamily="18" charset="0"/>
              </a:rPr>
              <a:t>Mĩ</a:t>
            </a:r>
            <a:endParaRPr lang="en-US" sz="2400" kern="1200" dirty="0">
              <a:solidFill>
                <a:prstClr val="black"/>
              </a:solidFill>
              <a:latin typeface="Times New Roman" pitchFamily="18" charset="0"/>
              <a:ea typeface="+mn-ea"/>
              <a:cs typeface="Times New Roman" pitchFamily="18" charset="0"/>
            </a:endParaRPr>
          </a:p>
        </p:txBody>
      </p:sp>
      <p:sp>
        <p:nvSpPr>
          <p:cNvPr id="11" name="TextBox 10"/>
          <p:cNvSpPr txBox="1"/>
          <p:nvPr/>
        </p:nvSpPr>
        <p:spPr>
          <a:xfrm>
            <a:off x="1735282" y="3376136"/>
            <a:ext cx="1944620" cy="461665"/>
          </a:xfrm>
          <a:prstGeom prst="rect">
            <a:avLst/>
          </a:prstGeom>
          <a:noFill/>
        </p:spPr>
        <p:txBody>
          <a:bodyPr wrap="square" rtlCol="0">
            <a:spAutoFit/>
          </a:bodyPr>
          <a:lstStyle/>
          <a:p>
            <a:pPr defTabSz="685800">
              <a:buClrTx/>
            </a:pPr>
            <a:r>
              <a:rPr lang="en-US" sz="2400" kern="1200" dirty="0">
                <a:solidFill>
                  <a:prstClr val="black"/>
                </a:solidFill>
                <a:latin typeface="Times New Roman" pitchFamily="18" charset="0"/>
                <a:ea typeface="+mn-ea"/>
                <a:cs typeface="Times New Roman" pitchFamily="18" charset="0"/>
              </a:rPr>
              <a:t>C. </a:t>
            </a:r>
            <a:r>
              <a:rPr lang="en-US" sz="2400" kern="1200" dirty="0" err="1">
                <a:solidFill>
                  <a:prstClr val="black"/>
                </a:solidFill>
                <a:latin typeface="Times New Roman" pitchFamily="18" charset="0"/>
                <a:ea typeface="+mn-ea"/>
                <a:cs typeface="Times New Roman" pitchFamily="18" charset="0"/>
              </a:rPr>
              <a:t>Cả</a:t>
            </a:r>
            <a:r>
              <a:rPr lang="en-US" sz="2400" kern="1200" dirty="0">
                <a:solidFill>
                  <a:prstClr val="black"/>
                </a:solidFill>
                <a:latin typeface="Times New Roman" pitchFamily="18" charset="0"/>
                <a:ea typeface="+mn-ea"/>
                <a:cs typeface="Times New Roman" pitchFamily="18" charset="0"/>
              </a:rPr>
              <a:t> A </a:t>
            </a:r>
            <a:r>
              <a:rPr lang="en-US" sz="2400" kern="1200" dirty="0" err="1">
                <a:solidFill>
                  <a:prstClr val="black"/>
                </a:solidFill>
                <a:latin typeface="Times New Roman" pitchFamily="18" charset="0"/>
                <a:ea typeface="+mn-ea"/>
                <a:cs typeface="Times New Roman" pitchFamily="18" charset="0"/>
              </a:rPr>
              <a:t>và</a:t>
            </a:r>
            <a:r>
              <a:rPr lang="en-US" sz="2400" kern="1200" dirty="0">
                <a:solidFill>
                  <a:prstClr val="black"/>
                </a:solidFill>
                <a:latin typeface="Times New Roman" pitchFamily="18" charset="0"/>
                <a:ea typeface="+mn-ea"/>
                <a:cs typeface="Times New Roman" pitchFamily="18" charset="0"/>
              </a:rPr>
              <a:t> B</a:t>
            </a:r>
          </a:p>
        </p:txBody>
      </p:sp>
      <p:pic>
        <p:nvPicPr>
          <p:cNvPr id="12" name="Picture 11"/>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4086874" y="1336099"/>
            <a:ext cx="1418359" cy="1502351"/>
          </a:xfrm>
          <a:prstGeom prst="rect">
            <a:avLst/>
          </a:prstGeom>
        </p:spPr>
      </p:pic>
      <p:pic>
        <p:nvPicPr>
          <p:cNvPr id="13" name="Picture 12"/>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149318" y="1263284"/>
            <a:ext cx="1418359" cy="1502351"/>
          </a:xfrm>
          <a:prstGeom prst="rect">
            <a:avLst/>
          </a:prstGeom>
        </p:spPr>
      </p:pic>
      <p:pic>
        <p:nvPicPr>
          <p:cNvPr id="14" name="Picture 13"/>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073985" y="2748396"/>
            <a:ext cx="1418359" cy="1502351"/>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258300" y="171450"/>
            <a:ext cx="457200" cy="457200"/>
          </a:xfrm>
          <a:prstGeom prst="rect">
            <a:avLst/>
          </a:prstGeom>
        </p:spPr>
      </p:pic>
      <p:pic>
        <p:nvPicPr>
          <p:cNvPr id="15" name="Dor"/>
          <p:cNvPicPr>
            <a:picLocks noChangeAspect="1"/>
          </p:cNvPicPr>
          <p:nvPr/>
        </p:nvPicPr>
        <p:blipFill rotWithShape="1">
          <a:blip r:embed="rId10">
            <a:extLst>
              <a:ext uri="{BEBA8EAE-BF5A-486C-A8C5-ECC9F3942E4B}">
                <a14:imgProps xmlns:a14="http://schemas.microsoft.com/office/drawing/2010/main">
                  <a14:imgLayer r:embed="rId11">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2336376" y="1767364"/>
            <a:ext cx="2312627" cy="2781486"/>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299864" y="1020474"/>
            <a:ext cx="457200" cy="4572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299864" y="2895384"/>
            <a:ext cx="457200" cy="4572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258300" y="1945698"/>
            <a:ext cx="457200" cy="457200"/>
          </a:xfrm>
          <a:prstGeom prst="rect">
            <a:avLst/>
          </a:prstGeom>
        </p:spPr>
      </p:pic>
      <p:pic>
        <p:nvPicPr>
          <p:cNvPr id="20" name="Picture 19">
            <a:hlinkClick r:id="rId13" action="ppaction://hlinksldjump"/>
          </p:cNvPr>
          <p:cNvPicPr>
            <a:picLocks noChangeAspect="1"/>
          </p:cNvPicPr>
          <p:nvPr/>
        </p:nvPicPr>
        <p:blipFill>
          <a:blip r:embed="rId14">
            <a:extLst>
              <a:ext uri="{BEBA8EAE-BF5A-486C-A8C5-ECC9F3942E4B}">
                <a14:imgProps xmlns:a14="http://schemas.microsoft.com/office/drawing/2010/main">
                  <a14:imgLayer r:embed="rId15">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6961910" y="0"/>
            <a:ext cx="1028700" cy="1305457"/>
          </a:xfrm>
          <a:prstGeom prst="rect">
            <a:avLst/>
          </a:prstGeom>
        </p:spPr>
      </p:pic>
      <p:pic>
        <p:nvPicPr>
          <p:cNvPr id="21" name="Picture 20">
            <a:extLst>
              <a:ext uri="{FF2B5EF4-FFF2-40B4-BE49-F238E27FC236}">
                <a16:creationId xmlns:a16="http://schemas.microsoft.com/office/drawing/2014/main" id="{CBFC8AA6-1E08-11E3-A3BD-E3E2E2AD368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407472" y="2327526"/>
            <a:ext cx="2720340" cy="2587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3592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500"/>
                                        <p:tgtEl>
                                          <p:spTgt spid="5"/>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500"/>
                                        <p:tgtEl>
                                          <p:spTgt spid="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500"/>
                                        <p:tgtEl>
                                          <p:spTgt spid="1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circle(in)">
                                      <p:cBhvr>
                                        <p:cTn id="39" dur="500"/>
                                        <p:tgtEl>
                                          <p:spTgt spid="4"/>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circle(in)">
                                      <p:cBhvr>
                                        <p:cTn id="4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16"/>
                                        </p:tgtEl>
                                      </p:cBhvr>
                                    </p:cmd>
                                  </p:childTnLst>
                                </p:cTn>
                              </p:par>
                              <p:par>
                                <p:cTn id="51" presetID="27" presetClass="emph" presetSubtype="0" fill="remove" grpId="1" nodeType="withEffect">
                                  <p:stCondLst>
                                    <p:cond delay="0"/>
                                  </p:stCondLst>
                                  <p:childTnLst>
                                    <p:animClr clrSpc="rgb" dir="cw">
                                      <p:cBhvr override="childStyle">
                                        <p:cTn id="52" dur="250" autoRev="1" fill="remove"/>
                                        <p:tgtEl>
                                          <p:spTgt spid="8"/>
                                        </p:tgtEl>
                                        <p:attrNameLst>
                                          <p:attrName>style.color</p:attrName>
                                        </p:attrNameLst>
                                      </p:cBhvr>
                                      <p:to>
                                        <a:schemeClr val="bg1"/>
                                      </p:to>
                                    </p:animClr>
                                    <p:animClr clrSpc="rgb" dir="cw">
                                      <p:cBhvr>
                                        <p:cTn id="53" dur="250" autoRev="1" fill="remove"/>
                                        <p:tgtEl>
                                          <p:spTgt spid="8"/>
                                        </p:tgtEl>
                                        <p:attrNameLst>
                                          <p:attrName>fillcolor</p:attrName>
                                        </p:attrNameLst>
                                      </p:cBhvr>
                                      <p:to>
                                        <a:schemeClr val="bg1"/>
                                      </p:to>
                                    </p:animClr>
                                    <p:set>
                                      <p:cBhvr>
                                        <p:cTn id="54" dur="250" autoRev="1" fill="remove"/>
                                        <p:tgtEl>
                                          <p:spTgt spid="8"/>
                                        </p:tgtEl>
                                        <p:attrNameLst>
                                          <p:attrName>fill.type</p:attrName>
                                        </p:attrNameLst>
                                      </p:cBhvr>
                                      <p:to>
                                        <p:strVal val="solid"/>
                                      </p:to>
                                    </p:set>
                                    <p:set>
                                      <p:cBhvr>
                                        <p:cTn id="55" dur="250" autoRev="1" fill="remove"/>
                                        <p:tgtEl>
                                          <p:spTgt spid="8"/>
                                        </p:tgtEl>
                                        <p:attrNameLst>
                                          <p:attrName>fill.on</p:attrName>
                                        </p:attrNameLst>
                                      </p:cBhvr>
                                      <p:to>
                                        <p:strVal val="true"/>
                                      </p:to>
                                    </p:set>
                                  </p:childTnLst>
                                </p:cTn>
                              </p:par>
                              <p:par>
                                <p:cTn id="56" presetID="22" presetClass="entr" presetSubtype="4" fill="hold"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wipe(down)">
                                      <p:cBhvr>
                                        <p:cTn id="58" dur="500"/>
                                        <p:tgtEl>
                                          <p:spTgt spid="21"/>
                                        </p:tgtEl>
                                      </p:cBhvr>
                                    </p:animEffect>
                                  </p:childTnLst>
                                </p:cTn>
                              </p:par>
                            </p:childTnLst>
                          </p:cTn>
                        </p:par>
                      </p:childTnLst>
                    </p:cTn>
                  </p:par>
                </p:childTnLst>
              </p:cTn>
              <p:nextCondLst>
                <p:cond evt="onClick" delay="0">
                  <p:tgtEl>
                    <p:spTgt spid="8"/>
                  </p:tgtEl>
                </p:cond>
              </p:nextCondLst>
            </p:seq>
            <p:seq concurrent="1" nextAc="seek">
              <p:cTn id="59" restart="whenNotActive" fill="hold" evtFilter="cancelBubble" nodeType="interactiveSeq">
                <p:stCondLst>
                  <p:cond evt="onClick" delay="0">
                    <p:tgtEl>
                      <p:spTgt spid="9"/>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fade">
                                      <p:cBhvr>
                                        <p:cTn id="64" dur="500"/>
                                        <p:tgtEl>
                                          <p:spTgt spid="12"/>
                                        </p:tgtEl>
                                      </p:cBhvr>
                                    </p:animEffect>
                                  </p:childTnLst>
                                </p:cTn>
                              </p:par>
                              <p:par>
                                <p:cTn id="65" presetID="1" presetClass="mediacall" presetSubtype="0" fill="hold" nodeType="withEffect">
                                  <p:stCondLst>
                                    <p:cond delay="0"/>
                                  </p:stCondLst>
                                  <p:childTnLst>
                                    <p:cmd type="call" cmd="playFrom(0.0)">
                                      <p:cBhvr>
                                        <p:cTn id="66" dur="8158" fill="hold"/>
                                        <p:tgtEl>
                                          <p:spTgt spid="17"/>
                                        </p:tgtEl>
                                      </p:cBhvr>
                                    </p:cmd>
                                  </p:childTnLst>
                                </p:cTn>
                              </p:par>
                            </p:childTnLst>
                          </p:cTn>
                        </p:par>
                      </p:childTnLst>
                    </p:cTn>
                  </p:par>
                </p:childTnLst>
              </p:cTn>
              <p:nextCondLst>
                <p:cond evt="onClick" delay="0">
                  <p:tgtEl>
                    <p:spTgt spid="9"/>
                  </p:tgtEl>
                </p:cond>
              </p:nextCondLst>
            </p:seq>
            <p:seq concurrent="1" nextAc="seek">
              <p:cTn id="67" restart="whenNotActive" fill="hold" evtFilter="cancelBubble" nodeType="interactiveSeq">
                <p:stCondLst>
                  <p:cond evt="onClick" delay="0">
                    <p:tgtEl>
                      <p:spTgt spid="11"/>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fade">
                                      <p:cBhvr>
                                        <p:cTn id="72" dur="500"/>
                                        <p:tgtEl>
                                          <p:spTgt spid="14"/>
                                        </p:tgtEl>
                                      </p:cBhvr>
                                    </p:animEffect>
                                  </p:childTnLst>
                                </p:cTn>
                              </p:par>
                              <p:par>
                                <p:cTn id="73" presetID="1" presetClass="mediacall" presetSubtype="0" fill="hold" nodeType="withEffect">
                                  <p:stCondLst>
                                    <p:cond delay="0"/>
                                  </p:stCondLst>
                                  <p:childTnLst>
                                    <p:cmd type="call" cmd="playFrom(0.0)">
                                      <p:cBhvr>
                                        <p:cTn id="74" dur="8158" fill="hold"/>
                                        <p:tgtEl>
                                          <p:spTgt spid="19"/>
                                        </p:tgtEl>
                                      </p:cBhvr>
                                    </p:cmd>
                                  </p:childTnLst>
                                </p:cTn>
                              </p:par>
                            </p:childTnLst>
                          </p:cTn>
                        </p:par>
                      </p:childTnLst>
                    </p:cTn>
                  </p:par>
                </p:childTnLst>
              </p:cTn>
              <p:nextCondLst>
                <p:cond evt="onClick" delay="0">
                  <p:tgtEl>
                    <p:spTgt spid="11"/>
                  </p:tgtEl>
                </p:cond>
              </p:nextCondLst>
            </p:seq>
            <p:seq concurrent="1" nextAc="seek">
              <p:cTn id="75" restart="whenNotActive" fill="hold" evtFilter="cancelBubble" nodeType="interactiveSeq">
                <p:stCondLst>
                  <p:cond evt="onClick" delay="0">
                    <p:tgtEl>
                      <p:spTgt spid="10"/>
                    </p:tgtEl>
                  </p:cond>
                </p:stCondLst>
                <p:endSync evt="end" delay="0">
                  <p:rtn val="all"/>
                </p:endSync>
                <p:childTnLst>
                  <p:par>
                    <p:cTn id="76" fill="hold">
                      <p:stCondLst>
                        <p:cond delay="0"/>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13"/>
                                        </p:tgtEl>
                                        <p:attrNameLst>
                                          <p:attrName>style.visibility</p:attrName>
                                        </p:attrNameLst>
                                      </p:cBhvr>
                                      <p:to>
                                        <p:strVal val="visible"/>
                                      </p:to>
                                    </p:set>
                                    <p:animEffect transition="in" filter="fade">
                                      <p:cBhvr>
                                        <p:cTn id="80" dur="500"/>
                                        <p:tgtEl>
                                          <p:spTgt spid="13"/>
                                        </p:tgtEl>
                                      </p:cBhvr>
                                    </p:animEffect>
                                  </p:childTnLst>
                                </p:cTn>
                              </p:par>
                              <p:par>
                                <p:cTn id="81" presetID="1" presetClass="mediacall" presetSubtype="0" fill="hold" nodeType="withEffect">
                                  <p:stCondLst>
                                    <p:cond delay="0"/>
                                  </p:stCondLst>
                                  <p:childTnLst>
                                    <p:cmd type="call" cmd="playFrom(0.0)">
                                      <p:cBhvr>
                                        <p:cTn id="82" dur="8158" fill="hold"/>
                                        <p:tgtEl>
                                          <p:spTgt spid="18"/>
                                        </p:tgtEl>
                                      </p:cBhvr>
                                    </p:cmd>
                                  </p:childTnLst>
                                </p:cTn>
                              </p:par>
                            </p:childTnLst>
                          </p:cTn>
                        </p:par>
                      </p:childTnLst>
                    </p:cTn>
                  </p:par>
                </p:childTnLst>
              </p:cTn>
              <p:nextCondLst>
                <p:cond evt="onClick" delay="0">
                  <p:tgtEl>
                    <p:spTgt spid="10"/>
                  </p:tgtEl>
                </p:cond>
              </p:nextCondLst>
            </p:seq>
            <p:audio>
              <p:cMediaNode vol="80000">
                <p:cTn id="83" fill="hold" display="0">
                  <p:stCondLst>
                    <p:cond delay="indefinite"/>
                  </p:stCondLst>
                  <p:endCondLst>
                    <p:cond evt="onStopAudio" delay="0">
                      <p:tgtEl>
                        <p:sldTgt/>
                      </p:tgtEl>
                    </p:cond>
                  </p:endCondLst>
                </p:cTn>
                <p:tgtEl>
                  <p:spTgt spid="16"/>
                </p:tgtEl>
              </p:cMediaNode>
            </p:audio>
            <p:audio>
              <p:cMediaNode vol="80000">
                <p:cTn id="84" fill="hold" display="0">
                  <p:stCondLst>
                    <p:cond delay="indefinite"/>
                  </p:stCondLst>
                  <p:endCondLst>
                    <p:cond evt="onStopAudio" delay="0">
                      <p:tgtEl>
                        <p:sldTgt/>
                      </p:tgtEl>
                    </p:cond>
                  </p:endCondLst>
                </p:cTn>
                <p:tgtEl>
                  <p:spTgt spid="17"/>
                </p:tgtEl>
              </p:cMediaNode>
            </p:audio>
            <p:audio>
              <p:cMediaNode vol="80000">
                <p:cTn id="85" fill="hold" display="0">
                  <p:stCondLst>
                    <p:cond delay="indefinite"/>
                  </p:stCondLst>
                  <p:endCondLst>
                    <p:cond evt="onStopAudio" delay="0">
                      <p:tgtEl>
                        <p:sldTgt/>
                      </p:tgtEl>
                    </p:cond>
                  </p:endCondLst>
                </p:cTn>
                <p:tgtEl>
                  <p:spTgt spid="18"/>
                </p:tgtEl>
              </p:cMediaNode>
            </p:audio>
            <p:audio>
              <p:cMediaNode vol="80000">
                <p:cTn id="86" fill="hold" display="0">
                  <p:stCondLst>
                    <p:cond delay="indefinite"/>
                  </p:stCondLst>
                  <p:endCondLst>
                    <p:cond evt="onStopAudio" delay="0">
                      <p:tgtEl>
                        <p:sldTgt/>
                      </p:tgtEl>
                    </p:cond>
                  </p:endCondLst>
                </p:cTn>
                <p:tgtEl>
                  <p:spTgt spid="19"/>
                </p:tgtEl>
              </p:cMediaNode>
            </p:audio>
            <p:seq concurrent="1" nextAc="seek">
              <p:cTn id="87" restart="whenNotActive" fill="hold" evtFilter="cancelBubble" nodeType="interactiveSeq">
                <p:stCondLst>
                  <p:cond evt="onClick" delay="0">
                    <p:tgtEl>
                      <p:spTgt spid="15"/>
                    </p:tgtEl>
                  </p:cond>
                </p:stCondLst>
                <p:endSync evt="end" delay="0">
                  <p:rtn val="all"/>
                </p:endSync>
                <p:childTnLst>
                  <p:par>
                    <p:cTn id="88" fill="hold">
                      <p:stCondLst>
                        <p:cond delay="0"/>
                      </p:stCondLst>
                      <p:childTnLst>
                        <p:par>
                          <p:cTn id="89" fill="hold">
                            <p:stCondLst>
                              <p:cond delay="0"/>
                            </p:stCondLst>
                            <p:childTnLst>
                              <p:par>
                                <p:cTn id="90" presetID="1" presetClass="exit" presetSubtype="0" fill="hold" nodeType="clickEffect">
                                  <p:stCondLst>
                                    <p:cond delay="0"/>
                                  </p:stCondLst>
                                  <p:childTnLst>
                                    <p:set>
                                      <p:cBhvr>
                                        <p:cTn id="91"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3" grpId="0"/>
      <p:bldP spid="4" grpId="0" animBg="1"/>
      <p:bldP spid="5" grpId="0" animBg="1"/>
      <p:bldP spid="6" grpId="0" animBg="1"/>
      <p:bldP spid="7" grpId="0" animBg="1"/>
      <p:bldP spid="8" grpId="0"/>
      <p:bldP spid="8" grpId="1"/>
      <p:bldP spid="9"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7" name="Title 6">
            <a:extLst>
              <a:ext uri="{FF2B5EF4-FFF2-40B4-BE49-F238E27FC236}">
                <a16:creationId xmlns:a16="http://schemas.microsoft.com/office/drawing/2014/main" id="{1D6A7AF5-D970-4E26-96D0-8F3DEAEDB26D}"/>
              </a:ext>
            </a:extLst>
          </p:cNvPr>
          <p:cNvSpPr>
            <a:spLocks noGrp="1"/>
          </p:cNvSpPr>
          <p:nvPr>
            <p:ph type="title"/>
          </p:nvPr>
        </p:nvSpPr>
        <p:spPr>
          <a:xfrm>
            <a:off x="-421420" y="999037"/>
            <a:ext cx="9390491" cy="2970498"/>
          </a:xfrm>
        </p:spPr>
        <p:txBody>
          <a:bodyPr/>
          <a:lstStyle/>
          <a:p>
            <a:pPr algn="ctr">
              <a:lnSpc>
                <a:spcPct val="150000"/>
              </a:lnSpc>
            </a:pPr>
            <a:r>
              <a:rPr lang="en-US" sz="3600" b="1" dirty="0" err="1">
                <a:latin typeface="HP001 4 hàng" panose="020B0603050302020204" pitchFamily="34" charset="0"/>
                <a:cs typeface="Times New Roman" panose="02020603050405020304" pitchFamily="18" charset="0"/>
              </a:rPr>
              <a:t>Thứ</a:t>
            </a:r>
            <a:r>
              <a:rPr lang="en-US" sz="3600" b="1" dirty="0">
                <a:latin typeface="HP001 4 hàng" panose="020B0603050302020204" pitchFamily="34" charset="0"/>
                <a:cs typeface="Times New Roman" panose="02020603050405020304" pitchFamily="18" charset="0"/>
              </a:rPr>
              <a:t> </a:t>
            </a:r>
            <a:r>
              <a:rPr lang="en-US" sz="3600" b="1" dirty="0" err="1">
                <a:latin typeface="HP001 4 hàng" panose="020B0604020202020204" charset="0"/>
                <a:cs typeface="Times New Roman" panose="02020603050405020304" pitchFamily="18" charset="0"/>
              </a:rPr>
              <a:t>năm</a:t>
            </a:r>
            <a:r>
              <a:rPr lang="en-US" sz="3600" b="1" dirty="0">
                <a:latin typeface="HP001 4 hàng" panose="020B0603050302020204" pitchFamily="34" charset="0"/>
                <a:cs typeface="Times New Roman" panose="02020603050405020304" pitchFamily="18" charset="0"/>
              </a:rPr>
              <a:t> </a:t>
            </a:r>
            <a:r>
              <a:rPr lang="en-US" sz="3600" b="1" dirty="0" err="1">
                <a:latin typeface="HP001 4 hàng" panose="020B0603050302020204" pitchFamily="34" charset="0"/>
                <a:cs typeface="Times New Roman" panose="02020603050405020304" pitchFamily="18" charset="0"/>
              </a:rPr>
              <a:t>ngày</a:t>
            </a:r>
            <a:r>
              <a:rPr lang="en-US" sz="3600" b="1" dirty="0">
                <a:latin typeface="HP001 4 hàng" panose="020B0603050302020204" pitchFamily="34" charset="0"/>
                <a:cs typeface="Times New Roman" panose="02020603050405020304" pitchFamily="18" charset="0"/>
              </a:rPr>
              <a:t> 30 </a:t>
            </a:r>
            <a:r>
              <a:rPr lang="en-US" sz="3600" b="1" dirty="0" err="1">
                <a:latin typeface="HP001 4 hàng" panose="020B0603050302020204" pitchFamily="34" charset="0"/>
                <a:cs typeface="Times New Roman" panose="02020603050405020304" pitchFamily="18" charset="0"/>
              </a:rPr>
              <a:t>tháng</a:t>
            </a:r>
            <a:r>
              <a:rPr lang="en-US" sz="3600" b="1" dirty="0">
                <a:latin typeface="HP001 4 hàng" panose="020B0603050302020204" pitchFamily="34" charset="0"/>
                <a:cs typeface="Times New Roman" panose="02020603050405020304" pitchFamily="18" charset="0"/>
              </a:rPr>
              <a:t> 3 </a:t>
            </a:r>
            <a:r>
              <a:rPr lang="en-US" sz="3600" b="1" dirty="0" err="1">
                <a:latin typeface="HP001 4 hàng" panose="020B0603050302020204" pitchFamily="34" charset="0"/>
                <a:cs typeface="Times New Roman" panose="02020603050405020304" pitchFamily="18" charset="0"/>
              </a:rPr>
              <a:t>năm</a:t>
            </a:r>
            <a:r>
              <a:rPr lang="en-US" sz="3600" b="1" dirty="0">
                <a:latin typeface="HP001 4 hàng" panose="020B0603050302020204" pitchFamily="34" charset="0"/>
                <a:cs typeface="Times New Roman" panose="02020603050405020304" pitchFamily="18" charset="0"/>
              </a:rPr>
              <a:t> 2023</a:t>
            </a:r>
            <a:br>
              <a:rPr lang="en-US" sz="3600" b="1" dirty="0">
                <a:latin typeface="HP001 4 hàng" panose="020B0603050302020204" pitchFamily="34" charset="0"/>
                <a:cs typeface="Times New Roman" panose="02020603050405020304" pitchFamily="18" charset="0"/>
              </a:rPr>
            </a:br>
            <a:r>
              <a:rPr lang="en-US" sz="3600" b="1" dirty="0" err="1">
                <a:latin typeface="HP001 4 hàng" panose="020B0603050302020204" pitchFamily="34" charset="0"/>
                <a:cs typeface="Times New Roman" panose="02020603050405020304" pitchFamily="18" charset="0"/>
              </a:rPr>
              <a:t>Địa</a:t>
            </a:r>
            <a:r>
              <a:rPr lang="en-US" sz="3600" b="1" dirty="0">
                <a:latin typeface="HP001 4 hàng" panose="020B0603050302020204" pitchFamily="34" charset="0"/>
                <a:cs typeface="Times New Roman" panose="02020603050405020304" pitchFamily="18" charset="0"/>
              </a:rPr>
              <a:t> </a:t>
            </a:r>
            <a:r>
              <a:rPr lang="en-US" sz="3600" b="1" dirty="0" err="1">
                <a:latin typeface="HP001 4 hàng" panose="020B0603050302020204" pitchFamily="34" charset="0"/>
                <a:cs typeface="Times New Roman" panose="02020603050405020304" pitchFamily="18" charset="0"/>
              </a:rPr>
              <a:t>lí</a:t>
            </a:r>
            <a:br>
              <a:rPr lang="en-US" sz="3600" b="1" dirty="0">
                <a:latin typeface="HP001 4 hàng" panose="020B0603050302020204" pitchFamily="34" charset="0"/>
                <a:cs typeface="Times New Roman" panose="02020603050405020304" pitchFamily="18" charset="0"/>
              </a:rPr>
            </a:br>
            <a:r>
              <a:rPr lang="en-US" sz="3600" b="1" dirty="0">
                <a:solidFill>
                  <a:srgbClr val="FF0000"/>
                </a:solidFill>
                <a:latin typeface="HP001 4 hàng" panose="020B0603050302020204" pitchFamily="34" charset="0"/>
                <a:cs typeface="Times New Roman" panose="02020603050405020304" pitchFamily="18" charset="0"/>
              </a:rPr>
              <a:t>Châu </a:t>
            </a:r>
            <a:r>
              <a:rPr lang="en-US" sz="3600" b="1" dirty="0" err="1">
                <a:solidFill>
                  <a:srgbClr val="FF0000"/>
                </a:solidFill>
                <a:latin typeface="HP001 4 hàng" panose="020B0603050302020204" pitchFamily="34" charset="0"/>
                <a:cs typeface="Times New Roman" panose="02020603050405020304" pitchFamily="18" charset="0"/>
              </a:rPr>
              <a:t>Đại</a:t>
            </a:r>
            <a:r>
              <a:rPr lang="en-US" sz="3600" b="1" dirty="0">
                <a:solidFill>
                  <a:srgbClr val="FF0000"/>
                </a:solidFill>
                <a:latin typeface="HP001 4 hàng" panose="020B0603050302020204" pitchFamily="34" charset="0"/>
                <a:cs typeface="Times New Roman" panose="02020603050405020304" pitchFamily="18" charset="0"/>
              </a:rPr>
              <a:t> </a:t>
            </a:r>
            <a:r>
              <a:rPr lang="en-US" sz="3600" b="1" dirty="0" err="1">
                <a:solidFill>
                  <a:srgbClr val="FF0000"/>
                </a:solidFill>
                <a:latin typeface="HP001 4 hàng" panose="020B0603050302020204" pitchFamily="34" charset="0"/>
                <a:cs typeface="Times New Roman" panose="02020603050405020304" pitchFamily="18" charset="0"/>
              </a:rPr>
              <a:t>Dương</a:t>
            </a:r>
            <a:r>
              <a:rPr lang="en-US" sz="3600" b="1" dirty="0">
                <a:solidFill>
                  <a:srgbClr val="FF0000"/>
                </a:solidFill>
                <a:latin typeface="HP001 4 hàng" panose="020B0603050302020204" pitchFamily="34" charset="0"/>
                <a:cs typeface="Times New Roman" panose="02020603050405020304" pitchFamily="18" charset="0"/>
              </a:rPr>
              <a:t> </a:t>
            </a:r>
            <a:r>
              <a:rPr lang="en-US" sz="3600" b="1" dirty="0" err="1">
                <a:solidFill>
                  <a:srgbClr val="FF0000"/>
                </a:solidFill>
                <a:latin typeface="HP001 4 hàng" panose="020B0603050302020204" pitchFamily="34" charset="0"/>
                <a:cs typeface="Times New Roman" panose="02020603050405020304" pitchFamily="18" charset="0"/>
              </a:rPr>
              <a:t>và</a:t>
            </a:r>
            <a:r>
              <a:rPr lang="en-US" sz="3600" b="1" dirty="0">
                <a:solidFill>
                  <a:srgbClr val="FF0000"/>
                </a:solidFill>
                <a:latin typeface="HP001 4 hàng" panose="020B0603050302020204" pitchFamily="34" charset="0"/>
                <a:cs typeface="Times New Roman" panose="02020603050405020304" pitchFamily="18" charset="0"/>
              </a:rPr>
              <a:t> Châu Nam </a:t>
            </a:r>
            <a:r>
              <a:rPr lang="en-US" sz="3600" b="1" dirty="0" err="1">
                <a:solidFill>
                  <a:srgbClr val="FF0000"/>
                </a:solidFill>
                <a:latin typeface="HP001 4 hàng" panose="020B0603050302020204" pitchFamily="34" charset="0"/>
                <a:cs typeface="Times New Roman" panose="02020603050405020304" pitchFamily="18" charset="0"/>
              </a:rPr>
              <a:t>Cực</a:t>
            </a:r>
            <a:endParaRPr lang="en-US" sz="3600" b="1" dirty="0">
              <a:solidFill>
                <a:srgbClr val="FF0000"/>
              </a:solidFill>
              <a:latin typeface="HP001 4 hàng" panose="020B060305030202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81905F94-4DA0-F315-1AB9-96AFD4F7AF8F}"/>
              </a:ext>
            </a:extLst>
          </p:cNvPr>
          <p:cNvSpPr txBox="1"/>
          <p:nvPr/>
        </p:nvSpPr>
        <p:spPr>
          <a:xfrm>
            <a:off x="4572000" y="4274634"/>
            <a:ext cx="3761678" cy="400110"/>
          </a:xfrm>
          <a:prstGeom prst="rect">
            <a:avLst/>
          </a:prstGeom>
          <a:noFill/>
        </p:spPr>
        <p:txBody>
          <a:bodyPr wrap="square" rtlCol="0">
            <a:spAutoFit/>
          </a:bodyPr>
          <a:lstStyle/>
          <a:p>
            <a:r>
              <a:rPr lang="en-US" sz="2000" b="1" i="1" dirty="0">
                <a:solidFill>
                  <a:srgbClr val="0070C0"/>
                </a:solidFill>
                <a:latin typeface="HP001 4 hàng" panose="020B0604020202020204" charset="0"/>
              </a:rPr>
              <a:t>-- </a:t>
            </a:r>
            <a:r>
              <a:rPr lang="en-US" sz="2000" b="1" i="1" dirty="0" err="1">
                <a:solidFill>
                  <a:srgbClr val="0070C0"/>
                </a:solidFill>
                <a:latin typeface="HP001 4 hàng" panose="020B0604020202020204" charset="0"/>
              </a:rPr>
              <a:t>Giáo</a:t>
            </a:r>
            <a:r>
              <a:rPr lang="en-US" sz="2000" b="1" i="1" dirty="0">
                <a:solidFill>
                  <a:srgbClr val="0070C0"/>
                </a:solidFill>
                <a:latin typeface="HP001 4 hàng" panose="020B0604020202020204" charset="0"/>
              </a:rPr>
              <a:t> </a:t>
            </a:r>
            <a:r>
              <a:rPr lang="en-US" sz="2000" b="1" i="1" dirty="0" err="1">
                <a:solidFill>
                  <a:srgbClr val="0070C0"/>
                </a:solidFill>
                <a:latin typeface="HP001 4 hàng" panose="020B0604020202020204" charset="0"/>
              </a:rPr>
              <a:t>viên</a:t>
            </a:r>
            <a:r>
              <a:rPr lang="en-US" sz="2000" b="1" i="1" dirty="0">
                <a:solidFill>
                  <a:srgbClr val="0070C0"/>
                </a:solidFill>
                <a:latin typeface="HP001 4 hàng" panose="020B0604020202020204" charset="0"/>
              </a:rPr>
              <a:t>: Ngô Kim Chi --</a:t>
            </a: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pic>
        <p:nvPicPr>
          <p:cNvPr id="15" name="Picture 7" descr="1">
            <a:extLst>
              <a:ext uri="{FF2B5EF4-FFF2-40B4-BE49-F238E27FC236}">
                <a16:creationId xmlns:a16="http://schemas.microsoft.com/office/drawing/2014/main" id="{68BDE11C-0882-4926-9EFE-A76E8683F9AD}"/>
              </a:ext>
            </a:extLst>
          </p:cNvPr>
          <p:cNvPicPr>
            <a:picLocks noChangeAspect="1" noChangeArrowheads="1"/>
          </p:cNvPicPr>
          <p:nvPr/>
        </p:nvPicPr>
        <p:blipFill>
          <a:blip r:embed="rId3">
            <a:lum bright="-30000" contrast="54000"/>
            <a:extLst>
              <a:ext uri="{28A0092B-C50C-407E-A947-70E740481C1C}">
                <a14:useLocalDpi xmlns:a14="http://schemas.microsoft.com/office/drawing/2010/main" val="0"/>
              </a:ext>
            </a:extLst>
          </a:blip>
          <a:srcRect/>
          <a:stretch>
            <a:fillRect/>
          </a:stretch>
        </p:blipFill>
        <p:spPr bwMode="auto">
          <a:xfrm>
            <a:off x="342900" y="510540"/>
            <a:ext cx="84582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
            <a:extLst>
              <a:ext uri="{FF2B5EF4-FFF2-40B4-BE49-F238E27FC236}">
                <a16:creationId xmlns:a16="http://schemas.microsoft.com/office/drawing/2014/main" id="{0B743CFF-6091-4D03-B568-0DD54710B264}"/>
              </a:ext>
            </a:extLst>
          </p:cNvPr>
          <p:cNvSpPr txBox="1">
            <a:spLocks noChangeArrowheads="1"/>
          </p:cNvSpPr>
          <p:nvPr/>
        </p:nvSpPr>
        <p:spPr bwMode="auto">
          <a:xfrm>
            <a:off x="2682240" y="0"/>
            <a:ext cx="3429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b="1" dirty="0" err="1">
                <a:solidFill>
                  <a:srgbClr val="FF0066"/>
                </a:solidFill>
                <a:latin typeface="Times New Roman" panose="02020603050405020304" pitchFamily="18" charset="0"/>
              </a:rPr>
              <a:t>Châu</a:t>
            </a:r>
            <a:r>
              <a:rPr lang="en-US" altLang="en-US" b="1" dirty="0">
                <a:solidFill>
                  <a:srgbClr val="FF0066"/>
                </a:solidFill>
                <a:latin typeface="Times New Roman" panose="02020603050405020304" pitchFamily="18" charset="0"/>
              </a:rPr>
              <a:t> </a:t>
            </a:r>
            <a:r>
              <a:rPr lang="en-US" altLang="en-US" b="1" dirty="0" err="1">
                <a:solidFill>
                  <a:srgbClr val="FF0066"/>
                </a:solidFill>
                <a:latin typeface="Times New Roman" panose="02020603050405020304" pitchFamily="18" charset="0"/>
              </a:rPr>
              <a:t>Đại</a:t>
            </a:r>
            <a:r>
              <a:rPr lang="en-US" altLang="en-US" b="1" dirty="0">
                <a:solidFill>
                  <a:srgbClr val="FF0066"/>
                </a:solidFill>
                <a:latin typeface="Times New Roman" panose="02020603050405020304" pitchFamily="18" charset="0"/>
              </a:rPr>
              <a:t> D</a:t>
            </a:r>
            <a:r>
              <a:rPr lang="vi-VN" altLang="en-US" b="1" dirty="0">
                <a:solidFill>
                  <a:srgbClr val="FF0066"/>
                </a:solidFill>
                <a:latin typeface="Times New Roman" panose="02020603050405020304" pitchFamily="18" charset="0"/>
              </a:rPr>
              <a:t>ư</a:t>
            </a:r>
            <a:r>
              <a:rPr lang="en-US" altLang="en-US" b="1" dirty="0" err="1">
                <a:solidFill>
                  <a:srgbClr val="FF0066"/>
                </a:solidFill>
                <a:latin typeface="Times New Roman" panose="02020603050405020304" pitchFamily="18" charset="0"/>
              </a:rPr>
              <a:t>ơng</a:t>
            </a:r>
            <a:endParaRPr lang="en-US" altLang="en-US" b="1" dirty="0">
              <a:solidFill>
                <a:srgbClr val="FF0066"/>
              </a:solidFill>
              <a:latin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theme/theme1.xml><?xml version="1.0" encoding="utf-8"?>
<a:theme xmlns:a="http://schemas.openxmlformats.org/drawingml/2006/main" name="Korean Simple Style Consulting toolkit by Slidesgo">
  <a:themeElements>
    <a:clrScheme name="Simple Light">
      <a:dk1>
        <a:srgbClr val="806248"/>
      </a:dk1>
      <a:lt1>
        <a:srgbClr val="FFFFFF"/>
      </a:lt1>
      <a:dk2>
        <a:srgbClr val="A29B92"/>
      </a:dk2>
      <a:lt2>
        <a:srgbClr val="EEEEEE"/>
      </a:lt2>
      <a:accent1>
        <a:srgbClr val="EFE6DE"/>
      </a:accent1>
      <a:accent2>
        <a:srgbClr val="F9F4F0"/>
      </a:accent2>
      <a:accent3>
        <a:srgbClr val="E9DBCF"/>
      </a:accent3>
      <a:accent4>
        <a:srgbClr val="FFFFFF"/>
      </a:accent4>
      <a:accent5>
        <a:srgbClr val="FFFFFF"/>
      </a:accent5>
      <a:accent6>
        <a:srgbClr val="FFFFFF"/>
      </a:accent6>
      <a:hlink>
        <a:srgbClr val="80624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1861</TotalTime>
  <Words>955</Words>
  <Application>Microsoft Macintosh PowerPoint</Application>
  <PresentationFormat>On-screen Show (16:9)</PresentationFormat>
  <Paragraphs>135</Paragraphs>
  <Slides>43</Slides>
  <Notes>16</Notes>
  <HiddenSlides>0</HiddenSlides>
  <MMClips>21</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43</vt:i4>
      </vt:variant>
    </vt:vector>
  </HeadingPairs>
  <TitlesOfParts>
    <vt:vector size="57" baseType="lpstr">
      <vt:lpstr>Times New Roman</vt:lpstr>
      <vt:lpstr>Quattrocento</vt:lpstr>
      <vt:lpstr>HP001 4 hàng</vt:lpstr>
      <vt:lpstr>Calibri</vt:lpstr>
      <vt:lpstr>Cinzel</vt:lpstr>
      <vt:lpstr>VNI-Times</vt:lpstr>
      <vt:lpstr>Fira Sans Extra Condensed Medium</vt:lpstr>
      <vt:lpstr>Arial</vt:lpstr>
      <vt:lpstr>Fira Sans</vt:lpstr>
      <vt:lpstr>Fira Sans Medium</vt:lpstr>
      <vt:lpstr>Roboto</vt:lpstr>
      <vt:lpstr>Korean Simple Style Consulting toolkit by Slidesgo</vt:lpstr>
      <vt:lpstr>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Thứ năm ngày 30 tháng 3 năm 2023 Địa lí Châu Đại Dương và Châu Nam Cực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Kết luận: - Lục địa Ô- xtrây- li- a có khí hậu khô hạn, thực vật và động vật độc đáo.  - Ô- xtrây- li- a là nước có nền kinh tế phát triển nhất  châu lục này.</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KHỞI ĐỘNG</dc:title>
  <cp:lastModifiedBy>Microsoft Office User</cp:lastModifiedBy>
  <cp:revision>19</cp:revision>
  <dcterms:modified xsi:type="dcterms:W3CDTF">2023-03-29T19:12:22Z</dcterms:modified>
</cp:coreProperties>
</file>