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3" r:id="rId2"/>
    <p:sldMasterId id="2147483735" r:id="rId3"/>
    <p:sldMasterId id="2147483771" r:id="rId4"/>
  </p:sldMasterIdLst>
  <p:notesMasterIdLst>
    <p:notesMasterId r:id="rId19"/>
  </p:notesMasterIdLst>
  <p:sldIdLst>
    <p:sldId id="266" r:id="rId5"/>
    <p:sldId id="265" r:id="rId6"/>
    <p:sldId id="263" r:id="rId7"/>
    <p:sldId id="256" r:id="rId8"/>
    <p:sldId id="257" r:id="rId9"/>
    <p:sldId id="258" r:id="rId10"/>
    <p:sldId id="274" r:id="rId11"/>
    <p:sldId id="273" r:id="rId12"/>
    <p:sldId id="268" r:id="rId13"/>
    <p:sldId id="269" r:id="rId14"/>
    <p:sldId id="270" r:id="rId15"/>
    <p:sldId id="262" r:id="rId16"/>
    <p:sldId id="272" r:id="rId17"/>
    <p:sldId id="271" r:id="rId18"/>
  </p:sldIdLst>
  <p:sldSz cx="9144000" cy="5143500" type="screen16x9"/>
  <p:notesSz cx="6858000" cy="9144000"/>
  <p:embeddedFontLst>
    <p:embeddedFont>
      <p:font typeface="#9Slide04 SVNNaive Inline" panose="02010503010101020104" charset="0"/>
      <p:bold r:id="rId20"/>
    </p:embeddedFont>
    <p:embeddedFont>
      <p:font typeface="#9Slide07 IcielCadena" panose="020B0604020202020204" charset="0"/>
      <p:bold r:id="rId21"/>
    </p:embeddedFont>
    <p:embeddedFont>
      <p:font typeface="#9Slide07 SVNAdam Gorry" panose="02040603050506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Montserrat" panose="02000505000000020004" pitchFamily="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Light" panose="00000400000000000000" pitchFamily="2" charset="0"/>
      <p:regular r:id="rId37"/>
      <p:italic r:id="rId38"/>
    </p:embeddedFont>
    <p:embeddedFont>
      <p:font typeface="Roboto Condensed Light" panose="02000000000000000000" pitchFamily="2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E349"/>
    <a:srgbClr val="81FB87"/>
    <a:srgbClr val="C0E399"/>
    <a:srgbClr val="FAEFEC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D1273-37DE-4AA5-A34D-75634E0C71A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83FF-90A1-4838-9C11-CB4CE59EC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8a38ad965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8a38ad965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8bedff9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8bedff9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9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50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8bedff9428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8bedff9428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83FF-90A1-4838-9C11-CB4CE59EC0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3121-AD9A-48F2-BC9D-F26850D3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CB691-B705-4B5C-94BF-430CD5BA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B072-4CBE-4D87-99CC-87CEB5D4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F5D1-633F-4941-BAF7-62D1DC6F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CEB8-E501-4748-B477-E0DAB68E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1DB04-9CB1-42F0-8121-B38184F3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084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F457-63AE-4C41-B974-D3652EAE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51FA-1290-4FEE-BA2A-B558570A2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375F4-1C8B-46DC-A510-F4F309CB5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320A-3347-424A-A050-07A11481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17788-BD06-43C1-98BC-2E665F22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8930-EC0C-4C80-8936-13D648A0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43668-4DF3-46E6-A3FB-5AD8BF3D0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345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A865-AA81-4F69-8661-16DDEB6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F813C-BBDA-465D-8BDA-F6900AED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4AB7A-32D1-4D77-9803-E0A831C6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7EB2D-02AC-4C28-91EA-13392DCD5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45C92-AA72-4161-9A32-27556444F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118220-C574-4021-9200-C7C1248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44934-A078-4367-808B-4A9C614E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751C9-6436-4528-8995-DAE005D4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B6E2-16F8-488B-A83E-629126F70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839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4D13-EBF4-4F90-9197-E1B7195C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878F2-E448-4DEB-9142-9B187E5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4A11D-387E-4B09-9CB7-D4185721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91F34-DCF8-4DA9-A57D-B6A1E488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47B3-8190-40A4-83C6-79E5042FD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605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54017-7D4F-4C21-BC70-96A9F832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71EB5-B482-40B1-B55C-745934B7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00E3A-BA2B-4237-A7F9-0A54D7FF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F8CA8-3739-43C2-AE5C-6CCED5267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2011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E4D5-0E15-4F8B-8683-69C75C38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85F1E-0738-49D5-A120-9BE0E05C9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DE9B-1265-4AA2-AD0D-CFAA9F5D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0141C-E359-4899-8486-51366429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9C8D6-9BD2-4C51-88A5-BFDF90F3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01AC5-B1F9-48A8-8D5E-58F390D8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11D16-C333-4107-A8B2-6E051D1EC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421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117E-6EDE-4785-89AE-95EFE131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2140D-FE9D-4FCB-B8C4-B69832F00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3CFF1-1391-44E6-A82C-1FAB48EFA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C7C9D-5BBE-49E8-A527-8909C21B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4A3FD-12B1-439A-929E-A7578946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745D1-208D-4057-BADC-6C37BFFB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F9399-6CAB-4503-BC6D-0081EA0BF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6546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0FB7-DD54-4F0C-A6FC-DFEE88BF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A87B7-3A7B-4DBE-AD09-F7F4D1C9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80395-6E59-4B98-B7B9-C10F274B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F888A-FE57-4CED-9102-5408B6F4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9566C-7998-4FE5-A2DE-346F9AA7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719A3-F336-4A18-8888-D29E70381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100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068C8-6A85-4006-BE3E-6236BF7B3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1449D-1276-4BE9-90DD-9F83BCCD1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9C42-C04B-49A1-8611-236CEAF9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0F0A0-B5CF-4753-8EDD-D765317F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83BF8-DC67-4DC3-8FB9-A71C7BD7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93E19-181C-490D-B2E5-59067AB8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480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04A973-F86C-4076-ABA6-0A44122771B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39724-1632-4406-A4D4-B91574F3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59BFC-C11A-4E3C-ADD6-125D5691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D66CB-ACA0-4C5D-9BC2-2D12DA7C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F3E0F36-CE3C-4C78-B24C-36C8AA6E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82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037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76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1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54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7002651" y="5457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138" name="Google Shape;138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141" name="Google Shape;141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750025" y="1900325"/>
            <a:ext cx="5200800" cy="2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756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01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9"/>
          <p:cNvGrpSpPr/>
          <p:nvPr/>
        </p:nvGrpSpPr>
        <p:grpSpPr>
          <a:xfrm>
            <a:off x="91587" y="3444747"/>
            <a:ext cx="4309167" cy="1669408"/>
            <a:chOff x="2189450" y="2220300"/>
            <a:chExt cx="3202175" cy="1240550"/>
          </a:xfrm>
        </p:grpSpPr>
        <p:sp>
          <p:nvSpPr>
            <p:cNvPr id="153" name="Google Shape;153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9"/>
          <p:cNvGrpSpPr/>
          <p:nvPr/>
        </p:nvGrpSpPr>
        <p:grpSpPr>
          <a:xfrm>
            <a:off x="2655441" y="3802973"/>
            <a:ext cx="3391103" cy="1313742"/>
            <a:chOff x="2189450" y="2220300"/>
            <a:chExt cx="3202175" cy="1240550"/>
          </a:xfrm>
        </p:grpSpPr>
        <p:sp>
          <p:nvSpPr>
            <p:cNvPr id="156" name="Google Shape;156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838850" y="1389675"/>
            <a:ext cx="3273300" cy="14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9"/>
          <p:cNvSpPr/>
          <p:nvPr/>
        </p:nvSpPr>
        <p:spPr>
          <a:xfrm flipH="1">
            <a:off x="3830701" y="4863278"/>
            <a:ext cx="5313299" cy="2802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8238777" y="4777402"/>
            <a:ext cx="306363" cy="155082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flipH="1">
            <a:off x="-100" y="4824825"/>
            <a:ext cx="5211075" cy="318660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853650" y="2931211"/>
            <a:ext cx="3231300" cy="8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38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3677400" y="639550"/>
            <a:ext cx="475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208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172" name="Google Shape;172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175" name="Google Shape;17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536900" y="1508125"/>
            <a:ext cx="80703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536900" y="3052725"/>
            <a:ext cx="80703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1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187" name="Google Shape;187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357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40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8694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264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Table of contents 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1"/>
          </p:nvPr>
        </p:nvSpPr>
        <p:spPr>
          <a:xfrm>
            <a:off x="5264125" y="146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subTitle" idx="2"/>
          </p:nvPr>
        </p:nvSpPr>
        <p:spPr>
          <a:xfrm>
            <a:off x="5264125" y="175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/>
          </p:nvPr>
        </p:nvSpPr>
        <p:spPr>
          <a:xfrm>
            <a:off x="940375" y="1653250"/>
            <a:ext cx="2985600" cy="14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3"/>
          </p:nvPr>
        </p:nvSpPr>
        <p:spPr>
          <a:xfrm>
            <a:off x="5264125" y="2228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4"/>
          </p:nvPr>
        </p:nvSpPr>
        <p:spPr>
          <a:xfrm>
            <a:off x="5264125" y="2519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5"/>
          </p:nvPr>
        </p:nvSpPr>
        <p:spPr>
          <a:xfrm>
            <a:off x="5264125" y="2991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6"/>
          </p:nvPr>
        </p:nvSpPr>
        <p:spPr>
          <a:xfrm>
            <a:off x="5264125" y="3281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7"/>
          </p:nvPr>
        </p:nvSpPr>
        <p:spPr>
          <a:xfrm>
            <a:off x="5264125" y="37534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8"/>
          </p:nvPr>
        </p:nvSpPr>
        <p:spPr>
          <a:xfrm>
            <a:off x="5264125" y="40442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subTitle" idx="9"/>
          </p:nvPr>
        </p:nvSpPr>
        <p:spPr>
          <a:xfrm>
            <a:off x="5264125" y="7038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13"/>
          </p:nvPr>
        </p:nvSpPr>
        <p:spPr>
          <a:xfrm>
            <a:off x="5264125" y="9946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title" idx="14" hasCustomPrompt="1"/>
          </p:nvPr>
        </p:nvSpPr>
        <p:spPr>
          <a:xfrm>
            <a:off x="4538059" y="703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 idx="15" hasCustomPrompt="1"/>
          </p:nvPr>
        </p:nvSpPr>
        <p:spPr>
          <a:xfrm>
            <a:off x="4538059" y="14571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9" name="Google Shape;289;p15"/>
          <p:cNvSpPr txBox="1">
            <a:spLocks noGrp="1"/>
          </p:cNvSpPr>
          <p:nvPr>
            <p:ph type="title" idx="16" hasCustomPrompt="1"/>
          </p:nvPr>
        </p:nvSpPr>
        <p:spPr>
          <a:xfrm>
            <a:off x="4538059" y="221047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0" name="Google Shape;290;p15"/>
          <p:cNvSpPr txBox="1">
            <a:spLocks noGrp="1"/>
          </p:cNvSpPr>
          <p:nvPr>
            <p:ph type="title" idx="17" hasCustomPrompt="1"/>
          </p:nvPr>
        </p:nvSpPr>
        <p:spPr>
          <a:xfrm>
            <a:off x="4538059" y="29637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18" hasCustomPrompt="1"/>
          </p:nvPr>
        </p:nvSpPr>
        <p:spPr>
          <a:xfrm>
            <a:off x="4538059" y="371710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315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5019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6065076" y="6620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0" y="290950"/>
            <a:ext cx="7906898" cy="4408837"/>
          </a:xfrm>
          <a:custGeom>
            <a:avLst/>
            <a:gdLst/>
            <a:ahLst/>
            <a:cxnLst/>
            <a:rect l="l" t="t" r="r" b="b"/>
            <a:pathLst>
              <a:path w="145978" h="92540" extrusionOk="0">
                <a:moveTo>
                  <a:pt x="62986" y="0"/>
                </a:moveTo>
                <a:cubicBezTo>
                  <a:pt x="39337" y="0"/>
                  <a:pt x="15865" y="9988"/>
                  <a:pt x="1" y="23326"/>
                </a:cubicBezTo>
                <a:lnTo>
                  <a:pt x="1" y="81787"/>
                </a:lnTo>
                <a:cubicBezTo>
                  <a:pt x="15865" y="89249"/>
                  <a:pt x="39337" y="92539"/>
                  <a:pt x="62986" y="92539"/>
                </a:cubicBezTo>
                <a:cubicBezTo>
                  <a:pt x="104790" y="92539"/>
                  <a:pt x="145978" y="81670"/>
                  <a:pt x="145978" y="56111"/>
                </a:cubicBezTo>
                <a:cubicBezTo>
                  <a:pt x="145978" y="30553"/>
                  <a:pt x="104790" y="0"/>
                  <a:pt x="62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7846900" y="509474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187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742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9"/>
          <p:cNvGrpSpPr/>
          <p:nvPr/>
        </p:nvGrpSpPr>
        <p:grpSpPr>
          <a:xfrm>
            <a:off x="68" y="632750"/>
            <a:ext cx="9143932" cy="4510744"/>
            <a:chOff x="68" y="632750"/>
            <a:chExt cx="9143932" cy="4510744"/>
          </a:xfrm>
        </p:grpSpPr>
        <p:sp>
          <p:nvSpPr>
            <p:cNvPr id="330" name="Google Shape;330;p19"/>
            <p:cNvSpPr/>
            <p:nvPr/>
          </p:nvSpPr>
          <p:spPr>
            <a:xfrm>
              <a:off x="5392156" y="632750"/>
              <a:ext cx="2484097" cy="1569219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1193906" y="4711626"/>
              <a:ext cx="4266954" cy="357060"/>
            </a:xfrm>
            <a:custGeom>
              <a:avLst/>
              <a:gdLst/>
              <a:ahLst/>
              <a:cxnLst/>
              <a:rect l="l" t="t" r="r" b="b"/>
              <a:pathLst>
                <a:path w="77507" h="11311" extrusionOk="0">
                  <a:moveTo>
                    <a:pt x="47622" y="0"/>
                  </a:moveTo>
                  <a:cubicBezTo>
                    <a:pt x="46145" y="0"/>
                    <a:pt x="44665" y="67"/>
                    <a:pt x="43176" y="207"/>
                  </a:cubicBezTo>
                  <a:cubicBezTo>
                    <a:pt x="33041" y="1202"/>
                    <a:pt x="23443" y="4643"/>
                    <a:pt x="13389" y="6068"/>
                  </a:cubicBezTo>
                  <a:cubicBezTo>
                    <a:pt x="3011" y="7547"/>
                    <a:pt x="0" y="11310"/>
                    <a:pt x="0" y="11310"/>
                  </a:cubicBezTo>
                  <a:lnTo>
                    <a:pt x="77507" y="11310"/>
                  </a:lnTo>
                  <a:cubicBezTo>
                    <a:pt x="77507" y="11310"/>
                    <a:pt x="64952" y="3353"/>
                    <a:pt x="62183" y="2492"/>
                  </a:cubicBezTo>
                  <a:cubicBezTo>
                    <a:pt x="59602" y="1713"/>
                    <a:pt x="56968" y="772"/>
                    <a:pt x="54225" y="422"/>
                  </a:cubicBezTo>
                  <a:cubicBezTo>
                    <a:pt x="52020" y="149"/>
                    <a:pt x="49825" y="0"/>
                    <a:pt x="47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 flipH="1">
              <a:off x="68" y="4828304"/>
              <a:ext cx="9143932" cy="315190"/>
            </a:xfrm>
            <a:custGeom>
              <a:avLst/>
              <a:gdLst/>
              <a:ahLst/>
              <a:cxnLst/>
              <a:rect l="l" t="t" r="r" b="b"/>
              <a:pathLst>
                <a:path w="157756" h="11284" extrusionOk="0">
                  <a:moveTo>
                    <a:pt x="47603" y="1"/>
                  </a:moveTo>
                  <a:cubicBezTo>
                    <a:pt x="46122" y="1"/>
                    <a:pt x="44638" y="67"/>
                    <a:pt x="43149" y="207"/>
                  </a:cubicBezTo>
                  <a:cubicBezTo>
                    <a:pt x="33014" y="1175"/>
                    <a:pt x="23416" y="4616"/>
                    <a:pt x="13362" y="6041"/>
                  </a:cubicBezTo>
                  <a:cubicBezTo>
                    <a:pt x="2984" y="7520"/>
                    <a:pt x="0" y="11284"/>
                    <a:pt x="0" y="11284"/>
                  </a:cubicBezTo>
                  <a:lnTo>
                    <a:pt x="157756" y="11284"/>
                  </a:lnTo>
                  <a:lnTo>
                    <a:pt x="157756" y="2950"/>
                  </a:lnTo>
                  <a:cubicBezTo>
                    <a:pt x="157191" y="3111"/>
                    <a:pt x="156626" y="3299"/>
                    <a:pt x="156089" y="3487"/>
                  </a:cubicBezTo>
                  <a:cubicBezTo>
                    <a:pt x="152002" y="4885"/>
                    <a:pt x="147782" y="6418"/>
                    <a:pt x="143453" y="7036"/>
                  </a:cubicBezTo>
                  <a:cubicBezTo>
                    <a:pt x="141678" y="7283"/>
                    <a:pt x="139914" y="7385"/>
                    <a:pt x="138154" y="7385"/>
                  </a:cubicBezTo>
                  <a:cubicBezTo>
                    <a:pt x="134930" y="7385"/>
                    <a:pt x="131723" y="7041"/>
                    <a:pt x="128506" y="6606"/>
                  </a:cubicBezTo>
                  <a:cubicBezTo>
                    <a:pt x="124682" y="6079"/>
                    <a:pt x="120929" y="5595"/>
                    <a:pt x="117123" y="5595"/>
                  </a:cubicBezTo>
                  <a:cubicBezTo>
                    <a:pt x="115685" y="5595"/>
                    <a:pt x="114239" y="5664"/>
                    <a:pt x="112779" y="5826"/>
                  </a:cubicBezTo>
                  <a:cubicBezTo>
                    <a:pt x="107940" y="6391"/>
                    <a:pt x="103208" y="7493"/>
                    <a:pt x="98369" y="8031"/>
                  </a:cubicBezTo>
                  <a:cubicBezTo>
                    <a:pt x="95627" y="8321"/>
                    <a:pt x="92836" y="8379"/>
                    <a:pt x="90049" y="8379"/>
                  </a:cubicBezTo>
                  <a:cubicBezTo>
                    <a:pt x="88192" y="8379"/>
                    <a:pt x="86336" y="8353"/>
                    <a:pt x="84497" y="8353"/>
                  </a:cubicBezTo>
                  <a:cubicBezTo>
                    <a:pt x="80142" y="8353"/>
                    <a:pt x="64925" y="3353"/>
                    <a:pt x="62156" y="2493"/>
                  </a:cubicBezTo>
                  <a:cubicBezTo>
                    <a:pt x="59575" y="1713"/>
                    <a:pt x="56941" y="772"/>
                    <a:pt x="54198" y="422"/>
                  </a:cubicBezTo>
                  <a:cubicBezTo>
                    <a:pt x="52009" y="149"/>
                    <a:pt x="49811" y="1"/>
                    <a:pt x="47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8925" y="1433902"/>
              <a:ext cx="685292" cy="432960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1013000" y="959550"/>
            <a:ext cx="4685400" cy="27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"/>
          </p:nvPr>
        </p:nvSpPr>
        <p:spPr>
          <a:xfrm>
            <a:off x="1013000" y="3644125"/>
            <a:ext cx="4133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26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573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055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2">
  <p:cSld name="Title and section description 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2"/>
          <p:cNvGrpSpPr/>
          <p:nvPr/>
        </p:nvGrpSpPr>
        <p:grpSpPr>
          <a:xfrm>
            <a:off x="253304" y="227078"/>
            <a:ext cx="8683363" cy="1832200"/>
            <a:chOff x="253304" y="227078"/>
            <a:chExt cx="8683363" cy="1832200"/>
          </a:xfrm>
        </p:grpSpPr>
        <p:sp>
          <p:nvSpPr>
            <p:cNvPr id="372" name="Google Shape;372;p22"/>
            <p:cNvSpPr/>
            <p:nvPr/>
          </p:nvSpPr>
          <p:spPr>
            <a:xfrm>
              <a:off x="578325" y="845623"/>
              <a:ext cx="1860950" cy="1175581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253304" y="406317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154851" y="931575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964200" y="699499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1073301" y="227078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2"/>
          <p:cNvSpPr txBox="1">
            <a:spLocks noGrp="1"/>
          </p:cNvSpPr>
          <p:nvPr>
            <p:ph type="body" idx="1"/>
          </p:nvPr>
        </p:nvSpPr>
        <p:spPr>
          <a:xfrm>
            <a:off x="2197450" y="1874778"/>
            <a:ext cx="47490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2194350" y="1483885"/>
            <a:ext cx="4749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 flipH="1">
            <a:off x="24" y="4882476"/>
            <a:ext cx="4657202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801750" y="4780838"/>
            <a:ext cx="3342296" cy="3723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8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3">
  <p:cSld name="Title and section description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3"/>
          <p:cNvSpPr txBox="1">
            <a:spLocks noGrp="1"/>
          </p:cNvSpPr>
          <p:nvPr>
            <p:ph type="body" idx="1"/>
          </p:nvPr>
        </p:nvSpPr>
        <p:spPr>
          <a:xfrm>
            <a:off x="633863" y="1944898"/>
            <a:ext cx="33144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/>
          </p:nvPr>
        </p:nvSpPr>
        <p:spPr>
          <a:xfrm>
            <a:off x="631700" y="1554000"/>
            <a:ext cx="3314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667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4">
  <p:cSld name="Title and section description 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/>
          <p:nvPr/>
        </p:nvSpPr>
        <p:spPr>
          <a:xfrm>
            <a:off x="3077100" y="4619068"/>
            <a:ext cx="6143399" cy="5197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4"/>
          <p:cNvSpPr/>
          <p:nvPr/>
        </p:nvSpPr>
        <p:spPr>
          <a:xfrm flipH="1">
            <a:off x="-794537" y="4126202"/>
            <a:ext cx="6337069" cy="1077894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388" name="Google Shape;388;p24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24"/>
          <p:cNvSpPr/>
          <p:nvPr/>
        </p:nvSpPr>
        <p:spPr>
          <a:xfrm flipH="1">
            <a:off x="-22" y="4851075"/>
            <a:ext cx="6143399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body" idx="1"/>
          </p:nvPr>
        </p:nvSpPr>
        <p:spPr>
          <a:xfrm>
            <a:off x="4202994" y="1944894"/>
            <a:ext cx="38967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/>
          </p:nvPr>
        </p:nvSpPr>
        <p:spPr>
          <a:xfrm>
            <a:off x="4200450" y="1554000"/>
            <a:ext cx="38967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96" name="Google Shape;396;p24"/>
          <p:cNvGrpSpPr/>
          <p:nvPr/>
        </p:nvGrpSpPr>
        <p:grpSpPr>
          <a:xfrm>
            <a:off x="4484305" y="4545530"/>
            <a:ext cx="1619112" cy="593354"/>
            <a:chOff x="5046670" y="3208808"/>
            <a:chExt cx="1120415" cy="410597"/>
          </a:xfrm>
        </p:grpSpPr>
        <p:grpSp>
          <p:nvGrpSpPr>
            <p:cNvPr id="397" name="Google Shape;397;p2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398" name="Google Shape;398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406" name="Google Shape;406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409" name="Google Shape;409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420" name="Google Shape;420;p2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2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647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5">
  <p:cSld name="Title and section description 5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"/>
          <p:cNvSpPr txBox="1">
            <a:spLocks noGrp="1"/>
          </p:cNvSpPr>
          <p:nvPr>
            <p:ph type="body" idx="1"/>
          </p:nvPr>
        </p:nvSpPr>
        <p:spPr>
          <a:xfrm>
            <a:off x="5294884" y="2783100"/>
            <a:ext cx="30654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title"/>
          </p:nvPr>
        </p:nvSpPr>
        <p:spPr>
          <a:xfrm>
            <a:off x="5292875" y="1323075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23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19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 txBox="1">
            <a:spLocks noGrp="1"/>
          </p:cNvSpPr>
          <p:nvPr>
            <p:ph type="title"/>
          </p:nvPr>
        </p:nvSpPr>
        <p:spPr>
          <a:xfrm>
            <a:off x="658497" y="353827"/>
            <a:ext cx="3362100" cy="12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6" name="Google Shape;436;p27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000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 3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 txBox="1">
            <a:spLocks noGrp="1"/>
          </p:cNvSpPr>
          <p:nvPr>
            <p:ph type="title"/>
          </p:nvPr>
        </p:nvSpPr>
        <p:spPr>
          <a:xfrm>
            <a:off x="557825" y="2540825"/>
            <a:ext cx="3362100" cy="20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86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/>
          <p:nvPr/>
        </p:nvSpPr>
        <p:spPr>
          <a:xfrm>
            <a:off x="1203275" y="63070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"/>
          <p:cNvSpPr/>
          <p:nvPr/>
        </p:nvSpPr>
        <p:spPr>
          <a:xfrm>
            <a:off x="3971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"/>
          <p:cNvSpPr/>
          <p:nvPr/>
        </p:nvSpPr>
        <p:spPr>
          <a:xfrm>
            <a:off x="6180963" y="8955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"/>
          <p:cNvSpPr/>
          <p:nvPr/>
        </p:nvSpPr>
        <p:spPr>
          <a:xfrm>
            <a:off x="79795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55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82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1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1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238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5063168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506317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1662525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166252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622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88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4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subTitle" idx="1"/>
          </p:nvPr>
        </p:nvSpPr>
        <p:spPr>
          <a:xfrm>
            <a:off x="3369050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subTitle" idx="2"/>
          </p:nvPr>
        </p:nvSpPr>
        <p:spPr>
          <a:xfrm>
            <a:off x="3360468" y="297080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subTitle" idx="3"/>
          </p:nvPr>
        </p:nvSpPr>
        <p:spPr>
          <a:xfrm>
            <a:off x="649492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5" name="Google Shape;495;p34"/>
          <p:cNvSpPr txBox="1">
            <a:spLocks noGrp="1"/>
          </p:cNvSpPr>
          <p:nvPr>
            <p:ph type="subTitle" idx="4"/>
          </p:nvPr>
        </p:nvSpPr>
        <p:spPr>
          <a:xfrm>
            <a:off x="643417" y="2970810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4"/>
          <p:cNvSpPr txBox="1">
            <a:spLocks noGrp="1"/>
          </p:cNvSpPr>
          <p:nvPr>
            <p:ph type="subTitle" idx="5"/>
          </p:nvPr>
        </p:nvSpPr>
        <p:spPr>
          <a:xfrm>
            <a:off x="6083593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7" name="Google Shape;497;p34"/>
          <p:cNvSpPr txBox="1">
            <a:spLocks noGrp="1"/>
          </p:cNvSpPr>
          <p:nvPr>
            <p:ph type="subTitle" idx="6"/>
          </p:nvPr>
        </p:nvSpPr>
        <p:spPr>
          <a:xfrm>
            <a:off x="6039500" y="2970800"/>
            <a:ext cx="24858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99" name="Google Shape;499;p34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00" name="Google Shape;500;p3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01" name="Google Shape;501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3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09" name="Google Shape;509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511;p3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12" name="Google Shape;512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4" name="Google Shape;514;p3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15" name="Google Shape;515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3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523" name="Google Shape;523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3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4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532" name="Google Shape;532;p34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533" name="Google Shape;533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34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536" name="Google Shape;536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34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4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5374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5"/>
          <p:cNvSpPr/>
          <p:nvPr/>
        </p:nvSpPr>
        <p:spPr>
          <a:xfrm>
            <a:off x="-691525" y="4566595"/>
            <a:ext cx="6337069" cy="772406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5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5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5"/>
          <p:cNvSpPr txBox="1">
            <a:spLocks noGrp="1"/>
          </p:cNvSpPr>
          <p:nvPr>
            <p:ph type="subTitle" idx="1"/>
          </p:nvPr>
        </p:nvSpPr>
        <p:spPr>
          <a:xfrm>
            <a:off x="5051300" y="2365318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9" name="Google Shape;559;p35"/>
          <p:cNvSpPr txBox="1">
            <a:spLocks noGrp="1"/>
          </p:cNvSpPr>
          <p:nvPr>
            <p:ph type="subTitle" idx="2"/>
          </p:nvPr>
        </p:nvSpPr>
        <p:spPr>
          <a:xfrm>
            <a:off x="5051300" y="2624363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35"/>
          <p:cNvSpPr txBox="1">
            <a:spLocks noGrp="1"/>
          </p:cNvSpPr>
          <p:nvPr>
            <p:ph type="subTitle" idx="3"/>
          </p:nvPr>
        </p:nvSpPr>
        <p:spPr>
          <a:xfrm>
            <a:off x="5051300" y="1307964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1" name="Google Shape;561;p35"/>
          <p:cNvSpPr txBox="1">
            <a:spLocks noGrp="1"/>
          </p:cNvSpPr>
          <p:nvPr>
            <p:ph type="subTitle" idx="4"/>
          </p:nvPr>
        </p:nvSpPr>
        <p:spPr>
          <a:xfrm>
            <a:off x="5051300" y="1567012"/>
            <a:ext cx="32424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35"/>
          <p:cNvSpPr txBox="1">
            <a:spLocks noGrp="1"/>
          </p:cNvSpPr>
          <p:nvPr>
            <p:ph type="subTitle" idx="5"/>
          </p:nvPr>
        </p:nvSpPr>
        <p:spPr>
          <a:xfrm>
            <a:off x="5051300" y="3422663"/>
            <a:ext cx="3242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3" name="Google Shape;563;p35"/>
          <p:cNvSpPr txBox="1">
            <a:spLocks noGrp="1"/>
          </p:cNvSpPr>
          <p:nvPr>
            <p:ph type="subTitle" idx="6"/>
          </p:nvPr>
        </p:nvSpPr>
        <p:spPr>
          <a:xfrm>
            <a:off x="5051300" y="3681714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871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0371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3720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8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8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8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8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8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92" name="Google Shape;692;p38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693" name="Google Shape;693;p38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38"/>
          <p:cNvSpPr txBox="1">
            <a:spLocks noGrp="1"/>
          </p:cNvSpPr>
          <p:nvPr>
            <p:ph type="ctrTitle" idx="2"/>
          </p:nvPr>
        </p:nvSpPr>
        <p:spPr>
          <a:xfrm>
            <a:off x="1511840" y="33628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1" name="Google Shape;711;p38"/>
          <p:cNvSpPr txBox="1">
            <a:spLocks noGrp="1"/>
          </p:cNvSpPr>
          <p:nvPr>
            <p:ph type="subTitle" idx="1"/>
          </p:nvPr>
        </p:nvSpPr>
        <p:spPr>
          <a:xfrm>
            <a:off x="1442540" y="3641026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2" name="Google Shape;712;p38"/>
          <p:cNvSpPr txBox="1">
            <a:spLocks noGrp="1"/>
          </p:cNvSpPr>
          <p:nvPr>
            <p:ph type="ctrTitle" idx="3"/>
          </p:nvPr>
        </p:nvSpPr>
        <p:spPr>
          <a:xfrm>
            <a:off x="5210405" y="1844501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3" name="Google Shape;713;p38"/>
          <p:cNvSpPr txBox="1">
            <a:spLocks noGrp="1"/>
          </p:cNvSpPr>
          <p:nvPr>
            <p:ph type="subTitle" idx="4"/>
          </p:nvPr>
        </p:nvSpPr>
        <p:spPr>
          <a:xfrm>
            <a:off x="5140955" y="2122701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4" name="Google Shape;714;p38"/>
          <p:cNvSpPr txBox="1">
            <a:spLocks noGrp="1"/>
          </p:cNvSpPr>
          <p:nvPr>
            <p:ph type="ctrTitle" idx="5"/>
          </p:nvPr>
        </p:nvSpPr>
        <p:spPr>
          <a:xfrm>
            <a:off x="1511840" y="1844501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5" name="Google Shape;715;p38"/>
          <p:cNvSpPr txBox="1">
            <a:spLocks noGrp="1"/>
          </p:cNvSpPr>
          <p:nvPr>
            <p:ph type="subTitle" idx="6"/>
          </p:nvPr>
        </p:nvSpPr>
        <p:spPr>
          <a:xfrm>
            <a:off x="1442540" y="2122701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 idx="7"/>
          </p:nvPr>
        </p:nvSpPr>
        <p:spPr>
          <a:xfrm>
            <a:off x="5210405" y="3362826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subTitle" idx="8"/>
          </p:nvPr>
        </p:nvSpPr>
        <p:spPr>
          <a:xfrm>
            <a:off x="5140955" y="3641026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301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dk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9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9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9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9"/>
          <p:cNvSpPr/>
          <p:nvPr/>
        </p:nvSpPr>
        <p:spPr>
          <a:xfrm flipH="1">
            <a:off x="2360239" y="4312975"/>
            <a:ext cx="4695762" cy="8462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5" name="Google Shape;725;p39"/>
          <p:cNvSpPr txBox="1">
            <a:spLocks noGrp="1"/>
          </p:cNvSpPr>
          <p:nvPr>
            <p:ph type="ctrTitle" idx="2"/>
          </p:nvPr>
        </p:nvSpPr>
        <p:spPr>
          <a:xfrm>
            <a:off x="1047740" y="31817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6" name="Google Shape;726;p39"/>
          <p:cNvSpPr txBox="1">
            <a:spLocks noGrp="1"/>
          </p:cNvSpPr>
          <p:nvPr>
            <p:ph type="subTitle" idx="1"/>
          </p:nvPr>
        </p:nvSpPr>
        <p:spPr>
          <a:xfrm>
            <a:off x="909140" y="3459925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7" name="Google Shape;727;p39"/>
          <p:cNvSpPr txBox="1">
            <a:spLocks noGrp="1"/>
          </p:cNvSpPr>
          <p:nvPr>
            <p:ph type="ctrTitle" idx="3"/>
          </p:nvPr>
        </p:nvSpPr>
        <p:spPr>
          <a:xfrm>
            <a:off x="5674355" y="1739600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8" name="Google Shape;728;p39"/>
          <p:cNvSpPr txBox="1">
            <a:spLocks noGrp="1"/>
          </p:cNvSpPr>
          <p:nvPr>
            <p:ph type="subTitle" idx="4"/>
          </p:nvPr>
        </p:nvSpPr>
        <p:spPr>
          <a:xfrm>
            <a:off x="5674355" y="2017800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9" name="Google Shape;729;p39"/>
          <p:cNvSpPr txBox="1">
            <a:spLocks noGrp="1"/>
          </p:cNvSpPr>
          <p:nvPr>
            <p:ph type="ctrTitle" idx="5"/>
          </p:nvPr>
        </p:nvSpPr>
        <p:spPr>
          <a:xfrm>
            <a:off x="1047740" y="1739600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6"/>
          </p:nvPr>
        </p:nvSpPr>
        <p:spPr>
          <a:xfrm>
            <a:off x="909140" y="2017800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1" name="Google Shape;731;p39"/>
          <p:cNvSpPr txBox="1">
            <a:spLocks noGrp="1"/>
          </p:cNvSpPr>
          <p:nvPr>
            <p:ph type="ctrTitle" idx="7"/>
          </p:nvPr>
        </p:nvSpPr>
        <p:spPr>
          <a:xfrm>
            <a:off x="5674355" y="3181725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2" name="Google Shape;732;p39"/>
          <p:cNvSpPr txBox="1">
            <a:spLocks noGrp="1"/>
          </p:cNvSpPr>
          <p:nvPr>
            <p:ph type="subTitle" idx="8"/>
          </p:nvPr>
        </p:nvSpPr>
        <p:spPr>
          <a:xfrm>
            <a:off x="5674355" y="3459925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3" name="Google Shape;733;p39"/>
          <p:cNvSpPr/>
          <p:nvPr/>
        </p:nvSpPr>
        <p:spPr>
          <a:xfrm>
            <a:off x="0" y="4729277"/>
            <a:ext cx="4695762" cy="42990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9"/>
          <p:cNvSpPr/>
          <p:nvPr/>
        </p:nvSpPr>
        <p:spPr>
          <a:xfrm>
            <a:off x="0" y="4458449"/>
            <a:ext cx="9143996" cy="685092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20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469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1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1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1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1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1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64" name="Google Shape;764;p41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1"/>
          <p:cNvSpPr txBox="1">
            <a:spLocks noGrp="1"/>
          </p:cNvSpPr>
          <p:nvPr>
            <p:ph type="subTitle" idx="1"/>
          </p:nvPr>
        </p:nvSpPr>
        <p:spPr>
          <a:xfrm>
            <a:off x="3435725" y="154927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6" name="Google Shape;766;p41"/>
          <p:cNvSpPr txBox="1">
            <a:spLocks noGrp="1"/>
          </p:cNvSpPr>
          <p:nvPr>
            <p:ph type="subTitle" idx="2"/>
          </p:nvPr>
        </p:nvSpPr>
        <p:spPr>
          <a:xfrm>
            <a:off x="3436726" y="181972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41"/>
          <p:cNvSpPr txBox="1">
            <a:spLocks noGrp="1"/>
          </p:cNvSpPr>
          <p:nvPr>
            <p:ph type="subTitle" idx="3"/>
          </p:nvPr>
        </p:nvSpPr>
        <p:spPr>
          <a:xfrm>
            <a:off x="3435725" y="287702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8" name="Google Shape;768;p41"/>
          <p:cNvSpPr txBox="1">
            <a:spLocks noGrp="1"/>
          </p:cNvSpPr>
          <p:nvPr>
            <p:ph type="subTitle" idx="4"/>
          </p:nvPr>
        </p:nvSpPr>
        <p:spPr>
          <a:xfrm>
            <a:off x="3436726" y="314737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0" name="Google Shape;770;p41"/>
          <p:cNvSpPr txBox="1">
            <a:spLocks noGrp="1"/>
          </p:cNvSpPr>
          <p:nvPr>
            <p:ph type="subTitle" idx="5"/>
          </p:nvPr>
        </p:nvSpPr>
        <p:spPr>
          <a:xfrm>
            <a:off x="6153450" y="154927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1" name="Google Shape;771;p41"/>
          <p:cNvSpPr txBox="1">
            <a:spLocks noGrp="1"/>
          </p:cNvSpPr>
          <p:nvPr>
            <p:ph type="subTitle" idx="6"/>
          </p:nvPr>
        </p:nvSpPr>
        <p:spPr>
          <a:xfrm>
            <a:off x="6154450" y="181972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41"/>
          <p:cNvSpPr txBox="1">
            <a:spLocks noGrp="1"/>
          </p:cNvSpPr>
          <p:nvPr>
            <p:ph type="subTitle" idx="7"/>
          </p:nvPr>
        </p:nvSpPr>
        <p:spPr>
          <a:xfrm>
            <a:off x="6153450" y="287702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3" name="Google Shape;773;p41"/>
          <p:cNvSpPr txBox="1">
            <a:spLocks noGrp="1"/>
          </p:cNvSpPr>
          <p:nvPr>
            <p:ph type="subTitle" idx="8"/>
          </p:nvPr>
        </p:nvSpPr>
        <p:spPr>
          <a:xfrm>
            <a:off x="6154450" y="314737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41"/>
          <p:cNvSpPr txBox="1">
            <a:spLocks noGrp="1"/>
          </p:cNvSpPr>
          <p:nvPr>
            <p:ph type="subTitle" idx="9"/>
          </p:nvPr>
        </p:nvSpPr>
        <p:spPr>
          <a:xfrm>
            <a:off x="722000" y="154927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5" name="Google Shape;775;p41"/>
          <p:cNvSpPr txBox="1">
            <a:spLocks noGrp="1"/>
          </p:cNvSpPr>
          <p:nvPr>
            <p:ph type="subTitle" idx="13"/>
          </p:nvPr>
        </p:nvSpPr>
        <p:spPr>
          <a:xfrm>
            <a:off x="723000" y="181972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41"/>
          <p:cNvSpPr txBox="1">
            <a:spLocks noGrp="1"/>
          </p:cNvSpPr>
          <p:nvPr>
            <p:ph type="subTitle" idx="14"/>
          </p:nvPr>
        </p:nvSpPr>
        <p:spPr>
          <a:xfrm>
            <a:off x="722000" y="287702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7" name="Google Shape;777;p41"/>
          <p:cNvSpPr txBox="1">
            <a:spLocks noGrp="1"/>
          </p:cNvSpPr>
          <p:nvPr>
            <p:ph type="subTitle" idx="15"/>
          </p:nvPr>
        </p:nvSpPr>
        <p:spPr>
          <a:xfrm>
            <a:off x="723000" y="314737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82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2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80" name="Google Shape;780;p42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2"/>
          <p:cNvSpPr txBox="1">
            <a:spLocks noGrp="1"/>
          </p:cNvSpPr>
          <p:nvPr>
            <p:ph type="title" hasCustomPrompt="1"/>
          </p:nvPr>
        </p:nvSpPr>
        <p:spPr>
          <a:xfrm>
            <a:off x="740775" y="1761875"/>
            <a:ext cx="56109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2" name="Google Shape;782;p42"/>
          <p:cNvSpPr txBox="1">
            <a:spLocks noGrp="1"/>
          </p:cNvSpPr>
          <p:nvPr>
            <p:ph type="subTitle" idx="1"/>
          </p:nvPr>
        </p:nvSpPr>
        <p:spPr>
          <a:xfrm>
            <a:off x="2253025" y="3398250"/>
            <a:ext cx="25863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42"/>
          <p:cNvSpPr txBox="1">
            <a:spLocks noGrp="1"/>
          </p:cNvSpPr>
          <p:nvPr>
            <p:ph type="subTitle" idx="2"/>
          </p:nvPr>
        </p:nvSpPr>
        <p:spPr>
          <a:xfrm>
            <a:off x="2252975" y="971236"/>
            <a:ext cx="25863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0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3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3"/>
          <p:cNvSpPr txBox="1">
            <a:spLocks noGrp="1"/>
          </p:cNvSpPr>
          <p:nvPr>
            <p:ph type="subTitle" idx="1"/>
          </p:nvPr>
        </p:nvSpPr>
        <p:spPr>
          <a:xfrm>
            <a:off x="1646415" y="1412641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43"/>
          <p:cNvSpPr txBox="1">
            <a:spLocks noGrp="1"/>
          </p:cNvSpPr>
          <p:nvPr>
            <p:ph type="title" hasCustomPrompt="1"/>
          </p:nvPr>
        </p:nvSpPr>
        <p:spPr>
          <a:xfrm>
            <a:off x="1635775" y="564500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4" name="Google Shape;794;p43"/>
          <p:cNvSpPr txBox="1">
            <a:spLocks noGrp="1"/>
          </p:cNvSpPr>
          <p:nvPr>
            <p:ph type="subTitle" idx="2"/>
          </p:nvPr>
        </p:nvSpPr>
        <p:spPr>
          <a:xfrm>
            <a:off x="1646415" y="277869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43"/>
          <p:cNvSpPr txBox="1">
            <a:spLocks noGrp="1"/>
          </p:cNvSpPr>
          <p:nvPr>
            <p:ph type="title" idx="3" hasCustomPrompt="1"/>
          </p:nvPr>
        </p:nvSpPr>
        <p:spPr>
          <a:xfrm>
            <a:off x="1635775" y="193055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43"/>
          <p:cNvSpPr txBox="1">
            <a:spLocks noGrp="1"/>
          </p:cNvSpPr>
          <p:nvPr>
            <p:ph type="subTitle" idx="4"/>
          </p:nvPr>
        </p:nvSpPr>
        <p:spPr>
          <a:xfrm>
            <a:off x="1646415" y="414508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3"/>
          <p:cNvSpPr txBox="1">
            <a:spLocks noGrp="1"/>
          </p:cNvSpPr>
          <p:nvPr>
            <p:ph type="title" idx="5" hasCustomPrompt="1"/>
          </p:nvPr>
        </p:nvSpPr>
        <p:spPr>
          <a:xfrm>
            <a:off x="1635775" y="329694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8711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4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4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4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4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4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 txBox="1">
            <a:spLocks noGrp="1"/>
          </p:cNvSpPr>
          <p:nvPr>
            <p:ph type="subTitle" idx="1"/>
          </p:nvPr>
        </p:nvSpPr>
        <p:spPr>
          <a:xfrm>
            <a:off x="2600300" y="2010500"/>
            <a:ext cx="396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44"/>
          <p:cNvSpPr txBox="1">
            <a:spLocks noGrp="1"/>
          </p:cNvSpPr>
          <p:nvPr>
            <p:ph type="title" hasCustomPrompt="1"/>
          </p:nvPr>
        </p:nvSpPr>
        <p:spPr>
          <a:xfrm>
            <a:off x="3000775" y="9455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8" name="Google Shape;808;p44"/>
          <p:cNvSpPr txBox="1">
            <a:spLocks noGrp="1"/>
          </p:cNvSpPr>
          <p:nvPr>
            <p:ph type="subTitle" idx="2"/>
          </p:nvPr>
        </p:nvSpPr>
        <p:spPr>
          <a:xfrm>
            <a:off x="1153206" y="3630289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44"/>
          <p:cNvSpPr txBox="1">
            <a:spLocks noGrp="1"/>
          </p:cNvSpPr>
          <p:nvPr>
            <p:ph type="title" idx="3" hasCustomPrompt="1"/>
          </p:nvPr>
        </p:nvSpPr>
        <p:spPr>
          <a:xfrm>
            <a:off x="1147500" y="27177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44"/>
          <p:cNvSpPr txBox="1">
            <a:spLocks noGrp="1"/>
          </p:cNvSpPr>
          <p:nvPr>
            <p:ph type="subTitle" idx="4"/>
          </p:nvPr>
        </p:nvSpPr>
        <p:spPr>
          <a:xfrm>
            <a:off x="4844406" y="3630300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44"/>
          <p:cNvSpPr txBox="1">
            <a:spLocks noGrp="1"/>
          </p:cNvSpPr>
          <p:nvPr>
            <p:ph type="title" idx="5" hasCustomPrompt="1"/>
          </p:nvPr>
        </p:nvSpPr>
        <p:spPr>
          <a:xfrm>
            <a:off x="4838700" y="2717711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27589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dk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5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5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5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5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5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5"/>
          <p:cNvSpPr/>
          <p:nvPr/>
        </p:nvSpPr>
        <p:spPr>
          <a:xfrm>
            <a:off x="3971453" y="1283906"/>
            <a:ext cx="26171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5"/>
          <p:cNvSpPr txBox="1">
            <a:spLocks noGrp="1"/>
          </p:cNvSpPr>
          <p:nvPr>
            <p:ph type="subTitle" idx="1"/>
          </p:nvPr>
        </p:nvSpPr>
        <p:spPr>
          <a:xfrm>
            <a:off x="872222" y="194970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45"/>
          <p:cNvSpPr txBox="1">
            <a:spLocks noGrp="1"/>
          </p:cNvSpPr>
          <p:nvPr>
            <p:ph type="title" hasCustomPrompt="1"/>
          </p:nvPr>
        </p:nvSpPr>
        <p:spPr>
          <a:xfrm>
            <a:off x="872222" y="1101568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2" name="Google Shape;822;p45"/>
          <p:cNvSpPr txBox="1">
            <a:spLocks noGrp="1"/>
          </p:cNvSpPr>
          <p:nvPr>
            <p:ph type="subTitle" idx="2"/>
          </p:nvPr>
        </p:nvSpPr>
        <p:spPr>
          <a:xfrm>
            <a:off x="872222" y="362055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45"/>
          <p:cNvSpPr txBox="1">
            <a:spLocks noGrp="1"/>
          </p:cNvSpPr>
          <p:nvPr>
            <p:ph type="title" idx="3" hasCustomPrompt="1"/>
          </p:nvPr>
        </p:nvSpPr>
        <p:spPr>
          <a:xfrm>
            <a:off x="872222" y="2772419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4" name="Google Shape;824;p45"/>
          <p:cNvSpPr txBox="1">
            <a:spLocks noGrp="1"/>
          </p:cNvSpPr>
          <p:nvPr>
            <p:ph type="subTitle" idx="4"/>
          </p:nvPr>
        </p:nvSpPr>
        <p:spPr>
          <a:xfrm>
            <a:off x="4765672" y="3620569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45"/>
          <p:cNvSpPr txBox="1">
            <a:spLocks noGrp="1"/>
          </p:cNvSpPr>
          <p:nvPr>
            <p:ph type="title" idx="5" hasCustomPrompt="1"/>
          </p:nvPr>
        </p:nvSpPr>
        <p:spPr>
          <a:xfrm>
            <a:off x="4765672" y="2773506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>
            <a:spLocks noGrp="1"/>
          </p:cNvSpPr>
          <p:nvPr>
            <p:ph type="subTitle" idx="6"/>
          </p:nvPr>
        </p:nvSpPr>
        <p:spPr>
          <a:xfrm>
            <a:off x="4765672" y="1948644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45"/>
          <p:cNvSpPr txBox="1">
            <a:spLocks noGrp="1"/>
          </p:cNvSpPr>
          <p:nvPr>
            <p:ph type="title" idx="7" hasCustomPrompt="1"/>
          </p:nvPr>
        </p:nvSpPr>
        <p:spPr>
          <a:xfrm>
            <a:off x="4765672" y="1101581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3221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2">
  <p:cSld name="Tittle and text 2"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6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6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6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6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6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7" name="Google Shape;837;p46"/>
          <p:cNvSpPr txBox="1">
            <a:spLocks noGrp="1"/>
          </p:cNvSpPr>
          <p:nvPr>
            <p:ph type="subTitle" idx="1"/>
          </p:nvPr>
        </p:nvSpPr>
        <p:spPr>
          <a:xfrm>
            <a:off x="899050" y="1908625"/>
            <a:ext cx="21411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46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748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Tittle and text 3">
    <p:bg>
      <p:bgPr>
        <a:solidFill>
          <a:schemeClr val="dk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7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7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7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7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7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8" name="Google Shape;848;p47"/>
          <p:cNvSpPr txBox="1">
            <a:spLocks noGrp="1"/>
          </p:cNvSpPr>
          <p:nvPr>
            <p:ph type="subTitle" idx="1"/>
          </p:nvPr>
        </p:nvSpPr>
        <p:spPr>
          <a:xfrm>
            <a:off x="6012150" y="1908625"/>
            <a:ext cx="24732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47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51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1_Tittle and text 3">
    <p:bg>
      <p:bgPr>
        <a:solidFill>
          <a:schemeClr val="dk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8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8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8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8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8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9" name="Google Shape;859;p48"/>
          <p:cNvSpPr txBox="1">
            <a:spLocks noGrp="1"/>
          </p:cNvSpPr>
          <p:nvPr>
            <p:ph type="subTitle" idx="1"/>
          </p:nvPr>
        </p:nvSpPr>
        <p:spPr>
          <a:xfrm>
            <a:off x="899050" y="1532825"/>
            <a:ext cx="5254500" cy="25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0" name="Google Shape;860;p48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10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1075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6017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922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66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375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561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107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417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956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4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786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397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798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47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93824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604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1156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65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901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582663" y="1438679"/>
            <a:ext cx="28410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4818718" y="1438684"/>
            <a:ext cx="27426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82675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69550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7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917875" y="3223237"/>
            <a:ext cx="25503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408200" y="3223262"/>
            <a:ext cx="23391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5687325" y="3218211"/>
            <a:ext cx="23946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45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238085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238085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614740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614740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238085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2380850" y="34369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614740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6147400" y="3436976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866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2515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22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444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20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943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2696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48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2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695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871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692150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283450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803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2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2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7754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090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1797700" y="585000"/>
            <a:ext cx="5548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1684975" y="3508775"/>
            <a:ext cx="5774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840025" y="2033875"/>
            <a:ext cx="7464000" cy="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678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3AF5-F6EF-43A5-8F7F-2122ABD1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E4948-43FC-466C-B6C0-7576609D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3F69-036D-45B7-8444-A35B9780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19516-E918-4EDE-8B44-AE605EEE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D61F-7286-4002-B79A-629CBCB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C7AB4-D669-45BA-8B80-2452D0708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591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CC28-8EA7-4681-91C7-1352FE1B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CC50-99E3-4F13-91E5-33961DAA8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0B0D8-1386-4656-8A83-78AFC3D7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E844C-A422-4E28-83F0-8F6CBA39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1981A-3D05-411D-B64F-4C0A9457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97CC-DEEE-40BF-B1B5-794EF6885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8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8277A1FC-0D9F-4C42-A158-140458D8A5B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63838"/>
            <a:ext cx="1115196" cy="10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3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9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33867B-5C02-45FC-A3FB-28D8A67B4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748CD97-A37D-4876-89C3-9AB2BA7B8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DC2F7DB-7D3F-4880-A433-D3A220DEE6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B9E0E96-D25A-4379-8634-C429EA652D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3817B12-F607-444A-A076-A643C386E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fld id="{EAED0988-2942-4CE1-AFAB-0C368A0F7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Relationship Id="rId5" Type="http://schemas.microsoft.com/office/2007/relationships/hdphoto" Target="../media/hdphoto27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39.png"/><Relationship Id="rId50" Type="http://schemas.openxmlformats.org/officeDocument/2006/relationships/image" Target="../media/image40.png"/><Relationship Id="rId55" Type="http://schemas.openxmlformats.org/officeDocument/2006/relationships/slide" Target="slide11.xml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9" Type="http://schemas.openxmlformats.org/officeDocument/2006/relationships/image" Target="../media/image31.png"/><Relationship Id="rId11" Type="http://schemas.microsoft.com/office/2007/relationships/hdphoto" Target="../media/hdphoto7.wdp"/><Relationship Id="rId24" Type="http://schemas.openxmlformats.org/officeDocument/2006/relationships/image" Target="../media/image2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4.xml"/><Relationship Id="rId45" Type="http://schemas.microsoft.com/office/2007/relationships/hdphoto" Target="../media/hdphoto22.wdp"/><Relationship Id="rId53" Type="http://schemas.openxmlformats.org/officeDocument/2006/relationships/image" Target="../media/image41.png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microsoft.com/office/2007/relationships/hdphoto" Target="../media/hdphoto16.wdp"/><Relationship Id="rId35" Type="http://schemas.openxmlformats.org/officeDocument/2006/relationships/image" Target="../media/image34.png"/><Relationship Id="rId43" Type="http://schemas.openxmlformats.org/officeDocument/2006/relationships/slide" Target="slide5.xml"/><Relationship Id="rId48" Type="http://schemas.microsoft.com/office/2007/relationships/hdphoto" Target="../media/hdphoto23.wdp"/><Relationship Id="rId56" Type="http://schemas.openxmlformats.org/officeDocument/2006/relationships/image" Target="../media/image42.png"/><Relationship Id="rId8" Type="http://schemas.openxmlformats.org/officeDocument/2006/relationships/image" Target="../media/image20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microsoft.com/office/2007/relationships/hdphoto" Target="../media/hdphoto10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slide" Target="slide6.xml"/><Relationship Id="rId20" Type="http://schemas.openxmlformats.org/officeDocument/2006/relationships/image" Target="../media/image26.png"/><Relationship Id="rId41" Type="http://schemas.openxmlformats.org/officeDocument/2006/relationships/image" Target="../media/image3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35.png"/><Relationship Id="rId49" Type="http://schemas.openxmlformats.org/officeDocument/2006/relationships/slide" Target="slide8.xml"/><Relationship Id="rId57" Type="http://schemas.microsoft.com/office/2007/relationships/hdphoto" Target="../media/hdphoto26.wdp"/><Relationship Id="rId10" Type="http://schemas.openxmlformats.org/officeDocument/2006/relationships/image" Target="../media/image21.png"/><Relationship Id="rId31" Type="http://schemas.openxmlformats.org/officeDocument/2006/relationships/image" Target="../media/image32.png"/><Relationship Id="rId44" Type="http://schemas.openxmlformats.org/officeDocument/2006/relationships/image" Target="../media/image38.png"/><Relationship Id="rId5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357;p70">
            <a:extLst>
              <a:ext uri="{FF2B5EF4-FFF2-40B4-BE49-F238E27FC236}">
                <a16:creationId xmlns:a16="http://schemas.microsoft.com/office/drawing/2014/main" id="{0AB738C3-A0C2-440A-9523-FBB0C935A8F6}"/>
              </a:ext>
            </a:extLst>
          </p:cNvPr>
          <p:cNvGrpSpPr/>
          <p:nvPr/>
        </p:nvGrpSpPr>
        <p:grpSpPr>
          <a:xfrm>
            <a:off x="-768694" y="4705350"/>
            <a:ext cx="758002" cy="502561"/>
            <a:chOff x="5875825" y="1610200"/>
            <a:chExt cx="1352850" cy="896950"/>
          </a:xfrm>
        </p:grpSpPr>
        <p:sp>
          <p:nvSpPr>
            <p:cNvPr id="10" name="Google Shape;2358;p70">
              <a:extLst>
                <a:ext uri="{FF2B5EF4-FFF2-40B4-BE49-F238E27FC236}">
                  <a16:creationId xmlns:a16="http://schemas.microsoft.com/office/drawing/2014/main" id="{3C638A11-15AB-4633-8339-F9E13D3D13EE}"/>
                </a:ext>
              </a:extLst>
            </p:cNvPr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9;p70">
              <a:extLst>
                <a:ext uri="{FF2B5EF4-FFF2-40B4-BE49-F238E27FC236}">
                  <a16:creationId xmlns:a16="http://schemas.microsoft.com/office/drawing/2014/main" id="{FA6F4FBF-ACA4-4FB6-BCF5-FCDD215F2BC2}"/>
                </a:ext>
              </a:extLst>
            </p:cNvPr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0;p70">
              <a:extLst>
                <a:ext uri="{FF2B5EF4-FFF2-40B4-BE49-F238E27FC236}">
                  <a16:creationId xmlns:a16="http://schemas.microsoft.com/office/drawing/2014/main" id="{6C798EA3-1702-41FF-ACD0-3C7E245C1C0F}"/>
                </a:ext>
              </a:extLst>
            </p:cNvPr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1;p70">
              <a:extLst>
                <a:ext uri="{FF2B5EF4-FFF2-40B4-BE49-F238E27FC236}">
                  <a16:creationId xmlns:a16="http://schemas.microsoft.com/office/drawing/2014/main" id="{DA7A0039-7687-4900-A0F2-CEC5C9C28780}"/>
                </a:ext>
              </a:extLst>
            </p:cNvPr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2;p70">
              <a:extLst>
                <a:ext uri="{FF2B5EF4-FFF2-40B4-BE49-F238E27FC236}">
                  <a16:creationId xmlns:a16="http://schemas.microsoft.com/office/drawing/2014/main" id="{DB527B6A-32DF-4553-A768-DE05B5AEAEF6}"/>
                </a:ext>
              </a:extLst>
            </p:cNvPr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3;p70">
              <a:extLst>
                <a:ext uri="{FF2B5EF4-FFF2-40B4-BE49-F238E27FC236}">
                  <a16:creationId xmlns:a16="http://schemas.microsoft.com/office/drawing/2014/main" id="{DA5181C5-9F2F-4A7D-9DE1-AE442F90E08E}"/>
                </a:ext>
              </a:extLst>
            </p:cNvPr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4;p70">
              <a:extLst>
                <a:ext uri="{FF2B5EF4-FFF2-40B4-BE49-F238E27FC236}">
                  <a16:creationId xmlns:a16="http://schemas.microsoft.com/office/drawing/2014/main" id="{2FBA46D5-451A-47A2-B154-F0EF25455A44}"/>
                </a:ext>
              </a:extLst>
            </p:cNvPr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5;p70">
              <a:extLst>
                <a:ext uri="{FF2B5EF4-FFF2-40B4-BE49-F238E27FC236}">
                  <a16:creationId xmlns:a16="http://schemas.microsoft.com/office/drawing/2014/main" id="{76DB0922-ADCD-45CD-8AEF-383E9E95BBE2}"/>
                </a:ext>
              </a:extLst>
            </p:cNvPr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6;p70">
              <a:extLst>
                <a:ext uri="{FF2B5EF4-FFF2-40B4-BE49-F238E27FC236}">
                  <a16:creationId xmlns:a16="http://schemas.microsoft.com/office/drawing/2014/main" id="{23D6219C-2D80-46D8-91A9-6E71F97E7812}"/>
                </a:ext>
              </a:extLst>
            </p:cNvPr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7;p70">
              <a:extLst>
                <a:ext uri="{FF2B5EF4-FFF2-40B4-BE49-F238E27FC236}">
                  <a16:creationId xmlns:a16="http://schemas.microsoft.com/office/drawing/2014/main" id="{8CFAAB5E-311E-467B-9333-E5CCAD627E96}"/>
                </a:ext>
              </a:extLst>
            </p:cNvPr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8;p70">
              <a:extLst>
                <a:ext uri="{FF2B5EF4-FFF2-40B4-BE49-F238E27FC236}">
                  <a16:creationId xmlns:a16="http://schemas.microsoft.com/office/drawing/2014/main" id="{C6440E68-AFB3-4CCD-9DB8-2FFD368F8E24}"/>
                </a:ext>
              </a:extLst>
            </p:cNvPr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9;p70">
              <a:extLst>
                <a:ext uri="{FF2B5EF4-FFF2-40B4-BE49-F238E27FC236}">
                  <a16:creationId xmlns:a16="http://schemas.microsoft.com/office/drawing/2014/main" id="{EED023A4-424E-4187-95AD-D6FF8D962473}"/>
                </a:ext>
              </a:extLst>
            </p:cNvPr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0;p70">
              <a:extLst>
                <a:ext uri="{FF2B5EF4-FFF2-40B4-BE49-F238E27FC236}">
                  <a16:creationId xmlns:a16="http://schemas.microsoft.com/office/drawing/2014/main" id="{F603DCF5-911A-4D0C-BADF-C63A7D4EFE59}"/>
                </a:ext>
              </a:extLst>
            </p:cNvPr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1;p70">
              <a:extLst>
                <a:ext uri="{FF2B5EF4-FFF2-40B4-BE49-F238E27FC236}">
                  <a16:creationId xmlns:a16="http://schemas.microsoft.com/office/drawing/2014/main" id="{2FEE9FAF-8C06-4E72-A8D5-F01DDCFCB0D3}"/>
                </a:ext>
              </a:extLst>
            </p:cNvPr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2;p70">
              <a:extLst>
                <a:ext uri="{FF2B5EF4-FFF2-40B4-BE49-F238E27FC236}">
                  <a16:creationId xmlns:a16="http://schemas.microsoft.com/office/drawing/2014/main" id="{93C7B4FD-866D-4C03-BC9C-8233E606C62E}"/>
                </a:ext>
              </a:extLst>
            </p:cNvPr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333;p70">
            <a:extLst>
              <a:ext uri="{FF2B5EF4-FFF2-40B4-BE49-F238E27FC236}">
                <a16:creationId xmlns:a16="http://schemas.microsoft.com/office/drawing/2014/main" id="{F2E9800C-CAB2-451A-A8F6-FEA7389236A1}"/>
              </a:ext>
            </a:extLst>
          </p:cNvPr>
          <p:cNvSpPr/>
          <p:nvPr/>
        </p:nvSpPr>
        <p:spPr>
          <a:xfrm flipH="1">
            <a:off x="-222" y="4896183"/>
            <a:ext cx="4437185" cy="247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5FDE9E-59E0-457A-A52E-7F58B630F13E}"/>
              </a:ext>
            </a:extLst>
          </p:cNvPr>
          <p:cNvGrpSpPr/>
          <p:nvPr/>
        </p:nvGrpSpPr>
        <p:grpSpPr>
          <a:xfrm>
            <a:off x="240149" y="438150"/>
            <a:ext cx="5020582" cy="3431774"/>
            <a:chOff x="240149" y="438150"/>
            <a:chExt cx="5020582" cy="3431774"/>
          </a:xfrm>
        </p:grpSpPr>
        <p:pic>
          <p:nvPicPr>
            <p:cNvPr id="26" name="Google Shape;227;p47">
              <a:extLst>
                <a:ext uri="{FF2B5EF4-FFF2-40B4-BE49-F238E27FC236}">
                  <a16:creationId xmlns:a16="http://schemas.microsoft.com/office/drawing/2014/main" id="{8906C7FD-8B32-4C4E-9FBD-62EE7E64C3E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40150" y="438150"/>
              <a:ext cx="5020581" cy="3431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50FFA0-65AD-4375-8832-27E9F25591F7}"/>
                </a:ext>
              </a:extLst>
            </p:cNvPr>
            <p:cNvSpPr txBox="1"/>
            <p:nvPr/>
          </p:nvSpPr>
          <p:spPr>
            <a:xfrm>
              <a:off x="240149" y="1276874"/>
              <a:ext cx="47933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VNNaive Inline" panose="02010503010101020104" pitchFamily="2" charset="0"/>
                </a:rPr>
                <a:t>Toán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</a:p>
            <a:p>
              <a:pPr algn="ctr"/>
              <a:r>
                <a:rPr lang="en-US" sz="3600" dirty="0" err="1">
                  <a:latin typeface="#9Slide04 SVNNaive Inline" panose="02010503010101020104" pitchFamily="2" charset="0"/>
                </a:rPr>
                <a:t>Luyện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tập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chung</a:t>
              </a:r>
              <a:endParaRPr lang="en-US" sz="3600" dirty="0">
                <a:latin typeface="#9Slide04 SVNNaive Inline" panose="02010503010101020104" pitchFamily="2" charset="0"/>
              </a:endParaRPr>
            </a:p>
            <a:p>
              <a:pPr algn="ctr"/>
              <a:r>
                <a:rPr lang="en-US" sz="2800" dirty="0">
                  <a:latin typeface="#9Slide04 SVNNaive Inline" panose="02010503010101020104" pitchFamily="2" charset="0"/>
                </a:rPr>
                <a:t>Trang 95 </a:t>
              </a:r>
            </a:p>
          </p:txBody>
        </p:sp>
      </p:grpSp>
      <p:grpSp>
        <p:nvGrpSpPr>
          <p:cNvPr id="30" name="Google Shape;1387;p62">
            <a:extLst>
              <a:ext uri="{FF2B5EF4-FFF2-40B4-BE49-F238E27FC236}">
                <a16:creationId xmlns:a16="http://schemas.microsoft.com/office/drawing/2014/main" id="{ACDA308F-F87F-456B-A5AB-BC360551301E}"/>
              </a:ext>
            </a:extLst>
          </p:cNvPr>
          <p:cNvGrpSpPr/>
          <p:nvPr/>
        </p:nvGrpSpPr>
        <p:grpSpPr>
          <a:xfrm>
            <a:off x="1798582" y="4163946"/>
            <a:ext cx="419788" cy="740576"/>
            <a:chOff x="591090" y="1835641"/>
            <a:chExt cx="991412" cy="3304922"/>
          </a:xfrm>
        </p:grpSpPr>
        <p:sp>
          <p:nvSpPr>
            <p:cNvPr id="31" name="Google Shape;1388;p62">
              <a:extLst>
                <a:ext uri="{FF2B5EF4-FFF2-40B4-BE49-F238E27FC236}">
                  <a16:creationId xmlns:a16="http://schemas.microsoft.com/office/drawing/2014/main" id="{F59E1819-618E-430A-9EA1-4F684C2D33CC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9;p62">
              <a:extLst>
                <a:ext uri="{FF2B5EF4-FFF2-40B4-BE49-F238E27FC236}">
                  <a16:creationId xmlns:a16="http://schemas.microsoft.com/office/drawing/2014/main" id="{5079324D-F83F-4E2C-B82E-17B3C97FE6B6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90;p62">
              <a:extLst>
                <a:ext uri="{FF2B5EF4-FFF2-40B4-BE49-F238E27FC236}">
                  <a16:creationId xmlns:a16="http://schemas.microsoft.com/office/drawing/2014/main" id="{FBE894B5-9CC8-4C89-8E1C-A27E3BF104FB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1;p62">
              <a:extLst>
                <a:ext uri="{FF2B5EF4-FFF2-40B4-BE49-F238E27FC236}">
                  <a16:creationId xmlns:a16="http://schemas.microsoft.com/office/drawing/2014/main" id="{1B6CA454-F998-459B-841C-3722023626E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92;p62">
              <a:extLst>
                <a:ext uri="{FF2B5EF4-FFF2-40B4-BE49-F238E27FC236}">
                  <a16:creationId xmlns:a16="http://schemas.microsoft.com/office/drawing/2014/main" id="{F0510A71-4EEE-4CA9-BE8D-4FD48D1459F4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93;p62">
              <a:extLst>
                <a:ext uri="{FF2B5EF4-FFF2-40B4-BE49-F238E27FC236}">
                  <a16:creationId xmlns:a16="http://schemas.microsoft.com/office/drawing/2014/main" id="{1D0E1805-1D54-441C-912F-261EACC155A1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94;p62">
              <a:extLst>
                <a:ext uri="{FF2B5EF4-FFF2-40B4-BE49-F238E27FC236}">
                  <a16:creationId xmlns:a16="http://schemas.microsoft.com/office/drawing/2014/main" id="{FF2E89B2-A186-4FD9-9AC8-53E0B2782F17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95;p62">
              <a:extLst>
                <a:ext uri="{FF2B5EF4-FFF2-40B4-BE49-F238E27FC236}">
                  <a16:creationId xmlns:a16="http://schemas.microsoft.com/office/drawing/2014/main" id="{56A48264-E61D-42F9-A1F6-049085E0B15D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6;p62">
              <a:extLst>
                <a:ext uri="{FF2B5EF4-FFF2-40B4-BE49-F238E27FC236}">
                  <a16:creationId xmlns:a16="http://schemas.microsoft.com/office/drawing/2014/main" id="{21946014-23F0-435B-835A-9DA3A9AA5450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7;p62">
              <a:extLst>
                <a:ext uri="{FF2B5EF4-FFF2-40B4-BE49-F238E27FC236}">
                  <a16:creationId xmlns:a16="http://schemas.microsoft.com/office/drawing/2014/main" id="{9FE7428B-91DA-4F8E-A013-4B1E44DE7120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8;p62">
              <a:extLst>
                <a:ext uri="{FF2B5EF4-FFF2-40B4-BE49-F238E27FC236}">
                  <a16:creationId xmlns:a16="http://schemas.microsoft.com/office/drawing/2014/main" id="{DE5C990A-A04D-4A34-9D9C-FBF19FF12245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9;p62">
              <a:extLst>
                <a:ext uri="{FF2B5EF4-FFF2-40B4-BE49-F238E27FC236}">
                  <a16:creationId xmlns:a16="http://schemas.microsoft.com/office/drawing/2014/main" id="{B293DDEA-47CA-4CAE-B070-A79E21E8B091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00;p62">
              <a:extLst>
                <a:ext uri="{FF2B5EF4-FFF2-40B4-BE49-F238E27FC236}">
                  <a16:creationId xmlns:a16="http://schemas.microsoft.com/office/drawing/2014/main" id="{9091963D-B97A-480C-838B-0125AC63D495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01;p62">
              <a:extLst>
                <a:ext uri="{FF2B5EF4-FFF2-40B4-BE49-F238E27FC236}">
                  <a16:creationId xmlns:a16="http://schemas.microsoft.com/office/drawing/2014/main" id="{4D2C633E-C987-4847-94D3-2D73B0E7C2E0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02;p62">
              <a:extLst>
                <a:ext uri="{FF2B5EF4-FFF2-40B4-BE49-F238E27FC236}">
                  <a16:creationId xmlns:a16="http://schemas.microsoft.com/office/drawing/2014/main" id="{5EDDF805-17FA-45D4-A36F-3F934574B01D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03;p62">
              <a:extLst>
                <a:ext uri="{FF2B5EF4-FFF2-40B4-BE49-F238E27FC236}">
                  <a16:creationId xmlns:a16="http://schemas.microsoft.com/office/drawing/2014/main" id="{421542E9-9FF1-4D05-90EE-32454AA6699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04;p62">
              <a:extLst>
                <a:ext uri="{FF2B5EF4-FFF2-40B4-BE49-F238E27FC236}">
                  <a16:creationId xmlns:a16="http://schemas.microsoft.com/office/drawing/2014/main" id="{C1F0BD4A-54E1-4E19-928B-26EA13268BF1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05;p62">
              <a:extLst>
                <a:ext uri="{FF2B5EF4-FFF2-40B4-BE49-F238E27FC236}">
                  <a16:creationId xmlns:a16="http://schemas.microsoft.com/office/drawing/2014/main" id="{A53DB9D0-E526-461F-B773-5CEBD012B669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6;p62">
              <a:extLst>
                <a:ext uri="{FF2B5EF4-FFF2-40B4-BE49-F238E27FC236}">
                  <a16:creationId xmlns:a16="http://schemas.microsoft.com/office/drawing/2014/main" id="{F3A3E630-00F0-4A34-8289-B4EEF4499CCD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7;p62">
              <a:extLst>
                <a:ext uri="{FF2B5EF4-FFF2-40B4-BE49-F238E27FC236}">
                  <a16:creationId xmlns:a16="http://schemas.microsoft.com/office/drawing/2014/main" id="{A1274846-76E5-4F3F-93BC-D5B95B6820D7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8;p62">
              <a:extLst>
                <a:ext uri="{FF2B5EF4-FFF2-40B4-BE49-F238E27FC236}">
                  <a16:creationId xmlns:a16="http://schemas.microsoft.com/office/drawing/2014/main" id="{4261EF0B-7F83-44A1-B87F-5DCDD9A26517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9;p62">
              <a:extLst>
                <a:ext uri="{FF2B5EF4-FFF2-40B4-BE49-F238E27FC236}">
                  <a16:creationId xmlns:a16="http://schemas.microsoft.com/office/drawing/2014/main" id="{32630C12-7F3A-44C3-8650-13BE62D383B1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10;p62">
              <a:extLst>
                <a:ext uri="{FF2B5EF4-FFF2-40B4-BE49-F238E27FC236}">
                  <a16:creationId xmlns:a16="http://schemas.microsoft.com/office/drawing/2014/main" id="{0A0F9A26-6B24-47FD-942F-218D855DA99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11;p62">
              <a:extLst>
                <a:ext uri="{FF2B5EF4-FFF2-40B4-BE49-F238E27FC236}">
                  <a16:creationId xmlns:a16="http://schemas.microsoft.com/office/drawing/2014/main" id="{80AF6413-9BEB-4892-A6C8-9D8DCCD1FA97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12;p62">
              <a:extLst>
                <a:ext uri="{FF2B5EF4-FFF2-40B4-BE49-F238E27FC236}">
                  <a16:creationId xmlns:a16="http://schemas.microsoft.com/office/drawing/2014/main" id="{CE90CBB9-8C41-4847-9FF7-E9CB541C471E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13;p62">
              <a:extLst>
                <a:ext uri="{FF2B5EF4-FFF2-40B4-BE49-F238E27FC236}">
                  <a16:creationId xmlns:a16="http://schemas.microsoft.com/office/drawing/2014/main" id="{DF8486D5-054E-40D3-9F19-50447D2CAD8D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14;p62">
              <a:extLst>
                <a:ext uri="{FF2B5EF4-FFF2-40B4-BE49-F238E27FC236}">
                  <a16:creationId xmlns:a16="http://schemas.microsoft.com/office/drawing/2014/main" id="{770293D7-EB2A-4E83-BF23-8A4FC231528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15;p62">
              <a:extLst>
                <a:ext uri="{FF2B5EF4-FFF2-40B4-BE49-F238E27FC236}">
                  <a16:creationId xmlns:a16="http://schemas.microsoft.com/office/drawing/2014/main" id="{6A36F78A-0B6A-4624-9881-5511E9B0A8F5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6;p62">
              <a:extLst>
                <a:ext uri="{FF2B5EF4-FFF2-40B4-BE49-F238E27FC236}">
                  <a16:creationId xmlns:a16="http://schemas.microsoft.com/office/drawing/2014/main" id="{8D9569A6-719A-4A44-88D3-DABE9964FF45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7;p62">
              <a:extLst>
                <a:ext uri="{FF2B5EF4-FFF2-40B4-BE49-F238E27FC236}">
                  <a16:creationId xmlns:a16="http://schemas.microsoft.com/office/drawing/2014/main" id="{7FF7968B-8B6F-4047-862C-BF766028C6BF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8;p62">
              <a:extLst>
                <a:ext uri="{FF2B5EF4-FFF2-40B4-BE49-F238E27FC236}">
                  <a16:creationId xmlns:a16="http://schemas.microsoft.com/office/drawing/2014/main" id="{80B8B84E-C307-472F-9659-815FDE0C4B0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9;p62">
              <a:extLst>
                <a:ext uri="{FF2B5EF4-FFF2-40B4-BE49-F238E27FC236}">
                  <a16:creationId xmlns:a16="http://schemas.microsoft.com/office/drawing/2014/main" id="{30FC9580-2D54-4D9D-9D1D-4C8B8F87ABFC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0;p62">
              <a:extLst>
                <a:ext uri="{FF2B5EF4-FFF2-40B4-BE49-F238E27FC236}">
                  <a16:creationId xmlns:a16="http://schemas.microsoft.com/office/drawing/2014/main" id="{34682766-F2B1-4816-ACA0-68FED9B74845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1;p62">
              <a:extLst>
                <a:ext uri="{FF2B5EF4-FFF2-40B4-BE49-F238E27FC236}">
                  <a16:creationId xmlns:a16="http://schemas.microsoft.com/office/drawing/2014/main" id="{2DE37B37-41BA-40A7-82DD-BDFC2D4C9939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2;p62">
              <a:extLst>
                <a:ext uri="{FF2B5EF4-FFF2-40B4-BE49-F238E27FC236}">
                  <a16:creationId xmlns:a16="http://schemas.microsoft.com/office/drawing/2014/main" id="{30392C02-E739-4FF7-9F0D-74B58776ACC0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3;p62">
              <a:extLst>
                <a:ext uri="{FF2B5EF4-FFF2-40B4-BE49-F238E27FC236}">
                  <a16:creationId xmlns:a16="http://schemas.microsoft.com/office/drawing/2014/main" id="{3B109A49-2A75-460B-A7BF-03AF67F7A631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4;p62">
              <a:extLst>
                <a:ext uri="{FF2B5EF4-FFF2-40B4-BE49-F238E27FC236}">
                  <a16:creationId xmlns:a16="http://schemas.microsoft.com/office/drawing/2014/main" id="{67D08E6F-D136-4629-9881-4E1E3A54082D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25;p62">
              <a:extLst>
                <a:ext uri="{FF2B5EF4-FFF2-40B4-BE49-F238E27FC236}">
                  <a16:creationId xmlns:a16="http://schemas.microsoft.com/office/drawing/2014/main" id="{92648B9B-B517-4363-B031-E0A4F12697D6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6;p62">
              <a:extLst>
                <a:ext uri="{FF2B5EF4-FFF2-40B4-BE49-F238E27FC236}">
                  <a16:creationId xmlns:a16="http://schemas.microsoft.com/office/drawing/2014/main" id="{F068946F-2F5C-4785-817C-5FBBE814E1BF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7;p62">
              <a:extLst>
                <a:ext uri="{FF2B5EF4-FFF2-40B4-BE49-F238E27FC236}">
                  <a16:creationId xmlns:a16="http://schemas.microsoft.com/office/drawing/2014/main" id="{8D971651-598B-4AA2-9F43-4545193A75C8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8;p62">
              <a:extLst>
                <a:ext uri="{FF2B5EF4-FFF2-40B4-BE49-F238E27FC236}">
                  <a16:creationId xmlns:a16="http://schemas.microsoft.com/office/drawing/2014/main" id="{4443B8C0-83DA-4F65-BB1E-C0831AD574F2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9;p62">
              <a:extLst>
                <a:ext uri="{FF2B5EF4-FFF2-40B4-BE49-F238E27FC236}">
                  <a16:creationId xmlns:a16="http://schemas.microsoft.com/office/drawing/2014/main" id="{30269632-DDDF-494D-A312-27A5A4E01F5F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0;p62">
              <a:extLst>
                <a:ext uri="{FF2B5EF4-FFF2-40B4-BE49-F238E27FC236}">
                  <a16:creationId xmlns:a16="http://schemas.microsoft.com/office/drawing/2014/main" id="{7415C0AA-B6D5-4B48-8518-72947C10E2C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1;p62">
              <a:extLst>
                <a:ext uri="{FF2B5EF4-FFF2-40B4-BE49-F238E27FC236}">
                  <a16:creationId xmlns:a16="http://schemas.microsoft.com/office/drawing/2014/main" id="{549AC9C2-F596-47C6-A263-7878E328854E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2;p62">
              <a:extLst>
                <a:ext uri="{FF2B5EF4-FFF2-40B4-BE49-F238E27FC236}">
                  <a16:creationId xmlns:a16="http://schemas.microsoft.com/office/drawing/2014/main" id="{D697DC4D-1131-4BEE-80A2-7A3124375A41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3;p62">
              <a:extLst>
                <a:ext uri="{FF2B5EF4-FFF2-40B4-BE49-F238E27FC236}">
                  <a16:creationId xmlns:a16="http://schemas.microsoft.com/office/drawing/2014/main" id="{30B09538-7A24-4C9A-A53C-A8771E0C74DC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4;p62">
              <a:extLst>
                <a:ext uri="{FF2B5EF4-FFF2-40B4-BE49-F238E27FC236}">
                  <a16:creationId xmlns:a16="http://schemas.microsoft.com/office/drawing/2014/main" id="{C591B012-43FE-4B3C-81AE-AF45CE4D5F30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35;p62">
              <a:extLst>
                <a:ext uri="{FF2B5EF4-FFF2-40B4-BE49-F238E27FC236}">
                  <a16:creationId xmlns:a16="http://schemas.microsoft.com/office/drawing/2014/main" id="{4EC684D0-052D-4BCB-B00E-5414D5C434AC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6;p62">
              <a:extLst>
                <a:ext uri="{FF2B5EF4-FFF2-40B4-BE49-F238E27FC236}">
                  <a16:creationId xmlns:a16="http://schemas.microsoft.com/office/drawing/2014/main" id="{D4CCD481-E86A-4FE5-BFA6-8198E3D34CDE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7;p62">
              <a:extLst>
                <a:ext uri="{FF2B5EF4-FFF2-40B4-BE49-F238E27FC236}">
                  <a16:creationId xmlns:a16="http://schemas.microsoft.com/office/drawing/2014/main" id="{E7C3F337-1FB9-459C-98EC-FC779868219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8;p62">
              <a:extLst>
                <a:ext uri="{FF2B5EF4-FFF2-40B4-BE49-F238E27FC236}">
                  <a16:creationId xmlns:a16="http://schemas.microsoft.com/office/drawing/2014/main" id="{3859B42F-DD8E-4A1D-B20D-DDB4FFD44FEF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9;p62">
              <a:extLst>
                <a:ext uri="{FF2B5EF4-FFF2-40B4-BE49-F238E27FC236}">
                  <a16:creationId xmlns:a16="http://schemas.microsoft.com/office/drawing/2014/main" id="{9EA9AFA2-FDB1-476C-B00E-A4C21780AF0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0;p62">
              <a:extLst>
                <a:ext uri="{FF2B5EF4-FFF2-40B4-BE49-F238E27FC236}">
                  <a16:creationId xmlns:a16="http://schemas.microsoft.com/office/drawing/2014/main" id="{C67FC806-F691-48F0-B856-97AA27FA9DE2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1;p62">
              <a:extLst>
                <a:ext uri="{FF2B5EF4-FFF2-40B4-BE49-F238E27FC236}">
                  <a16:creationId xmlns:a16="http://schemas.microsoft.com/office/drawing/2014/main" id="{AA6EB2EF-79AE-467A-BE43-1FECEFEAA439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42;p62">
              <a:extLst>
                <a:ext uri="{FF2B5EF4-FFF2-40B4-BE49-F238E27FC236}">
                  <a16:creationId xmlns:a16="http://schemas.microsoft.com/office/drawing/2014/main" id="{8ED6FF1E-E50B-479A-8A27-D3BED22C2D34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43;p62">
              <a:extLst>
                <a:ext uri="{FF2B5EF4-FFF2-40B4-BE49-F238E27FC236}">
                  <a16:creationId xmlns:a16="http://schemas.microsoft.com/office/drawing/2014/main" id="{6D891B83-5720-41CB-8726-8A4C8F4D0407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44;p62">
              <a:extLst>
                <a:ext uri="{FF2B5EF4-FFF2-40B4-BE49-F238E27FC236}">
                  <a16:creationId xmlns:a16="http://schemas.microsoft.com/office/drawing/2014/main" id="{49DFB86D-ED60-42EF-A7E6-4BA90E1C65A5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45;p62">
              <a:extLst>
                <a:ext uri="{FF2B5EF4-FFF2-40B4-BE49-F238E27FC236}">
                  <a16:creationId xmlns:a16="http://schemas.microsoft.com/office/drawing/2014/main" id="{27D5E2F4-29AF-4AF9-ACAB-2F6D0DDFFEB4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46;p62">
              <a:extLst>
                <a:ext uri="{FF2B5EF4-FFF2-40B4-BE49-F238E27FC236}">
                  <a16:creationId xmlns:a16="http://schemas.microsoft.com/office/drawing/2014/main" id="{D31DFA12-6B6A-4368-8D63-DA6A548F3DF6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7;p62">
              <a:extLst>
                <a:ext uri="{FF2B5EF4-FFF2-40B4-BE49-F238E27FC236}">
                  <a16:creationId xmlns:a16="http://schemas.microsoft.com/office/drawing/2014/main" id="{DB5EA8D0-12B0-4B1C-B016-68AADF56E9F5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48;p62">
              <a:extLst>
                <a:ext uri="{FF2B5EF4-FFF2-40B4-BE49-F238E27FC236}">
                  <a16:creationId xmlns:a16="http://schemas.microsoft.com/office/drawing/2014/main" id="{7DC13B98-E033-4239-A6EC-BB3BC1AA2032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49;p62">
              <a:extLst>
                <a:ext uri="{FF2B5EF4-FFF2-40B4-BE49-F238E27FC236}">
                  <a16:creationId xmlns:a16="http://schemas.microsoft.com/office/drawing/2014/main" id="{1FD76A38-E9C5-4D9E-9021-5CE2FBC73DF9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50;p62">
              <a:extLst>
                <a:ext uri="{FF2B5EF4-FFF2-40B4-BE49-F238E27FC236}">
                  <a16:creationId xmlns:a16="http://schemas.microsoft.com/office/drawing/2014/main" id="{063E68E2-8D35-4091-A680-619F3387ACB2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51;p62">
              <a:extLst>
                <a:ext uri="{FF2B5EF4-FFF2-40B4-BE49-F238E27FC236}">
                  <a16:creationId xmlns:a16="http://schemas.microsoft.com/office/drawing/2014/main" id="{DACF0CCA-45D9-4D40-B7BB-0462AEC5C596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52;p62">
              <a:extLst>
                <a:ext uri="{FF2B5EF4-FFF2-40B4-BE49-F238E27FC236}">
                  <a16:creationId xmlns:a16="http://schemas.microsoft.com/office/drawing/2014/main" id="{3B8797A8-9342-4352-B70C-1EC8DA25A551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53;p62">
              <a:extLst>
                <a:ext uri="{FF2B5EF4-FFF2-40B4-BE49-F238E27FC236}">
                  <a16:creationId xmlns:a16="http://schemas.microsoft.com/office/drawing/2014/main" id="{0451053B-D6C3-468A-A3F4-1AAC94762283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4;p62">
              <a:extLst>
                <a:ext uri="{FF2B5EF4-FFF2-40B4-BE49-F238E27FC236}">
                  <a16:creationId xmlns:a16="http://schemas.microsoft.com/office/drawing/2014/main" id="{E6D85C78-8AB1-4346-B541-FEF37A0A5D14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5;p62">
              <a:extLst>
                <a:ext uri="{FF2B5EF4-FFF2-40B4-BE49-F238E27FC236}">
                  <a16:creationId xmlns:a16="http://schemas.microsoft.com/office/drawing/2014/main" id="{7DE72C52-182E-4262-9262-65003B893E4F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56;p62">
              <a:extLst>
                <a:ext uri="{FF2B5EF4-FFF2-40B4-BE49-F238E27FC236}">
                  <a16:creationId xmlns:a16="http://schemas.microsoft.com/office/drawing/2014/main" id="{51036617-8596-4977-93B1-07A4920496E3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57;p62">
              <a:extLst>
                <a:ext uri="{FF2B5EF4-FFF2-40B4-BE49-F238E27FC236}">
                  <a16:creationId xmlns:a16="http://schemas.microsoft.com/office/drawing/2014/main" id="{26CBA2AC-A4F9-4763-AF4B-018FD4E84A21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58;p62">
              <a:extLst>
                <a:ext uri="{FF2B5EF4-FFF2-40B4-BE49-F238E27FC236}">
                  <a16:creationId xmlns:a16="http://schemas.microsoft.com/office/drawing/2014/main" id="{D145BCE7-D4DB-4D1E-A584-30A8AE157569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59;p62">
              <a:extLst>
                <a:ext uri="{FF2B5EF4-FFF2-40B4-BE49-F238E27FC236}">
                  <a16:creationId xmlns:a16="http://schemas.microsoft.com/office/drawing/2014/main" id="{D49F9E9D-61D5-4968-AA0F-4F721F9D2004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60;p62">
              <a:extLst>
                <a:ext uri="{FF2B5EF4-FFF2-40B4-BE49-F238E27FC236}">
                  <a16:creationId xmlns:a16="http://schemas.microsoft.com/office/drawing/2014/main" id="{F34DCAE5-6A95-4072-846C-DDA7ABE2CA0D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61;p62">
              <a:extLst>
                <a:ext uri="{FF2B5EF4-FFF2-40B4-BE49-F238E27FC236}">
                  <a16:creationId xmlns:a16="http://schemas.microsoft.com/office/drawing/2014/main" id="{BBF8B58F-AA09-4AA2-A8BD-96A104D4B3B0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62;p62">
              <a:extLst>
                <a:ext uri="{FF2B5EF4-FFF2-40B4-BE49-F238E27FC236}">
                  <a16:creationId xmlns:a16="http://schemas.microsoft.com/office/drawing/2014/main" id="{A3F380A5-9263-48B3-9235-969F32B65D52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63;p62">
              <a:extLst>
                <a:ext uri="{FF2B5EF4-FFF2-40B4-BE49-F238E27FC236}">
                  <a16:creationId xmlns:a16="http://schemas.microsoft.com/office/drawing/2014/main" id="{7283D663-50F5-4E5B-833C-8DFAC94E0EF9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64;p62">
              <a:extLst>
                <a:ext uri="{FF2B5EF4-FFF2-40B4-BE49-F238E27FC236}">
                  <a16:creationId xmlns:a16="http://schemas.microsoft.com/office/drawing/2014/main" id="{DDF83437-5B63-4CF8-8442-F1BFAE06CFA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65;p62">
              <a:extLst>
                <a:ext uri="{FF2B5EF4-FFF2-40B4-BE49-F238E27FC236}">
                  <a16:creationId xmlns:a16="http://schemas.microsoft.com/office/drawing/2014/main" id="{2371B009-6936-4EC2-9D93-263DB9F21CED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66;p62">
              <a:extLst>
                <a:ext uri="{FF2B5EF4-FFF2-40B4-BE49-F238E27FC236}">
                  <a16:creationId xmlns:a16="http://schemas.microsoft.com/office/drawing/2014/main" id="{54B0E9DD-71C2-4042-A8CF-770818015692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67;p62">
              <a:extLst>
                <a:ext uri="{FF2B5EF4-FFF2-40B4-BE49-F238E27FC236}">
                  <a16:creationId xmlns:a16="http://schemas.microsoft.com/office/drawing/2014/main" id="{B6178B6E-EBD4-45C9-9D75-B3BBB3B64A09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68;p62">
              <a:extLst>
                <a:ext uri="{FF2B5EF4-FFF2-40B4-BE49-F238E27FC236}">
                  <a16:creationId xmlns:a16="http://schemas.microsoft.com/office/drawing/2014/main" id="{EE42CF0B-F7FB-43B6-8A44-99F925984D3A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69;p62">
              <a:extLst>
                <a:ext uri="{FF2B5EF4-FFF2-40B4-BE49-F238E27FC236}">
                  <a16:creationId xmlns:a16="http://schemas.microsoft.com/office/drawing/2014/main" id="{5FB03208-2278-45DD-804E-C18A1738ACB2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70;p62">
              <a:extLst>
                <a:ext uri="{FF2B5EF4-FFF2-40B4-BE49-F238E27FC236}">
                  <a16:creationId xmlns:a16="http://schemas.microsoft.com/office/drawing/2014/main" id="{A2B68C98-0C85-46F0-BF7E-26DFCB5FFFE0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71;p62">
              <a:extLst>
                <a:ext uri="{FF2B5EF4-FFF2-40B4-BE49-F238E27FC236}">
                  <a16:creationId xmlns:a16="http://schemas.microsoft.com/office/drawing/2014/main" id="{DA896AF2-0FCC-41C0-92BB-D95A123C792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72;p62">
              <a:extLst>
                <a:ext uri="{FF2B5EF4-FFF2-40B4-BE49-F238E27FC236}">
                  <a16:creationId xmlns:a16="http://schemas.microsoft.com/office/drawing/2014/main" id="{DA84C37A-271B-4A12-B4B7-69ECD079469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73;p62">
              <a:extLst>
                <a:ext uri="{FF2B5EF4-FFF2-40B4-BE49-F238E27FC236}">
                  <a16:creationId xmlns:a16="http://schemas.microsoft.com/office/drawing/2014/main" id="{4EE6F31F-D42E-4F28-BBFE-ED20C0FF3BB5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74;p62">
              <a:extLst>
                <a:ext uri="{FF2B5EF4-FFF2-40B4-BE49-F238E27FC236}">
                  <a16:creationId xmlns:a16="http://schemas.microsoft.com/office/drawing/2014/main" id="{5A19227C-802F-444F-A071-EDF1A7ABB3F4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75;p62">
              <a:extLst>
                <a:ext uri="{FF2B5EF4-FFF2-40B4-BE49-F238E27FC236}">
                  <a16:creationId xmlns:a16="http://schemas.microsoft.com/office/drawing/2014/main" id="{0BC2F01A-ADD8-46AB-9AAE-70CC8BE6066C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76;p62">
              <a:extLst>
                <a:ext uri="{FF2B5EF4-FFF2-40B4-BE49-F238E27FC236}">
                  <a16:creationId xmlns:a16="http://schemas.microsoft.com/office/drawing/2014/main" id="{3EF21AD9-1EE9-4C31-A131-33E80A8CF0E7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77;p62">
              <a:extLst>
                <a:ext uri="{FF2B5EF4-FFF2-40B4-BE49-F238E27FC236}">
                  <a16:creationId xmlns:a16="http://schemas.microsoft.com/office/drawing/2014/main" id="{D7415C0B-8E4C-4320-B23E-B394C07E57E8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78;p62">
              <a:extLst>
                <a:ext uri="{FF2B5EF4-FFF2-40B4-BE49-F238E27FC236}">
                  <a16:creationId xmlns:a16="http://schemas.microsoft.com/office/drawing/2014/main" id="{0D5F3967-899D-4282-8847-4BEAC69D9A68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79;p62">
              <a:extLst>
                <a:ext uri="{FF2B5EF4-FFF2-40B4-BE49-F238E27FC236}">
                  <a16:creationId xmlns:a16="http://schemas.microsoft.com/office/drawing/2014/main" id="{2133CE76-15F9-4EDC-9DF0-42F9E4790E01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80;p62">
              <a:extLst>
                <a:ext uri="{FF2B5EF4-FFF2-40B4-BE49-F238E27FC236}">
                  <a16:creationId xmlns:a16="http://schemas.microsoft.com/office/drawing/2014/main" id="{135D6327-8192-4FBF-8DA5-91031AB122F8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81;p62">
              <a:extLst>
                <a:ext uri="{FF2B5EF4-FFF2-40B4-BE49-F238E27FC236}">
                  <a16:creationId xmlns:a16="http://schemas.microsoft.com/office/drawing/2014/main" id="{27B7E051-D21C-4458-8C1F-9FCB8F3BCE69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82;p62">
              <a:extLst>
                <a:ext uri="{FF2B5EF4-FFF2-40B4-BE49-F238E27FC236}">
                  <a16:creationId xmlns:a16="http://schemas.microsoft.com/office/drawing/2014/main" id="{6B817F1B-CF41-4635-99C7-60E259B4B60A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3;p62">
              <a:extLst>
                <a:ext uri="{FF2B5EF4-FFF2-40B4-BE49-F238E27FC236}">
                  <a16:creationId xmlns:a16="http://schemas.microsoft.com/office/drawing/2014/main" id="{485A2180-6123-4D1F-8852-A13A36425249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84;p62">
              <a:extLst>
                <a:ext uri="{FF2B5EF4-FFF2-40B4-BE49-F238E27FC236}">
                  <a16:creationId xmlns:a16="http://schemas.microsoft.com/office/drawing/2014/main" id="{C6915F6F-C0D9-40B7-B60B-1D9BCF2350CA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85;p62">
              <a:extLst>
                <a:ext uri="{FF2B5EF4-FFF2-40B4-BE49-F238E27FC236}">
                  <a16:creationId xmlns:a16="http://schemas.microsoft.com/office/drawing/2014/main" id="{9B41367D-56ED-4C44-9B4D-5652169D73EB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86;p62">
              <a:extLst>
                <a:ext uri="{FF2B5EF4-FFF2-40B4-BE49-F238E27FC236}">
                  <a16:creationId xmlns:a16="http://schemas.microsoft.com/office/drawing/2014/main" id="{6CA9C224-E0B4-495C-98AC-1914D4D0491E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87;p62">
              <a:extLst>
                <a:ext uri="{FF2B5EF4-FFF2-40B4-BE49-F238E27FC236}">
                  <a16:creationId xmlns:a16="http://schemas.microsoft.com/office/drawing/2014/main" id="{B9BB6FE9-F38F-4905-BAC2-A486C3B28853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88;p62">
              <a:extLst>
                <a:ext uri="{FF2B5EF4-FFF2-40B4-BE49-F238E27FC236}">
                  <a16:creationId xmlns:a16="http://schemas.microsoft.com/office/drawing/2014/main" id="{9BFFCEC3-9576-47B3-8079-2098DC53B65E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89;p62">
              <a:extLst>
                <a:ext uri="{FF2B5EF4-FFF2-40B4-BE49-F238E27FC236}">
                  <a16:creationId xmlns:a16="http://schemas.microsoft.com/office/drawing/2014/main" id="{824F5E06-56C3-4296-BC5C-FBDC7DDEB3BA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90;p62">
              <a:extLst>
                <a:ext uri="{FF2B5EF4-FFF2-40B4-BE49-F238E27FC236}">
                  <a16:creationId xmlns:a16="http://schemas.microsoft.com/office/drawing/2014/main" id="{134F7515-494C-4E03-A535-ECA54AE5BD86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91;p62">
              <a:extLst>
                <a:ext uri="{FF2B5EF4-FFF2-40B4-BE49-F238E27FC236}">
                  <a16:creationId xmlns:a16="http://schemas.microsoft.com/office/drawing/2014/main" id="{4FE68B13-FB09-44D9-A52A-703D00030560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92;p62">
              <a:extLst>
                <a:ext uri="{FF2B5EF4-FFF2-40B4-BE49-F238E27FC236}">
                  <a16:creationId xmlns:a16="http://schemas.microsoft.com/office/drawing/2014/main" id="{023CAD60-9294-43CE-AB35-4A66784209B9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93;p62">
              <a:extLst>
                <a:ext uri="{FF2B5EF4-FFF2-40B4-BE49-F238E27FC236}">
                  <a16:creationId xmlns:a16="http://schemas.microsoft.com/office/drawing/2014/main" id="{7B364A6E-460D-42BC-9807-70066AFCF2D5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94;p62">
              <a:extLst>
                <a:ext uri="{FF2B5EF4-FFF2-40B4-BE49-F238E27FC236}">
                  <a16:creationId xmlns:a16="http://schemas.microsoft.com/office/drawing/2014/main" id="{4C6B58F5-77CE-49BD-B269-D21C156ED878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95;p62">
              <a:extLst>
                <a:ext uri="{FF2B5EF4-FFF2-40B4-BE49-F238E27FC236}">
                  <a16:creationId xmlns:a16="http://schemas.microsoft.com/office/drawing/2014/main" id="{9BB769F1-AE66-4C58-B0FD-BDD3108F6F84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96;p62">
              <a:extLst>
                <a:ext uri="{FF2B5EF4-FFF2-40B4-BE49-F238E27FC236}">
                  <a16:creationId xmlns:a16="http://schemas.microsoft.com/office/drawing/2014/main" id="{78E18478-1C30-4E49-B270-80A03DD2674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97;p62">
              <a:extLst>
                <a:ext uri="{FF2B5EF4-FFF2-40B4-BE49-F238E27FC236}">
                  <a16:creationId xmlns:a16="http://schemas.microsoft.com/office/drawing/2014/main" id="{DE49B7A2-5582-4C7A-896E-A07B742B8112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98;p62">
              <a:extLst>
                <a:ext uri="{FF2B5EF4-FFF2-40B4-BE49-F238E27FC236}">
                  <a16:creationId xmlns:a16="http://schemas.microsoft.com/office/drawing/2014/main" id="{E3EDF2E6-643F-43F2-AB7C-7DB4572E5FDA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99;p62">
              <a:extLst>
                <a:ext uri="{FF2B5EF4-FFF2-40B4-BE49-F238E27FC236}">
                  <a16:creationId xmlns:a16="http://schemas.microsoft.com/office/drawing/2014/main" id="{E28E456C-F1B9-4A5D-B09C-531A654DC70D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00;p62">
              <a:extLst>
                <a:ext uri="{FF2B5EF4-FFF2-40B4-BE49-F238E27FC236}">
                  <a16:creationId xmlns:a16="http://schemas.microsoft.com/office/drawing/2014/main" id="{72DA60B3-CF18-475D-9C31-A4561D96F274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01;p62">
              <a:extLst>
                <a:ext uri="{FF2B5EF4-FFF2-40B4-BE49-F238E27FC236}">
                  <a16:creationId xmlns:a16="http://schemas.microsoft.com/office/drawing/2014/main" id="{91F31DD5-2D12-4B4B-B702-50687B4A8859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387;p62">
            <a:extLst>
              <a:ext uri="{FF2B5EF4-FFF2-40B4-BE49-F238E27FC236}">
                <a16:creationId xmlns:a16="http://schemas.microsoft.com/office/drawing/2014/main" id="{8682BF17-70B2-4ED3-9957-3C6BD47F3676}"/>
              </a:ext>
            </a:extLst>
          </p:cNvPr>
          <p:cNvGrpSpPr/>
          <p:nvPr/>
        </p:nvGrpSpPr>
        <p:grpSpPr>
          <a:xfrm>
            <a:off x="1130873" y="4222557"/>
            <a:ext cx="419788" cy="740576"/>
            <a:chOff x="591090" y="1835641"/>
            <a:chExt cx="991412" cy="3304922"/>
          </a:xfrm>
        </p:grpSpPr>
        <p:sp>
          <p:nvSpPr>
            <p:cNvPr id="149" name="Google Shape;1388;p62">
              <a:extLst>
                <a:ext uri="{FF2B5EF4-FFF2-40B4-BE49-F238E27FC236}">
                  <a16:creationId xmlns:a16="http://schemas.microsoft.com/office/drawing/2014/main" id="{930E4A1D-EEC2-4465-A5E7-FC7A55F3B67A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89;p62">
              <a:extLst>
                <a:ext uri="{FF2B5EF4-FFF2-40B4-BE49-F238E27FC236}">
                  <a16:creationId xmlns:a16="http://schemas.microsoft.com/office/drawing/2014/main" id="{A3F5E5F5-3382-4CB5-B7C0-1FDC4449491F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90;p62">
              <a:extLst>
                <a:ext uri="{FF2B5EF4-FFF2-40B4-BE49-F238E27FC236}">
                  <a16:creationId xmlns:a16="http://schemas.microsoft.com/office/drawing/2014/main" id="{747A24C3-D5E2-48A8-BF8C-7783861252C1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91;p62">
              <a:extLst>
                <a:ext uri="{FF2B5EF4-FFF2-40B4-BE49-F238E27FC236}">
                  <a16:creationId xmlns:a16="http://schemas.microsoft.com/office/drawing/2014/main" id="{F86D61FA-B50F-4CF2-8A02-DF95069B3374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92;p62">
              <a:extLst>
                <a:ext uri="{FF2B5EF4-FFF2-40B4-BE49-F238E27FC236}">
                  <a16:creationId xmlns:a16="http://schemas.microsoft.com/office/drawing/2014/main" id="{C4D2D10D-583B-4181-BCF7-D338DF867A52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93;p62">
              <a:extLst>
                <a:ext uri="{FF2B5EF4-FFF2-40B4-BE49-F238E27FC236}">
                  <a16:creationId xmlns:a16="http://schemas.microsoft.com/office/drawing/2014/main" id="{4DA241A1-6C69-4A71-AE53-6187993E3215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94;p62">
              <a:extLst>
                <a:ext uri="{FF2B5EF4-FFF2-40B4-BE49-F238E27FC236}">
                  <a16:creationId xmlns:a16="http://schemas.microsoft.com/office/drawing/2014/main" id="{37C61D73-7AB9-46DA-BEC4-4D47A873B7F5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95;p62">
              <a:extLst>
                <a:ext uri="{FF2B5EF4-FFF2-40B4-BE49-F238E27FC236}">
                  <a16:creationId xmlns:a16="http://schemas.microsoft.com/office/drawing/2014/main" id="{87A18890-72F4-4BE8-8335-0F916381B673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96;p62">
              <a:extLst>
                <a:ext uri="{FF2B5EF4-FFF2-40B4-BE49-F238E27FC236}">
                  <a16:creationId xmlns:a16="http://schemas.microsoft.com/office/drawing/2014/main" id="{23D4D984-71B3-4F1C-BF24-505D62094CAA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97;p62">
              <a:extLst>
                <a:ext uri="{FF2B5EF4-FFF2-40B4-BE49-F238E27FC236}">
                  <a16:creationId xmlns:a16="http://schemas.microsoft.com/office/drawing/2014/main" id="{0CBE1841-19A1-46A3-913F-F36C4075BC06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8;p62">
              <a:extLst>
                <a:ext uri="{FF2B5EF4-FFF2-40B4-BE49-F238E27FC236}">
                  <a16:creationId xmlns:a16="http://schemas.microsoft.com/office/drawing/2014/main" id="{684755BA-19CA-4E79-8EC4-C10474000FC6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9;p62">
              <a:extLst>
                <a:ext uri="{FF2B5EF4-FFF2-40B4-BE49-F238E27FC236}">
                  <a16:creationId xmlns:a16="http://schemas.microsoft.com/office/drawing/2014/main" id="{58FB2DB7-3713-4C0C-938B-17091523FB0E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00;p62">
              <a:extLst>
                <a:ext uri="{FF2B5EF4-FFF2-40B4-BE49-F238E27FC236}">
                  <a16:creationId xmlns:a16="http://schemas.microsoft.com/office/drawing/2014/main" id="{4CD0706D-6B4F-40D9-80D1-F36457C92923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01;p62">
              <a:extLst>
                <a:ext uri="{FF2B5EF4-FFF2-40B4-BE49-F238E27FC236}">
                  <a16:creationId xmlns:a16="http://schemas.microsoft.com/office/drawing/2014/main" id="{764B7FF6-FFB2-46A0-A3EB-6F1D35C737EB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02;p62">
              <a:extLst>
                <a:ext uri="{FF2B5EF4-FFF2-40B4-BE49-F238E27FC236}">
                  <a16:creationId xmlns:a16="http://schemas.microsoft.com/office/drawing/2014/main" id="{694C084E-0456-4085-87E4-D7C6351CECB3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03;p62">
              <a:extLst>
                <a:ext uri="{FF2B5EF4-FFF2-40B4-BE49-F238E27FC236}">
                  <a16:creationId xmlns:a16="http://schemas.microsoft.com/office/drawing/2014/main" id="{81035ECA-F88C-4239-A113-8F805D29E8A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04;p62">
              <a:extLst>
                <a:ext uri="{FF2B5EF4-FFF2-40B4-BE49-F238E27FC236}">
                  <a16:creationId xmlns:a16="http://schemas.microsoft.com/office/drawing/2014/main" id="{EB0BEA10-9B58-4AF8-9F97-2BF8CE32303C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05;p62">
              <a:extLst>
                <a:ext uri="{FF2B5EF4-FFF2-40B4-BE49-F238E27FC236}">
                  <a16:creationId xmlns:a16="http://schemas.microsoft.com/office/drawing/2014/main" id="{9E572373-848E-46FF-925F-C372476B97ED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06;p62">
              <a:extLst>
                <a:ext uri="{FF2B5EF4-FFF2-40B4-BE49-F238E27FC236}">
                  <a16:creationId xmlns:a16="http://schemas.microsoft.com/office/drawing/2014/main" id="{69EA7050-9718-418A-9DC8-DF850EAE3B91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7;p62">
              <a:extLst>
                <a:ext uri="{FF2B5EF4-FFF2-40B4-BE49-F238E27FC236}">
                  <a16:creationId xmlns:a16="http://schemas.microsoft.com/office/drawing/2014/main" id="{2844D385-3352-46AC-8027-9FD5901E3653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8;p62">
              <a:extLst>
                <a:ext uri="{FF2B5EF4-FFF2-40B4-BE49-F238E27FC236}">
                  <a16:creationId xmlns:a16="http://schemas.microsoft.com/office/drawing/2014/main" id="{EE5211A4-C66C-49A9-B4F4-C57D9BE3273B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9;p62">
              <a:extLst>
                <a:ext uri="{FF2B5EF4-FFF2-40B4-BE49-F238E27FC236}">
                  <a16:creationId xmlns:a16="http://schemas.microsoft.com/office/drawing/2014/main" id="{B8B891D3-79DA-4FD1-8556-A02ABF501035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10;p62">
              <a:extLst>
                <a:ext uri="{FF2B5EF4-FFF2-40B4-BE49-F238E27FC236}">
                  <a16:creationId xmlns:a16="http://schemas.microsoft.com/office/drawing/2014/main" id="{92A2B9FD-D8FF-4580-B040-2C9CCC8F5E1D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11;p62">
              <a:extLst>
                <a:ext uri="{FF2B5EF4-FFF2-40B4-BE49-F238E27FC236}">
                  <a16:creationId xmlns:a16="http://schemas.microsoft.com/office/drawing/2014/main" id="{913DFB8F-0A06-4C85-A4DC-D169E227009A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12;p62">
              <a:extLst>
                <a:ext uri="{FF2B5EF4-FFF2-40B4-BE49-F238E27FC236}">
                  <a16:creationId xmlns:a16="http://schemas.microsoft.com/office/drawing/2014/main" id="{D61F8708-CA53-4A5D-BB92-8D0D6BA21E55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13;p62">
              <a:extLst>
                <a:ext uri="{FF2B5EF4-FFF2-40B4-BE49-F238E27FC236}">
                  <a16:creationId xmlns:a16="http://schemas.microsoft.com/office/drawing/2014/main" id="{5A4F21BF-B04C-4B10-9DBD-565CAE0DEB6A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14;p62">
              <a:extLst>
                <a:ext uri="{FF2B5EF4-FFF2-40B4-BE49-F238E27FC236}">
                  <a16:creationId xmlns:a16="http://schemas.microsoft.com/office/drawing/2014/main" id="{179D0860-6FD9-4FBD-AF15-AB7549E061FF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15;p62">
              <a:extLst>
                <a:ext uri="{FF2B5EF4-FFF2-40B4-BE49-F238E27FC236}">
                  <a16:creationId xmlns:a16="http://schemas.microsoft.com/office/drawing/2014/main" id="{8FA7550E-4920-45BA-BEAA-6A0DABD812F8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16;p62">
              <a:extLst>
                <a:ext uri="{FF2B5EF4-FFF2-40B4-BE49-F238E27FC236}">
                  <a16:creationId xmlns:a16="http://schemas.microsoft.com/office/drawing/2014/main" id="{B4EA05BB-7FEA-40EA-9202-71F49A6F82EF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17;p62">
              <a:extLst>
                <a:ext uri="{FF2B5EF4-FFF2-40B4-BE49-F238E27FC236}">
                  <a16:creationId xmlns:a16="http://schemas.microsoft.com/office/drawing/2014/main" id="{64C60D4E-D7CC-4611-BFA6-1D60B7F8AB05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18;p62">
              <a:extLst>
                <a:ext uri="{FF2B5EF4-FFF2-40B4-BE49-F238E27FC236}">
                  <a16:creationId xmlns:a16="http://schemas.microsoft.com/office/drawing/2014/main" id="{AD5E3BA8-FE2B-44FA-AB96-E427953FA76A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19;p62">
              <a:extLst>
                <a:ext uri="{FF2B5EF4-FFF2-40B4-BE49-F238E27FC236}">
                  <a16:creationId xmlns:a16="http://schemas.microsoft.com/office/drawing/2014/main" id="{143868CA-83C2-415F-8548-7F5FB13D7A38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20;p62">
              <a:extLst>
                <a:ext uri="{FF2B5EF4-FFF2-40B4-BE49-F238E27FC236}">
                  <a16:creationId xmlns:a16="http://schemas.microsoft.com/office/drawing/2014/main" id="{E4BFBBFE-EA05-492C-B113-B6F5ED1B76C6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21;p62">
              <a:extLst>
                <a:ext uri="{FF2B5EF4-FFF2-40B4-BE49-F238E27FC236}">
                  <a16:creationId xmlns:a16="http://schemas.microsoft.com/office/drawing/2014/main" id="{A296BD15-5430-4E5C-8147-CEC2DA73E0A8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22;p62">
              <a:extLst>
                <a:ext uri="{FF2B5EF4-FFF2-40B4-BE49-F238E27FC236}">
                  <a16:creationId xmlns:a16="http://schemas.microsoft.com/office/drawing/2014/main" id="{255719A5-7427-46DC-A765-27CA307909E4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23;p62">
              <a:extLst>
                <a:ext uri="{FF2B5EF4-FFF2-40B4-BE49-F238E27FC236}">
                  <a16:creationId xmlns:a16="http://schemas.microsoft.com/office/drawing/2014/main" id="{FF627E92-E330-4EDD-A031-963E89D9936B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24;p62">
              <a:extLst>
                <a:ext uri="{FF2B5EF4-FFF2-40B4-BE49-F238E27FC236}">
                  <a16:creationId xmlns:a16="http://schemas.microsoft.com/office/drawing/2014/main" id="{C63A0005-F81D-4182-9407-4568EE292BB5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25;p62">
              <a:extLst>
                <a:ext uri="{FF2B5EF4-FFF2-40B4-BE49-F238E27FC236}">
                  <a16:creationId xmlns:a16="http://schemas.microsoft.com/office/drawing/2014/main" id="{9676696E-11AC-45FB-9A2D-B7BD2CB40E5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26;p62">
              <a:extLst>
                <a:ext uri="{FF2B5EF4-FFF2-40B4-BE49-F238E27FC236}">
                  <a16:creationId xmlns:a16="http://schemas.microsoft.com/office/drawing/2014/main" id="{60D66959-8E64-49E9-8865-2092504C65B4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27;p62">
              <a:extLst>
                <a:ext uri="{FF2B5EF4-FFF2-40B4-BE49-F238E27FC236}">
                  <a16:creationId xmlns:a16="http://schemas.microsoft.com/office/drawing/2014/main" id="{12EF1B2C-CE5A-4A7D-97A7-1FEB7F09D7B5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28;p62">
              <a:extLst>
                <a:ext uri="{FF2B5EF4-FFF2-40B4-BE49-F238E27FC236}">
                  <a16:creationId xmlns:a16="http://schemas.microsoft.com/office/drawing/2014/main" id="{43EF95D1-F71B-45F0-BA1B-63A129B68767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29;p62">
              <a:extLst>
                <a:ext uri="{FF2B5EF4-FFF2-40B4-BE49-F238E27FC236}">
                  <a16:creationId xmlns:a16="http://schemas.microsoft.com/office/drawing/2014/main" id="{37EA1E6F-C4E4-48BB-8CF4-FAC887B8BE77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30;p62">
              <a:extLst>
                <a:ext uri="{FF2B5EF4-FFF2-40B4-BE49-F238E27FC236}">
                  <a16:creationId xmlns:a16="http://schemas.microsoft.com/office/drawing/2014/main" id="{A981FAEC-2A0A-4BED-B225-8A1074F3A6EE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431;p62">
              <a:extLst>
                <a:ext uri="{FF2B5EF4-FFF2-40B4-BE49-F238E27FC236}">
                  <a16:creationId xmlns:a16="http://schemas.microsoft.com/office/drawing/2014/main" id="{71E6DA27-25B5-4C22-8AF2-474991F2D13F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32;p62">
              <a:extLst>
                <a:ext uri="{FF2B5EF4-FFF2-40B4-BE49-F238E27FC236}">
                  <a16:creationId xmlns:a16="http://schemas.microsoft.com/office/drawing/2014/main" id="{CCB9CCEE-47BD-441E-8E2E-D30327F87BEB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33;p62">
              <a:extLst>
                <a:ext uri="{FF2B5EF4-FFF2-40B4-BE49-F238E27FC236}">
                  <a16:creationId xmlns:a16="http://schemas.microsoft.com/office/drawing/2014/main" id="{51B24960-B1CF-4EB5-A4D8-24245E258963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434;p62">
              <a:extLst>
                <a:ext uri="{FF2B5EF4-FFF2-40B4-BE49-F238E27FC236}">
                  <a16:creationId xmlns:a16="http://schemas.microsoft.com/office/drawing/2014/main" id="{9B2637C8-AF21-4B4E-9297-2E14639CE83B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435;p62">
              <a:extLst>
                <a:ext uri="{FF2B5EF4-FFF2-40B4-BE49-F238E27FC236}">
                  <a16:creationId xmlns:a16="http://schemas.microsoft.com/office/drawing/2014/main" id="{5AEF9CF3-A936-43AA-88B9-50DEAD454D5A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436;p62">
              <a:extLst>
                <a:ext uri="{FF2B5EF4-FFF2-40B4-BE49-F238E27FC236}">
                  <a16:creationId xmlns:a16="http://schemas.microsoft.com/office/drawing/2014/main" id="{461C6408-C7E9-472A-A914-DC9AF7E333BB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437;p62">
              <a:extLst>
                <a:ext uri="{FF2B5EF4-FFF2-40B4-BE49-F238E27FC236}">
                  <a16:creationId xmlns:a16="http://schemas.microsoft.com/office/drawing/2014/main" id="{7EBCB341-D88D-44A0-B190-583ABC4F08F0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438;p62">
              <a:extLst>
                <a:ext uri="{FF2B5EF4-FFF2-40B4-BE49-F238E27FC236}">
                  <a16:creationId xmlns:a16="http://schemas.microsoft.com/office/drawing/2014/main" id="{24AA3C48-2DF5-49CA-998E-F86CC9AFE144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439;p62">
              <a:extLst>
                <a:ext uri="{FF2B5EF4-FFF2-40B4-BE49-F238E27FC236}">
                  <a16:creationId xmlns:a16="http://schemas.microsoft.com/office/drawing/2014/main" id="{F475B457-857D-4F40-8551-0A60ECFC0FB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440;p62">
              <a:extLst>
                <a:ext uri="{FF2B5EF4-FFF2-40B4-BE49-F238E27FC236}">
                  <a16:creationId xmlns:a16="http://schemas.microsoft.com/office/drawing/2014/main" id="{CE8F0875-4165-4CC6-BCF4-1AC58016C813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441;p62">
              <a:extLst>
                <a:ext uri="{FF2B5EF4-FFF2-40B4-BE49-F238E27FC236}">
                  <a16:creationId xmlns:a16="http://schemas.microsoft.com/office/drawing/2014/main" id="{A2E412F8-BCB3-4239-B5F3-9DDAC1E3D20F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442;p62">
              <a:extLst>
                <a:ext uri="{FF2B5EF4-FFF2-40B4-BE49-F238E27FC236}">
                  <a16:creationId xmlns:a16="http://schemas.microsoft.com/office/drawing/2014/main" id="{91E02C72-73EA-4AC0-973D-9A81BB8BBCD1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443;p62">
              <a:extLst>
                <a:ext uri="{FF2B5EF4-FFF2-40B4-BE49-F238E27FC236}">
                  <a16:creationId xmlns:a16="http://schemas.microsoft.com/office/drawing/2014/main" id="{DA592AD4-BA24-4D39-84FF-76DBB0EF5FAE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444;p62">
              <a:extLst>
                <a:ext uri="{FF2B5EF4-FFF2-40B4-BE49-F238E27FC236}">
                  <a16:creationId xmlns:a16="http://schemas.microsoft.com/office/drawing/2014/main" id="{D225B580-190C-42DA-9BE2-596A788445F6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445;p62">
              <a:extLst>
                <a:ext uri="{FF2B5EF4-FFF2-40B4-BE49-F238E27FC236}">
                  <a16:creationId xmlns:a16="http://schemas.microsoft.com/office/drawing/2014/main" id="{8AC72F63-16D0-4D95-B6E4-79B182CCAAA6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446;p62">
              <a:extLst>
                <a:ext uri="{FF2B5EF4-FFF2-40B4-BE49-F238E27FC236}">
                  <a16:creationId xmlns:a16="http://schemas.microsoft.com/office/drawing/2014/main" id="{9D9C0E26-434E-4EA6-8C2D-20C7D314B8E2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447;p62">
              <a:extLst>
                <a:ext uri="{FF2B5EF4-FFF2-40B4-BE49-F238E27FC236}">
                  <a16:creationId xmlns:a16="http://schemas.microsoft.com/office/drawing/2014/main" id="{9CE04D0E-EF63-4CE2-B801-37239ED96998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448;p62">
              <a:extLst>
                <a:ext uri="{FF2B5EF4-FFF2-40B4-BE49-F238E27FC236}">
                  <a16:creationId xmlns:a16="http://schemas.microsoft.com/office/drawing/2014/main" id="{28B40890-4629-4042-98D6-C07809E1346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449;p62">
              <a:extLst>
                <a:ext uri="{FF2B5EF4-FFF2-40B4-BE49-F238E27FC236}">
                  <a16:creationId xmlns:a16="http://schemas.microsoft.com/office/drawing/2014/main" id="{4D959182-25C0-4982-A012-CF0F2D245615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450;p62">
              <a:extLst>
                <a:ext uri="{FF2B5EF4-FFF2-40B4-BE49-F238E27FC236}">
                  <a16:creationId xmlns:a16="http://schemas.microsoft.com/office/drawing/2014/main" id="{0ADCF51D-A770-496D-8AB5-5B52A4CAC0F8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451;p62">
              <a:extLst>
                <a:ext uri="{FF2B5EF4-FFF2-40B4-BE49-F238E27FC236}">
                  <a16:creationId xmlns:a16="http://schemas.microsoft.com/office/drawing/2014/main" id="{7E034C5B-A58E-4193-A8DF-CD006A8956A5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452;p62">
              <a:extLst>
                <a:ext uri="{FF2B5EF4-FFF2-40B4-BE49-F238E27FC236}">
                  <a16:creationId xmlns:a16="http://schemas.microsoft.com/office/drawing/2014/main" id="{372FE6A8-CFAA-40F9-B5C8-A55247F049C3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453;p62">
              <a:extLst>
                <a:ext uri="{FF2B5EF4-FFF2-40B4-BE49-F238E27FC236}">
                  <a16:creationId xmlns:a16="http://schemas.microsoft.com/office/drawing/2014/main" id="{EB77E106-315C-48F4-8921-EA9572193AF2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454;p62">
              <a:extLst>
                <a:ext uri="{FF2B5EF4-FFF2-40B4-BE49-F238E27FC236}">
                  <a16:creationId xmlns:a16="http://schemas.microsoft.com/office/drawing/2014/main" id="{7861540E-6708-4783-B1A5-F591DAEAB9F8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455;p62">
              <a:extLst>
                <a:ext uri="{FF2B5EF4-FFF2-40B4-BE49-F238E27FC236}">
                  <a16:creationId xmlns:a16="http://schemas.microsoft.com/office/drawing/2014/main" id="{F19BFFAA-CD25-4AC9-919D-4788B033DB9D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456;p62">
              <a:extLst>
                <a:ext uri="{FF2B5EF4-FFF2-40B4-BE49-F238E27FC236}">
                  <a16:creationId xmlns:a16="http://schemas.microsoft.com/office/drawing/2014/main" id="{9DCE500F-7C25-4473-95A8-5FF57261B8EF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457;p62">
              <a:extLst>
                <a:ext uri="{FF2B5EF4-FFF2-40B4-BE49-F238E27FC236}">
                  <a16:creationId xmlns:a16="http://schemas.microsoft.com/office/drawing/2014/main" id="{5BE3A45A-37E4-4CA7-B0A6-03D5627CBFBE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458;p62">
              <a:extLst>
                <a:ext uri="{FF2B5EF4-FFF2-40B4-BE49-F238E27FC236}">
                  <a16:creationId xmlns:a16="http://schemas.microsoft.com/office/drawing/2014/main" id="{498F16C0-27FC-442B-A85B-853721DF9684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459;p62">
              <a:extLst>
                <a:ext uri="{FF2B5EF4-FFF2-40B4-BE49-F238E27FC236}">
                  <a16:creationId xmlns:a16="http://schemas.microsoft.com/office/drawing/2014/main" id="{4120BB83-079D-4534-9EA4-8520CF46F559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460;p62">
              <a:extLst>
                <a:ext uri="{FF2B5EF4-FFF2-40B4-BE49-F238E27FC236}">
                  <a16:creationId xmlns:a16="http://schemas.microsoft.com/office/drawing/2014/main" id="{712DADEF-8C7A-4585-AFE6-693ACF1AB85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461;p62">
              <a:extLst>
                <a:ext uri="{FF2B5EF4-FFF2-40B4-BE49-F238E27FC236}">
                  <a16:creationId xmlns:a16="http://schemas.microsoft.com/office/drawing/2014/main" id="{407EC4B8-BA1A-48E7-9BF4-8CA4EC7E98F5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462;p62">
              <a:extLst>
                <a:ext uri="{FF2B5EF4-FFF2-40B4-BE49-F238E27FC236}">
                  <a16:creationId xmlns:a16="http://schemas.microsoft.com/office/drawing/2014/main" id="{6A996CB9-1267-4441-B171-5CA497693CC8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463;p62">
              <a:extLst>
                <a:ext uri="{FF2B5EF4-FFF2-40B4-BE49-F238E27FC236}">
                  <a16:creationId xmlns:a16="http://schemas.microsoft.com/office/drawing/2014/main" id="{1D1F1B08-9472-4BF6-A43F-9C0A7F0AD53F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464;p62">
              <a:extLst>
                <a:ext uri="{FF2B5EF4-FFF2-40B4-BE49-F238E27FC236}">
                  <a16:creationId xmlns:a16="http://schemas.microsoft.com/office/drawing/2014/main" id="{0A4A2EDD-6EB5-41F8-9C92-6E419803500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465;p62">
              <a:extLst>
                <a:ext uri="{FF2B5EF4-FFF2-40B4-BE49-F238E27FC236}">
                  <a16:creationId xmlns:a16="http://schemas.microsoft.com/office/drawing/2014/main" id="{DC2BCAA1-00E5-4B25-B975-49FF278220C4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466;p62">
              <a:extLst>
                <a:ext uri="{FF2B5EF4-FFF2-40B4-BE49-F238E27FC236}">
                  <a16:creationId xmlns:a16="http://schemas.microsoft.com/office/drawing/2014/main" id="{6AEE766E-A51D-41E7-9781-19BFF7B099C8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467;p62">
              <a:extLst>
                <a:ext uri="{FF2B5EF4-FFF2-40B4-BE49-F238E27FC236}">
                  <a16:creationId xmlns:a16="http://schemas.microsoft.com/office/drawing/2014/main" id="{6DB88829-3851-47C7-A02D-3EDFA0027740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468;p62">
              <a:extLst>
                <a:ext uri="{FF2B5EF4-FFF2-40B4-BE49-F238E27FC236}">
                  <a16:creationId xmlns:a16="http://schemas.microsoft.com/office/drawing/2014/main" id="{EDBCDF52-A9A7-4C72-9976-8A8044B60522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469;p62">
              <a:extLst>
                <a:ext uri="{FF2B5EF4-FFF2-40B4-BE49-F238E27FC236}">
                  <a16:creationId xmlns:a16="http://schemas.microsoft.com/office/drawing/2014/main" id="{B0CC1A84-CB43-4150-84A8-5572C1A36DE4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470;p62">
              <a:extLst>
                <a:ext uri="{FF2B5EF4-FFF2-40B4-BE49-F238E27FC236}">
                  <a16:creationId xmlns:a16="http://schemas.microsoft.com/office/drawing/2014/main" id="{0E3EF8D3-1D7C-4A21-9C4A-8F4D9175BB2A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471;p62">
              <a:extLst>
                <a:ext uri="{FF2B5EF4-FFF2-40B4-BE49-F238E27FC236}">
                  <a16:creationId xmlns:a16="http://schemas.microsoft.com/office/drawing/2014/main" id="{366FEF46-A3EB-44D6-BF4A-E368C1FA08C1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472;p62">
              <a:extLst>
                <a:ext uri="{FF2B5EF4-FFF2-40B4-BE49-F238E27FC236}">
                  <a16:creationId xmlns:a16="http://schemas.microsoft.com/office/drawing/2014/main" id="{A4AE0AE7-893E-400A-AFDD-A67D8660EF68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473;p62">
              <a:extLst>
                <a:ext uri="{FF2B5EF4-FFF2-40B4-BE49-F238E27FC236}">
                  <a16:creationId xmlns:a16="http://schemas.microsoft.com/office/drawing/2014/main" id="{DEB12AB2-A124-463A-8753-90F50C64E4E9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474;p62">
              <a:extLst>
                <a:ext uri="{FF2B5EF4-FFF2-40B4-BE49-F238E27FC236}">
                  <a16:creationId xmlns:a16="http://schemas.microsoft.com/office/drawing/2014/main" id="{69944184-F9DD-479A-9487-6384523A56E9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475;p62">
              <a:extLst>
                <a:ext uri="{FF2B5EF4-FFF2-40B4-BE49-F238E27FC236}">
                  <a16:creationId xmlns:a16="http://schemas.microsoft.com/office/drawing/2014/main" id="{324C7B55-910E-42F6-A206-2F6DD6C15C99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476;p62">
              <a:extLst>
                <a:ext uri="{FF2B5EF4-FFF2-40B4-BE49-F238E27FC236}">
                  <a16:creationId xmlns:a16="http://schemas.microsoft.com/office/drawing/2014/main" id="{034C5B2E-D11C-43B9-A9D3-DCCC34A2CF5E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477;p62">
              <a:extLst>
                <a:ext uri="{FF2B5EF4-FFF2-40B4-BE49-F238E27FC236}">
                  <a16:creationId xmlns:a16="http://schemas.microsoft.com/office/drawing/2014/main" id="{C14232F7-6F17-48DA-A3CE-22FBE79A10E2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478;p62">
              <a:extLst>
                <a:ext uri="{FF2B5EF4-FFF2-40B4-BE49-F238E27FC236}">
                  <a16:creationId xmlns:a16="http://schemas.microsoft.com/office/drawing/2014/main" id="{00D03226-0709-485D-9A17-4B24F6EC33C0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479;p62">
              <a:extLst>
                <a:ext uri="{FF2B5EF4-FFF2-40B4-BE49-F238E27FC236}">
                  <a16:creationId xmlns:a16="http://schemas.microsoft.com/office/drawing/2014/main" id="{B64CC570-CBDB-4C73-B3FE-C351B0ACA44A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480;p62">
              <a:extLst>
                <a:ext uri="{FF2B5EF4-FFF2-40B4-BE49-F238E27FC236}">
                  <a16:creationId xmlns:a16="http://schemas.microsoft.com/office/drawing/2014/main" id="{8D27D386-974B-4F4E-8391-45D2A409BE02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481;p62">
              <a:extLst>
                <a:ext uri="{FF2B5EF4-FFF2-40B4-BE49-F238E27FC236}">
                  <a16:creationId xmlns:a16="http://schemas.microsoft.com/office/drawing/2014/main" id="{7985B8A9-A2A4-4EAA-B586-18966C53786D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482;p62">
              <a:extLst>
                <a:ext uri="{FF2B5EF4-FFF2-40B4-BE49-F238E27FC236}">
                  <a16:creationId xmlns:a16="http://schemas.microsoft.com/office/drawing/2014/main" id="{34BA7257-AFBD-4F73-8366-AE91EC964CA1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483;p62">
              <a:extLst>
                <a:ext uri="{FF2B5EF4-FFF2-40B4-BE49-F238E27FC236}">
                  <a16:creationId xmlns:a16="http://schemas.microsoft.com/office/drawing/2014/main" id="{863C87FB-3DE1-4E0A-B20F-2AE626543C91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484;p62">
              <a:extLst>
                <a:ext uri="{FF2B5EF4-FFF2-40B4-BE49-F238E27FC236}">
                  <a16:creationId xmlns:a16="http://schemas.microsoft.com/office/drawing/2014/main" id="{D33A8353-7EEA-4D9A-B482-16FBD18C957D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485;p62">
              <a:extLst>
                <a:ext uri="{FF2B5EF4-FFF2-40B4-BE49-F238E27FC236}">
                  <a16:creationId xmlns:a16="http://schemas.microsoft.com/office/drawing/2014/main" id="{9F0000C3-824B-43E5-965C-CD038703A772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486;p62">
              <a:extLst>
                <a:ext uri="{FF2B5EF4-FFF2-40B4-BE49-F238E27FC236}">
                  <a16:creationId xmlns:a16="http://schemas.microsoft.com/office/drawing/2014/main" id="{45E01E5B-6B10-40D0-B2E8-373CEF4BDE0F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487;p62">
              <a:extLst>
                <a:ext uri="{FF2B5EF4-FFF2-40B4-BE49-F238E27FC236}">
                  <a16:creationId xmlns:a16="http://schemas.microsoft.com/office/drawing/2014/main" id="{1BC54916-1E4B-4C8A-B7F4-A56D251A6AB4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488;p62">
              <a:extLst>
                <a:ext uri="{FF2B5EF4-FFF2-40B4-BE49-F238E27FC236}">
                  <a16:creationId xmlns:a16="http://schemas.microsoft.com/office/drawing/2014/main" id="{8F3101A7-5D0B-43F6-A941-C12D9BF84060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489;p62">
              <a:extLst>
                <a:ext uri="{FF2B5EF4-FFF2-40B4-BE49-F238E27FC236}">
                  <a16:creationId xmlns:a16="http://schemas.microsoft.com/office/drawing/2014/main" id="{203A5628-8CCD-4B90-8B11-F73C335969F7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490;p62">
              <a:extLst>
                <a:ext uri="{FF2B5EF4-FFF2-40B4-BE49-F238E27FC236}">
                  <a16:creationId xmlns:a16="http://schemas.microsoft.com/office/drawing/2014/main" id="{49E7A7D7-6937-443E-9D2D-C328187801AC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491;p62">
              <a:extLst>
                <a:ext uri="{FF2B5EF4-FFF2-40B4-BE49-F238E27FC236}">
                  <a16:creationId xmlns:a16="http://schemas.microsoft.com/office/drawing/2014/main" id="{E8EA2959-F5DF-45C0-A672-A4B5A98A2BA8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492;p62">
              <a:extLst>
                <a:ext uri="{FF2B5EF4-FFF2-40B4-BE49-F238E27FC236}">
                  <a16:creationId xmlns:a16="http://schemas.microsoft.com/office/drawing/2014/main" id="{7B62D063-1C87-4509-86A9-B7301139278A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493;p62">
              <a:extLst>
                <a:ext uri="{FF2B5EF4-FFF2-40B4-BE49-F238E27FC236}">
                  <a16:creationId xmlns:a16="http://schemas.microsoft.com/office/drawing/2014/main" id="{172C5E21-FE7B-4306-ACD7-7469F5C63CB8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494;p62">
              <a:extLst>
                <a:ext uri="{FF2B5EF4-FFF2-40B4-BE49-F238E27FC236}">
                  <a16:creationId xmlns:a16="http://schemas.microsoft.com/office/drawing/2014/main" id="{2EC5A9D6-BC82-46C6-BF7F-BED57E5AC41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495;p62">
              <a:extLst>
                <a:ext uri="{FF2B5EF4-FFF2-40B4-BE49-F238E27FC236}">
                  <a16:creationId xmlns:a16="http://schemas.microsoft.com/office/drawing/2014/main" id="{8E5A23FA-4645-4240-A6C4-D79DA9E8CF56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496;p62">
              <a:extLst>
                <a:ext uri="{FF2B5EF4-FFF2-40B4-BE49-F238E27FC236}">
                  <a16:creationId xmlns:a16="http://schemas.microsoft.com/office/drawing/2014/main" id="{1B561EE9-5E0B-47C2-9DDF-7012D9EADBE0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497;p62">
              <a:extLst>
                <a:ext uri="{FF2B5EF4-FFF2-40B4-BE49-F238E27FC236}">
                  <a16:creationId xmlns:a16="http://schemas.microsoft.com/office/drawing/2014/main" id="{2A372C6C-2FF0-4261-9B23-13E536B832DD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498;p62">
              <a:extLst>
                <a:ext uri="{FF2B5EF4-FFF2-40B4-BE49-F238E27FC236}">
                  <a16:creationId xmlns:a16="http://schemas.microsoft.com/office/drawing/2014/main" id="{E9689F53-FDE2-4919-8DA3-6EFE22CC941B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499;p62">
              <a:extLst>
                <a:ext uri="{FF2B5EF4-FFF2-40B4-BE49-F238E27FC236}">
                  <a16:creationId xmlns:a16="http://schemas.microsoft.com/office/drawing/2014/main" id="{34895592-5B63-44A9-886A-AEBDC32CF1EB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0;p62">
              <a:extLst>
                <a:ext uri="{FF2B5EF4-FFF2-40B4-BE49-F238E27FC236}">
                  <a16:creationId xmlns:a16="http://schemas.microsoft.com/office/drawing/2014/main" id="{1F8B241C-BFA4-4FCD-A3BA-B54297A42D9C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01;p62">
              <a:extLst>
                <a:ext uri="{FF2B5EF4-FFF2-40B4-BE49-F238E27FC236}">
                  <a16:creationId xmlns:a16="http://schemas.microsoft.com/office/drawing/2014/main" id="{764BEA16-233E-4DA1-95C7-763B93AEFB25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1387;p62">
            <a:extLst>
              <a:ext uri="{FF2B5EF4-FFF2-40B4-BE49-F238E27FC236}">
                <a16:creationId xmlns:a16="http://schemas.microsoft.com/office/drawing/2014/main" id="{6F00A688-5F59-4E8E-B7CC-EF129E7CFA91}"/>
              </a:ext>
            </a:extLst>
          </p:cNvPr>
          <p:cNvGrpSpPr/>
          <p:nvPr/>
        </p:nvGrpSpPr>
        <p:grpSpPr>
          <a:xfrm>
            <a:off x="2458425" y="4481926"/>
            <a:ext cx="381313" cy="474333"/>
            <a:chOff x="591090" y="1835641"/>
            <a:chExt cx="991412" cy="3304922"/>
          </a:xfrm>
        </p:grpSpPr>
        <p:sp>
          <p:nvSpPr>
            <p:cNvPr id="264" name="Google Shape;1388;p62">
              <a:extLst>
                <a:ext uri="{FF2B5EF4-FFF2-40B4-BE49-F238E27FC236}">
                  <a16:creationId xmlns:a16="http://schemas.microsoft.com/office/drawing/2014/main" id="{F453B1B5-B83F-4B57-8D7C-7194C57481FD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389;p62">
              <a:extLst>
                <a:ext uri="{FF2B5EF4-FFF2-40B4-BE49-F238E27FC236}">
                  <a16:creationId xmlns:a16="http://schemas.microsoft.com/office/drawing/2014/main" id="{60B2C471-CF98-45FE-82CF-D18ED393C60B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390;p62">
              <a:extLst>
                <a:ext uri="{FF2B5EF4-FFF2-40B4-BE49-F238E27FC236}">
                  <a16:creationId xmlns:a16="http://schemas.microsoft.com/office/drawing/2014/main" id="{D078303E-BEF3-4E3C-9778-1F0134FFE983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391;p62">
              <a:extLst>
                <a:ext uri="{FF2B5EF4-FFF2-40B4-BE49-F238E27FC236}">
                  <a16:creationId xmlns:a16="http://schemas.microsoft.com/office/drawing/2014/main" id="{9C5AAAB7-98D5-4B60-9CD0-F45DC37297A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392;p62">
              <a:extLst>
                <a:ext uri="{FF2B5EF4-FFF2-40B4-BE49-F238E27FC236}">
                  <a16:creationId xmlns:a16="http://schemas.microsoft.com/office/drawing/2014/main" id="{DBDD33E9-67DA-4E47-BBE0-F3387705E7D9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393;p62">
              <a:extLst>
                <a:ext uri="{FF2B5EF4-FFF2-40B4-BE49-F238E27FC236}">
                  <a16:creationId xmlns:a16="http://schemas.microsoft.com/office/drawing/2014/main" id="{3A06AAFB-2727-4B58-B785-26E1BC490322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394;p62">
              <a:extLst>
                <a:ext uri="{FF2B5EF4-FFF2-40B4-BE49-F238E27FC236}">
                  <a16:creationId xmlns:a16="http://schemas.microsoft.com/office/drawing/2014/main" id="{ECE06530-E3B6-4A04-B349-81D880F92F62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395;p62">
              <a:extLst>
                <a:ext uri="{FF2B5EF4-FFF2-40B4-BE49-F238E27FC236}">
                  <a16:creationId xmlns:a16="http://schemas.microsoft.com/office/drawing/2014/main" id="{DD028701-8F79-4309-9307-F42E47D78B14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396;p62">
              <a:extLst>
                <a:ext uri="{FF2B5EF4-FFF2-40B4-BE49-F238E27FC236}">
                  <a16:creationId xmlns:a16="http://schemas.microsoft.com/office/drawing/2014/main" id="{358DF583-6BBF-4CB1-98A3-5668C65C3306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397;p62">
              <a:extLst>
                <a:ext uri="{FF2B5EF4-FFF2-40B4-BE49-F238E27FC236}">
                  <a16:creationId xmlns:a16="http://schemas.microsoft.com/office/drawing/2014/main" id="{C2511BBD-B02A-4A4B-A63C-5D58F00CB1AC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398;p62">
              <a:extLst>
                <a:ext uri="{FF2B5EF4-FFF2-40B4-BE49-F238E27FC236}">
                  <a16:creationId xmlns:a16="http://schemas.microsoft.com/office/drawing/2014/main" id="{B7EBCF85-09C3-4769-A61C-7E3EACC8FA29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399;p62">
              <a:extLst>
                <a:ext uri="{FF2B5EF4-FFF2-40B4-BE49-F238E27FC236}">
                  <a16:creationId xmlns:a16="http://schemas.microsoft.com/office/drawing/2014/main" id="{0D90F07C-72F7-4532-9154-8692A2144BC4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400;p62">
              <a:extLst>
                <a:ext uri="{FF2B5EF4-FFF2-40B4-BE49-F238E27FC236}">
                  <a16:creationId xmlns:a16="http://schemas.microsoft.com/office/drawing/2014/main" id="{F55AFD98-B4F4-44A4-9504-592EF14BAC1D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401;p62">
              <a:extLst>
                <a:ext uri="{FF2B5EF4-FFF2-40B4-BE49-F238E27FC236}">
                  <a16:creationId xmlns:a16="http://schemas.microsoft.com/office/drawing/2014/main" id="{0587ADD9-C77C-4C3D-A090-1A435A327C98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402;p62">
              <a:extLst>
                <a:ext uri="{FF2B5EF4-FFF2-40B4-BE49-F238E27FC236}">
                  <a16:creationId xmlns:a16="http://schemas.microsoft.com/office/drawing/2014/main" id="{C968559B-1D0C-4E0B-A555-18ADA4D2E9C1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403;p62">
              <a:extLst>
                <a:ext uri="{FF2B5EF4-FFF2-40B4-BE49-F238E27FC236}">
                  <a16:creationId xmlns:a16="http://schemas.microsoft.com/office/drawing/2014/main" id="{09F1AD1B-474F-4EB5-A8D7-21FB6E16ED5D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404;p62">
              <a:extLst>
                <a:ext uri="{FF2B5EF4-FFF2-40B4-BE49-F238E27FC236}">
                  <a16:creationId xmlns:a16="http://schemas.microsoft.com/office/drawing/2014/main" id="{08262C98-21D8-48A4-975B-4659103F717E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405;p62">
              <a:extLst>
                <a:ext uri="{FF2B5EF4-FFF2-40B4-BE49-F238E27FC236}">
                  <a16:creationId xmlns:a16="http://schemas.microsoft.com/office/drawing/2014/main" id="{5F5E2B89-A8D7-4D2D-9EFF-E558864A667F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406;p62">
              <a:extLst>
                <a:ext uri="{FF2B5EF4-FFF2-40B4-BE49-F238E27FC236}">
                  <a16:creationId xmlns:a16="http://schemas.microsoft.com/office/drawing/2014/main" id="{A14126E2-6716-4567-B77D-C95A7AE25B6B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407;p62">
              <a:extLst>
                <a:ext uri="{FF2B5EF4-FFF2-40B4-BE49-F238E27FC236}">
                  <a16:creationId xmlns:a16="http://schemas.microsoft.com/office/drawing/2014/main" id="{42F3406E-B837-4B24-97AF-87A6F6B9A26C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408;p62">
              <a:extLst>
                <a:ext uri="{FF2B5EF4-FFF2-40B4-BE49-F238E27FC236}">
                  <a16:creationId xmlns:a16="http://schemas.microsoft.com/office/drawing/2014/main" id="{932F028D-9B15-4F76-929B-D7823EA5B106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409;p62">
              <a:extLst>
                <a:ext uri="{FF2B5EF4-FFF2-40B4-BE49-F238E27FC236}">
                  <a16:creationId xmlns:a16="http://schemas.microsoft.com/office/drawing/2014/main" id="{50F15D74-97C3-4A0B-B2F0-A03553970B8B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410;p62">
              <a:extLst>
                <a:ext uri="{FF2B5EF4-FFF2-40B4-BE49-F238E27FC236}">
                  <a16:creationId xmlns:a16="http://schemas.microsoft.com/office/drawing/2014/main" id="{F65A9518-52DF-4522-B50E-84DD79A41DF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11;p62">
              <a:extLst>
                <a:ext uri="{FF2B5EF4-FFF2-40B4-BE49-F238E27FC236}">
                  <a16:creationId xmlns:a16="http://schemas.microsoft.com/office/drawing/2014/main" id="{628167E9-EB12-4815-BB0F-8427FDE396E9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12;p62">
              <a:extLst>
                <a:ext uri="{FF2B5EF4-FFF2-40B4-BE49-F238E27FC236}">
                  <a16:creationId xmlns:a16="http://schemas.microsoft.com/office/drawing/2014/main" id="{70395584-AE5D-44A5-AB6D-FC567A4959A7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13;p62">
              <a:extLst>
                <a:ext uri="{FF2B5EF4-FFF2-40B4-BE49-F238E27FC236}">
                  <a16:creationId xmlns:a16="http://schemas.microsoft.com/office/drawing/2014/main" id="{B9A08299-875C-431F-85CC-9B6A03101AAF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14;p62">
              <a:extLst>
                <a:ext uri="{FF2B5EF4-FFF2-40B4-BE49-F238E27FC236}">
                  <a16:creationId xmlns:a16="http://schemas.microsoft.com/office/drawing/2014/main" id="{B27A2AF9-6D6E-40D1-AA3D-337E406B477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15;p62">
              <a:extLst>
                <a:ext uri="{FF2B5EF4-FFF2-40B4-BE49-F238E27FC236}">
                  <a16:creationId xmlns:a16="http://schemas.microsoft.com/office/drawing/2014/main" id="{A89D14EA-903F-4010-8B17-20F57317A9B2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16;p62">
              <a:extLst>
                <a:ext uri="{FF2B5EF4-FFF2-40B4-BE49-F238E27FC236}">
                  <a16:creationId xmlns:a16="http://schemas.microsoft.com/office/drawing/2014/main" id="{BA24979E-CCE3-41C2-B875-61F46E1668EA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17;p62">
              <a:extLst>
                <a:ext uri="{FF2B5EF4-FFF2-40B4-BE49-F238E27FC236}">
                  <a16:creationId xmlns:a16="http://schemas.microsoft.com/office/drawing/2014/main" id="{D26E4F7B-3C6A-41CE-A85B-85DFEA39108E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18;p62">
              <a:extLst>
                <a:ext uri="{FF2B5EF4-FFF2-40B4-BE49-F238E27FC236}">
                  <a16:creationId xmlns:a16="http://schemas.microsoft.com/office/drawing/2014/main" id="{B4557C21-253D-4948-AD7A-2AB744A3494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19;p62">
              <a:extLst>
                <a:ext uri="{FF2B5EF4-FFF2-40B4-BE49-F238E27FC236}">
                  <a16:creationId xmlns:a16="http://schemas.microsoft.com/office/drawing/2014/main" id="{13B0AAEC-EDD1-4E2D-A079-9D24C3E4CAA7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20;p62">
              <a:extLst>
                <a:ext uri="{FF2B5EF4-FFF2-40B4-BE49-F238E27FC236}">
                  <a16:creationId xmlns:a16="http://schemas.microsoft.com/office/drawing/2014/main" id="{C79EB10F-4D07-4FBE-8833-FF1D8EBF8C8B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21;p62">
              <a:extLst>
                <a:ext uri="{FF2B5EF4-FFF2-40B4-BE49-F238E27FC236}">
                  <a16:creationId xmlns:a16="http://schemas.microsoft.com/office/drawing/2014/main" id="{08BB64EB-17F3-4D0A-BF02-E383543169B7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22;p62">
              <a:extLst>
                <a:ext uri="{FF2B5EF4-FFF2-40B4-BE49-F238E27FC236}">
                  <a16:creationId xmlns:a16="http://schemas.microsoft.com/office/drawing/2014/main" id="{AB00BF3B-D168-4129-8FF3-A57F4AFDE62A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23;p62">
              <a:extLst>
                <a:ext uri="{FF2B5EF4-FFF2-40B4-BE49-F238E27FC236}">
                  <a16:creationId xmlns:a16="http://schemas.microsoft.com/office/drawing/2014/main" id="{76038D26-AB5C-4168-B06B-D3A48DD140BE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24;p62">
              <a:extLst>
                <a:ext uri="{FF2B5EF4-FFF2-40B4-BE49-F238E27FC236}">
                  <a16:creationId xmlns:a16="http://schemas.microsoft.com/office/drawing/2014/main" id="{805486C7-0348-4092-8E5E-25F0381D4F68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25;p62">
              <a:extLst>
                <a:ext uri="{FF2B5EF4-FFF2-40B4-BE49-F238E27FC236}">
                  <a16:creationId xmlns:a16="http://schemas.microsoft.com/office/drawing/2014/main" id="{47B5FCE7-DB16-4B37-A97E-91BB6951AF8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26;p62">
              <a:extLst>
                <a:ext uri="{FF2B5EF4-FFF2-40B4-BE49-F238E27FC236}">
                  <a16:creationId xmlns:a16="http://schemas.microsoft.com/office/drawing/2014/main" id="{6769405C-7E60-4C1C-A565-79FCE13E5525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27;p62">
              <a:extLst>
                <a:ext uri="{FF2B5EF4-FFF2-40B4-BE49-F238E27FC236}">
                  <a16:creationId xmlns:a16="http://schemas.microsoft.com/office/drawing/2014/main" id="{F6E5F2A1-57A8-4E42-844F-3E08D56AC91E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28;p62">
              <a:extLst>
                <a:ext uri="{FF2B5EF4-FFF2-40B4-BE49-F238E27FC236}">
                  <a16:creationId xmlns:a16="http://schemas.microsoft.com/office/drawing/2014/main" id="{DF840AD3-08B3-4A0A-86FB-9DDFA10127F3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29;p62">
              <a:extLst>
                <a:ext uri="{FF2B5EF4-FFF2-40B4-BE49-F238E27FC236}">
                  <a16:creationId xmlns:a16="http://schemas.microsoft.com/office/drawing/2014/main" id="{75947C0D-29CF-49BA-9A52-99AD478E68D2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30;p62">
              <a:extLst>
                <a:ext uri="{FF2B5EF4-FFF2-40B4-BE49-F238E27FC236}">
                  <a16:creationId xmlns:a16="http://schemas.microsoft.com/office/drawing/2014/main" id="{E3380A3D-71D1-42E6-BB30-B078B49F850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31;p62">
              <a:extLst>
                <a:ext uri="{FF2B5EF4-FFF2-40B4-BE49-F238E27FC236}">
                  <a16:creationId xmlns:a16="http://schemas.microsoft.com/office/drawing/2014/main" id="{344BD947-CF2D-435B-AD25-C45E950359D9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32;p62">
              <a:extLst>
                <a:ext uri="{FF2B5EF4-FFF2-40B4-BE49-F238E27FC236}">
                  <a16:creationId xmlns:a16="http://schemas.microsoft.com/office/drawing/2014/main" id="{0E3EAB7D-47D3-46B3-9720-A52A2A8D4659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33;p62">
              <a:extLst>
                <a:ext uri="{FF2B5EF4-FFF2-40B4-BE49-F238E27FC236}">
                  <a16:creationId xmlns:a16="http://schemas.microsoft.com/office/drawing/2014/main" id="{5CD0EE3C-2F94-4E74-B505-A39D4136D542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34;p62">
              <a:extLst>
                <a:ext uri="{FF2B5EF4-FFF2-40B4-BE49-F238E27FC236}">
                  <a16:creationId xmlns:a16="http://schemas.microsoft.com/office/drawing/2014/main" id="{0E710BF4-6744-4006-BAE2-1B62644135B1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35;p62">
              <a:extLst>
                <a:ext uri="{FF2B5EF4-FFF2-40B4-BE49-F238E27FC236}">
                  <a16:creationId xmlns:a16="http://schemas.microsoft.com/office/drawing/2014/main" id="{C6E1429B-AA29-4E89-B65B-23034359AF97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436;p62">
              <a:extLst>
                <a:ext uri="{FF2B5EF4-FFF2-40B4-BE49-F238E27FC236}">
                  <a16:creationId xmlns:a16="http://schemas.microsoft.com/office/drawing/2014/main" id="{9BE6C923-E33C-449B-9CB3-1BC657DBF440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437;p62">
              <a:extLst>
                <a:ext uri="{FF2B5EF4-FFF2-40B4-BE49-F238E27FC236}">
                  <a16:creationId xmlns:a16="http://schemas.microsoft.com/office/drawing/2014/main" id="{3F42D6F0-0182-41F1-BC4A-2174A58BD3F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438;p62">
              <a:extLst>
                <a:ext uri="{FF2B5EF4-FFF2-40B4-BE49-F238E27FC236}">
                  <a16:creationId xmlns:a16="http://schemas.microsoft.com/office/drawing/2014/main" id="{87F56AA3-5725-4BD6-A690-EB916125959A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439;p62">
              <a:extLst>
                <a:ext uri="{FF2B5EF4-FFF2-40B4-BE49-F238E27FC236}">
                  <a16:creationId xmlns:a16="http://schemas.microsoft.com/office/drawing/2014/main" id="{6DE09A83-1A80-4FFA-83B1-E2DFD193054B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440;p62">
              <a:extLst>
                <a:ext uri="{FF2B5EF4-FFF2-40B4-BE49-F238E27FC236}">
                  <a16:creationId xmlns:a16="http://schemas.microsoft.com/office/drawing/2014/main" id="{4309D8CE-24B2-4131-8947-F26D69411D28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441;p62">
              <a:extLst>
                <a:ext uri="{FF2B5EF4-FFF2-40B4-BE49-F238E27FC236}">
                  <a16:creationId xmlns:a16="http://schemas.microsoft.com/office/drawing/2014/main" id="{DD55844F-8EE0-4D8D-A5EB-9DB547AA9B63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442;p62">
              <a:extLst>
                <a:ext uri="{FF2B5EF4-FFF2-40B4-BE49-F238E27FC236}">
                  <a16:creationId xmlns:a16="http://schemas.microsoft.com/office/drawing/2014/main" id="{59A405AB-5411-48FC-A2BF-EE649084A6A5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443;p62">
              <a:extLst>
                <a:ext uri="{FF2B5EF4-FFF2-40B4-BE49-F238E27FC236}">
                  <a16:creationId xmlns:a16="http://schemas.microsoft.com/office/drawing/2014/main" id="{C937EED2-1E68-4866-88DE-48730C662175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444;p62">
              <a:extLst>
                <a:ext uri="{FF2B5EF4-FFF2-40B4-BE49-F238E27FC236}">
                  <a16:creationId xmlns:a16="http://schemas.microsoft.com/office/drawing/2014/main" id="{B2D73C6B-907A-4DF4-AE3B-E2853C2AEAB4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445;p62">
              <a:extLst>
                <a:ext uri="{FF2B5EF4-FFF2-40B4-BE49-F238E27FC236}">
                  <a16:creationId xmlns:a16="http://schemas.microsoft.com/office/drawing/2014/main" id="{7161DE48-5C12-48EB-98E8-A5A56D446E1A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446;p62">
              <a:extLst>
                <a:ext uri="{FF2B5EF4-FFF2-40B4-BE49-F238E27FC236}">
                  <a16:creationId xmlns:a16="http://schemas.microsoft.com/office/drawing/2014/main" id="{425E116F-BA30-42CF-A761-7C2B1272E62C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447;p62">
              <a:extLst>
                <a:ext uri="{FF2B5EF4-FFF2-40B4-BE49-F238E27FC236}">
                  <a16:creationId xmlns:a16="http://schemas.microsoft.com/office/drawing/2014/main" id="{C8A83446-4C41-4FEE-98F3-E97EC73A04F6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448;p62">
              <a:extLst>
                <a:ext uri="{FF2B5EF4-FFF2-40B4-BE49-F238E27FC236}">
                  <a16:creationId xmlns:a16="http://schemas.microsoft.com/office/drawing/2014/main" id="{7A6FBEB6-418B-4691-857E-3C6F6697772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449;p62">
              <a:extLst>
                <a:ext uri="{FF2B5EF4-FFF2-40B4-BE49-F238E27FC236}">
                  <a16:creationId xmlns:a16="http://schemas.microsoft.com/office/drawing/2014/main" id="{E477AB4E-02FA-4F21-8C7A-49976E80216A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450;p62">
              <a:extLst>
                <a:ext uri="{FF2B5EF4-FFF2-40B4-BE49-F238E27FC236}">
                  <a16:creationId xmlns:a16="http://schemas.microsoft.com/office/drawing/2014/main" id="{19B85A26-94CA-4DAE-852E-A512DAFDCF50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451;p62">
              <a:extLst>
                <a:ext uri="{FF2B5EF4-FFF2-40B4-BE49-F238E27FC236}">
                  <a16:creationId xmlns:a16="http://schemas.microsoft.com/office/drawing/2014/main" id="{2D0AF3A6-9D59-4562-A1BF-E4B2B7D8033A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452;p62">
              <a:extLst>
                <a:ext uri="{FF2B5EF4-FFF2-40B4-BE49-F238E27FC236}">
                  <a16:creationId xmlns:a16="http://schemas.microsoft.com/office/drawing/2014/main" id="{B7C37CB8-DFFE-4F92-9BCB-9F9C0122DFB6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453;p62">
              <a:extLst>
                <a:ext uri="{FF2B5EF4-FFF2-40B4-BE49-F238E27FC236}">
                  <a16:creationId xmlns:a16="http://schemas.microsoft.com/office/drawing/2014/main" id="{797AC14E-18DC-4176-A6EF-74E4A817EB9D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454;p62">
              <a:extLst>
                <a:ext uri="{FF2B5EF4-FFF2-40B4-BE49-F238E27FC236}">
                  <a16:creationId xmlns:a16="http://schemas.microsoft.com/office/drawing/2014/main" id="{CFE5502A-6768-4CE6-B5BA-15FCD1CF2167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455;p62">
              <a:extLst>
                <a:ext uri="{FF2B5EF4-FFF2-40B4-BE49-F238E27FC236}">
                  <a16:creationId xmlns:a16="http://schemas.microsoft.com/office/drawing/2014/main" id="{65DDAF9E-9190-4E4F-AF62-B8F3BEB5DD90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456;p62">
              <a:extLst>
                <a:ext uri="{FF2B5EF4-FFF2-40B4-BE49-F238E27FC236}">
                  <a16:creationId xmlns:a16="http://schemas.microsoft.com/office/drawing/2014/main" id="{C8404BEF-BAF8-47E2-AD95-35627835C83A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457;p62">
              <a:extLst>
                <a:ext uri="{FF2B5EF4-FFF2-40B4-BE49-F238E27FC236}">
                  <a16:creationId xmlns:a16="http://schemas.microsoft.com/office/drawing/2014/main" id="{E4B89320-D422-4201-80EC-F13DBBB73A0A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458;p62">
              <a:extLst>
                <a:ext uri="{FF2B5EF4-FFF2-40B4-BE49-F238E27FC236}">
                  <a16:creationId xmlns:a16="http://schemas.microsoft.com/office/drawing/2014/main" id="{9AF05EE5-CD16-4C19-A0BE-BAE23FBBD696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459;p62">
              <a:extLst>
                <a:ext uri="{FF2B5EF4-FFF2-40B4-BE49-F238E27FC236}">
                  <a16:creationId xmlns:a16="http://schemas.microsoft.com/office/drawing/2014/main" id="{E28E569D-DA90-4217-85F1-A4B83C5B6B21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460;p62">
              <a:extLst>
                <a:ext uri="{FF2B5EF4-FFF2-40B4-BE49-F238E27FC236}">
                  <a16:creationId xmlns:a16="http://schemas.microsoft.com/office/drawing/2014/main" id="{12CBBC2B-5DB6-4DC4-AD0A-598A01C42B6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461;p62">
              <a:extLst>
                <a:ext uri="{FF2B5EF4-FFF2-40B4-BE49-F238E27FC236}">
                  <a16:creationId xmlns:a16="http://schemas.microsoft.com/office/drawing/2014/main" id="{D45B44EE-8015-43CA-B051-F92848548B64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462;p62">
              <a:extLst>
                <a:ext uri="{FF2B5EF4-FFF2-40B4-BE49-F238E27FC236}">
                  <a16:creationId xmlns:a16="http://schemas.microsoft.com/office/drawing/2014/main" id="{72C56050-D96A-4F8C-A904-0260E680AAC4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463;p62">
              <a:extLst>
                <a:ext uri="{FF2B5EF4-FFF2-40B4-BE49-F238E27FC236}">
                  <a16:creationId xmlns:a16="http://schemas.microsoft.com/office/drawing/2014/main" id="{2DCB645D-B49B-4C0A-A504-ADB9BBAEF11E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464;p62">
              <a:extLst>
                <a:ext uri="{FF2B5EF4-FFF2-40B4-BE49-F238E27FC236}">
                  <a16:creationId xmlns:a16="http://schemas.microsoft.com/office/drawing/2014/main" id="{24AC0514-949D-4E29-8FBF-1A6336C02733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465;p62">
              <a:extLst>
                <a:ext uri="{FF2B5EF4-FFF2-40B4-BE49-F238E27FC236}">
                  <a16:creationId xmlns:a16="http://schemas.microsoft.com/office/drawing/2014/main" id="{C53585D4-92C4-49A5-9433-683BEDA96955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466;p62">
              <a:extLst>
                <a:ext uri="{FF2B5EF4-FFF2-40B4-BE49-F238E27FC236}">
                  <a16:creationId xmlns:a16="http://schemas.microsoft.com/office/drawing/2014/main" id="{487EA426-03C7-4D86-B96D-48B1C148571A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467;p62">
              <a:extLst>
                <a:ext uri="{FF2B5EF4-FFF2-40B4-BE49-F238E27FC236}">
                  <a16:creationId xmlns:a16="http://schemas.microsoft.com/office/drawing/2014/main" id="{087D3884-3DF4-46E7-A4D2-FC5E28240195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468;p62">
              <a:extLst>
                <a:ext uri="{FF2B5EF4-FFF2-40B4-BE49-F238E27FC236}">
                  <a16:creationId xmlns:a16="http://schemas.microsoft.com/office/drawing/2014/main" id="{3F9D4C3C-7567-434A-B02D-10433C782CA3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469;p62">
              <a:extLst>
                <a:ext uri="{FF2B5EF4-FFF2-40B4-BE49-F238E27FC236}">
                  <a16:creationId xmlns:a16="http://schemas.microsoft.com/office/drawing/2014/main" id="{AB2EAE1C-9B77-4826-AFD4-A1459AADED85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470;p62">
              <a:extLst>
                <a:ext uri="{FF2B5EF4-FFF2-40B4-BE49-F238E27FC236}">
                  <a16:creationId xmlns:a16="http://schemas.microsoft.com/office/drawing/2014/main" id="{BD5B2ACE-65A6-468E-A71D-DBB4B64551C4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471;p62">
              <a:extLst>
                <a:ext uri="{FF2B5EF4-FFF2-40B4-BE49-F238E27FC236}">
                  <a16:creationId xmlns:a16="http://schemas.microsoft.com/office/drawing/2014/main" id="{E4EB57F9-E326-48AB-9291-E774E7A31D8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472;p62">
              <a:extLst>
                <a:ext uri="{FF2B5EF4-FFF2-40B4-BE49-F238E27FC236}">
                  <a16:creationId xmlns:a16="http://schemas.microsoft.com/office/drawing/2014/main" id="{54891D1F-D2A7-4790-853B-ACDEAFFA2CB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473;p62">
              <a:extLst>
                <a:ext uri="{FF2B5EF4-FFF2-40B4-BE49-F238E27FC236}">
                  <a16:creationId xmlns:a16="http://schemas.microsoft.com/office/drawing/2014/main" id="{6A8949C5-97F9-4193-9A6E-5D235D0913B4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474;p62">
              <a:extLst>
                <a:ext uri="{FF2B5EF4-FFF2-40B4-BE49-F238E27FC236}">
                  <a16:creationId xmlns:a16="http://schemas.microsoft.com/office/drawing/2014/main" id="{630E847D-6F7D-4997-B549-471D0A3A9B51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475;p62">
              <a:extLst>
                <a:ext uri="{FF2B5EF4-FFF2-40B4-BE49-F238E27FC236}">
                  <a16:creationId xmlns:a16="http://schemas.microsoft.com/office/drawing/2014/main" id="{DEFCE2D9-576D-4C8D-BFEE-CFB9A2D87036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476;p62">
              <a:extLst>
                <a:ext uri="{FF2B5EF4-FFF2-40B4-BE49-F238E27FC236}">
                  <a16:creationId xmlns:a16="http://schemas.microsoft.com/office/drawing/2014/main" id="{01A2329A-CA2A-4E25-AD79-494762E60564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477;p62">
              <a:extLst>
                <a:ext uri="{FF2B5EF4-FFF2-40B4-BE49-F238E27FC236}">
                  <a16:creationId xmlns:a16="http://schemas.microsoft.com/office/drawing/2014/main" id="{2B3F1988-CA2E-4EF0-B6AC-D47C13B5B2A9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478;p62">
              <a:extLst>
                <a:ext uri="{FF2B5EF4-FFF2-40B4-BE49-F238E27FC236}">
                  <a16:creationId xmlns:a16="http://schemas.microsoft.com/office/drawing/2014/main" id="{9A38D876-CAE1-474A-B930-2883036D4DA5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479;p62">
              <a:extLst>
                <a:ext uri="{FF2B5EF4-FFF2-40B4-BE49-F238E27FC236}">
                  <a16:creationId xmlns:a16="http://schemas.microsoft.com/office/drawing/2014/main" id="{75EE794C-BD98-46C8-9DB3-EF4D4B8774F0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480;p62">
              <a:extLst>
                <a:ext uri="{FF2B5EF4-FFF2-40B4-BE49-F238E27FC236}">
                  <a16:creationId xmlns:a16="http://schemas.microsoft.com/office/drawing/2014/main" id="{C677B7CF-1253-4233-9B1F-251C4BF8BC7D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481;p62">
              <a:extLst>
                <a:ext uri="{FF2B5EF4-FFF2-40B4-BE49-F238E27FC236}">
                  <a16:creationId xmlns:a16="http://schemas.microsoft.com/office/drawing/2014/main" id="{1A79EAF2-E1D4-4407-991C-3B5368BE87F7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482;p62">
              <a:extLst>
                <a:ext uri="{FF2B5EF4-FFF2-40B4-BE49-F238E27FC236}">
                  <a16:creationId xmlns:a16="http://schemas.microsoft.com/office/drawing/2014/main" id="{ADDACD13-AE31-4F15-B11B-0EEF608FDA09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483;p62">
              <a:extLst>
                <a:ext uri="{FF2B5EF4-FFF2-40B4-BE49-F238E27FC236}">
                  <a16:creationId xmlns:a16="http://schemas.microsoft.com/office/drawing/2014/main" id="{341C074F-AFE9-4F5E-A72F-CCAABBB3E885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484;p62">
              <a:extLst>
                <a:ext uri="{FF2B5EF4-FFF2-40B4-BE49-F238E27FC236}">
                  <a16:creationId xmlns:a16="http://schemas.microsoft.com/office/drawing/2014/main" id="{356504BB-F4B4-4C13-AAAE-AFBCA4D99EDB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485;p62">
              <a:extLst>
                <a:ext uri="{FF2B5EF4-FFF2-40B4-BE49-F238E27FC236}">
                  <a16:creationId xmlns:a16="http://schemas.microsoft.com/office/drawing/2014/main" id="{B5C74F06-CF53-4378-B5B7-64546D2F35C9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486;p62">
              <a:extLst>
                <a:ext uri="{FF2B5EF4-FFF2-40B4-BE49-F238E27FC236}">
                  <a16:creationId xmlns:a16="http://schemas.microsoft.com/office/drawing/2014/main" id="{4EBBF84D-C682-4A1B-88FB-B070ADCFF462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487;p62">
              <a:extLst>
                <a:ext uri="{FF2B5EF4-FFF2-40B4-BE49-F238E27FC236}">
                  <a16:creationId xmlns:a16="http://schemas.microsoft.com/office/drawing/2014/main" id="{C1ADD3A7-9ED5-43E5-9376-19E8854BA03F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488;p62">
              <a:extLst>
                <a:ext uri="{FF2B5EF4-FFF2-40B4-BE49-F238E27FC236}">
                  <a16:creationId xmlns:a16="http://schemas.microsoft.com/office/drawing/2014/main" id="{A1200FDE-340E-4B63-9946-A679E9E49EFD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489;p62">
              <a:extLst>
                <a:ext uri="{FF2B5EF4-FFF2-40B4-BE49-F238E27FC236}">
                  <a16:creationId xmlns:a16="http://schemas.microsoft.com/office/drawing/2014/main" id="{D68D8701-4B0F-419E-AD90-646191FB5E7E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490;p62">
              <a:extLst>
                <a:ext uri="{FF2B5EF4-FFF2-40B4-BE49-F238E27FC236}">
                  <a16:creationId xmlns:a16="http://schemas.microsoft.com/office/drawing/2014/main" id="{86180D1D-2750-4016-B8CC-23F971AF2B54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491;p62">
              <a:extLst>
                <a:ext uri="{FF2B5EF4-FFF2-40B4-BE49-F238E27FC236}">
                  <a16:creationId xmlns:a16="http://schemas.microsoft.com/office/drawing/2014/main" id="{563959BD-091C-4879-B0A7-27A2B5B0B2BF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492;p62">
              <a:extLst>
                <a:ext uri="{FF2B5EF4-FFF2-40B4-BE49-F238E27FC236}">
                  <a16:creationId xmlns:a16="http://schemas.microsoft.com/office/drawing/2014/main" id="{D649E1CB-7AD2-477C-9A4F-AB6B20EE38C1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493;p62">
              <a:extLst>
                <a:ext uri="{FF2B5EF4-FFF2-40B4-BE49-F238E27FC236}">
                  <a16:creationId xmlns:a16="http://schemas.microsoft.com/office/drawing/2014/main" id="{4FE9085E-5AF1-46CC-9567-42944C6D6212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494;p62">
              <a:extLst>
                <a:ext uri="{FF2B5EF4-FFF2-40B4-BE49-F238E27FC236}">
                  <a16:creationId xmlns:a16="http://schemas.microsoft.com/office/drawing/2014/main" id="{41CB4A59-6F7B-426F-80F1-AFF2C0704B0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495;p62">
              <a:extLst>
                <a:ext uri="{FF2B5EF4-FFF2-40B4-BE49-F238E27FC236}">
                  <a16:creationId xmlns:a16="http://schemas.microsoft.com/office/drawing/2014/main" id="{C745B1B4-89A5-4F91-9EE8-F07409A1BACD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496;p62">
              <a:extLst>
                <a:ext uri="{FF2B5EF4-FFF2-40B4-BE49-F238E27FC236}">
                  <a16:creationId xmlns:a16="http://schemas.microsoft.com/office/drawing/2014/main" id="{5ADE5F1D-D06B-4197-9A59-5EDEE37E587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497;p62">
              <a:extLst>
                <a:ext uri="{FF2B5EF4-FFF2-40B4-BE49-F238E27FC236}">
                  <a16:creationId xmlns:a16="http://schemas.microsoft.com/office/drawing/2014/main" id="{9CF335D5-5CBC-42DF-A7A8-24E45D9018BB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498;p62">
              <a:extLst>
                <a:ext uri="{FF2B5EF4-FFF2-40B4-BE49-F238E27FC236}">
                  <a16:creationId xmlns:a16="http://schemas.microsoft.com/office/drawing/2014/main" id="{D4D4974B-8EBB-463E-ACCE-972E38D79738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499;p62">
              <a:extLst>
                <a:ext uri="{FF2B5EF4-FFF2-40B4-BE49-F238E27FC236}">
                  <a16:creationId xmlns:a16="http://schemas.microsoft.com/office/drawing/2014/main" id="{A560E78B-DE8F-4807-B699-AEFD91EE9A1F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500;p62">
              <a:extLst>
                <a:ext uri="{FF2B5EF4-FFF2-40B4-BE49-F238E27FC236}">
                  <a16:creationId xmlns:a16="http://schemas.microsoft.com/office/drawing/2014/main" id="{07A804B8-1619-4719-90AD-60C175D5C94E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501;p62">
              <a:extLst>
                <a:ext uri="{FF2B5EF4-FFF2-40B4-BE49-F238E27FC236}">
                  <a16:creationId xmlns:a16="http://schemas.microsoft.com/office/drawing/2014/main" id="{1EED1A5F-203A-47BE-9DA9-6A6049E61F62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78315DBB-359E-4C81-89A6-E98C967B0AD7}"/>
              </a:ext>
            </a:extLst>
          </p:cNvPr>
          <p:cNvGrpSpPr/>
          <p:nvPr/>
        </p:nvGrpSpPr>
        <p:grpSpPr>
          <a:xfrm>
            <a:off x="5445762" y="58570"/>
            <a:ext cx="3080085" cy="5288710"/>
            <a:chOff x="5445762" y="58570"/>
            <a:chExt cx="3080085" cy="5288710"/>
          </a:xfrm>
        </p:grpSpPr>
        <p:pic>
          <p:nvPicPr>
            <p:cNvPr id="147" name="Google Shape;14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4500" y="508575"/>
              <a:ext cx="2262234" cy="4838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A12739A-5EBC-49E5-9D21-83754F9AEFAC}"/>
                </a:ext>
              </a:extLst>
            </p:cNvPr>
            <p:cNvSpPr/>
            <p:nvPr/>
          </p:nvSpPr>
          <p:spPr>
            <a:xfrm>
              <a:off x="6807691" y="58570"/>
              <a:ext cx="588562" cy="3554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Input 26">
              <a:extLst>
                <a:ext uri="{FF2B5EF4-FFF2-40B4-BE49-F238E27FC236}">
                  <a16:creationId xmlns:a16="http://schemas.microsoft.com/office/drawing/2014/main" id="{03E4D738-13B8-4B4E-8CEF-8927F87829CB}"/>
                </a:ext>
              </a:extLst>
            </p:cNvPr>
            <p:cNvSpPr/>
            <p:nvPr/>
          </p:nvSpPr>
          <p:spPr>
            <a:xfrm rot="6150414">
              <a:off x="7970864" y="323715"/>
              <a:ext cx="364107" cy="745858"/>
            </a:xfrm>
            <a:prstGeom prst="flowChartManualInp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lowchart: Manual Operation 27">
              <a:extLst>
                <a:ext uri="{FF2B5EF4-FFF2-40B4-BE49-F238E27FC236}">
                  <a16:creationId xmlns:a16="http://schemas.microsoft.com/office/drawing/2014/main" id="{72B30197-9FDD-4BF7-BD56-B94BE679ACB3}"/>
                </a:ext>
              </a:extLst>
            </p:cNvPr>
            <p:cNvSpPr/>
            <p:nvPr/>
          </p:nvSpPr>
          <p:spPr>
            <a:xfrm rot="10247656">
              <a:off x="5445762" y="233376"/>
              <a:ext cx="1083801" cy="516988"/>
            </a:xfrm>
            <a:prstGeom prst="flowChartManualOperati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01914 L 1.08107 0.012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88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9">
            <a:extLst>
              <a:ext uri="{FF2B5EF4-FFF2-40B4-BE49-F238E27FC236}">
                <a16:creationId xmlns:a16="http://schemas.microsoft.com/office/drawing/2014/main" id="{0488C834-05A9-4972-B9AF-9257148EAF3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61950"/>
            <a:ext cx="182563" cy="1389063"/>
            <a:chOff x="1728" y="1642"/>
            <a:chExt cx="115" cy="1036"/>
          </a:xfrm>
        </p:grpSpPr>
        <p:sp>
          <p:nvSpPr>
            <p:cNvPr id="63" name="Line 10">
              <a:extLst>
                <a:ext uri="{FF2B5EF4-FFF2-40B4-BE49-F238E27FC236}">
                  <a16:creationId xmlns:a16="http://schemas.microsoft.com/office/drawing/2014/main" id="{0959E80D-A82A-4191-860B-6574FDF13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4" name="Rectangle 11">
              <a:extLst>
                <a:ext uri="{FF2B5EF4-FFF2-40B4-BE49-F238E27FC236}">
                  <a16:creationId xmlns:a16="http://schemas.microsoft.com/office/drawing/2014/main" id="{BEAD7190-F7D6-44AC-AC6C-7DFCBA415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66" name="Group 12">
            <a:extLst>
              <a:ext uri="{FF2B5EF4-FFF2-40B4-BE49-F238E27FC236}">
                <a16:creationId xmlns:a16="http://schemas.microsoft.com/office/drawing/2014/main" id="{8E8398A4-C1D7-4875-B3EE-883D8D4F2AE5}"/>
              </a:ext>
            </a:extLst>
          </p:cNvPr>
          <p:cNvGrpSpPr>
            <a:grpSpLocks/>
          </p:cNvGrpSpPr>
          <p:nvPr/>
        </p:nvGrpSpPr>
        <p:grpSpPr bwMode="auto">
          <a:xfrm>
            <a:off x="2392363" y="361950"/>
            <a:ext cx="3749675" cy="1389063"/>
            <a:chOff x="1267" y="1642"/>
            <a:chExt cx="2362" cy="1036"/>
          </a:xfrm>
        </p:grpSpPr>
        <p:sp>
          <p:nvSpPr>
            <p:cNvPr id="67" name="Line 13">
              <a:extLst>
                <a:ext uri="{FF2B5EF4-FFF2-40B4-BE49-F238E27FC236}">
                  <a16:creationId xmlns:a16="http://schemas.microsoft.com/office/drawing/2014/main" id="{E55C65B8-29E2-4E4A-BBD8-8B0FF5E38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8" name="Line 14">
              <a:extLst>
                <a:ext uri="{FF2B5EF4-FFF2-40B4-BE49-F238E27FC236}">
                  <a16:creationId xmlns:a16="http://schemas.microsoft.com/office/drawing/2014/main" id="{D74E5FAF-1FC2-42B1-BFEF-479B66EBD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9" name="Line 15">
              <a:extLst>
                <a:ext uri="{FF2B5EF4-FFF2-40B4-BE49-F238E27FC236}">
                  <a16:creationId xmlns:a16="http://schemas.microsoft.com/office/drawing/2014/main" id="{606067D0-2A00-4420-B5F1-42459D71C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70" name="Line 16">
              <a:extLst>
                <a:ext uri="{FF2B5EF4-FFF2-40B4-BE49-F238E27FC236}">
                  <a16:creationId xmlns:a16="http://schemas.microsoft.com/office/drawing/2014/main" id="{32279944-8E89-47F4-B343-FDCE44C88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71" name="Text Box 17">
            <a:extLst>
              <a:ext uri="{FF2B5EF4-FFF2-40B4-BE49-F238E27FC236}">
                <a16:creationId xmlns:a16="http://schemas.microsoft.com/office/drawing/2014/main" id="{F339CAC6-A3F8-4849-8D84-41262B8EC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C4D9F7A5-037F-4928-AFE8-CBF31CAF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4" y="-83582"/>
            <a:ext cx="1346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59C1BD6B-6D86-43FC-A4FB-FCA29EC6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74" name="Text Box 20">
            <a:extLst>
              <a:ext uri="{FF2B5EF4-FFF2-40B4-BE49-F238E27FC236}">
                <a16:creationId xmlns:a16="http://schemas.microsoft.com/office/drawing/2014/main" id="{B9139DD1-50D4-4797-AA56-CCC44B186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75" name="Text Box 21">
            <a:extLst>
              <a:ext uri="{FF2B5EF4-FFF2-40B4-BE49-F238E27FC236}">
                <a16:creationId xmlns:a16="http://schemas.microsoft.com/office/drawing/2014/main" id="{54A54557-8AC0-4D4B-BF82-9C1D45F9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1673225"/>
            <a:ext cx="4572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76" name="Text Box 22">
            <a:extLst>
              <a:ext uri="{FF2B5EF4-FFF2-40B4-BE49-F238E27FC236}">
                <a16:creationId xmlns:a16="http://schemas.microsoft.com/office/drawing/2014/main" id="{D7112452-3862-4BF9-817B-10444BFC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77" name="Text Box 23">
            <a:extLst>
              <a:ext uri="{FF2B5EF4-FFF2-40B4-BE49-F238E27FC236}">
                <a16:creationId xmlns:a16="http://schemas.microsoft.com/office/drawing/2014/main" id="{E5D7C5B4-0889-4101-8069-AD6BB7711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134143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78" name="Text Box 24">
            <a:extLst>
              <a:ext uri="{FF2B5EF4-FFF2-40B4-BE49-F238E27FC236}">
                <a16:creationId xmlns:a16="http://schemas.microsoft.com/office/drawing/2014/main" id="{78E47D77-1904-405D-B67A-E1ABAB6B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909638"/>
            <a:ext cx="142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79" name="Text Box 25">
            <a:extLst>
              <a:ext uri="{FF2B5EF4-FFF2-40B4-BE49-F238E27FC236}">
                <a16:creationId xmlns:a16="http://schemas.microsoft.com/office/drawing/2014/main" id="{CD2F2E10-1ED8-452B-A8CD-E28B3162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738" y="1692275"/>
            <a:ext cx="12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106" name="Arc 26">
            <a:extLst>
              <a:ext uri="{FF2B5EF4-FFF2-40B4-BE49-F238E27FC236}">
                <a16:creationId xmlns:a16="http://schemas.microsoft.com/office/drawing/2014/main" id="{E6500548-8948-4693-B69F-BB95C266F960}"/>
              </a:ext>
            </a:extLst>
          </p:cNvPr>
          <p:cNvSpPr>
            <a:spLocks/>
          </p:cNvSpPr>
          <p:nvPr/>
        </p:nvSpPr>
        <p:spPr bwMode="auto">
          <a:xfrm rot="200605" flipV="1">
            <a:off x="2387600" y="965200"/>
            <a:ext cx="3811588" cy="957263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7" name="Text Box 27">
            <a:extLst>
              <a:ext uri="{FF2B5EF4-FFF2-40B4-BE49-F238E27FC236}">
                <a16:creationId xmlns:a16="http://schemas.microsoft.com/office/drawing/2014/main" id="{521F4984-AC49-45E1-B4BF-B68843EE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170" y="1875354"/>
            <a:ext cx="119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108" name="Group 28">
            <a:extLst>
              <a:ext uri="{FF2B5EF4-FFF2-40B4-BE49-F238E27FC236}">
                <a16:creationId xmlns:a16="http://schemas.microsoft.com/office/drawing/2014/main" id="{9743804C-4412-4E06-A9F5-271F8E20A65D}"/>
              </a:ext>
            </a:extLst>
          </p:cNvPr>
          <p:cNvGrpSpPr>
            <a:grpSpLocks/>
          </p:cNvGrpSpPr>
          <p:nvPr/>
        </p:nvGrpSpPr>
        <p:grpSpPr bwMode="auto">
          <a:xfrm>
            <a:off x="5584825" y="347663"/>
            <a:ext cx="2203450" cy="1401762"/>
            <a:chOff x="3278" y="1633"/>
            <a:chExt cx="1388" cy="1045"/>
          </a:xfrm>
        </p:grpSpPr>
        <p:sp>
          <p:nvSpPr>
            <p:cNvPr id="109" name="Line 29">
              <a:extLst>
                <a:ext uri="{FF2B5EF4-FFF2-40B4-BE49-F238E27FC236}">
                  <a16:creationId xmlns:a16="http://schemas.microsoft.com/office/drawing/2014/main" id="{121B4F86-8987-4165-BCAC-4AC7B58F3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0" name="Line 30">
              <a:extLst>
                <a:ext uri="{FF2B5EF4-FFF2-40B4-BE49-F238E27FC236}">
                  <a16:creationId xmlns:a16="http://schemas.microsoft.com/office/drawing/2014/main" id="{DF240CC0-6E7E-4808-A2B3-DA6B2E259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1" name="Line 31">
              <a:extLst>
                <a:ext uri="{FF2B5EF4-FFF2-40B4-BE49-F238E27FC236}">
                  <a16:creationId xmlns:a16="http://schemas.microsoft.com/office/drawing/2014/main" id="{15EEDDAD-AA59-4DAC-AEA1-A9858EA9A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952" y="2361166"/>
                <a:ext cx="4662488" cy="800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ABED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2,5+1,6</m:t>
                        </m:r>
                      </m:e>
                    </m:d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 : 2 = 2,46 (dm</a:t>
                </a:r>
                <a:r>
                  <a:rPr lang="en-US" altLang="en-US" baseline="300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952" y="2361166"/>
                <a:ext cx="4662488" cy="800219"/>
              </a:xfrm>
              <a:prstGeom prst="rect">
                <a:avLst/>
              </a:prstGeom>
              <a:blipFill>
                <a:blip r:embed="rId3"/>
                <a:stretch>
                  <a:fillRect l="-1176" b="-1060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 Box 35">
            <a:extLst>
              <a:ext uri="{FF2B5EF4-FFF2-40B4-BE49-F238E27FC236}">
                <a16:creationId xmlns:a16="http://schemas.microsoft.com/office/drawing/2014/main" id="{F3DF81CA-C93D-4906-BD71-5C10DC8C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2073335"/>
            <a:ext cx="1462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952" y="3220059"/>
                <a:ext cx="466248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BEC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1,3 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1,2 :2 </m:t>
                    </m:r>
                  </m:oMath>
                </a14:m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0,78 (dm</a:t>
                </a:r>
                <a:r>
                  <a:rPr lang="en-US" altLang="en-US" baseline="300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952" y="3220059"/>
                <a:ext cx="4662488" cy="646331"/>
              </a:xfrm>
              <a:prstGeom prst="rect">
                <a:avLst/>
              </a:prstGeom>
              <a:blipFill>
                <a:blip r:embed="rId4"/>
                <a:stretch>
                  <a:fillRect l="-1176" t="-4717" b="-1415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 Box 37">
            <a:extLst>
              <a:ext uri="{FF2B5EF4-FFF2-40B4-BE49-F238E27FC236}">
                <a16:creationId xmlns:a16="http://schemas.microsoft.com/office/drawing/2014/main" id="{21CE54B8-E782-458C-A536-BD3096FC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351" y="3944735"/>
            <a:ext cx="6080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ABED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2,46 – 0,78 = 1,68 (dm</a:t>
            </a:r>
            <a:r>
              <a:rPr lang="en-US" altLang="en-US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6" name="Text Box 38">
            <a:extLst>
              <a:ext uri="{FF2B5EF4-FFF2-40B4-BE49-F238E27FC236}">
                <a16:creationId xmlns:a16="http://schemas.microsoft.com/office/drawing/2014/main" id="{90DD3CE9-169D-4C55-A031-C4386B9F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596884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1,68 dm</a:t>
            </a:r>
            <a:r>
              <a:rPr lang="en-US" altLang="en-US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1E660345-CEC2-4E0C-BB89-AE5F13C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" name="Google Shape;2020;p67"/>
          <p:cNvGrpSpPr/>
          <p:nvPr/>
        </p:nvGrpSpPr>
        <p:grpSpPr>
          <a:xfrm>
            <a:off x="5487145" y="3953455"/>
            <a:ext cx="1879979" cy="1084394"/>
            <a:chOff x="6381129" y="3915276"/>
            <a:chExt cx="1764907" cy="1018019"/>
          </a:xfrm>
        </p:grpSpPr>
        <p:sp>
          <p:nvSpPr>
            <p:cNvPr id="2021" name="Google Shape;2021;p67"/>
            <p:cNvSpPr/>
            <p:nvPr/>
          </p:nvSpPr>
          <p:spPr>
            <a:xfrm flipH="1">
              <a:off x="6408685" y="4226894"/>
              <a:ext cx="251626" cy="369481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7"/>
            <p:cNvSpPr/>
            <p:nvPr/>
          </p:nvSpPr>
          <p:spPr>
            <a:xfrm flipH="1">
              <a:off x="6535226" y="4631246"/>
              <a:ext cx="225911" cy="41079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7"/>
            <p:cNvSpPr/>
            <p:nvPr/>
          </p:nvSpPr>
          <p:spPr>
            <a:xfrm flipH="1">
              <a:off x="6464828" y="4350974"/>
              <a:ext cx="300180" cy="324187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7"/>
            <p:cNvSpPr/>
            <p:nvPr/>
          </p:nvSpPr>
          <p:spPr>
            <a:xfrm flipH="1">
              <a:off x="6536721" y="4411596"/>
              <a:ext cx="27247" cy="77406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7"/>
            <p:cNvSpPr/>
            <p:nvPr/>
          </p:nvSpPr>
          <p:spPr>
            <a:xfrm flipH="1">
              <a:off x="6576385" y="4462600"/>
              <a:ext cx="29508" cy="81622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7"/>
            <p:cNvSpPr/>
            <p:nvPr/>
          </p:nvSpPr>
          <p:spPr>
            <a:xfrm flipH="1">
              <a:off x="6504990" y="4477353"/>
              <a:ext cx="65800" cy="35139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7"/>
            <p:cNvSpPr/>
            <p:nvPr/>
          </p:nvSpPr>
          <p:spPr>
            <a:xfrm flipH="1">
              <a:off x="6759988" y="4297173"/>
              <a:ext cx="102053" cy="141669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7"/>
            <p:cNvSpPr/>
            <p:nvPr/>
          </p:nvSpPr>
          <p:spPr>
            <a:xfrm flipH="1">
              <a:off x="6587728" y="4305488"/>
              <a:ext cx="190425" cy="128832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7"/>
            <p:cNvSpPr/>
            <p:nvPr/>
          </p:nvSpPr>
          <p:spPr>
            <a:xfrm flipH="1">
              <a:off x="7934113" y="4522226"/>
              <a:ext cx="97454" cy="16516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7"/>
            <p:cNvSpPr/>
            <p:nvPr/>
          </p:nvSpPr>
          <p:spPr>
            <a:xfrm flipH="1">
              <a:off x="7893299" y="4511650"/>
              <a:ext cx="91821" cy="37439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7"/>
            <p:cNvSpPr/>
            <p:nvPr/>
          </p:nvSpPr>
          <p:spPr>
            <a:xfrm flipH="1">
              <a:off x="7836888" y="4389639"/>
              <a:ext cx="41695" cy="10503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7"/>
            <p:cNvSpPr/>
            <p:nvPr/>
          </p:nvSpPr>
          <p:spPr>
            <a:xfrm flipH="1">
              <a:off x="7859269" y="4438803"/>
              <a:ext cx="43113" cy="102046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7"/>
            <p:cNvSpPr/>
            <p:nvPr/>
          </p:nvSpPr>
          <p:spPr>
            <a:xfrm flipH="1">
              <a:off x="7973776" y="4464439"/>
              <a:ext cx="97454" cy="15826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7"/>
            <p:cNvSpPr/>
            <p:nvPr/>
          </p:nvSpPr>
          <p:spPr>
            <a:xfrm flipH="1">
              <a:off x="7932963" y="4453863"/>
              <a:ext cx="91821" cy="36634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7"/>
            <p:cNvSpPr/>
            <p:nvPr/>
          </p:nvSpPr>
          <p:spPr>
            <a:xfrm flipH="1">
              <a:off x="7876590" y="4332504"/>
              <a:ext cx="41657" cy="10549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7"/>
            <p:cNvSpPr/>
            <p:nvPr/>
          </p:nvSpPr>
          <p:spPr>
            <a:xfrm flipH="1">
              <a:off x="7898932" y="4381017"/>
              <a:ext cx="43113" cy="102008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7"/>
            <p:cNvSpPr/>
            <p:nvPr/>
          </p:nvSpPr>
          <p:spPr>
            <a:xfrm flipH="1">
              <a:off x="8012329" y="4407802"/>
              <a:ext cx="97454" cy="15788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7"/>
            <p:cNvSpPr/>
            <p:nvPr/>
          </p:nvSpPr>
          <p:spPr>
            <a:xfrm flipH="1">
              <a:off x="7970366" y="4397188"/>
              <a:ext cx="92932" cy="36672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7"/>
            <p:cNvSpPr/>
            <p:nvPr/>
          </p:nvSpPr>
          <p:spPr>
            <a:xfrm flipH="1">
              <a:off x="7915948" y="4275215"/>
              <a:ext cx="40852" cy="104997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7"/>
            <p:cNvSpPr/>
            <p:nvPr/>
          </p:nvSpPr>
          <p:spPr>
            <a:xfrm flipH="1">
              <a:off x="7936335" y="4324342"/>
              <a:ext cx="44262" cy="102046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7"/>
            <p:cNvSpPr/>
            <p:nvPr/>
          </p:nvSpPr>
          <p:spPr>
            <a:xfrm flipH="1">
              <a:off x="8044060" y="4351051"/>
              <a:ext cx="84999" cy="14370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7"/>
            <p:cNvSpPr/>
            <p:nvPr/>
          </p:nvSpPr>
          <p:spPr>
            <a:xfrm flipH="1">
              <a:off x="8008880" y="4342620"/>
              <a:ext cx="79366" cy="31192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7"/>
            <p:cNvSpPr/>
            <p:nvPr/>
          </p:nvSpPr>
          <p:spPr>
            <a:xfrm flipH="1">
              <a:off x="7961628" y="4237930"/>
              <a:ext cx="35947" cy="91278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7"/>
            <p:cNvSpPr/>
            <p:nvPr/>
          </p:nvSpPr>
          <p:spPr>
            <a:xfrm flipH="1">
              <a:off x="7980559" y="4279009"/>
              <a:ext cx="35142" cy="87293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7"/>
            <p:cNvSpPr/>
            <p:nvPr/>
          </p:nvSpPr>
          <p:spPr>
            <a:xfrm flipH="1">
              <a:off x="8064409" y="4300775"/>
              <a:ext cx="69172" cy="12454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7"/>
            <p:cNvSpPr/>
            <p:nvPr/>
          </p:nvSpPr>
          <p:spPr>
            <a:xfrm flipH="1">
              <a:off x="8037200" y="4294682"/>
              <a:ext cx="62389" cy="25138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7"/>
            <p:cNvSpPr/>
            <p:nvPr/>
          </p:nvSpPr>
          <p:spPr>
            <a:xfrm flipH="1">
              <a:off x="7997881" y="4211183"/>
              <a:ext cx="31424" cy="72693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7"/>
            <p:cNvSpPr/>
            <p:nvPr/>
          </p:nvSpPr>
          <p:spPr>
            <a:xfrm flipH="1">
              <a:off x="8014551" y="4243908"/>
              <a:ext cx="29508" cy="70279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7"/>
            <p:cNvSpPr/>
            <p:nvPr/>
          </p:nvSpPr>
          <p:spPr>
            <a:xfrm flipH="1">
              <a:off x="8085946" y="4251112"/>
              <a:ext cx="60090" cy="11151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7"/>
            <p:cNvSpPr/>
            <p:nvPr/>
          </p:nvSpPr>
          <p:spPr>
            <a:xfrm flipH="1">
              <a:off x="8060998" y="4247740"/>
              <a:ext cx="55568" cy="20578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7"/>
            <p:cNvSpPr/>
            <p:nvPr/>
          </p:nvSpPr>
          <p:spPr>
            <a:xfrm flipH="1">
              <a:off x="8027658" y="4172709"/>
              <a:ext cx="26596" cy="64722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7"/>
            <p:cNvSpPr/>
            <p:nvPr/>
          </p:nvSpPr>
          <p:spPr>
            <a:xfrm flipH="1">
              <a:off x="8040611" y="4201986"/>
              <a:ext cx="24986" cy="61197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7"/>
            <p:cNvSpPr/>
            <p:nvPr/>
          </p:nvSpPr>
          <p:spPr>
            <a:xfrm flipH="1">
              <a:off x="7894449" y="4577215"/>
              <a:ext cx="96343" cy="12531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7"/>
            <p:cNvSpPr/>
            <p:nvPr/>
          </p:nvSpPr>
          <p:spPr>
            <a:xfrm flipH="1">
              <a:off x="7851336" y="4564033"/>
              <a:ext cx="92970" cy="35446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7"/>
            <p:cNvSpPr/>
            <p:nvPr/>
          </p:nvSpPr>
          <p:spPr>
            <a:xfrm flipH="1">
              <a:off x="7806154" y="4435929"/>
              <a:ext cx="36176" cy="107449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7"/>
            <p:cNvSpPr/>
            <p:nvPr/>
          </p:nvSpPr>
          <p:spPr>
            <a:xfrm flipH="1">
              <a:off x="7821904" y="4485286"/>
              <a:ext cx="43074" cy="103157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7"/>
            <p:cNvSpPr/>
            <p:nvPr/>
          </p:nvSpPr>
          <p:spPr>
            <a:xfrm flipH="1">
              <a:off x="7845703" y="4629484"/>
              <a:ext cx="87797" cy="13565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7"/>
            <p:cNvSpPr/>
            <p:nvPr/>
          </p:nvSpPr>
          <p:spPr>
            <a:xfrm flipH="1">
              <a:off x="7813971" y="4617873"/>
              <a:ext cx="80477" cy="28548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7"/>
            <p:cNvSpPr/>
            <p:nvPr/>
          </p:nvSpPr>
          <p:spPr>
            <a:xfrm flipH="1">
              <a:off x="7784080" y="4497395"/>
              <a:ext cx="25369" cy="9499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7"/>
            <p:cNvSpPr/>
            <p:nvPr/>
          </p:nvSpPr>
          <p:spPr>
            <a:xfrm flipH="1">
              <a:off x="7792434" y="4541922"/>
              <a:ext cx="34030" cy="92964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7"/>
            <p:cNvSpPr/>
            <p:nvPr/>
          </p:nvSpPr>
          <p:spPr>
            <a:xfrm flipH="1">
              <a:off x="7806039" y="4670294"/>
              <a:ext cx="81244" cy="15788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7"/>
            <p:cNvSpPr/>
            <p:nvPr/>
          </p:nvSpPr>
          <p:spPr>
            <a:xfrm flipH="1">
              <a:off x="7775419" y="4658645"/>
              <a:ext cx="74844" cy="27246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7"/>
            <p:cNvSpPr/>
            <p:nvPr/>
          </p:nvSpPr>
          <p:spPr>
            <a:xfrm flipH="1">
              <a:off x="7752042" y="4545218"/>
              <a:ext cx="22265" cy="89975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7"/>
            <p:cNvSpPr/>
            <p:nvPr/>
          </p:nvSpPr>
          <p:spPr>
            <a:xfrm flipH="1">
              <a:off x="7758404" y="4587255"/>
              <a:ext cx="29508" cy="85032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7"/>
            <p:cNvSpPr/>
            <p:nvPr/>
          </p:nvSpPr>
          <p:spPr>
            <a:xfrm flipH="1">
              <a:off x="7487924" y="4205051"/>
              <a:ext cx="608331" cy="652053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7"/>
            <p:cNvSpPr/>
            <p:nvPr/>
          </p:nvSpPr>
          <p:spPr>
            <a:xfrm flipH="1">
              <a:off x="6778114" y="3915276"/>
              <a:ext cx="181380" cy="247049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7"/>
            <p:cNvSpPr/>
            <p:nvPr/>
          </p:nvSpPr>
          <p:spPr>
            <a:xfrm flipH="1">
              <a:off x="6712391" y="4126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7"/>
            <p:cNvSpPr/>
            <p:nvPr/>
          </p:nvSpPr>
          <p:spPr>
            <a:xfrm flipH="1">
              <a:off x="6969650" y="4122625"/>
              <a:ext cx="103164" cy="191792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7"/>
            <p:cNvSpPr/>
            <p:nvPr/>
          </p:nvSpPr>
          <p:spPr>
            <a:xfrm flipH="1">
              <a:off x="7082970" y="4041042"/>
              <a:ext cx="160993" cy="180219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7"/>
            <p:cNvSpPr/>
            <p:nvPr/>
          </p:nvSpPr>
          <p:spPr>
            <a:xfrm flipH="1">
              <a:off x="7075037" y="4289892"/>
              <a:ext cx="143978" cy="106606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7"/>
            <p:cNvSpPr/>
            <p:nvPr/>
          </p:nvSpPr>
          <p:spPr>
            <a:xfrm flipH="1">
              <a:off x="7228059" y="4138490"/>
              <a:ext cx="128074" cy="195432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7"/>
            <p:cNvSpPr/>
            <p:nvPr/>
          </p:nvSpPr>
          <p:spPr>
            <a:xfrm flipH="1">
              <a:off x="6857442" y="4448575"/>
              <a:ext cx="206328" cy="8587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7"/>
            <p:cNvSpPr/>
            <p:nvPr/>
          </p:nvSpPr>
          <p:spPr>
            <a:xfrm flipH="1">
              <a:off x="6852652" y="4037746"/>
              <a:ext cx="520075" cy="842312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 flipH="1">
              <a:off x="6826209" y="4192367"/>
              <a:ext cx="133286" cy="87331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 flipH="1">
              <a:off x="7004677" y="4225629"/>
              <a:ext cx="42078" cy="139485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 flipH="1">
              <a:off x="7157967" y="4109060"/>
              <a:ext cx="113320" cy="556943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 flipH="1">
              <a:off x="7152104" y="4337677"/>
              <a:ext cx="80516" cy="70854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 flipH="1">
              <a:off x="6938724" y="4479308"/>
              <a:ext cx="177893" cy="33223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9" name="Google Shape;2079;p67"/>
            <p:cNvGrpSpPr/>
            <p:nvPr/>
          </p:nvGrpSpPr>
          <p:grpSpPr>
            <a:xfrm>
              <a:off x="7153253" y="4196314"/>
              <a:ext cx="768404" cy="645156"/>
              <a:chOff x="6915228" y="4218464"/>
              <a:chExt cx="768404" cy="645156"/>
            </a:xfrm>
          </p:grpSpPr>
          <p:sp>
            <p:nvSpPr>
              <p:cNvPr id="2080" name="Google Shape;208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7" name="Google Shape;2087;p67"/>
            <p:cNvSpPr/>
            <p:nvPr/>
          </p:nvSpPr>
          <p:spPr>
            <a:xfrm flipH="1">
              <a:off x="7883067" y="4648337"/>
              <a:ext cx="34069" cy="34143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 flipH="1">
              <a:off x="6731966" y="4533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9" name="Google Shape;2089;p67"/>
            <p:cNvGrpSpPr/>
            <p:nvPr/>
          </p:nvGrpSpPr>
          <p:grpSpPr>
            <a:xfrm flipH="1">
              <a:off x="6650294" y="4412267"/>
              <a:ext cx="620640" cy="521028"/>
              <a:chOff x="6915228" y="4218464"/>
              <a:chExt cx="768404" cy="645156"/>
            </a:xfrm>
          </p:grpSpPr>
          <p:sp>
            <p:nvSpPr>
              <p:cNvPr id="2090" name="Google Shape;209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67"/>
            <p:cNvGrpSpPr/>
            <p:nvPr/>
          </p:nvGrpSpPr>
          <p:grpSpPr>
            <a:xfrm flipH="1">
              <a:off x="6381129" y="4533148"/>
              <a:ext cx="317586" cy="357454"/>
              <a:chOff x="4022900" y="2592825"/>
              <a:chExt cx="252875" cy="298475"/>
            </a:xfrm>
          </p:grpSpPr>
          <p:sp>
            <p:nvSpPr>
              <p:cNvPr id="2098" name="Google Shape;2098;p67"/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7"/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67"/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67"/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67"/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" name="Text Box 8">
            <a:extLst>
              <a:ext uri="{FF2B5EF4-FFF2-40B4-BE49-F238E27FC236}">
                <a16:creationId xmlns:a16="http://schemas.microsoft.com/office/drawing/2014/main" id="{6D641250-25D9-400E-ACF9-0F27D53EF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38" y="899343"/>
            <a:ext cx="8389523" cy="280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3.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Trên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mảnh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vườn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thang (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như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vẽ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),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người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sử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dụng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30%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25%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 </a:t>
            </a:r>
          </a:p>
          <a:p>
            <a:pPr marL="0" indent="0" algn="just" eaLnBrk="1" hangingPunct="1">
              <a:lnSpc>
                <a:spcPct val="150000"/>
              </a:lnSpc>
              <a:buFontTx/>
              <a:buAutoNum type="alphaLcParenR"/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thể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1,5m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b)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hơn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0138" y="922958"/>
                <a:ext cx="4572001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50+70</m:t>
                        </m:r>
                      </m:e>
                    </m:d>
                    <m:r>
                      <a:rPr lang="en-US" alt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40 :2</m:t>
                    </m:r>
                    <m:r>
                      <a:rPr lang="en-US" alt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2400 (m</a:t>
                </a:r>
                <a:r>
                  <a:rPr lang="en-US" alt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0138" y="922958"/>
                <a:ext cx="4572001" cy="960328"/>
              </a:xfrm>
              <a:prstGeom prst="rect">
                <a:avLst/>
              </a:prstGeom>
              <a:blipFill>
                <a:blip r:embed="rId4"/>
                <a:stretch>
                  <a:fillRect l="-1333" b="-101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id="{7898718D-B0BE-4CC6-B251-444DDF05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624" y="1953652"/>
            <a:ext cx="388540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2400 : 100 x 30 = 720 (m</a:t>
            </a:r>
            <a:r>
              <a:rPr lang="en-US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27" name="Text Box 35">
            <a:extLst>
              <a:ext uri="{FF2B5EF4-FFF2-40B4-BE49-F238E27FC236}">
                <a16:creationId xmlns:a16="http://schemas.microsoft.com/office/drawing/2014/main" id="{C2B050D2-B590-48B4-A346-B6F50B06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624" y="2915097"/>
            <a:ext cx="4343136" cy="157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720 : 1,5 = 480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30 %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2" y="2795592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25 %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4" grpId="0"/>
      <p:bldP spid="33825" grpId="0"/>
      <p:bldP spid="33826" grpId="0"/>
      <p:bldP spid="33827" grpId="0"/>
      <p:bldP spid="33832" grpId="0"/>
      <p:bldP spid="33833" grpId="0"/>
      <p:bldP spid="33834" grpId="0"/>
      <p:bldP spid="338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8" name="Text Box 36">
            <a:extLst>
              <a:ext uri="{FF2B5EF4-FFF2-40B4-BE49-F238E27FC236}">
                <a16:creationId xmlns:a16="http://schemas.microsoft.com/office/drawing/2014/main" id="{A6238BAC-3821-474E-96EF-49B09EC7E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073" y="3890383"/>
            <a:ext cx="2438136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a/ 480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đủ: 30 % S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1" y="2705100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Chuối: 25 % S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7" name="Text Box 45">
            <a:extLst>
              <a:ext uri="{FF2B5EF4-FFF2-40B4-BE49-F238E27FC236}">
                <a16:creationId xmlns:a16="http://schemas.microsoft.com/office/drawing/2014/main" id="{E6BEA13E-0D80-4FB1-AD39-9A4E9CD7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471" y="1068764"/>
            <a:ext cx="3885407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2400 : 100 x 25 = 600 (m</a:t>
            </a:r>
            <a:r>
              <a:rPr lang="en-US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38" name="Text Box 46">
            <a:extLst>
              <a:ext uri="{FF2B5EF4-FFF2-40B4-BE49-F238E27FC236}">
                <a16:creationId xmlns:a16="http://schemas.microsoft.com/office/drawing/2014/main" id="{002618CB-570A-443A-AF52-AB6F5BD1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411" y="2059112"/>
            <a:ext cx="43431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600 : 1 = 600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39" name="Text Box 47">
            <a:extLst>
              <a:ext uri="{FF2B5EF4-FFF2-40B4-BE49-F238E27FC236}">
                <a16:creationId xmlns:a16="http://schemas.microsoft.com/office/drawing/2014/main" id="{DFCC76BA-4864-4FC1-8A55-2F8394BA1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573" y="2978872"/>
            <a:ext cx="43431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600 - 480 = 120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40" name="Text Box 48">
            <a:extLst>
              <a:ext uri="{FF2B5EF4-FFF2-40B4-BE49-F238E27FC236}">
                <a16:creationId xmlns:a16="http://schemas.microsoft.com/office/drawing/2014/main" id="{EEA7D75F-34E5-4756-ABF3-A8562D1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470" y="4268308"/>
            <a:ext cx="1464469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120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03B43EA-AC59-4851-9C43-4906BD22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8" grpId="0"/>
      <p:bldP spid="33837" grpId="0"/>
      <p:bldP spid="33838" grpId="0"/>
      <p:bldP spid="33839" grpId="0"/>
      <p:bldP spid="338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5"/>
          <p:cNvGrpSpPr/>
          <p:nvPr/>
        </p:nvGrpSpPr>
        <p:grpSpPr>
          <a:xfrm>
            <a:off x="5715176" y="594010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EB52DCA-7659-4B93-BE42-99443C486146}"/>
              </a:ext>
            </a:extLst>
          </p:cNvPr>
          <p:cNvSpPr txBox="1"/>
          <p:nvPr/>
        </p:nvSpPr>
        <p:spPr>
          <a:xfrm>
            <a:off x="701374" y="872958"/>
            <a:ext cx="6100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A723A90-D54B-413E-A5B1-AFE08B54BDB9}"/>
              </a:ext>
            </a:extLst>
          </p:cNvPr>
          <p:cNvSpPr txBox="1"/>
          <p:nvPr/>
        </p:nvSpPr>
        <p:spPr>
          <a:xfrm>
            <a:off x="714956" y="2298672"/>
            <a:ext cx="6384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BA6C3-45C3-4EEF-93EE-5D9138FBE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1047750"/>
            <a:ext cx="996106" cy="66407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0A205D9A-0766-4EC8-A6ED-5649EC8EF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2425931"/>
            <a:ext cx="996106" cy="664070"/>
          </a:xfrm>
          <a:prstGeom prst="rect">
            <a:avLst/>
          </a:prstGeom>
        </p:spPr>
      </p:pic>
      <p:pic>
        <p:nvPicPr>
          <p:cNvPr id="141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38F486F6-1526-4FF8-9BAC-FAC0F9D4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EEF953-F6C2-488C-93E9-FFB501D10176}"/>
              </a:ext>
            </a:extLst>
          </p:cNvPr>
          <p:cNvSpPr txBox="1"/>
          <p:nvPr/>
        </p:nvSpPr>
        <p:spPr>
          <a:xfrm>
            <a:off x="538388" y="173882"/>
            <a:ext cx="6100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Sau bài học này, em đã: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58"/>
          <p:cNvGrpSpPr/>
          <p:nvPr/>
        </p:nvGrpSpPr>
        <p:grpSpPr>
          <a:xfrm>
            <a:off x="6939118" y="1361120"/>
            <a:ext cx="2186498" cy="3773462"/>
            <a:chOff x="6911350" y="2125475"/>
            <a:chExt cx="1607240" cy="2848019"/>
          </a:xfrm>
        </p:grpSpPr>
        <p:sp>
          <p:nvSpPr>
            <p:cNvPr id="1040" name="Google Shape;1040;p58"/>
            <p:cNvSpPr/>
            <p:nvPr/>
          </p:nvSpPr>
          <p:spPr>
            <a:xfrm>
              <a:off x="7466148" y="3423006"/>
              <a:ext cx="203177" cy="205244"/>
            </a:xfrm>
            <a:custGeom>
              <a:avLst/>
              <a:gdLst/>
              <a:ahLst/>
              <a:cxnLst/>
              <a:rect l="l" t="t" r="r" b="b"/>
              <a:pathLst>
                <a:path w="3134" h="3166" extrusionOk="0">
                  <a:moveTo>
                    <a:pt x="1534" y="1"/>
                  </a:moveTo>
                  <a:cubicBezTo>
                    <a:pt x="1466" y="1"/>
                    <a:pt x="1398" y="6"/>
                    <a:pt x="1329" y="17"/>
                  </a:cubicBezTo>
                  <a:cubicBezTo>
                    <a:pt x="529" y="152"/>
                    <a:pt x="0" y="952"/>
                    <a:pt x="136" y="1820"/>
                  </a:cubicBezTo>
                  <a:cubicBezTo>
                    <a:pt x="260" y="2600"/>
                    <a:pt x="903" y="3165"/>
                    <a:pt x="1612" y="3165"/>
                  </a:cubicBezTo>
                  <a:cubicBezTo>
                    <a:pt x="1680" y="3165"/>
                    <a:pt x="1749" y="3160"/>
                    <a:pt x="1818" y="3150"/>
                  </a:cubicBezTo>
                  <a:cubicBezTo>
                    <a:pt x="2604" y="3027"/>
                    <a:pt x="3133" y="2214"/>
                    <a:pt x="2997" y="1359"/>
                  </a:cubicBezTo>
                  <a:cubicBezTo>
                    <a:pt x="2874" y="567"/>
                    <a:pt x="2241" y="1"/>
                    <a:pt x="1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58"/>
            <p:cNvSpPr/>
            <p:nvPr/>
          </p:nvSpPr>
          <p:spPr>
            <a:xfrm>
              <a:off x="7230498" y="3238960"/>
              <a:ext cx="168882" cy="142556"/>
            </a:xfrm>
            <a:custGeom>
              <a:avLst/>
              <a:gdLst/>
              <a:ahLst/>
              <a:cxnLst/>
              <a:rect l="l" t="t" r="r" b="b"/>
              <a:pathLst>
                <a:path w="2605" h="2199" extrusionOk="0">
                  <a:moveTo>
                    <a:pt x="1353" y="1"/>
                  </a:moveTo>
                  <a:cubicBezTo>
                    <a:pt x="1256" y="1"/>
                    <a:pt x="1157" y="12"/>
                    <a:pt x="1059" y="35"/>
                  </a:cubicBezTo>
                  <a:cubicBezTo>
                    <a:pt x="408" y="184"/>
                    <a:pt x="1" y="781"/>
                    <a:pt x="136" y="1377"/>
                  </a:cubicBezTo>
                  <a:cubicBezTo>
                    <a:pt x="262" y="1870"/>
                    <a:pt x="727" y="2198"/>
                    <a:pt x="1253" y="2198"/>
                  </a:cubicBezTo>
                  <a:cubicBezTo>
                    <a:pt x="1349" y="2198"/>
                    <a:pt x="1448" y="2187"/>
                    <a:pt x="1547" y="2164"/>
                  </a:cubicBezTo>
                  <a:cubicBezTo>
                    <a:pt x="2198" y="2015"/>
                    <a:pt x="2605" y="1418"/>
                    <a:pt x="2469" y="835"/>
                  </a:cubicBezTo>
                  <a:cubicBezTo>
                    <a:pt x="2354" y="331"/>
                    <a:pt x="1881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58"/>
            <p:cNvSpPr/>
            <p:nvPr/>
          </p:nvSpPr>
          <p:spPr>
            <a:xfrm>
              <a:off x="8232803" y="4014886"/>
              <a:ext cx="222497" cy="589087"/>
            </a:xfrm>
            <a:custGeom>
              <a:avLst/>
              <a:gdLst/>
              <a:ahLst/>
              <a:cxnLst/>
              <a:rect l="l" t="t" r="r" b="b"/>
              <a:pathLst>
                <a:path w="3432" h="9087" extrusionOk="0">
                  <a:moveTo>
                    <a:pt x="0" y="0"/>
                  </a:moveTo>
                  <a:cubicBezTo>
                    <a:pt x="0" y="0"/>
                    <a:pt x="583" y="3594"/>
                    <a:pt x="624" y="4747"/>
                  </a:cubicBezTo>
                  <a:cubicBezTo>
                    <a:pt x="665" y="5886"/>
                    <a:pt x="1221" y="9087"/>
                    <a:pt x="1221" y="9087"/>
                  </a:cubicBezTo>
                  <a:lnTo>
                    <a:pt x="3201" y="9087"/>
                  </a:lnTo>
                  <a:cubicBezTo>
                    <a:pt x="3391" y="8422"/>
                    <a:pt x="3201" y="5615"/>
                    <a:pt x="3201" y="5615"/>
                  </a:cubicBezTo>
                  <a:cubicBezTo>
                    <a:pt x="3201" y="5615"/>
                    <a:pt x="3391" y="204"/>
                    <a:pt x="343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58"/>
            <p:cNvSpPr/>
            <p:nvPr/>
          </p:nvSpPr>
          <p:spPr>
            <a:xfrm>
              <a:off x="7715800" y="3989084"/>
              <a:ext cx="281427" cy="629864"/>
            </a:xfrm>
            <a:custGeom>
              <a:avLst/>
              <a:gdLst/>
              <a:ahLst/>
              <a:cxnLst/>
              <a:rect l="l" t="t" r="r" b="b"/>
              <a:pathLst>
                <a:path w="4341" h="9716" extrusionOk="0">
                  <a:moveTo>
                    <a:pt x="744" y="0"/>
                  </a:moveTo>
                  <a:cubicBezTo>
                    <a:pt x="725" y="0"/>
                    <a:pt x="712" y="2"/>
                    <a:pt x="706" y="5"/>
                  </a:cubicBezTo>
                  <a:cubicBezTo>
                    <a:pt x="598" y="86"/>
                    <a:pt x="1" y="2826"/>
                    <a:pt x="28" y="3328"/>
                  </a:cubicBezTo>
                  <a:cubicBezTo>
                    <a:pt x="55" y="3843"/>
                    <a:pt x="2713" y="9715"/>
                    <a:pt x="2713" y="9715"/>
                  </a:cubicBezTo>
                  <a:lnTo>
                    <a:pt x="4341" y="8888"/>
                  </a:lnTo>
                  <a:lnTo>
                    <a:pt x="4341" y="8413"/>
                  </a:lnTo>
                  <a:cubicBezTo>
                    <a:pt x="4219" y="6528"/>
                    <a:pt x="3771" y="4684"/>
                    <a:pt x="2998" y="2975"/>
                  </a:cubicBezTo>
                  <a:lnTo>
                    <a:pt x="3920" y="602"/>
                  </a:lnTo>
                  <a:cubicBezTo>
                    <a:pt x="3920" y="602"/>
                    <a:pt x="1121" y="0"/>
                    <a:pt x="74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58"/>
            <p:cNvSpPr/>
            <p:nvPr/>
          </p:nvSpPr>
          <p:spPr>
            <a:xfrm>
              <a:off x="7717551" y="3472405"/>
              <a:ext cx="801039" cy="584161"/>
            </a:xfrm>
            <a:custGeom>
              <a:avLst/>
              <a:gdLst/>
              <a:ahLst/>
              <a:cxnLst/>
              <a:rect l="l" t="t" r="r" b="b"/>
              <a:pathLst>
                <a:path w="12356" h="9011" extrusionOk="0">
                  <a:moveTo>
                    <a:pt x="11854" y="1"/>
                  </a:moveTo>
                  <a:cubicBezTo>
                    <a:pt x="11850" y="1"/>
                    <a:pt x="11847" y="1"/>
                    <a:pt x="11843" y="1"/>
                  </a:cubicBezTo>
                  <a:lnTo>
                    <a:pt x="11843" y="1"/>
                  </a:lnTo>
                  <a:lnTo>
                    <a:pt x="11854" y="1"/>
                  </a:lnTo>
                  <a:close/>
                  <a:moveTo>
                    <a:pt x="11843" y="1"/>
                  </a:moveTo>
                  <a:lnTo>
                    <a:pt x="2334" y="231"/>
                  </a:lnTo>
                  <a:cubicBezTo>
                    <a:pt x="1927" y="1940"/>
                    <a:pt x="1" y="8138"/>
                    <a:pt x="1" y="8138"/>
                  </a:cubicBezTo>
                  <a:cubicBezTo>
                    <a:pt x="1" y="8138"/>
                    <a:pt x="4440" y="9011"/>
                    <a:pt x="5116" y="9011"/>
                  </a:cubicBezTo>
                  <a:cubicBezTo>
                    <a:pt x="5145" y="9011"/>
                    <a:pt x="5167" y="9009"/>
                    <a:pt x="5182" y="9006"/>
                  </a:cubicBezTo>
                  <a:cubicBezTo>
                    <a:pt x="5534" y="8924"/>
                    <a:pt x="6334" y="5168"/>
                    <a:pt x="6334" y="5168"/>
                  </a:cubicBezTo>
                  <a:lnTo>
                    <a:pt x="7270" y="9006"/>
                  </a:lnTo>
                  <a:cubicBezTo>
                    <a:pt x="7270" y="9006"/>
                    <a:pt x="12356" y="8843"/>
                    <a:pt x="11854" y="8612"/>
                  </a:cubicBezTo>
                  <a:cubicBezTo>
                    <a:pt x="11030" y="8220"/>
                    <a:pt x="10744" y="54"/>
                    <a:pt x="11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58"/>
            <p:cNvSpPr/>
            <p:nvPr/>
          </p:nvSpPr>
          <p:spPr>
            <a:xfrm>
              <a:off x="7857384" y="3472405"/>
              <a:ext cx="631315" cy="57243"/>
            </a:xfrm>
            <a:custGeom>
              <a:avLst/>
              <a:gdLst/>
              <a:ahLst/>
              <a:cxnLst/>
              <a:rect l="l" t="t" r="r" b="b"/>
              <a:pathLst>
                <a:path w="9738" h="883" extrusionOk="0">
                  <a:moveTo>
                    <a:pt x="9711" y="1"/>
                  </a:moveTo>
                  <a:lnTo>
                    <a:pt x="177" y="231"/>
                  </a:lnTo>
                  <a:cubicBezTo>
                    <a:pt x="136" y="407"/>
                    <a:pt x="82" y="611"/>
                    <a:pt x="0" y="869"/>
                  </a:cubicBezTo>
                  <a:cubicBezTo>
                    <a:pt x="14" y="855"/>
                    <a:pt x="27" y="855"/>
                    <a:pt x="55" y="855"/>
                  </a:cubicBezTo>
                  <a:cubicBezTo>
                    <a:pt x="476" y="871"/>
                    <a:pt x="901" y="877"/>
                    <a:pt x="1326" y="877"/>
                  </a:cubicBezTo>
                  <a:cubicBezTo>
                    <a:pt x="1627" y="877"/>
                    <a:pt x="1927" y="874"/>
                    <a:pt x="2224" y="869"/>
                  </a:cubicBezTo>
                  <a:cubicBezTo>
                    <a:pt x="2943" y="841"/>
                    <a:pt x="3689" y="828"/>
                    <a:pt x="4422" y="801"/>
                  </a:cubicBezTo>
                  <a:cubicBezTo>
                    <a:pt x="4992" y="790"/>
                    <a:pt x="5554" y="770"/>
                    <a:pt x="6121" y="770"/>
                  </a:cubicBezTo>
                  <a:cubicBezTo>
                    <a:pt x="6255" y="770"/>
                    <a:pt x="6389" y="771"/>
                    <a:pt x="6524" y="774"/>
                  </a:cubicBezTo>
                  <a:cubicBezTo>
                    <a:pt x="7270" y="801"/>
                    <a:pt x="8015" y="869"/>
                    <a:pt x="8761" y="882"/>
                  </a:cubicBezTo>
                  <a:lnTo>
                    <a:pt x="9738" y="882"/>
                  </a:lnTo>
                  <a:cubicBezTo>
                    <a:pt x="9724" y="340"/>
                    <a:pt x="9711" y="1"/>
                    <a:pt x="9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58"/>
            <p:cNvSpPr/>
            <p:nvPr/>
          </p:nvSpPr>
          <p:spPr>
            <a:xfrm>
              <a:off x="8135172" y="4603912"/>
              <a:ext cx="305155" cy="322711"/>
            </a:xfrm>
            <a:custGeom>
              <a:avLst/>
              <a:gdLst/>
              <a:ahLst/>
              <a:cxnLst/>
              <a:rect l="l" t="t" r="r" b="b"/>
              <a:pathLst>
                <a:path w="4707" h="4978" extrusionOk="0">
                  <a:moveTo>
                    <a:pt x="2727" y="1"/>
                  </a:moveTo>
                  <a:lnTo>
                    <a:pt x="2727" y="2808"/>
                  </a:lnTo>
                  <a:cubicBezTo>
                    <a:pt x="2727" y="2808"/>
                    <a:pt x="2539" y="2783"/>
                    <a:pt x="2261" y="2783"/>
                  </a:cubicBezTo>
                  <a:cubicBezTo>
                    <a:pt x="1499" y="2783"/>
                    <a:pt x="61" y="2973"/>
                    <a:pt x="1" y="4395"/>
                  </a:cubicBezTo>
                  <a:lnTo>
                    <a:pt x="1" y="4978"/>
                  </a:lnTo>
                  <a:lnTo>
                    <a:pt x="4626" y="4978"/>
                  </a:lnTo>
                  <a:lnTo>
                    <a:pt x="4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58"/>
            <p:cNvSpPr/>
            <p:nvPr/>
          </p:nvSpPr>
          <p:spPr>
            <a:xfrm>
              <a:off x="7717551" y="4566118"/>
              <a:ext cx="379061" cy="407376"/>
            </a:xfrm>
            <a:custGeom>
              <a:avLst/>
              <a:gdLst/>
              <a:ahLst/>
              <a:cxnLst/>
              <a:rect l="l" t="t" r="r" b="b"/>
              <a:pathLst>
                <a:path w="5847" h="6284" extrusionOk="0">
                  <a:moveTo>
                    <a:pt x="4314" y="1"/>
                  </a:moveTo>
                  <a:lnTo>
                    <a:pt x="2686" y="828"/>
                  </a:lnTo>
                  <a:lnTo>
                    <a:pt x="3432" y="2754"/>
                  </a:lnTo>
                  <a:lnTo>
                    <a:pt x="2727" y="3079"/>
                  </a:lnTo>
                  <a:cubicBezTo>
                    <a:pt x="1" y="4259"/>
                    <a:pt x="1344" y="6158"/>
                    <a:pt x="1303" y="6280"/>
                  </a:cubicBezTo>
                  <a:cubicBezTo>
                    <a:pt x="1302" y="6282"/>
                    <a:pt x="1304" y="6283"/>
                    <a:pt x="1307" y="6283"/>
                  </a:cubicBezTo>
                  <a:cubicBezTo>
                    <a:pt x="1466" y="6283"/>
                    <a:pt x="5846" y="3866"/>
                    <a:pt x="5846" y="3866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58"/>
            <p:cNvSpPr/>
            <p:nvPr/>
          </p:nvSpPr>
          <p:spPr>
            <a:xfrm>
              <a:off x="7716708" y="2710158"/>
              <a:ext cx="797798" cy="793748"/>
            </a:xfrm>
            <a:custGeom>
              <a:avLst/>
              <a:gdLst/>
              <a:ahLst/>
              <a:cxnLst/>
              <a:rect l="l" t="t" r="r" b="b"/>
              <a:pathLst>
                <a:path w="12306" h="12244" extrusionOk="0">
                  <a:moveTo>
                    <a:pt x="7717" y="0"/>
                  </a:moveTo>
                  <a:lnTo>
                    <a:pt x="3906" y="543"/>
                  </a:lnTo>
                  <a:cubicBezTo>
                    <a:pt x="3228" y="719"/>
                    <a:pt x="2645" y="1126"/>
                    <a:pt x="2225" y="1682"/>
                  </a:cubicBezTo>
                  <a:cubicBezTo>
                    <a:pt x="1574" y="2604"/>
                    <a:pt x="0" y="3608"/>
                    <a:pt x="0" y="3608"/>
                  </a:cubicBezTo>
                  <a:lnTo>
                    <a:pt x="2089" y="5981"/>
                  </a:lnTo>
                  <a:cubicBezTo>
                    <a:pt x="2089" y="5981"/>
                    <a:pt x="1723" y="11881"/>
                    <a:pt x="1235" y="12111"/>
                  </a:cubicBezTo>
                  <a:cubicBezTo>
                    <a:pt x="1235" y="12111"/>
                    <a:pt x="6195" y="12244"/>
                    <a:pt x="9462" y="12244"/>
                  </a:cubicBezTo>
                  <a:cubicBezTo>
                    <a:pt x="11096" y="12244"/>
                    <a:pt x="12306" y="12211"/>
                    <a:pt x="12260" y="12111"/>
                  </a:cubicBezTo>
                  <a:cubicBezTo>
                    <a:pt x="12125" y="11813"/>
                    <a:pt x="12274" y="9833"/>
                    <a:pt x="11677" y="9006"/>
                  </a:cubicBezTo>
                  <a:cubicBezTo>
                    <a:pt x="11094" y="8178"/>
                    <a:pt x="10755" y="3201"/>
                    <a:pt x="10755" y="3201"/>
                  </a:cubicBezTo>
                  <a:cubicBezTo>
                    <a:pt x="10755" y="3201"/>
                    <a:pt x="10728" y="1099"/>
                    <a:pt x="7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58"/>
            <p:cNvSpPr/>
            <p:nvPr/>
          </p:nvSpPr>
          <p:spPr>
            <a:xfrm>
              <a:off x="8107944" y="2966877"/>
              <a:ext cx="282270" cy="535475"/>
            </a:xfrm>
            <a:custGeom>
              <a:avLst/>
              <a:gdLst/>
              <a:ahLst/>
              <a:cxnLst/>
              <a:rect l="l" t="t" r="r" b="b"/>
              <a:pathLst>
                <a:path w="4354" h="8260" extrusionOk="0">
                  <a:moveTo>
                    <a:pt x="4354" y="1"/>
                  </a:moveTo>
                  <a:cubicBezTo>
                    <a:pt x="4015" y="231"/>
                    <a:pt x="3744" y="543"/>
                    <a:pt x="3567" y="909"/>
                  </a:cubicBezTo>
                  <a:cubicBezTo>
                    <a:pt x="3364" y="1316"/>
                    <a:pt x="3133" y="1696"/>
                    <a:pt x="2889" y="2062"/>
                  </a:cubicBezTo>
                  <a:cubicBezTo>
                    <a:pt x="2754" y="2252"/>
                    <a:pt x="2591" y="2415"/>
                    <a:pt x="2428" y="2550"/>
                  </a:cubicBezTo>
                  <a:cubicBezTo>
                    <a:pt x="2252" y="2686"/>
                    <a:pt x="2062" y="2794"/>
                    <a:pt x="1872" y="2889"/>
                  </a:cubicBezTo>
                  <a:cubicBezTo>
                    <a:pt x="1492" y="3093"/>
                    <a:pt x="1072" y="3269"/>
                    <a:pt x="746" y="3567"/>
                  </a:cubicBezTo>
                  <a:cubicBezTo>
                    <a:pt x="163" y="4083"/>
                    <a:pt x="68" y="4923"/>
                    <a:pt x="28" y="5669"/>
                  </a:cubicBezTo>
                  <a:cubicBezTo>
                    <a:pt x="0" y="6470"/>
                    <a:pt x="82" y="7270"/>
                    <a:pt x="123" y="8070"/>
                  </a:cubicBezTo>
                  <a:lnTo>
                    <a:pt x="123" y="8260"/>
                  </a:lnTo>
                  <a:lnTo>
                    <a:pt x="638" y="8260"/>
                  </a:lnTo>
                  <a:cubicBezTo>
                    <a:pt x="462" y="7853"/>
                    <a:pt x="367" y="7419"/>
                    <a:pt x="312" y="6985"/>
                  </a:cubicBezTo>
                  <a:cubicBezTo>
                    <a:pt x="245" y="6361"/>
                    <a:pt x="272" y="5683"/>
                    <a:pt x="529" y="5113"/>
                  </a:cubicBezTo>
                  <a:cubicBezTo>
                    <a:pt x="814" y="4503"/>
                    <a:pt x="1357" y="4056"/>
                    <a:pt x="1886" y="3676"/>
                  </a:cubicBezTo>
                  <a:cubicBezTo>
                    <a:pt x="2455" y="3269"/>
                    <a:pt x="3052" y="2876"/>
                    <a:pt x="3459" y="2306"/>
                  </a:cubicBezTo>
                  <a:cubicBezTo>
                    <a:pt x="3581" y="2130"/>
                    <a:pt x="3676" y="1967"/>
                    <a:pt x="3784" y="1791"/>
                  </a:cubicBezTo>
                  <a:cubicBezTo>
                    <a:pt x="3893" y="1601"/>
                    <a:pt x="3988" y="1411"/>
                    <a:pt x="4083" y="1221"/>
                  </a:cubicBezTo>
                  <a:cubicBezTo>
                    <a:pt x="4259" y="841"/>
                    <a:pt x="4354" y="421"/>
                    <a:pt x="4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58"/>
            <p:cNvSpPr/>
            <p:nvPr/>
          </p:nvSpPr>
          <p:spPr>
            <a:xfrm>
              <a:off x="8008563" y="2725976"/>
              <a:ext cx="98542" cy="775531"/>
            </a:xfrm>
            <a:custGeom>
              <a:avLst/>
              <a:gdLst/>
              <a:ahLst/>
              <a:cxnLst/>
              <a:rect l="l" t="t" r="r" b="b"/>
              <a:pathLst>
                <a:path w="1520" h="11963" extrusionOk="0">
                  <a:moveTo>
                    <a:pt x="1439" y="1"/>
                  </a:moveTo>
                  <a:lnTo>
                    <a:pt x="123" y="190"/>
                  </a:lnTo>
                  <a:cubicBezTo>
                    <a:pt x="28" y="801"/>
                    <a:pt x="1" y="1425"/>
                    <a:pt x="42" y="2035"/>
                  </a:cubicBezTo>
                  <a:cubicBezTo>
                    <a:pt x="55" y="2442"/>
                    <a:pt x="82" y="2835"/>
                    <a:pt x="82" y="3242"/>
                  </a:cubicBezTo>
                  <a:cubicBezTo>
                    <a:pt x="96" y="3717"/>
                    <a:pt x="82" y="4191"/>
                    <a:pt x="82" y="4666"/>
                  </a:cubicBezTo>
                  <a:cubicBezTo>
                    <a:pt x="82" y="5710"/>
                    <a:pt x="109" y="6768"/>
                    <a:pt x="109" y="7812"/>
                  </a:cubicBezTo>
                  <a:cubicBezTo>
                    <a:pt x="109" y="8748"/>
                    <a:pt x="109" y="9684"/>
                    <a:pt x="150" y="10620"/>
                  </a:cubicBezTo>
                  <a:cubicBezTo>
                    <a:pt x="164" y="11067"/>
                    <a:pt x="177" y="11501"/>
                    <a:pt x="191" y="11949"/>
                  </a:cubicBezTo>
                  <a:lnTo>
                    <a:pt x="1479" y="11962"/>
                  </a:lnTo>
                  <a:cubicBezTo>
                    <a:pt x="1493" y="11840"/>
                    <a:pt x="1493" y="11718"/>
                    <a:pt x="1493" y="11596"/>
                  </a:cubicBezTo>
                  <a:cubicBezTo>
                    <a:pt x="1520" y="9535"/>
                    <a:pt x="1506" y="7487"/>
                    <a:pt x="1479" y="5439"/>
                  </a:cubicBezTo>
                  <a:cubicBezTo>
                    <a:pt x="1452" y="4395"/>
                    <a:pt x="1384" y="3364"/>
                    <a:pt x="1357" y="2320"/>
                  </a:cubicBezTo>
                  <a:cubicBezTo>
                    <a:pt x="1316" y="1547"/>
                    <a:pt x="1344" y="774"/>
                    <a:pt x="1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58"/>
            <p:cNvSpPr/>
            <p:nvPr/>
          </p:nvSpPr>
          <p:spPr>
            <a:xfrm>
              <a:off x="7279768" y="2992354"/>
              <a:ext cx="572384" cy="368480"/>
            </a:xfrm>
            <a:custGeom>
              <a:avLst/>
              <a:gdLst/>
              <a:ahLst/>
              <a:cxnLst/>
              <a:rect l="l" t="t" r="r" b="b"/>
              <a:pathLst>
                <a:path w="8829" h="5684" extrusionOk="0">
                  <a:moveTo>
                    <a:pt x="7391" y="1"/>
                  </a:moveTo>
                  <a:cubicBezTo>
                    <a:pt x="7391" y="1"/>
                    <a:pt x="4272" y="3568"/>
                    <a:pt x="1302" y="3608"/>
                  </a:cubicBezTo>
                  <a:cubicBezTo>
                    <a:pt x="1302" y="3608"/>
                    <a:pt x="0" y="3690"/>
                    <a:pt x="285" y="3920"/>
                  </a:cubicBezTo>
                  <a:cubicBezTo>
                    <a:pt x="401" y="4025"/>
                    <a:pt x="597" y="4032"/>
                    <a:pt x="799" y="4032"/>
                  </a:cubicBezTo>
                  <a:cubicBezTo>
                    <a:pt x="833" y="4032"/>
                    <a:pt x="867" y="4032"/>
                    <a:pt x="900" y="4032"/>
                  </a:cubicBezTo>
                  <a:cubicBezTo>
                    <a:pt x="1136" y="4032"/>
                    <a:pt x="1363" y="4042"/>
                    <a:pt x="1465" y="4205"/>
                  </a:cubicBezTo>
                  <a:cubicBezTo>
                    <a:pt x="1668" y="4517"/>
                    <a:pt x="1790" y="5602"/>
                    <a:pt x="1356" y="5683"/>
                  </a:cubicBezTo>
                  <a:cubicBezTo>
                    <a:pt x="1356" y="5683"/>
                    <a:pt x="1357" y="5683"/>
                    <a:pt x="1357" y="5683"/>
                  </a:cubicBezTo>
                  <a:cubicBezTo>
                    <a:pt x="1375" y="5683"/>
                    <a:pt x="1654" y="5671"/>
                    <a:pt x="3486" y="4951"/>
                  </a:cubicBezTo>
                  <a:cubicBezTo>
                    <a:pt x="5371" y="4205"/>
                    <a:pt x="8829" y="1628"/>
                    <a:pt x="8829" y="1628"/>
                  </a:cubicBezTo>
                  <a:lnTo>
                    <a:pt x="739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58"/>
            <p:cNvSpPr/>
            <p:nvPr/>
          </p:nvSpPr>
          <p:spPr>
            <a:xfrm>
              <a:off x="8092969" y="2849992"/>
              <a:ext cx="333291" cy="335871"/>
            </a:xfrm>
            <a:custGeom>
              <a:avLst/>
              <a:gdLst/>
              <a:ahLst/>
              <a:cxnLst/>
              <a:rect l="l" t="t" r="r" b="b"/>
              <a:pathLst>
                <a:path w="5141" h="5181" extrusionOk="0">
                  <a:moveTo>
                    <a:pt x="4018" y="1"/>
                  </a:moveTo>
                  <a:cubicBezTo>
                    <a:pt x="3257" y="1"/>
                    <a:pt x="2266" y="420"/>
                    <a:pt x="2266" y="420"/>
                  </a:cubicBezTo>
                  <a:cubicBezTo>
                    <a:pt x="2117" y="447"/>
                    <a:pt x="1" y="3648"/>
                    <a:pt x="1" y="3648"/>
                  </a:cubicBezTo>
                  <a:lnTo>
                    <a:pt x="299" y="3824"/>
                  </a:lnTo>
                  <a:lnTo>
                    <a:pt x="2442" y="5180"/>
                  </a:lnTo>
                  <a:cubicBezTo>
                    <a:pt x="2442" y="5180"/>
                    <a:pt x="5141" y="2916"/>
                    <a:pt x="4870" y="583"/>
                  </a:cubicBezTo>
                  <a:cubicBezTo>
                    <a:pt x="4820" y="141"/>
                    <a:pt x="4457" y="1"/>
                    <a:pt x="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58"/>
            <p:cNvSpPr/>
            <p:nvPr/>
          </p:nvSpPr>
          <p:spPr>
            <a:xfrm>
              <a:off x="7511851" y="3097894"/>
              <a:ext cx="706064" cy="505136"/>
            </a:xfrm>
            <a:custGeom>
              <a:avLst/>
              <a:gdLst/>
              <a:ahLst/>
              <a:cxnLst/>
              <a:rect l="l" t="t" r="r" b="b"/>
              <a:pathLst>
                <a:path w="10891" h="7792" extrusionOk="0">
                  <a:moveTo>
                    <a:pt x="9263" y="0"/>
                  </a:moveTo>
                  <a:cubicBezTo>
                    <a:pt x="9263" y="0"/>
                    <a:pt x="8246" y="1248"/>
                    <a:pt x="6646" y="2902"/>
                  </a:cubicBezTo>
                  <a:cubicBezTo>
                    <a:pt x="5046" y="4557"/>
                    <a:pt x="2726" y="4530"/>
                    <a:pt x="1370" y="4733"/>
                  </a:cubicBezTo>
                  <a:cubicBezTo>
                    <a:pt x="0" y="4950"/>
                    <a:pt x="123" y="5303"/>
                    <a:pt x="123" y="5303"/>
                  </a:cubicBezTo>
                  <a:cubicBezTo>
                    <a:pt x="291" y="5270"/>
                    <a:pt x="460" y="5254"/>
                    <a:pt x="629" y="5254"/>
                  </a:cubicBezTo>
                  <a:cubicBezTo>
                    <a:pt x="951" y="5254"/>
                    <a:pt x="1271" y="5314"/>
                    <a:pt x="1574" y="5439"/>
                  </a:cubicBezTo>
                  <a:cubicBezTo>
                    <a:pt x="2252" y="5764"/>
                    <a:pt x="1248" y="5940"/>
                    <a:pt x="774" y="6252"/>
                  </a:cubicBezTo>
                  <a:cubicBezTo>
                    <a:pt x="526" y="6422"/>
                    <a:pt x="802" y="6463"/>
                    <a:pt x="1124" y="6463"/>
                  </a:cubicBezTo>
                  <a:cubicBezTo>
                    <a:pt x="1418" y="6463"/>
                    <a:pt x="1750" y="6429"/>
                    <a:pt x="1750" y="6429"/>
                  </a:cubicBezTo>
                  <a:lnTo>
                    <a:pt x="1750" y="6429"/>
                  </a:lnTo>
                  <a:cubicBezTo>
                    <a:pt x="1750" y="6429"/>
                    <a:pt x="692" y="6700"/>
                    <a:pt x="543" y="7052"/>
                  </a:cubicBezTo>
                  <a:cubicBezTo>
                    <a:pt x="509" y="7133"/>
                    <a:pt x="558" y="7164"/>
                    <a:pt x="654" y="7164"/>
                  </a:cubicBezTo>
                  <a:cubicBezTo>
                    <a:pt x="980" y="7164"/>
                    <a:pt x="1845" y="6808"/>
                    <a:pt x="1845" y="6808"/>
                  </a:cubicBezTo>
                  <a:lnTo>
                    <a:pt x="1845" y="6808"/>
                  </a:lnTo>
                  <a:cubicBezTo>
                    <a:pt x="1845" y="6808"/>
                    <a:pt x="1045" y="7256"/>
                    <a:pt x="923" y="7459"/>
                  </a:cubicBezTo>
                  <a:cubicBezTo>
                    <a:pt x="892" y="7514"/>
                    <a:pt x="942" y="7534"/>
                    <a:pt x="1034" y="7534"/>
                  </a:cubicBezTo>
                  <a:cubicBezTo>
                    <a:pt x="1311" y="7534"/>
                    <a:pt x="1967" y="7351"/>
                    <a:pt x="1967" y="7351"/>
                  </a:cubicBezTo>
                  <a:lnTo>
                    <a:pt x="1967" y="7351"/>
                  </a:lnTo>
                  <a:cubicBezTo>
                    <a:pt x="1967" y="7351"/>
                    <a:pt x="1003" y="7791"/>
                    <a:pt x="1539" y="7791"/>
                  </a:cubicBezTo>
                  <a:cubicBezTo>
                    <a:pt x="1575" y="7791"/>
                    <a:pt x="1618" y="7789"/>
                    <a:pt x="1669" y="7785"/>
                  </a:cubicBezTo>
                  <a:cubicBezTo>
                    <a:pt x="2469" y="7731"/>
                    <a:pt x="3079" y="6754"/>
                    <a:pt x="3174" y="6374"/>
                  </a:cubicBezTo>
                  <a:cubicBezTo>
                    <a:pt x="3269" y="5981"/>
                    <a:pt x="5371" y="5656"/>
                    <a:pt x="6754" y="4883"/>
                  </a:cubicBezTo>
                  <a:cubicBezTo>
                    <a:pt x="8151" y="4123"/>
                    <a:pt x="10891" y="1031"/>
                    <a:pt x="10891" y="1031"/>
                  </a:cubicBezTo>
                  <a:lnTo>
                    <a:pt x="9263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58"/>
            <p:cNvSpPr/>
            <p:nvPr/>
          </p:nvSpPr>
          <p:spPr>
            <a:xfrm>
              <a:off x="7645462" y="2125475"/>
              <a:ext cx="866129" cy="501246"/>
            </a:xfrm>
            <a:custGeom>
              <a:avLst/>
              <a:gdLst/>
              <a:ahLst/>
              <a:cxnLst/>
              <a:rect l="l" t="t" r="r" b="b"/>
              <a:pathLst>
                <a:path w="13360" h="7732" extrusionOk="0">
                  <a:moveTo>
                    <a:pt x="6687" y="1"/>
                  </a:moveTo>
                  <a:cubicBezTo>
                    <a:pt x="2998" y="1"/>
                    <a:pt x="1" y="1723"/>
                    <a:pt x="1" y="3866"/>
                  </a:cubicBezTo>
                  <a:cubicBezTo>
                    <a:pt x="1" y="5995"/>
                    <a:pt x="2998" y="7731"/>
                    <a:pt x="6687" y="7731"/>
                  </a:cubicBezTo>
                  <a:cubicBezTo>
                    <a:pt x="10376" y="7731"/>
                    <a:pt x="13359" y="5995"/>
                    <a:pt x="13359" y="3866"/>
                  </a:cubicBezTo>
                  <a:cubicBezTo>
                    <a:pt x="13359" y="1723"/>
                    <a:pt x="10376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58"/>
            <p:cNvSpPr/>
            <p:nvPr/>
          </p:nvSpPr>
          <p:spPr>
            <a:xfrm>
              <a:off x="7736026" y="2277043"/>
              <a:ext cx="641039" cy="349680"/>
            </a:xfrm>
            <a:custGeom>
              <a:avLst/>
              <a:gdLst/>
              <a:ahLst/>
              <a:cxnLst/>
              <a:rect l="l" t="t" r="r" b="b"/>
              <a:pathLst>
                <a:path w="9888" h="5394" extrusionOk="0">
                  <a:moveTo>
                    <a:pt x="5385" y="1"/>
                  </a:moveTo>
                  <a:cubicBezTo>
                    <a:pt x="5299" y="1"/>
                    <a:pt x="5213" y="3"/>
                    <a:pt x="5127" y="9"/>
                  </a:cubicBezTo>
                  <a:cubicBezTo>
                    <a:pt x="4300" y="50"/>
                    <a:pt x="3473" y="185"/>
                    <a:pt x="2672" y="429"/>
                  </a:cubicBezTo>
                  <a:cubicBezTo>
                    <a:pt x="2035" y="619"/>
                    <a:pt x="1425" y="918"/>
                    <a:pt x="909" y="1325"/>
                  </a:cubicBezTo>
                  <a:cubicBezTo>
                    <a:pt x="408" y="1731"/>
                    <a:pt x="1" y="2287"/>
                    <a:pt x="55" y="2952"/>
                  </a:cubicBezTo>
                  <a:cubicBezTo>
                    <a:pt x="109" y="3535"/>
                    <a:pt x="475" y="4050"/>
                    <a:pt x="909" y="4444"/>
                  </a:cubicBezTo>
                  <a:cubicBezTo>
                    <a:pt x="2076" y="5027"/>
                    <a:pt x="3622" y="5393"/>
                    <a:pt x="5290" y="5393"/>
                  </a:cubicBezTo>
                  <a:cubicBezTo>
                    <a:pt x="5322" y="5393"/>
                    <a:pt x="5354" y="5394"/>
                    <a:pt x="5385" y="5394"/>
                  </a:cubicBezTo>
                  <a:cubicBezTo>
                    <a:pt x="6817" y="5394"/>
                    <a:pt x="8221" y="5095"/>
                    <a:pt x="9535" y="4512"/>
                  </a:cubicBezTo>
                  <a:cubicBezTo>
                    <a:pt x="9589" y="4389"/>
                    <a:pt x="9657" y="4267"/>
                    <a:pt x="9711" y="4145"/>
                  </a:cubicBezTo>
                  <a:cubicBezTo>
                    <a:pt x="9847" y="3793"/>
                    <a:pt x="9887" y="3399"/>
                    <a:pt x="9820" y="3033"/>
                  </a:cubicBezTo>
                  <a:cubicBezTo>
                    <a:pt x="9725" y="2640"/>
                    <a:pt x="9481" y="2382"/>
                    <a:pt x="9209" y="2111"/>
                  </a:cubicBezTo>
                  <a:cubicBezTo>
                    <a:pt x="8653" y="1541"/>
                    <a:pt x="8029" y="1026"/>
                    <a:pt x="7378" y="579"/>
                  </a:cubicBezTo>
                  <a:cubicBezTo>
                    <a:pt x="7067" y="375"/>
                    <a:pt x="6741" y="212"/>
                    <a:pt x="6388" y="117"/>
                  </a:cubicBezTo>
                  <a:cubicBezTo>
                    <a:pt x="6054" y="42"/>
                    <a:pt x="5719" y="1"/>
                    <a:pt x="5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58"/>
            <p:cNvSpPr/>
            <p:nvPr/>
          </p:nvSpPr>
          <p:spPr>
            <a:xfrm>
              <a:off x="7969926" y="2591458"/>
              <a:ext cx="247132" cy="172117"/>
            </a:xfrm>
            <a:custGeom>
              <a:avLst/>
              <a:gdLst/>
              <a:ahLst/>
              <a:cxnLst/>
              <a:rect l="l" t="t" r="r" b="b"/>
              <a:pathLst>
                <a:path w="3812" h="2655" extrusionOk="0">
                  <a:moveTo>
                    <a:pt x="3269" y="1"/>
                  </a:moveTo>
                  <a:cubicBezTo>
                    <a:pt x="3269" y="1"/>
                    <a:pt x="2640" y="1472"/>
                    <a:pt x="571" y="1472"/>
                  </a:cubicBezTo>
                  <a:cubicBezTo>
                    <a:pt x="491" y="1472"/>
                    <a:pt x="410" y="1470"/>
                    <a:pt x="326" y="1465"/>
                  </a:cubicBezTo>
                  <a:lnTo>
                    <a:pt x="326" y="1465"/>
                  </a:lnTo>
                  <a:cubicBezTo>
                    <a:pt x="326" y="1465"/>
                    <a:pt x="448" y="2211"/>
                    <a:pt x="0" y="2374"/>
                  </a:cubicBezTo>
                  <a:cubicBezTo>
                    <a:pt x="465" y="2562"/>
                    <a:pt x="954" y="2654"/>
                    <a:pt x="1439" y="2654"/>
                  </a:cubicBezTo>
                  <a:cubicBezTo>
                    <a:pt x="2285" y="2654"/>
                    <a:pt x="3122" y="2374"/>
                    <a:pt x="3811" y="1831"/>
                  </a:cubicBezTo>
                  <a:cubicBezTo>
                    <a:pt x="3811" y="1831"/>
                    <a:pt x="3052" y="1343"/>
                    <a:pt x="326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58"/>
            <p:cNvSpPr/>
            <p:nvPr/>
          </p:nvSpPr>
          <p:spPr>
            <a:xfrm>
              <a:off x="7990995" y="2591458"/>
              <a:ext cx="190860" cy="116236"/>
            </a:xfrm>
            <a:custGeom>
              <a:avLst/>
              <a:gdLst/>
              <a:ahLst/>
              <a:cxnLst/>
              <a:rect l="l" t="t" r="r" b="b"/>
              <a:pathLst>
                <a:path w="2944" h="1793" extrusionOk="0">
                  <a:moveTo>
                    <a:pt x="2944" y="1"/>
                  </a:moveTo>
                  <a:lnTo>
                    <a:pt x="2944" y="1"/>
                  </a:lnTo>
                  <a:cubicBezTo>
                    <a:pt x="2944" y="1"/>
                    <a:pt x="2315" y="1472"/>
                    <a:pt x="246" y="1472"/>
                  </a:cubicBezTo>
                  <a:cubicBezTo>
                    <a:pt x="166" y="1472"/>
                    <a:pt x="85" y="1470"/>
                    <a:pt x="1" y="1465"/>
                  </a:cubicBezTo>
                  <a:lnTo>
                    <a:pt x="1" y="1465"/>
                  </a:lnTo>
                  <a:cubicBezTo>
                    <a:pt x="1" y="1520"/>
                    <a:pt x="14" y="1587"/>
                    <a:pt x="14" y="1642"/>
                  </a:cubicBezTo>
                  <a:cubicBezTo>
                    <a:pt x="209" y="1739"/>
                    <a:pt x="437" y="1793"/>
                    <a:pt x="659" y="1793"/>
                  </a:cubicBezTo>
                  <a:cubicBezTo>
                    <a:pt x="684" y="1793"/>
                    <a:pt x="708" y="1792"/>
                    <a:pt x="733" y="1791"/>
                  </a:cubicBezTo>
                  <a:cubicBezTo>
                    <a:pt x="1262" y="1737"/>
                    <a:pt x="1777" y="1547"/>
                    <a:pt x="2198" y="1221"/>
                  </a:cubicBezTo>
                  <a:cubicBezTo>
                    <a:pt x="2469" y="1031"/>
                    <a:pt x="2713" y="787"/>
                    <a:pt x="2903" y="516"/>
                  </a:cubicBezTo>
                  <a:cubicBezTo>
                    <a:pt x="2903" y="340"/>
                    <a:pt x="2903" y="163"/>
                    <a:pt x="2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58"/>
            <p:cNvSpPr/>
            <p:nvPr/>
          </p:nvSpPr>
          <p:spPr>
            <a:xfrm>
              <a:off x="7825748" y="2252084"/>
              <a:ext cx="596177" cy="373990"/>
            </a:xfrm>
            <a:custGeom>
              <a:avLst/>
              <a:gdLst/>
              <a:ahLst/>
              <a:cxnLst/>
              <a:rect l="l" t="t" r="r" b="b"/>
              <a:pathLst>
                <a:path w="9196" h="5769" extrusionOk="0">
                  <a:moveTo>
                    <a:pt x="3549" y="1"/>
                  </a:moveTo>
                  <a:cubicBezTo>
                    <a:pt x="2619" y="1"/>
                    <a:pt x="1876" y="387"/>
                    <a:pt x="1099" y="896"/>
                  </a:cubicBezTo>
                  <a:cubicBezTo>
                    <a:pt x="0" y="1601"/>
                    <a:pt x="543" y="2157"/>
                    <a:pt x="543" y="2157"/>
                  </a:cubicBezTo>
                  <a:cubicBezTo>
                    <a:pt x="543" y="2157"/>
                    <a:pt x="4896" y="2306"/>
                    <a:pt x="5316" y="2618"/>
                  </a:cubicBezTo>
                  <a:cubicBezTo>
                    <a:pt x="5723" y="2944"/>
                    <a:pt x="5737" y="4612"/>
                    <a:pt x="5737" y="4612"/>
                  </a:cubicBezTo>
                  <a:cubicBezTo>
                    <a:pt x="6035" y="5195"/>
                    <a:pt x="6578" y="5615"/>
                    <a:pt x="7229" y="5737"/>
                  </a:cubicBezTo>
                  <a:cubicBezTo>
                    <a:pt x="7322" y="5758"/>
                    <a:pt x="7415" y="5768"/>
                    <a:pt x="7506" y="5768"/>
                  </a:cubicBezTo>
                  <a:cubicBezTo>
                    <a:pt x="8475" y="5768"/>
                    <a:pt x="9195" y="4637"/>
                    <a:pt x="8327" y="3744"/>
                  </a:cubicBezTo>
                  <a:cubicBezTo>
                    <a:pt x="8011" y="3423"/>
                    <a:pt x="7646" y="3316"/>
                    <a:pt x="7300" y="3316"/>
                  </a:cubicBezTo>
                  <a:cubicBezTo>
                    <a:pt x="6609" y="3316"/>
                    <a:pt x="5994" y="3744"/>
                    <a:pt x="5994" y="3744"/>
                  </a:cubicBezTo>
                  <a:lnTo>
                    <a:pt x="6388" y="2510"/>
                  </a:lnTo>
                  <a:cubicBezTo>
                    <a:pt x="6388" y="2510"/>
                    <a:pt x="6388" y="719"/>
                    <a:pt x="4815" y="218"/>
                  </a:cubicBezTo>
                  <a:cubicBezTo>
                    <a:pt x="4350" y="67"/>
                    <a:pt x="393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58"/>
            <p:cNvSpPr/>
            <p:nvPr/>
          </p:nvSpPr>
          <p:spPr>
            <a:xfrm>
              <a:off x="7817839" y="2325080"/>
              <a:ext cx="468656" cy="367313"/>
            </a:xfrm>
            <a:custGeom>
              <a:avLst/>
              <a:gdLst/>
              <a:ahLst/>
              <a:cxnLst/>
              <a:rect l="l" t="t" r="r" b="b"/>
              <a:pathLst>
                <a:path w="7229" h="5666" extrusionOk="0">
                  <a:moveTo>
                    <a:pt x="5438" y="394"/>
                  </a:moveTo>
                  <a:cubicBezTo>
                    <a:pt x="5438" y="394"/>
                    <a:pt x="5425" y="434"/>
                    <a:pt x="5438" y="515"/>
                  </a:cubicBezTo>
                  <a:lnTo>
                    <a:pt x="5438" y="515"/>
                  </a:lnTo>
                  <a:cubicBezTo>
                    <a:pt x="5443" y="442"/>
                    <a:pt x="5438" y="394"/>
                    <a:pt x="5438" y="394"/>
                  </a:cubicBezTo>
                  <a:close/>
                  <a:moveTo>
                    <a:pt x="3282" y="0"/>
                  </a:moveTo>
                  <a:cubicBezTo>
                    <a:pt x="3282" y="0"/>
                    <a:pt x="3160" y="312"/>
                    <a:pt x="2604" y="556"/>
                  </a:cubicBezTo>
                  <a:cubicBezTo>
                    <a:pt x="2419" y="633"/>
                    <a:pt x="2265" y="659"/>
                    <a:pt x="2142" y="659"/>
                  </a:cubicBezTo>
                  <a:cubicBezTo>
                    <a:pt x="1897" y="659"/>
                    <a:pt x="1777" y="556"/>
                    <a:pt x="1777" y="556"/>
                  </a:cubicBezTo>
                  <a:cubicBezTo>
                    <a:pt x="1614" y="881"/>
                    <a:pt x="1288" y="1068"/>
                    <a:pt x="942" y="1068"/>
                  </a:cubicBezTo>
                  <a:cubicBezTo>
                    <a:pt x="854" y="1068"/>
                    <a:pt x="766" y="1056"/>
                    <a:pt x="678" y="1031"/>
                  </a:cubicBezTo>
                  <a:lnTo>
                    <a:pt x="678" y="2374"/>
                  </a:lnTo>
                  <a:cubicBezTo>
                    <a:pt x="678" y="2374"/>
                    <a:pt x="466" y="1809"/>
                    <a:pt x="296" y="1809"/>
                  </a:cubicBezTo>
                  <a:cubicBezTo>
                    <a:pt x="224" y="1809"/>
                    <a:pt x="159" y="1914"/>
                    <a:pt x="122" y="2211"/>
                  </a:cubicBezTo>
                  <a:cubicBezTo>
                    <a:pt x="0" y="3201"/>
                    <a:pt x="949" y="3255"/>
                    <a:pt x="949" y="3255"/>
                  </a:cubicBezTo>
                  <a:cubicBezTo>
                    <a:pt x="1112" y="4272"/>
                    <a:pt x="1627" y="5262"/>
                    <a:pt x="2672" y="5574"/>
                  </a:cubicBezTo>
                  <a:cubicBezTo>
                    <a:pt x="2889" y="5636"/>
                    <a:pt x="3110" y="5666"/>
                    <a:pt x="3328" y="5666"/>
                  </a:cubicBezTo>
                  <a:cubicBezTo>
                    <a:pt x="4021" y="5666"/>
                    <a:pt x="4689" y="5365"/>
                    <a:pt x="5154" y="4828"/>
                  </a:cubicBezTo>
                  <a:cubicBezTo>
                    <a:pt x="5479" y="4422"/>
                    <a:pt x="5710" y="3974"/>
                    <a:pt x="5872" y="3486"/>
                  </a:cubicBezTo>
                  <a:cubicBezTo>
                    <a:pt x="5913" y="3269"/>
                    <a:pt x="5967" y="3052"/>
                    <a:pt x="6035" y="2848"/>
                  </a:cubicBezTo>
                  <a:cubicBezTo>
                    <a:pt x="6401" y="2767"/>
                    <a:pt x="7229" y="1614"/>
                    <a:pt x="6795" y="1031"/>
                  </a:cubicBezTo>
                  <a:cubicBezTo>
                    <a:pt x="6691" y="893"/>
                    <a:pt x="6594" y="840"/>
                    <a:pt x="6507" y="840"/>
                  </a:cubicBezTo>
                  <a:cubicBezTo>
                    <a:pt x="6224" y="840"/>
                    <a:pt x="6035" y="1384"/>
                    <a:pt x="6035" y="1384"/>
                  </a:cubicBezTo>
                  <a:cubicBezTo>
                    <a:pt x="5578" y="952"/>
                    <a:pt x="5463" y="664"/>
                    <a:pt x="5438" y="515"/>
                  </a:cubicBezTo>
                  <a:lnTo>
                    <a:pt x="5438" y="515"/>
                  </a:lnTo>
                  <a:cubicBezTo>
                    <a:pt x="5427" y="699"/>
                    <a:pt x="5358" y="1044"/>
                    <a:pt x="5018" y="1180"/>
                  </a:cubicBezTo>
                  <a:cubicBezTo>
                    <a:pt x="4985" y="1194"/>
                    <a:pt x="4955" y="1201"/>
                    <a:pt x="4927" y="1201"/>
                  </a:cubicBezTo>
                  <a:cubicBezTo>
                    <a:pt x="4543" y="1201"/>
                    <a:pt x="4543" y="0"/>
                    <a:pt x="4543" y="0"/>
                  </a:cubicBezTo>
                  <a:cubicBezTo>
                    <a:pt x="4543" y="0"/>
                    <a:pt x="4421" y="272"/>
                    <a:pt x="3906" y="556"/>
                  </a:cubicBezTo>
                  <a:cubicBezTo>
                    <a:pt x="3835" y="595"/>
                    <a:pt x="3772" y="611"/>
                    <a:pt x="3716" y="611"/>
                  </a:cubicBezTo>
                  <a:cubicBezTo>
                    <a:pt x="3372" y="611"/>
                    <a:pt x="3282" y="0"/>
                    <a:pt x="328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58"/>
            <p:cNvSpPr/>
            <p:nvPr/>
          </p:nvSpPr>
          <p:spPr>
            <a:xfrm>
              <a:off x="7860885" y="2391918"/>
              <a:ext cx="16791" cy="78312"/>
            </a:xfrm>
            <a:custGeom>
              <a:avLst/>
              <a:gdLst/>
              <a:ahLst/>
              <a:cxnLst/>
              <a:rect l="l" t="t" r="r" b="b"/>
              <a:pathLst>
                <a:path w="259" h="1208" extrusionOk="0">
                  <a:moveTo>
                    <a:pt x="1" y="0"/>
                  </a:moveTo>
                  <a:lnTo>
                    <a:pt x="1" y="1207"/>
                  </a:lnTo>
                  <a:cubicBezTo>
                    <a:pt x="4" y="1207"/>
                    <a:pt x="7" y="1208"/>
                    <a:pt x="11" y="1208"/>
                  </a:cubicBezTo>
                  <a:cubicBezTo>
                    <a:pt x="140" y="1208"/>
                    <a:pt x="204" y="961"/>
                    <a:pt x="218" y="868"/>
                  </a:cubicBezTo>
                  <a:cubicBezTo>
                    <a:pt x="258" y="678"/>
                    <a:pt x="245" y="488"/>
                    <a:pt x="177" y="312"/>
                  </a:cubicBezTo>
                  <a:cubicBezTo>
                    <a:pt x="150" y="203"/>
                    <a:pt x="109" y="109"/>
                    <a:pt x="55" y="14"/>
                  </a:cubicBezTo>
                  <a:cubicBezTo>
                    <a:pt x="41" y="14"/>
                    <a:pt x="14" y="1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58"/>
            <p:cNvSpPr/>
            <p:nvPr/>
          </p:nvSpPr>
          <p:spPr>
            <a:xfrm>
              <a:off x="8050766" y="2389778"/>
              <a:ext cx="81880" cy="30339"/>
            </a:xfrm>
            <a:custGeom>
              <a:avLst/>
              <a:gdLst/>
              <a:ahLst/>
              <a:cxnLst/>
              <a:rect l="l" t="t" r="r" b="b"/>
              <a:pathLst>
                <a:path w="1263" h="468" extrusionOk="0">
                  <a:moveTo>
                    <a:pt x="766" y="1"/>
                  </a:moveTo>
                  <a:cubicBezTo>
                    <a:pt x="718" y="1"/>
                    <a:pt x="671" y="7"/>
                    <a:pt x="625" y="19"/>
                  </a:cubicBezTo>
                  <a:cubicBezTo>
                    <a:pt x="489" y="47"/>
                    <a:pt x="367" y="101"/>
                    <a:pt x="259" y="169"/>
                  </a:cubicBezTo>
                  <a:cubicBezTo>
                    <a:pt x="150" y="250"/>
                    <a:pt x="55" y="345"/>
                    <a:pt x="1" y="467"/>
                  </a:cubicBezTo>
                  <a:cubicBezTo>
                    <a:pt x="123" y="453"/>
                    <a:pt x="245" y="440"/>
                    <a:pt x="367" y="413"/>
                  </a:cubicBezTo>
                  <a:lnTo>
                    <a:pt x="679" y="345"/>
                  </a:lnTo>
                  <a:cubicBezTo>
                    <a:pt x="746" y="335"/>
                    <a:pt x="813" y="326"/>
                    <a:pt x="876" y="326"/>
                  </a:cubicBezTo>
                  <a:cubicBezTo>
                    <a:pt x="901" y="326"/>
                    <a:pt x="926" y="327"/>
                    <a:pt x="950" y="331"/>
                  </a:cubicBezTo>
                  <a:cubicBezTo>
                    <a:pt x="1059" y="345"/>
                    <a:pt x="1167" y="399"/>
                    <a:pt x="1249" y="467"/>
                  </a:cubicBezTo>
                  <a:cubicBezTo>
                    <a:pt x="1262" y="318"/>
                    <a:pt x="1194" y="169"/>
                    <a:pt x="1059" y="87"/>
                  </a:cubicBezTo>
                  <a:cubicBezTo>
                    <a:pt x="975" y="31"/>
                    <a:pt x="871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58"/>
            <p:cNvSpPr/>
            <p:nvPr/>
          </p:nvSpPr>
          <p:spPr>
            <a:xfrm>
              <a:off x="7967268" y="2440214"/>
              <a:ext cx="41362" cy="110207"/>
            </a:xfrm>
            <a:custGeom>
              <a:avLst/>
              <a:gdLst/>
              <a:ahLst/>
              <a:cxnLst/>
              <a:rect l="l" t="t" r="r" b="b"/>
              <a:pathLst>
                <a:path w="638" h="1700" extrusionOk="0">
                  <a:moveTo>
                    <a:pt x="380" y="1"/>
                  </a:moveTo>
                  <a:lnTo>
                    <a:pt x="380" y="1"/>
                  </a:lnTo>
                  <a:cubicBezTo>
                    <a:pt x="421" y="177"/>
                    <a:pt x="448" y="354"/>
                    <a:pt x="475" y="530"/>
                  </a:cubicBezTo>
                  <a:cubicBezTo>
                    <a:pt x="516" y="693"/>
                    <a:pt x="502" y="855"/>
                    <a:pt x="435" y="1018"/>
                  </a:cubicBezTo>
                  <a:cubicBezTo>
                    <a:pt x="421" y="1018"/>
                    <a:pt x="407" y="1045"/>
                    <a:pt x="407" y="1059"/>
                  </a:cubicBezTo>
                  <a:cubicBezTo>
                    <a:pt x="394" y="1072"/>
                    <a:pt x="394" y="1059"/>
                    <a:pt x="353" y="1086"/>
                  </a:cubicBezTo>
                  <a:cubicBezTo>
                    <a:pt x="326" y="1113"/>
                    <a:pt x="285" y="1127"/>
                    <a:pt x="245" y="1154"/>
                  </a:cubicBezTo>
                  <a:cubicBezTo>
                    <a:pt x="163" y="1208"/>
                    <a:pt x="82" y="1276"/>
                    <a:pt x="28" y="1357"/>
                  </a:cubicBezTo>
                  <a:cubicBezTo>
                    <a:pt x="14" y="1411"/>
                    <a:pt x="1" y="1466"/>
                    <a:pt x="1" y="1520"/>
                  </a:cubicBezTo>
                  <a:cubicBezTo>
                    <a:pt x="14" y="1574"/>
                    <a:pt x="55" y="1615"/>
                    <a:pt x="109" y="1642"/>
                  </a:cubicBezTo>
                  <a:cubicBezTo>
                    <a:pt x="176" y="1675"/>
                    <a:pt x="252" y="1700"/>
                    <a:pt x="330" y="1700"/>
                  </a:cubicBezTo>
                  <a:cubicBezTo>
                    <a:pt x="347" y="1700"/>
                    <a:pt x="363" y="1699"/>
                    <a:pt x="380" y="1696"/>
                  </a:cubicBezTo>
                  <a:cubicBezTo>
                    <a:pt x="299" y="1683"/>
                    <a:pt x="218" y="1642"/>
                    <a:pt x="136" y="1601"/>
                  </a:cubicBezTo>
                  <a:cubicBezTo>
                    <a:pt x="82" y="1547"/>
                    <a:pt x="68" y="1466"/>
                    <a:pt x="123" y="1411"/>
                  </a:cubicBezTo>
                  <a:cubicBezTo>
                    <a:pt x="177" y="1344"/>
                    <a:pt x="231" y="1289"/>
                    <a:pt x="313" y="1262"/>
                  </a:cubicBezTo>
                  <a:cubicBezTo>
                    <a:pt x="340" y="1235"/>
                    <a:pt x="380" y="1222"/>
                    <a:pt x="421" y="1194"/>
                  </a:cubicBezTo>
                  <a:cubicBezTo>
                    <a:pt x="448" y="1181"/>
                    <a:pt x="475" y="1167"/>
                    <a:pt x="489" y="1140"/>
                  </a:cubicBezTo>
                  <a:lnTo>
                    <a:pt x="543" y="1086"/>
                  </a:lnTo>
                  <a:cubicBezTo>
                    <a:pt x="624" y="896"/>
                    <a:pt x="638" y="693"/>
                    <a:pt x="584" y="516"/>
                  </a:cubicBezTo>
                  <a:cubicBezTo>
                    <a:pt x="529" y="326"/>
                    <a:pt x="462" y="164"/>
                    <a:pt x="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58"/>
            <p:cNvSpPr/>
            <p:nvPr/>
          </p:nvSpPr>
          <p:spPr>
            <a:xfrm>
              <a:off x="8003312" y="2552756"/>
              <a:ext cx="55494" cy="30274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855" y="1"/>
                  </a:moveTo>
                  <a:cubicBezTo>
                    <a:pt x="774" y="42"/>
                    <a:pt x="706" y="96"/>
                    <a:pt x="638" y="136"/>
                  </a:cubicBezTo>
                  <a:cubicBezTo>
                    <a:pt x="570" y="191"/>
                    <a:pt x="502" y="231"/>
                    <a:pt x="435" y="259"/>
                  </a:cubicBezTo>
                  <a:cubicBezTo>
                    <a:pt x="367" y="299"/>
                    <a:pt x="299" y="326"/>
                    <a:pt x="231" y="326"/>
                  </a:cubicBezTo>
                  <a:cubicBezTo>
                    <a:pt x="216" y="329"/>
                    <a:pt x="201" y="330"/>
                    <a:pt x="186" y="330"/>
                  </a:cubicBezTo>
                  <a:cubicBezTo>
                    <a:pt x="120" y="330"/>
                    <a:pt x="56" y="308"/>
                    <a:pt x="1" y="286"/>
                  </a:cubicBezTo>
                  <a:lnTo>
                    <a:pt x="1" y="286"/>
                  </a:lnTo>
                  <a:cubicBezTo>
                    <a:pt x="41" y="367"/>
                    <a:pt x="123" y="435"/>
                    <a:pt x="218" y="462"/>
                  </a:cubicBezTo>
                  <a:cubicBezTo>
                    <a:pt x="240" y="465"/>
                    <a:pt x="263" y="467"/>
                    <a:pt x="287" y="467"/>
                  </a:cubicBezTo>
                  <a:cubicBezTo>
                    <a:pt x="362" y="467"/>
                    <a:pt x="440" y="449"/>
                    <a:pt x="502" y="408"/>
                  </a:cubicBezTo>
                  <a:cubicBezTo>
                    <a:pt x="584" y="367"/>
                    <a:pt x="665" y="313"/>
                    <a:pt x="719" y="245"/>
                  </a:cubicBezTo>
                  <a:cubicBezTo>
                    <a:pt x="774" y="164"/>
                    <a:pt x="828" y="96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58"/>
            <p:cNvSpPr/>
            <p:nvPr/>
          </p:nvSpPr>
          <p:spPr>
            <a:xfrm>
              <a:off x="7870544" y="2401577"/>
              <a:ext cx="72156" cy="25542"/>
            </a:xfrm>
            <a:custGeom>
              <a:avLst/>
              <a:gdLst/>
              <a:ahLst/>
              <a:cxnLst/>
              <a:rect l="l" t="t" r="r" b="b"/>
              <a:pathLst>
                <a:path w="1113" h="394" extrusionOk="0">
                  <a:moveTo>
                    <a:pt x="557" y="0"/>
                  </a:moveTo>
                  <a:cubicBezTo>
                    <a:pt x="435" y="14"/>
                    <a:pt x="313" y="54"/>
                    <a:pt x="218" y="122"/>
                  </a:cubicBezTo>
                  <a:cubicBezTo>
                    <a:pt x="109" y="190"/>
                    <a:pt x="41" y="285"/>
                    <a:pt x="1" y="394"/>
                  </a:cubicBezTo>
                  <a:cubicBezTo>
                    <a:pt x="245" y="394"/>
                    <a:pt x="408" y="353"/>
                    <a:pt x="570" y="339"/>
                  </a:cubicBezTo>
                  <a:lnTo>
                    <a:pt x="814" y="339"/>
                  </a:lnTo>
                  <a:cubicBezTo>
                    <a:pt x="909" y="353"/>
                    <a:pt x="1004" y="380"/>
                    <a:pt x="1113" y="394"/>
                  </a:cubicBezTo>
                  <a:cubicBezTo>
                    <a:pt x="1086" y="271"/>
                    <a:pt x="1018" y="163"/>
                    <a:pt x="909" y="95"/>
                  </a:cubicBezTo>
                  <a:cubicBezTo>
                    <a:pt x="801" y="27"/>
                    <a:pt x="679" y="0"/>
                    <a:pt x="557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58"/>
            <p:cNvSpPr/>
            <p:nvPr/>
          </p:nvSpPr>
          <p:spPr>
            <a:xfrm>
              <a:off x="8078901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2" y="0"/>
                    <a:pt x="1" y="82"/>
                    <a:pt x="1" y="190"/>
                  </a:cubicBezTo>
                  <a:cubicBezTo>
                    <a:pt x="1" y="299"/>
                    <a:pt x="42" y="380"/>
                    <a:pt x="109" y="380"/>
                  </a:cubicBezTo>
                  <a:cubicBezTo>
                    <a:pt x="177" y="380"/>
                    <a:pt x="218" y="299"/>
                    <a:pt x="218" y="190"/>
                  </a:cubicBezTo>
                  <a:cubicBezTo>
                    <a:pt x="218" y="82"/>
                    <a:pt x="177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58"/>
            <p:cNvSpPr/>
            <p:nvPr/>
          </p:nvSpPr>
          <p:spPr>
            <a:xfrm>
              <a:off x="7906589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1" y="0"/>
                    <a:pt x="1" y="82"/>
                    <a:pt x="1" y="190"/>
                  </a:cubicBezTo>
                  <a:cubicBezTo>
                    <a:pt x="1" y="299"/>
                    <a:pt x="41" y="380"/>
                    <a:pt x="109" y="380"/>
                  </a:cubicBezTo>
                  <a:cubicBezTo>
                    <a:pt x="164" y="380"/>
                    <a:pt x="218" y="299"/>
                    <a:pt x="218" y="190"/>
                  </a:cubicBezTo>
                  <a:cubicBezTo>
                    <a:pt x="218" y="82"/>
                    <a:pt x="164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58"/>
            <p:cNvSpPr/>
            <p:nvPr/>
          </p:nvSpPr>
          <p:spPr>
            <a:xfrm>
              <a:off x="8213419" y="2406698"/>
              <a:ext cx="44020" cy="71440"/>
            </a:xfrm>
            <a:custGeom>
              <a:avLst/>
              <a:gdLst/>
              <a:ahLst/>
              <a:cxnLst/>
              <a:rect l="l" t="t" r="r" b="b"/>
              <a:pathLst>
                <a:path w="679" h="1102" extrusionOk="0">
                  <a:moveTo>
                    <a:pt x="275" y="0"/>
                  </a:moveTo>
                  <a:cubicBezTo>
                    <a:pt x="63" y="0"/>
                    <a:pt x="1" y="586"/>
                    <a:pt x="1" y="586"/>
                  </a:cubicBezTo>
                  <a:lnTo>
                    <a:pt x="1" y="1101"/>
                  </a:lnTo>
                  <a:cubicBezTo>
                    <a:pt x="394" y="749"/>
                    <a:pt x="679" y="260"/>
                    <a:pt x="381" y="43"/>
                  </a:cubicBezTo>
                  <a:cubicBezTo>
                    <a:pt x="342" y="13"/>
                    <a:pt x="307" y="0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58"/>
            <p:cNvSpPr/>
            <p:nvPr/>
          </p:nvSpPr>
          <p:spPr>
            <a:xfrm>
              <a:off x="7824841" y="2467961"/>
              <a:ext cx="36110" cy="48815"/>
            </a:xfrm>
            <a:custGeom>
              <a:avLst/>
              <a:gdLst/>
              <a:ahLst/>
              <a:cxnLst/>
              <a:rect l="l" t="t" r="r" b="b"/>
              <a:pathLst>
                <a:path w="557" h="753" extrusionOk="0">
                  <a:moveTo>
                    <a:pt x="260" y="0"/>
                  </a:moveTo>
                  <a:cubicBezTo>
                    <a:pt x="232" y="0"/>
                    <a:pt x="205" y="10"/>
                    <a:pt x="177" y="34"/>
                  </a:cubicBezTo>
                  <a:cubicBezTo>
                    <a:pt x="1" y="197"/>
                    <a:pt x="557" y="753"/>
                    <a:pt x="557" y="753"/>
                  </a:cubicBezTo>
                  <a:lnTo>
                    <a:pt x="557" y="346"/>
                  </a:lnTo>
                  <a:cubicBezTo>
                    <a:pt x="557" y="346"/>
                    <a:pt x="418" y="0"/>
                    <a:pt x="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58"/>
            <p:cNvSpPr/>
            <p:nvPr/>
          </p:nvSpPr>
          <p:spPr>
            <a:xfrm>
              <a:off x="7899587" y="2508802"/>
              <a:ext cx="32609" cy="19448"/>
            </a:xfrm>
            <a:custGeom>
              <a:avLst/>
              <a:gdLst/>
              <a:ahLst/>
              <a:cxnLst/>
              <a:rect l="l" t="t" r="r" b="b"/>
              <a:pathLst>
                <a:path w="503" h="300" extrusionOk="0">
                  <a:moveTo>
                    <a:pt x="258" y="1"/>
                  </a:moveTo>
                  <a:cubicBezTo>
                    <a:pt x="122" y="1"/>
                    <a:pt x="0" y="69"/>
                    <a:pt x="0" y="150"/>
                  </a:cubicBezTo>
                  <a:cubicBezTo>
                    <a:pt x="0" y="231"/>
                    <a:pt x="109" y="299"/>
                    <a:pt x="258" y="299"/>
                  </a:cubicBezTo>
                  <a:cubicBezTo>
                    <a:pt x="394" y="299"/>
                    <a:pt x="502" y="231"/>
                    <a:pt x="502" y="150"/>
                  </a:cubicBezTo>
                  <a:cubicBezTo>
                    <a:pt x="502" y="69"/>
                    <a:pt x="380" y="1"/>
                    <a:pt x="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58"/>
            <p:cNvSpPr/>
            <p:nvPr/>
          </p:nvSpPr>
          <p:spPr>
            <a:xfrm>
              <a:off x="8085968" y="2508802"/>
              <a:ext cx="31702" cy="19448"/>
            </a:xfrm>
            <a:custGeom>
              <a:avLst/>
              <a:gdLst/>
              <a:ahLst/>
              <a:cxnLst/>
              <a:rect l="l" t="t" r="r" b="b"/>
              <a:pathLst>
                <a:path w="489" h="300" extrusionOk="0">
                  <a:moveTo>
                    <a:pt x="245" y="1"/>
                  </a:moveTo>
                  <a:cubicBezTo>
                    <a:pt x="109" y="1"/>
                    <a:pt x="0" y="69"/>
                    <a:pt x="0" y="150"/>
                  </a:cubicBezTo>
                  <a:cubicBezTo>
                    <a:pt x="0" y="231"/>
                    <a:pt x="109" y="299"/>
                    <a:pt x="245" y="299"/>
                  </a:cubicBezTo>
                  <a:cubicBezTo>
                    <a:pt x="380" y="299"/>
                    <a:pt x="489" y="231"/>
                    <a:pt x="489" y="150"/>
                  </a:cubicBezTo>
                  <a:cubicBezTo>
                    <a:pt x="489" y="69"/>
                    <a:pt x="380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58"/>
            <p:cNvSpPr/>
            <p:nvPr/>
          </p:nvSpPr>
          <p:spPr>
            <a:xfrm>
              <a:off x="6916666" y="3834664"/>
              <a:ext cx="676177" cy="715501"/>
            </a:xfrm>
            <a:custGeom>
              <a:avLst/>
              <a:gdLst/>
              <a:ahLst/>
              <a:cxnLst/>
              <a:rect l="l" t="t" r="r" b="b"/>
              <a:pathLst>
                <a:path w="10430" h="11037" extrusionOk="0">
                  <a:moveTo>
                    <a:pt x="0" y="0"/>
                  </a:moveTo>
                  <a:lnTo>
                    <a:pt x="1099" y="10090"/>
                  </a:lnTo>
                  <a:cubicBezTo>
                    <a:pt x="1099" y="10090"/>
                    <a:pt x="3293" y="11036"/>
                    <a:pt x="5720" y="11036"/>
                  </a:cubicBezTo>
                  <a:cubicBezTo>
                    <a:pt x="6933" y="11036"/>
                    <a:pt x="8205" y="10800"/>
                    <a:pt x="9290" y="10090"/>
                  </a:cubicBezTo>
                  <a:lnTo>
                    <a:pt x="10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58"/>
            <p:cNvSpPr/>
            <p:nvPr/>
          </p:nvSpPr>
          <p:spPr>
            <a:xfrm>
              <a:off x="6935985" y="4016636"/>
              <a:ext cx="124927" cy="172376"/>
            </a:xfrm>
            <a:custGeom>
              <a:avLst/>
              <a:gdLst/>
              <a:ahLst/>
              <a:cxnLst/>
              <a:rect l="l" t="t" r="r" b="b"/>
              <a:pathLst>
                <a:path w="1927" h="2659" extrusionOk="0">
                  <a:moveTo>
                    <a:pt x="0" y="0"/>
                  </a:moveTo>
                  <a:lnTo>
                    <a:pt x="231" y="2143"/>
                  </a:lnTo>
                  <a:cubicBezTo>
                    <a:pt x="760" y="2360"/>
                    <a:pt x="1302" y="2537"/>
                    <a:pt x="1858" y="2645"/>
                  </a:cubicBezTo>
                  <a:lnTo>
                    <a:pt x="1926" y="2659"/>
                  </a:lnTo>
                  <a:cubicBezTo>
                    <a:pt x="1913" y="2387"/>
                    <a:pt x="1899" y="2116"/>
                    <a:pt x="1899" y="1845"/>
                  </a:cubicBezTo>
                  <a:cubicBezTo>
                    <a:pt x="1899" y="1384"/>
                    <a:pt x="1886" y="909"/>
                    <a:pt x="1886" y="448"/>
                  </a:cubicBezTo>
                  <a:cubicBezTo>
                    <a:pt x="1235" y="353"/>
                    <a:pt x="61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58"/>
            <p:cNvSpPr/>
            <p:nvPr/>
          </p:nvSpPr>
          <p:spPr>
            <a:xfrm>
              <a:off x="6955304" y="4193357"/>
              <a:ext cx="114360" cy="167968"/>
            </a:xfrm>
            <a:custGeom>
              <a:avLst/>
              <a:gdLst/>
              <a:ahLst/>
              <a:cxnLst/>
              <a:rect l="l" t="t" r="r" b="b"/>
              <a:pathLst>
                <a:path w="1764" h="2591" extrusionOk="0">
                  <a:moveTo>
                    <a:pt x="1" y="0"/>
                  </a:moveTo>
                  <a:lnTo>
                    <a:pt x="191" y="1818"/>
                  </a:lnTo>
                  <a:cubicBezTo>
                    <a:pt x="665" y="2170"/>
                    <a:pt x="1194" y="2428"/>
                    <a:pt x="1764" y="2591"/>
                  </a:cubicBezTo>
                  <a:cubicBezTo>
                    <a:pt x="1710" y="1885"/>
                    <a:pt x="1669" y="1167"/>
                    <a:pt x="1642" y="461"/>
                  </a:cubicBezTo>
                  <a:cubicBezTo>
                    <a:pt x="1086" y="367"/>
                    <a:pt x="530" y="20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58"/>
            <p:cNvSpPr/>
            <p:nvPr/>
          </p:nvSpPr>
          <p:spPr>
            <a:xfrm>
              <a:off x="6972937" y="4355103"/>
              <a:ext cx="106451" cy="164467"/>
            </a:xfrm>
            <a:custGeom>
              <a:avLst/>
              <a:gdLst/>
              <a:ahLst/>
              <a:cxnLst/>
              <a:rect l="l" t="t" r="r" b="b"/>
              <a:pathLst>
                <a:path w="1642" h="2537" extrusionOk="0">
                  <a:moveTo>
                    <a:pt x="0" y="1"/>
                  </a:moveTo>
                  <a:lnTo>
                    <a:pt x="231" y="2062"/>
                  </a:lnTo>
                  <a:cubicBezTo>
                    <a:pt x="692" y="2252"/>
                    <a:pt x="1166" y="2415"/>
                    <a:pt x="1641" y="2537"/>
                  </a:cubicBezTo>
                  <a:cubicBezTo>
                    <a:pt x="1641" y="2428"/>
                    <a:pt x="1627" y="2333"/>
                    <a:pt x="1627" y="2225"/>
                  </a:cubicBezTo>
                  <a:cubicBezTo>
                    <a:pt x="1600" y="1696"/>
                    <a:pt x="1560" y="1167"/>
                    <a:pt x="1533" y="638"/>
                  </a:cubicBezTo>
                  <a:cubicBezTo>
                    <a:pt x="990" y="503"/>
                    <a:pt x="475" y="28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58"/>
            <p:cNvSpPr/>
            <p:nvPr/>
          </p:nvSpPr>
          <p:spPr>
            <a:xfrm>
              <a:off x="6916666" y="3834664"/>
              <a:ext cx="140681" cy="176785"/>
            </a:xfrm>
            <a:custGeom>
              <a:avLst/>
              <a:gdLst/>
              <a:ahLst/>
              <a:cxnLst/>
              <a:rect l="l" t="t" r="r" b="b"/>
              <a:pathLst>
                <a:path w="2170" h="2727" extrusionOk="0">
                  <a:moveTo>
                    <a:pt x="0" y="0"/>
                  </a:moveTo>
                  <a:lnTo>
                    <a:pt x="244" y="2224"/>
                  </a:lnTo>
                  <a:cubicBezTo>
                    <a:pt x="705" y="2401"/>
                    <a:pt x="1194" y="2550"/>
                    <a:pt x="1682" y="2645"/>
                  </a:cubicBezTo>
                  <a:cubicBezTo>
                    <a:pt x="1858" y="2672"/>
                    <a:pt x="2007" y="2699"/>
                    <a:pt x="2170" y="2726"/>
                  </a:cubicBezTo>
                  <a:cubicBezTo>
                    <a:pt x="2156" y="1817"/>
                    <a:pt x="2116" y="909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58"/>
            <p:cNvSpPr/>
            <p:nvPr/>
          </p:nvSpPr>
          <p:spPr>
            <a:xfrm>
              <a:off x="7091572" y="4050022"/>
              <a:ext cx="124085" cy="153965"/>
            </a:xfrm>
            <a:custGeom>
              <a:avLst/>
              <a:gdLst/>
              <a:ahLst/>
              <a:cxnLst/>
              <a:rect l="l" t="t" r="r" b="b"/>
              <a:pathLst>
                <a:path w="1914" h="237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47"/>
                    <a:pt x="28" y="1493"/>
                    <a:pt x="55" y="2238"/>
                  </a:cubicBezTo>
                  <a:cubicBezTo>
                    <a:pt x="652" y="2320"/>
                    <a:pt x="1249" y="2374"/>
                    <a:pt x="1859" y="2374"/>
                  </a:cubicBezTo>
                  <a:cubicBezTo>
                    <a:pt x="1859" y="2116"/>
                    <a:pt x="1859" y="1859"/>
                    <a:pt x="1872" y="1601"/>
                  </a:cubicBezTo>
                  <a:cubicBezTo>
                    <a:pt x="1886" y="1113"/>
                    <a:pt x="1900" y="638"/>
                    <a:pt x="1913" y="164"/>
                  </a:cubicBezTo>
                  <a:cubicBezTo>
                    <a:pt x="1561" y="150"/>
                    <a:pt x="1221" y="109"/>
                    <a:pt x="869" y="82"/>
                  </a:cubicBezTo>
                  <a:cubicBezTo>
                    <a:pt x="584" y="55"/>
                    <a:pt x="286" y="2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58"/>
            <p:cNvSpPr/>
            <p:nvPr/>
          </p:nvSpPr>
          <p:spPr>
            <a:xfrm>
              <a:off x="7095980" y="4228494"/>
              <a:ext cx="115268" cy="153058"/>
            </a:xfrm>
            <a:custGeom>
              <a:avLst/>
              <a:gdLst/>
              <a:ahLst/>
              <a:cxnLst/>
              <a:rect l="l" t="t" r="r" b="b"/>
              <a:pathLst>
                <a:path w="1778" h="2361" extrusionOk="0">
                  <a:moveTo>
                    <a:pt x="1" y="1"/>
                  </a:moveTo>
                  <a:cubicBezTo>
                    <a:pt x="14" y="543"/>
                    <a:pt x="41" y="1072"/>
                    <a:pt x="82" y="1615"/>
                  </a:cubicBezTo>
                  <a:cubicBezTo>
                    <a:pt x="96" y="1805"/>
                    <a:pt x="96" y="1994"/>
                    <a:pt x="109" y="2184"/>
                  </a:cubicBezTo>
                  <a:cubicBezTo>
                    <a:pt x="652" y="2293"/>
                    <a:pt x="1194" y="2347"/>
                    <a:pt x="1750" y="2361"/>
                  </a:cubicBezTo>
                  <a:cubicBezTo>
                    <a:pt x="1750" y="2171"/>
                    <a:pt x="1764" y="1994"/>
                    <a:pt x="1764" y="1805"/>
                  </a:cubicBezTo>
                  <a:cubicBezTo>
                    <a:pt x="1764" y="1249"/>
                    <a:pt x="1777" y="693"/>
                    <a:pt x="1777" y="136"/>
                  </a:cubicBezTo>
                  <a:lnTo>
                    <a:pt x="1669" y="136"/>
                  </a:lnTo>
                  <a:cubicBezTo>
                    <a:pt x="1113" y="123"/>
                    <a:pt x="557" y="6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58"/>
            <p:cNvSpPr/>
            <p:nvPr/>
          </p:nvSpPr>
          <p:spPr>
            <a:xfrm>
              <a:off x="7105640" y="4403464"/>
              <a:ext cx="102950" cy="141648"/>
            </a:xfrm>
            <a:custGeom>
              <a:avLst/>
              <a:gdLst/>
              <a:ahLst/>
              <a:cxnLst/>
              <a:rect l="l" t="t" r="r" b="b"/>
              <a:pathLst>
                <a:path w="1588" h="2185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652"/>
                    <a:pt x="82" y="1289"/>
                    <a:pt x="109" y="1926"/>
                  </a:cubicBezTo>
                  <a:cubicBezTo>
                    <a:pt x="584" y="2035"/>
                    <a:pt x="1059" y="2130"/>
                    <a:pt x="1533" y="2184"/>
                  </a:cubicBezTo>
                  <a:lnTo>
                    <a:pt x="1533" y="1940"/>
                  </a:lnTo>
                  <a:cubicBezTo>
                    <a:pt x="1533" y="1343"/>
                    <a:pt x="1561" y="747"/>
                    <a:pt x="1588" y="163"/>
                  </a:cubicBezTo>
                  <a:cubicBezTo>
                    <a:pt x="1045" y="150"/>
                    <a:pt x="516" y="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58"/>
            <p:cNvSpPr/>
            <p:nvPr/>
          </p:nvSpPr>
          <p:spPr>
            <a:xfrm>
              <a:off x="7081070" y="3834664"/>
              <a:ext cx="140746" cy="192603"/>
            </a:xfrm>
            <a:custGeom>
              <a:avLst/>
              <a:gdLst/>
              <a:ahLst/>
              <a:cxnLst/>
              <a:rect l="l" t="t" r="r" b="b"/>
              <a:pathLst>
                <a:path w="2171" h="2971" extrusionOk="0">
                  <a:moveTo>
                    <a:pt x="0" y="0"/>
                  </a:moveTo>
                  <a:cubicBezTo>
                    <a:pt x="68" y="705"/>
                    <a:pt x="109" y="1411"/>
                    <a:pt x="122" y="2116"/>
                  </a:cubicBezTo>
                  <a:cubicBezTo>
                    <a:pt x="136" y="2346"/>
                    <a:pt x="136" y="2577"/>
                    <a:pt x="149" y="2807"/>
                  </a:cubicBezTo>
                  <a:cubicBezTo>
                    <a:pt x="570" y="2862"/>
                    <a:pt x="990" y="2902"/>
                    <a:pt x="1424" y="2929"/>
                  </a:cubicBezTo>
                  <a:cubicBezTo>
                    <a:pt x="1641" y="2943"/>
                    <a:pt x="1872" y="2957"/>
                    <a:pt x="2089" y="2970"/>
                  </a:cubicBezTo>
                  <a:cubicBezTo>
                    <a:pt x="2116" y="1980"/>
                    <a:pt x="2143" y="990"/>
                    <a:pt x="2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8"/>
            <p:cNvSpPr/>
            <p:nvPr/>
          </p:nvSpPr>
          <p:spPr>
            <a:xfrm>
              <a:off x="7249882" y="3835507"/>
              <a:ext cx="139838" cy="194353"/>
            </a:xfrm>
            <a:custGeom>
              <a:avLst/>
              <a:gdLst/>
              <a:ahLst/>
              <a:cxnLst/>
              <a:rect l="l" t="t" r="r" b="b"/>
              <a:pathLst>
                <a:path w="2157" h="2998" extrusionOk="0">
                  <a:moveTo>
                    <a:pt x="68" y="1"/>
                  </a:moveTo>
                  <a:cubicBezTo>
                    <a:pt x="54" y="774"/>
                    <a:pt x="41" y="1547"/>
                    <a:pt x="14" y="2333"/>
                  </a:cubicBezTo>
                  <a:cubicBezTo>
                    <a:pt x="14" y="2550"/>
                    <a:pt x="0" y="2767"/>
                    <a:pt x="0" y="2998"/>
                  </a:cubicBezTo>
                  <a:cubicBezTo>
                    <a:pt x="380" y="2998"/>
                    <a:pt x="773" y="2998"/>
                    <a:pt x="1166" y="2984"/>
                  </a:cubicBezTo>
                  <a:cubicBezTo>
                    <a:pt x="1410" y="2971"/>
                    <a:pt x="1655" y="2944"/>
                    <a:pt x="1885" y="2916"/>
                  </a:cubicBezTo>
                  <a:cubicBezTo>
                    <a:pt x="1967" y="1940"/>
                    <a:pt x="2048" y="964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58"/>
            <p:cNvSpPr/>
            <p:nvPr/>
          </p:nvSpPr>
          <p:spPr>
            <a:xfrm>
              <a:off x="7245474" y="4057089"/>
              <a:ext cx="124927" cy="146899"/>
            </a:xfrm>
            <a:custGeom>
              <a:avLst/>
              <a:gdLst/>
              <a:ahLst/>
              <a:cxnLst/>
              <a:rect l="l" t="t" r="r" b="b"/>
              <a:pathLst>
                <a:path w="1927" h="2266" extrusionOk="0">
                  <a:moveTo>
                    <a:pt x="1926" y="0"/>
                  </a:moveTo>
                  <a:lnTo>
                    <a:pt x="1926" y="0"/>
                  </a:lnTo>
                  <a:cubicBezTo>
                    <a:pt x="1573" y="41"/>
                    <a:pt x="1207" y="68"/>
                    <a:pt x="855" y="82"/>
                  </a:cubicBezTo>
                  <a:lnTo>
                    <a:pt x="54" y="82"/>
                  </a:lnTo>
                  <a:cubicBezTo>
                    <a:pt x="27" y="814"/>
                    <a:pt x="14" y="1546"/>
                    <a:pt x="0" y="2265"/>
                  </a:cubicBezTo>
                  <a:cubicBezTo>
                    <a:pt x="611" y="2252"/>
                    <a:pt x="1207" y="2211"/>
                    <a:pt x="1804" y="2157"/>
                  </a:cubicBezTo>
                  <a:cubicBezTo>
                    <a:pt x="1831" y="1438"/>
                    <a:pt x="1872" y="719"/>
                    <a:pt x="1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58"/>
            <p:cNvSpPr/>
            <p:nvPr/>
          </p:nvSpPr>
          <p:spPr>
            <a:xfrm>
              <a:off x="7237565" y="4401714"/>
              <a:ext cx="118769" cy="148196"/>
            </a:xfrm>
            <a:custGeom>
              <a:avLst/>
              <a:gdLst/>
              <a:ahLst/>
              <a:cxnLst/>
              <a:rect l="l" t="t" r="r" b="b"/>
              <a:pathLst>
                <a:path w="1832" h="2286" extrusionOk="0">
                  <a:moveTo>
                    <a:pt x="1831" y="1"/>
                  </a:moveTo>
                  <a:cubicBezTo>
                    <a:pt x="1248" y="109"/>
                    <a:pt x="651" y="163"/>
                    <a:pt x="54" y="190"/>
                  </a:cubicBezTo>
                  <a:cubicBezTo>
                    <a:pt x="41" y="869"/>
                    <a:pt x="0" y="1560"/>
                    <a:pt x="14" y="2252"/>
                  </a:cubicBezTo>
                  <a:cubicBezTo>
                    <a:pt x="263" y="2274"/>
                    <a:pt x="512" y="2285"/>
                    <a:pt x="761" y="2285"/>
                  </a:cubicBezTo>
                  <a:cubicBezTo>
                    <a:pt x="1109" y="2285"/>
                    <a:pt x="1456" y="2264"/>
                    <a:pt x="1804" y="2225"/>
                  </a:cubicBezTo>
                  <a:cubicBezTo>
                    <a:pt x="1804" y="1845"/>
                    <a:pt x="1804" y="1465"/>
                    <a:pt x="1804" y="1085"/>
                  </a:cubicBezTo>
                  <a:cubicBezTo>
                    <a:pt x="1817" y="692"/>
                    <a:pt x="1817" y="353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58"/>
            <p:cNvSpPr/>
            <p:nvPr/>
          </p:nvSpPr>
          <p:spPr>
            <a:xfrm>
              <a:off x="7242816" y="4230244"/>
              <a:ext cx="117861" cy="151307"/>
            </a:xfrm>
            <a:custGeom>
              <a:avLst/>
              <a:gdLst/>
              <a:ahLst/>
              <a:cxnLst/>
              <a:rect l="l" t="t" r="r" b="b"/>
              <a:pathLst>
                <a:path w="1818" h="2334" extrusionOk="0">
                  <a:moveTo>
                    <a:pt x="1818" y="1"/>
                  </a:moveTo>
                  <a:cubicBezTo>
                    <a:pt x="1235" y="55"/>
                    <a:pt x="638" y="96"/>
                    <a:pt x="41" y="109"/>
                  </a:cubicBezTo>
                  <a:cubicBezTo>
                    <a:pt x="28" y="747"/>
                    <a:pt x="14" y="1398"/>
                    <a:pt x="1" y="2049"/>
                  </a:cubicBezTo>
                  <a:lnTo>
                    <a:pt x="1" y="2334"/>
                  </a:lnTo>
                  <a:cubicBezTo>
                    <a:pt x="584" y="2306"/>
                    <a:pt x="1180" y="2239"/>
                    <a:pt x="1764" y="2130"/>
                  </a:cubicBezTo>
                  <a:cubicBezTo>
                    <a:pt x="1777" y="1425"/>
                    <a:pt x="1791" y="706"/>
                    <a:pt x="18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58"/>
            <p:cNvSpPr/>
            <p:nvPr/>
          </p:nvSpPr>
          <p:spPr>
            <a:xfrm>
              <a:off x="7406376" y="3834664"/>
              <a:ext cx="186451" cy="183786"/>
            </a:xfrm>
            <a:custGeom>
              <a:avLst/>
              <a:gdLst/>
              <a:ahLst/>
              <a:cxnLst/>
              <a:rect l="l" t="t" r="r" b="b"/>
              <a:pathLst>
                <a:path w="2876" h="2835" extrusionOk="0">
                  <a:moveTo>
                    <a:pt x="258" y="0"/>
                  </a:moveTo>
                  <a:cubicBezTo>
                    <a:pt x="190" y="583"/>
                    <a:pt x="136" y="1166"/>
                    <a:pt x="81" y="1750"/>
                  </a:cubicBezTo>
                  <a:cubicBezTo>
                    <a:pt x="54" y="2102"/>
                    <a:pt x="27" y="2468"/>
                    <a:pt x="0" y="2835"/>
                  </a:cubicBezTo>
                  <a:cubicBezTo>
                    <a:pt x="895" y="2658"/>
                    <a:pt x="1777" y="2414"/>
                    <a:pt x="2645" y="2089"/>
                  </a:cubicBezTo>
                  <a:lnTo>
                    <a:pt x="28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8"/>
            <p:cNvSpPr/>
            <p:nvPr/>
          </p:nvSpPr>
          <p:spPr>
            <a:xfrm>
              <a:off x="7395810" y="4006977"/>
              <a:ext cx="177634" cy="186444"/>
            </a:xfrm>
            <a:custGeom>
              <a:avLst/>
              <a:gdLst/>
              <a:ahLst/>
              <a:cxnLst/>
              <a:rect l="l" t="t" r="r" b="b"/>
              <a:pathLst>
                <a:path w="2740" h="2876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2252" y="163"/>
                    <a:pt x="1763" y="312"/>
                    <a:pt x="1275" y="448"/>
                  </a:cubicBezTo>
                  <a:cubicBezTo>
                    <a:pt x="895" y="543"/>
                    <a:pt x="502" y="624"/>
                    <a:pt x="122" y="692"/>
                  </a:cubicBezTo>
                  <a:cubicBezTo>
                    <a:pt x="68" y="1424"/>
                    <a:pt x="27" y="2157"/>
                    <a:pt x="0" y="2875"/>
                  </a:cubicBezTo>
                  <a:cubicBezTo>
                    <a:pt x="828" y="2794"/>
                    <a:pt x="1655" y="2645"/>
                    <a:pt x="2469" y="2414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8"/>
            <p:cNvSpPr/>
            <p:nvPr/>
          </p:nvSpPr>
          <p:spPr>
            <a:xfrm>
              <a:off x="7389651" y="4198608"/>
              <a:ext cx="161816" cy="162717"/>
            </a:xfrm>
            <a:custGeom>
              <a:avLst/>
              <a:gdLst/>
              <a:ahLst/>
              <a:cxnLst/>
              <a:rect l="l" t="t" r="r" b="b"/>
              <a:pathLst>
                <a:path w="2496" h="2510" extrusionOk="0">
                  <a:moveTo>
                    <a:pt x="2496" y="1"/>
                  </a:moveTo>
                  <a:lnTo>
                    <a:pt x="2496" y="1"/>
                  </a:lnTo>
                  <a:cubicBezTo>
                    <a:pt x="1696" y="218"/>
                    <a:pt x="882" y="353"/>
                    <a:pt x="68" y="435"/>
                  </a:cubicBezTo>
                  <a:cubicBezTo>
                    <a:pt x="41" y="1126"/>
                    <a:pt x="14" y="1818"/>
                    <a:pt x="0" y="2510"/>
                  </a:cubicBezTo>
                  <a:lnTo>
                    <a:pt x="190" y="2455"/>
                  </a:lnTo>
                  <a:cubicBezTo>
                    <a:pt x="923" y="2266"/>
                    <a:pt x="1628" y="2008"/>
                    <a:pt x="2306" y="1682"/>
                  </a:cubicBezTo>
                  <a:lnTo>
                    <a:pt x="2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8"/>
            <p:cNvSpPr/>
            <p:nvPr/>
          </p:nvSpPr>
          <p:spPr>
            <a:xfrm>
              <a:off x="7386993" y="4346351"/>
              <a:ext cx="147812" cy="194353"/>
            </a:xfrm>
            <a:custGeom>
              <a:avLst/>
              <a:gdLst/>
              <a:ahLst/>
              <a:cxnLst/>
              <a:rect l="l" t="t" r="r" b="b"/>
              <a:pathLst>
                <a:path w="2280" h="2998" extrusionOk="0">
                  <a:moveTo>
                    <a:pt x="2279" y="0"/>
                  </a:moveTo>
                  <a:lnTo>
                    <a:pt x="2279" y="0"/>
                  </a:lnTo>
                  <a:cubicBezTo>
                    <a:pt x="1560" y="312"/>
                    <a:pt x="801" y="570"/>
                    <a:pt x="28" y="746"/>
                  </a:cubicBezTo>
                  <a:cubicBezTo>
                    <a:pt x="14" y="1506"/>
                    <a:pt x="14" y="2251"/>
                    <a:pt x="1" y="2997"/>
                  </a:cubicBezTo>
                  <a:cubicBezTo>
                    <a:pt x="719" y="2862"/>
                    <a:pt x="1411" y="2590"/>
                    <a:pt x="2035" y="219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58"/>
            <p:cNvSpPr/>
            <p:nvPr/>
          </p:nvSpPr>
          <p:spPr>
            <a:xfrm>
              <a:off x="6911350" y="3764326"/>
              <a:ext cx="676177" cy="140741"/>
            </a:xfrm>
            <a:custGeom>
              <a:avLst/>
              <a:gdLst/>
              <a:ahLst/>
              <a:cxnLst/>
              <a:rect l="l" t="t" r="r" b="b"/>
              <a:pathLst>
                <a:path w="10430" h="2171" extrusionOk="0">
                  <a:moveTo>
                    <a:pt x="5222" y="0"/>
                  </a:moveTo>
                  <a:cubicBezTo>
                    <a:pt x="2333" y="0"/>
                    <a:pt x="1" y="488"/>
                    <a:pt x="1" y="1085"/>
                  </a:cubicBezTo>
                  <a:cubicBezTo>
                    <a:pt x="1" y="1682"/>
                    <a:pt x="2333" y="2170"/>
                    <a:pt x="5222" y="2170"/>
                  </a:cubicBezTo>
                  <a:cubicBezTo>
                    <a:pt x="8097" y="2170"/>
                    <a:pt x="10430" y="1682"/>
                    <a:pt x="10430" y="1085"/>
                  </a:cubicBezTo>
                  <a:cubicBezTo>
                    <a:pt x="10430" y="488"/>
                    <a:pt x="8097" y="0"/>
                    <a:pt x="5222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8"/>
            <p:cNvSpPr/>
            <p:nvPr/>
          </p:nvSpPr>
          <p:spPr>
            <a:xfrm>
              <a:off x="6938643" y="3764326"/>
              <a:ext cx="628657" cy="140741"/>
            </a:xfrm>
            <a:custGeom>
              <a:avLst/>
              <a:gdLst/>
              <a:ahLst/>
              <a:cxnLst/>
              <a:rect l="l" t="t" r="r" b="b"/>
              <a:pathLst>
                <a:path w="9697" h="2171" extrusionOk="0">
                  <a:moveTo>
                    <a:pt x="4855" y="0"/>
                  </a:moveTo>
                  <a:cubicBezTo>
                    <a:pt x="2170" y="0"/>
                    <a:pt x="0" y="488"/>
                    <a:pt x="0" y="1085"/>
                  </a:cubicBezTo>
                  <a:cubicBezTo>
                    <a:pt x="0" y="1682"/>
                    <a:pt x="2170" y="2170"/>
                    <a:pt x="4855" y="2170"/>
                  </a:cubicBezTo>
                  <a:cubicBezTo>
                    <a:pt x="7527" y="2170"/>
                    <a:pt x="9697" y="1682"/>
                    <a:pt x="9697" y="1085"/>
                  </a:cubicBezTo>
                  <a:cubicBezTo>
                    <a:pt x="9697" y="488"/>
                    <a:pt x="7527" y="0"/>
                    <a:pt x="4855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8"/>
            <p:cNvSpPr/>
            <p:nvPr/>
          </p:nvSpPr>
          <p:spPr>
            <a:xfrm>
              <a:off x="6925418" y="3663713"/>
              <a:ext cx="643697" cy="219441"/>
            </a:xfrm>
            <a:custGeom>
              <a:avLst/>
              <a:gdLst/>
              <a:ahLst/>
              <a:cxnLst/>
              <a:rect l="l" t="t" r="r" b="b"/>
              <a:pathLst>
                <a:path w="9929" h="3385" extrusionOk="0">
                  <a:moveTo>
                    <a:pt x="5224" y="1"/>
                  </a:moveTo>
                  <a:cubicBezTo>
                    <a:pt x="3363" y="1"/>
                    <a:pt x="3567" y="1905"/>
                    <a:pt x="3567" y="1905"/>
                  </a:cubicBezTo>
                  <a:lnTo>
                    <a:pt x="3133" y="1267"/>
                  </a:lnTo>
                  <a:cubicBezTo>
                    <a:pt x="2906" y="944"/>
                    <a:pt x="2592" y="774"/>
                    <a:pt x="2213" y="774"/>
                  </a:cubicBezTo>
                  <a:cubicBezTo>
                    <a:pt x="1845" y="774"/>
                    <a:pt x="1417" y="934"/>
                    <a:pt x="950" y="1267"/>
                  </a:cubicBezTo>
                  <a:cubicBezTo>
                    <a:pt x="1" y="1932"/>
                    <a:pt x="787" y="3152"/>
                    <a:pt x="787" y="3152"/>
                  </a:cubicBezTo>
                  <a:cubicBezTo>
                    <a:pt x="2668" y="3320"/>
                    <a:pt x="4140" y="3385"/>
                    <a:pt x="5292" y="3385"/>
                  </a:cubicBezTo>
                  <a:cubicBezTo>
                    <a:pt x="9176" y="3385"/>
                    <a:pt x="9426" y="2651"/>
                    <a:pt x="9426" y="2651"/>
                  </a:cubicBezTo>
                  <a:cubicBezTo>
                    <a:pt x="9426" y="2651"/>
                    <a:pt x="9928" y="1349"/>
                    <a:pt x="8585" y="955"/>
                  </a:cubicBezTo>
                  <a:cubicBezTo>
                    <a:pt x="8422" y="906"/>
                    <a:pt x="8273" y="884"/>
                    <a:pt x="8138" y="884"/>
                  </a:cubicBezTo>
                  <a:cubicBezTo>
                    <a:pt x="7249" y="884"/>
                    <a:pt x="6964" y="1833"/>
                    <a:pt x="6923" y="1991"/>
                  </a:cubicBezTo>
                  <a:lnTo>
                    <a:pt x="6923" y="1991"/>
                  </a:lnTo>
                  <a:cubicBezTo>
                    <a:pt x="6972" y="1779"/>
                    <a:pt x="7303" y="108"/>
                    <a:pt x="5398" y="6"/>
                  </a:cubicBezTo>
                  <a:cubicBezTo>
                    <a:pt x="5338" y="3"/>
                    <a:pt x="5280" y="1"/>
                    <a:pt x="5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8"/>
            <p:cNvSpPr/>
            <p:nvPr/>
          </p:nvSpPr>
          <p:spPr>
            <a:xfrm>
              <a:off x="6987847" y="4693634"/>
              <a:ext cx="523178" cy="75654"/>
            </a:xfrm>
            <a:custGeom>
              <a:avLst/>
              <a:gdLst/>
              <a:ahLst/>
              <a:cxnLst/>
              <a:rect l="l" t="t" r="r" b="b"/>
              <a:pathLst>
                <a:path w="8070" h="1167" fill="none" extrusionOk="0">
                  <a:moveTo>
                    <a:pt x="8070" y="583"/>
                  </a:moveTo>
                  <a:cubicBezTo>
                    <a:pt x="8070" y="909"/>
                    <a:pt x="6266" y="1166"/>
                    <a:pt x="4042" y="1166"/>
                  </a:cubicBezTo>
                  <a:cubicBezTo>
                    <a:pt x="1804" y="1166"/>
                    <a:pt x="1" y="909"/>
                    <a:pt x="1" y="583"/>
                  </a:cubicBezTo>
                  <a:cubicBezTo>
                    <a:pt x="1" y="258"/>
                    <a:pt x="1804" y="0"/>
                    <a:pt x="4042" y="0"/>
                  </a:cubicBezTo>
                  <a:cubicBezTo>
                    <a:pt x="6266" y="0"/>
                    <a:pt x="8070" y="258"/>
                    <a:pt x="8070" y="583"/>
                  </a:cubicBezTo>
                  <a:close/>
                </a:path>
              </a:pathLst>
            </a:custGeom>
            <a:solidFill>
              <a:schemeClr val="accent6"/>
            </a:solidFill>
            <a:ln w="4400" cap="flat" cmpd="sng">
              <a:solidFill>
                <a:schemeClr val="accent6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8"/>
            <p:cNvSpPr/>
            <p:nvPr/>
          </p:nvSpPr>
          <p:spPr>
            <a:xfrm>
              <a:off x="6987847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97"/>
                    <a:pt x="55" y="1180"/>
                    <a:pt x="96" y="1777"/>
                  </a:cubicBezTo>
                  <a:cubicBezTo>
                    <a:pt x="123" y="2360"/>
                    <a:pt x="177" y="2957"/>
                    <a:pt x="218" y="3540"/>
                  </a:cubicBezTo>
                  <a:cubicBezTo>
                    <a:pt x="272" y="4137"/>
                    <a:pt x="326" y="4720"/>
                    <a:pt x="394" y="5316"/>
                  </a:cubicBezTo>
                  <a:lnTo>
                    <a:pt x="489" y="6198"/>
                  </a:lnTo>
                  <a:cubicBezTo>
                    <a:pt x="529" y="6483"/>
                    <a:pt x="570" y="6781"/>
                    <a:pt x="611" y="7079"/>
                  </a:cubicBezTo>
                  <a:cubicBezTo>
                    <a:pt x="611" y="6781"/>
                    <a:pt x="584" y="6483"/>
                    <a:pt x="570" y="6184"/>
                  </a:cubicBezTo>
                  <a:lnTo>
                    <a:pt x="516" y="5303"/>
                  </a:lnTo>
                  <a:cubicBezTo>
                    <a:pt x="489" y="4706"/>
                    <a:pt x="435" y="4123"/>
                    <a:pt x="394" y="3526"/>
                  </a:cubicBezTo>
                  <a:cubicBezTo>
                    <a:pt x="340" y="2943"/>
                    <a:pt x="285" y="2346"/>
                    <a:pt x="218" y="1763"/>
                  </a:cubicBezTo>
                  <a:cubicBezTo>
                    <a:pt x="150" y="1180"/>
                    <a:pt x="82" y="58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8"/>
            <p:cNvSpPr/>
            <p:nvPr/>
          </p:nvSpPr>
          <p:spPr>
            <a:xfrm>
              <a:off x="7471399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611" y="0"/>
                  </a:moveTo>
                  <a:cubicBezTo>
                    <a:pt x="530" y="583"/>
                    <a:pt x="462" y="1180"/>
                    <a:pt x="394" y="1763"/>
                  </a:cubicBezTo>
                  <a:cubicBezTo>
                    <a:pt x="326" y="2346"/>
                    <a:pt x="272" y="2943"/>
                    <a:pt x="231" y="3526"/>
                  </a:cubicBezTo>
                  <a:cubicBezTo>
                    <a:pt x="177" y="4109"/>
                    <a:pt x="123" y="4706"/>
                    <a:pt x="96" y="5303"/>
                  </a:cubicBezTo>
                  <a:lnTo>
                    <a:pt x="41" y="6184"/>
                  </a:lnTo>
                  <a:cubicBezTo>
                    <a:pt x="28" y="6483"/>
                    <a:pt x="1" y="6781"/>
                    <a:pt x="1" y="7079"/>
                  </a:cubicBezTo>
                  <a:cubicBezTo>
                    <a:pt x="41" y="6781"/>
                    <a:pt x="82" y="6483"/>
                    <a:pt x="123" y="6198"/>
                  </a:cubicBezTo>
                  <a:lnTo>
                    <a:pt x="218" y="5316"/>
                  </a:lnTo>
                  <a:cubicBezTo>
                    <a:pt x="285" y="4720"/>
                    <a:pt x="340" y="4123"/>
                    <a:pt x="394" y="3540"/>
                  </a:cubicBezTo>
                  <a:cubicBezTo>
                    <a:pt x="435" y="2957"/>
                    <a:pt x="489" y="2360"/>
                    <a:pt x="530" y="1777"/>
                  </a:cubicBezTo>
                  <a:cubicBezTo>
                    <a:pt x="557" y="1194"/>
                    <a:pt x="597" y="597"/>
                    <a:pt x="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58"/>
            <p:cNvSpPr/>
            <p:nvPr/>
          </p:nvSpPr>
          <p:spPr>
            <a:xfrm>
              <a:off x="7124116" y="4531824"/>
              <a:ext cx="15883" cy="361413"/>
            </a:xfrm>
            <a:custGeom>
              <a:avLst/>
              <a:gdLst/>
              <a:ahLst/>
              <a:cxnLst/>
              <a:rect l="l" t="t" r="r" b="b"/>
              <a:pathLst>
                <a:path w="245" h="5575" extrusionOk="0">
                  <a:moveTo>
                    <a:pt x="14" y="1"/>
                  </a:moveTo>
                  <a:cubicBezTo>
                    <a:pt x="1" y="231"/>
                    <a:pt x="1" y="462"/>
                    <a:pt x="1" y="692"/>
                  </a:cubicBezTo>
                  <a:lnTo>
                    <a:pt x="1" y="1398"/>
                  </a:lnTo>
                  <a:cubicBezTo>
                    <a:pt x="1" y="1859"/>
                    <a:pt x="14" y="2320"/>
                    <a:pt x="41" y="2794"/>
                  </a:cubicBezTo>
                  <a:cubicBezTo>
                    <a:pt x="55" y="3256"/>
                    <a:pt x="82" y="3717"/>
                    <a:pt x="109" y="4178"/>
                  </a:cubicBezTo>
                  <a:cubicBezTo>
                    <a:pt x="136" y="4652"/>
                    <a:pt x="177" y="5114"/>
                    <a:pt x="231" y="5575"/>
                  </a:cubicBezTo>
                  <a:cubicBezTo>
                    <a:pt x="245" y="5114"/>
                    <a:pt x="245" y="4652"/>
                    <a:pt x="245" y="4191"/>
                  </a:cubicBezTo>
                  <a:cubicBezTo>
                    <a:pt x="245" y="3717"/>
                    <a:pt x="231" y="3256"/>
                    <a:pt x="204" y="2794"/>
                  </a:cubicBezTo>
                  <a:cubicBezTo>
                    <a:pt x="191" y="2320"/>
                    <a:pt x="163" y="1859"/>
                    <a:pt x="136" y="1398"/>
                  </a:cubicBezTo>
                  <a:lnTo>
                    <a:pt x="82" y="692"/>
                  </a:lnTo>
                  <a:cubicBezTo>
                    <a:pt x="55" y="462"/>
                    <a:pt x="41" y="231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8"/>
            <p:cNvSpPr/>
            <p:nvPr/>
          </p:nvSpPr>
          <p:spPr>
            <a:xfrm>
              <a:off x="7372082" y="4537982"/>
              <a:ext cx="15883" cy="355255"/>
            </a:xfrm>
            <a:custGeom>
              <a:avLst/>
              <a:gdLst/>
              <a:ahLst/>
              <a:cxnLst/>
              <a:rect l="l" t="t" r="r" b="b"/>
              <a:pathLst>
                <a:path w="245" h="5480" extrusionOk="0">
                  <a:moveTo>
                    <a:pt x="231" y="1"/>
                  </a:moveTo>
                  <a:cubicBezTo>
                    <a:pt x="204" y="231"/>
                    <a:pt x="190" y="462"/>
                    <a:pt x="163" y="679"/>
                  </a:cubicBezTo>
                  <a:lnTo>
                    <a:pt x="109" y="1357"/>
                  </a:lnTo>
                  <a:cubicBezTo>
                    <a:pt x="82" y="1818"/>
                    <a:pt x="54" y="2279"/>
                    <a:pt x="41" y="2740"/>
                  </a:cubicBezTo>
                  <a:cubicBezTo>
                    <a:pt x="27" y="3188"/>
                    <a:pt x="14" y="3649"/>
                    <a:pt x="0" y="4110"/>
                  </a:cubicBezTo>
                  <a:cubicBezTo>
                    <a:pt x="0" y="4571"/>
                    <a:pt x="0" y="5019"/>
                    <a:pt x="14" y="5480"/>
                  </a:cubicBezTo>
                  <a:cubicBezTo>
                    <a:pt x="82" y="5032"/>
                    <a:pt x="109" y="4585"/>
                    <a:pt x="136" y="4123"/>
                  </a:cubicBezTo>
                  <a:cubicBezTo>
                    <a:pt x="176" y="3676"/>
                    <a:pt x="190" y="3215"/>
                    <a:pt x="217" y="2754"/>
                  </a:cubicBezTo>
                  <a:cubicBezTo>
                    <a:pt x="231" y="2293"/>
                    <a:pt x="244" y="1845"/>
                    <a:pt x="244" y="1384"/>
                  </a:cubicBezTo>
                  <a:lnTo>
                    <a:pt x="244" y="692"/>
                  </a:lnTo>
                  <a:cubicBezTo>
                    <a:pt x="244" y="462"/>
                    <a:pt x="244" y="231"/>
                    <a:pt x="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58"/>
          <p:cNvSpPr/>
          <p:nvPr/>
        </p:nvSpPr>
        <p:spPr>
          <a:xfrm>
            <a:off x="2698475" y="3704675"/>
            <a:ext cx="2070766" cy="1438858"/>
          </a:xfrm>
          <a:custGeom>
            <a:avLst/>
            <a:gdLst/>
            <a:ahLst/>
            <a:cxnLst/>
            <a:rect l="l" t="t" r="r" b="b"/>
            <a:pathLst>
              <a:path w="107993" h="83874" extrusionOk="0">
                <a:moveTo>
                  <a:pt x="20917" y="1"/>
                </a:moveTo>
                <a:lnTo>
                  <a:pt x="21593" y="15688"/>
                </a:lnTo>
                <a:lnTo>
                  <a:pt x="4084" y="7022"/>
                </a:lnTo>
                <a:lnTo>
                  <a:pt x="5729" y="10195"/>
                </a:lnTo>
                <a:lnTo>
                  <a:pt x="18890" y="18538"/>
                </a:lnTo>
                <a:lnTo>
                  <a:pt x="1" y="25353"/>
                </a:lnTo>
                <a:lnTo>
                  <a:pt x="1" y="26910"/>
                </a:lnTo>
                <a:lnTo>
                  <a:pt x="21946" y="20653"/>
                </a:lnTo>
                <a:lnTo>
                  <a:pt x="49267" y="34754"/>
                </a:lnTo>
                <a:lnTo>
                  <a:pt x="49267" y="83873"/>
                </a:lnTo>
                <a:lnTo>
                  <a:pt x="59402" y="83873"/>
                </a:lnTo>
                <a:lnTo>
                  <a:pt x="55524" y="32140"/>
                </a:lnTo>
                <a:lnTo>
                  <a:pt x="76940" y="22474"/>
                </a:lnTo>
                <a:lnTo>
                  <a:pt x="107287" y="29878"/>
                </a:lnTo>
                <a:lnTo>
                  <a:pt x="107992" y="28996"/>
                </a:lnTo>
                <a:lnTo>
                  <a:pt x="80994" y="19860"/>
                </a:lnTo>
                <a:lnTo>
                  <a:pt x="104291" y="6787"/>
                </a:lnTo>
                <a:lnTo>
                  <a:pt x="100912" y="6787"/>
                </a:lnTo>
                <a:lnTo>
                  <a:pt x="77969" y="18538"/>
                </a:lnTo>
                <a:lnTo>
                  <a:pt x="75589" y="2615"/>
                </a:lnTo>
                <a:lnTo>
                  <a:pt x="73914" y="4701"/>
                </a:lnTo>
                <a:lnTo>
                  <a:pt x="74238" y="20124"/>
                </a:lnTo>
                <a:lnTo>
                  <a:pt x="55524" y="27439"/>
                </a:lnTo>
                <a:lnTo>
                  <a:pt x="53938" y="21182"/>
                </a:lnTo>
                <a:lnTo>
                  <a:pt x="62398" y="13779"/>
                </a:lnTo>
                <a:lnTo>
                  <a:pt x="62017" y="10371"/>
                </a:lnTo>
                <a:lnTo>
                  <a:pt x="52116" y="18920"/>
                </a:lnTo>
                <a:lnTo>
                  <a:pt x="42069" y="8961"/>
                </a:lnTo>
                <a:lnTo>
                  <a:pt x="41540" y="11282"/>
                </a:lnTo>
                <a:lnTo>
                  <a:pt x="49913" y="21182"/>
                </a:lnTo>
                <a:lnTo>
                  <a:pt x="49267" y="28232"/>
                </a:lnTo>
                <a:lnTo>
                  <a:pt x="24648" y="17774"/>
                </a:lnTo>
                <a:lnTo>
                  <a:pt x="223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95574-080A-4BE5-8A40-B62F04711ABE}"/>
              </a:ext>
            </a:extLst>
          </p:cNvPr>
          <p:cNvSpPr txBox="1"/>
          <p:nvPr/>
        </p:nvSpPr>
        <p:spPr>
          <a:xfrm>
            <a:off x="1066800" y="591035"/>
            <a:ext cx="4904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YÊU CẦU CẦN ĐẠT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E64B9-51EE-4D89-B5E4-00BC24F7F01A}"/>
              </a:ext>
            </a:extLst>
          </p:cNvPr>
          <p:cNvGrpSpPr/>
          <p:nvPr/>
        </p:nvGrpSpPr>
        <p:grpSpPr>
          <a:xfrm>
            <a:off x="51414" y="1373577"/>
            <a:ext cx="6717836" cy="954107"/>
            <a:chOff x="51414" y="1373577"/>
            <a:chExt cx="6717836" cy="954107"/>
          </a:xfrm>
        </p:grpSpPr>
        <p:grpSp>
          <p:nvGrpSpPr>
            <p:cNvPr id="66" name="Google Shape;1744;p64">
              <a:extLst>
                <a:ext uri="{FF2B5EF4-FFF2-40B4-BE49-F238E27FC236}">
                  <a16:creationId xmlns:a16="http://schemas.microsoft.com/office/drawing/2014/main" id="{0B803402-7694-4D14-AAD7-A088A607E5B1}"/>
                </a:ext>
              </a:extLst>
            </p:cNvPr>
            <p:cNvGrpSpPr/>
            <p:nvPr/>
          </p:nvGrpSpPr>
          <p:grpSpPr>
            <a:xfrm>
              <a:off x="51414" y="1500868"/>
              <a:ext cx="644481" cy="627117"/>
              <a:chOff x="4028763" y="1285300"/>
              <a:chExt cx="425675" cy="431025"/>
            </a:xfrm>
          </p:grpSpPr>
          <p:sp>
            <p:nvSpPr>
              <p:cNvPr id="67" name="Google Shape;1745;p64">
                <a:extLst>
                  <a:ext uri="{FF2B5EF4-FFF2-40B4-BE49-F238E27FC236}">
                    <a16:creationId xmlns:a16="http://schemas.microsoft.com/office/drawing/2014/main" id="{A4C99AC3-4F44-4A11-9860-2D5065C5467C}"/>
                  </a:ext>
                </a:extLst>
              </p:cNvPr>
              <p:cNvSpPr/>
              <p:nvPr/>
            </p:nvSpPr>
            <p:spPr>
              <a:xfrm>
                <a:off x="4174613" y="1518375"/>
                <a:ext cx="135175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7287" extrusionOk="0">
                    <a:moveTo>
                      <a:pt x="72" y="2644"/>
                    </a:moveTo>
                    <a:cubicBezTo>
                      <a:pt x="1" y="2798"/>
                      <a:pt x="48" y="2989"/>
                      <a:pt x="191" y="3072"/>
                    </a:cubicBezTo>
                    <a:lnTo>
                      <a:pt x="1513" y="3810"/>
                    </a:lnTo>
                    <a:lnTo>
                      <a:pt x="1513" y="6656"/>
                    </a:lnTo>
                    <a:lnTo>
                      <a:pt x="3370" y="7287"/>
                    </a:lnTo>
                    <a:lnTo>
                      <a:pt x="5406" y="6656"/>
                    </a:lnTo>
                    <a:lnTo>
                      <a:pt x="5406" y="12"/>
                    </a:lnTo>
                    <a:lnTo>
                      <a:pt x="5347" y="0"/>
                    </a:lnTo>
                    <a:cubicBezTo>
                      <a:pt x="4930" y="536"/>
                      <a:pt x="4025" y="893"/>
                      <a:pt x="3537" y="893"/>
                    </a:cubicBezTo>
                    <a:cubicBezTo>
                      <a:pt x="3049" y="893"/>
                      <a:pt x="3072" y="846"/>
                      <a:pt x="2846" y="786"/>
                    </a:cubicBezTo>
                    <a:cubicBezTo>
                      <a:pt x="2525" y="679"/>
                      <a:pt x="2227" y="500"/>
                      <a:pt x="1989" y="274"/>
                    </a:cubicBezTo>
                    <a:cubicBezTo>
                      <a:pt x="1834" y="381"/>
                      <a:pt x="1668" y="453"/>
                      <a:pt x="1489" y="512"/>
                    </a:cubicBezTo>
                    <a:lnTo>
                      <a:pt x="1489" y="2453"/>
                    </a:lnTo>
                    <a:lnTo>
                      <a:pt x="775" y="2048"/>
                    </a:lnTo>
                    <a:cubicBezTo>
                      <a:pt x="632" y="1953"/>
                      <a:pt x="441" y="2013"/>
                      <a:pt x="358" y="21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Google Shape;1746;p64">
                <a:extLst>
                  <a:ext uri="{FF2B5EF4-FFF2-40B4-BE49-F238E27FC236}">
                    <a16:creationId xmlns:a16="http://schemas.microsoft.com/office/drawing/2014/main" id="{59A969BD-6B07-4F01-A774-3D4602BD85E9}"/>
                  </a:ext>
                </a:extLst>
              </p:cNvPr>
              <p:cNvSpPr/>
              <p:nvPr/>
            </p:nvSpPr>
            <p:spPr>
              <a:xfrm>
                <a:off x="4278788" y="1518375"/>
                <a:ext cx="301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6656" extrusionOk="0">
                    <a:moveTo>
                      <a:pt x="13" y="6656"/>
                    </a:moveTo>
                    <a:lnTo>
                      <a:pt x="1203" y="6656"/>
                    </a:lnTo>
                    <a:lnTo>
                      <a:pt x="1203" y="12"/>
                    </a:lnTo>
                    <a:lnTo>
                      <a:pt x="1144" y="0"/>
                    </a:lnTo>
                    <a:cubicBezTo>
                      <a:pt x="834" y="358"/>
                      <a:pt x="441" y="619"/>
                      <a:pt x="1" y="762"/>
                    </a:cubicBezTo>
                    <a:lnTo>
                      <a:pt x="1" y="66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69" name="Google Shape;1747;p64">
                <a:extLst>
                  <a:ext uri="{FF2B5EF4-FFF2-40B4-BE49-F238E27FC236}">
                    <a16:creationId xmlns:a16="http://schemas.microsoft.com/office/drawing/2014/main" id="{F945D88C-A1ED-480B-B394-6D3605D0286C}"/>
                  </a:ext>
                </a:extLst>
              </p:cNvPr>
              <p:cNvSpPr/>
              <p:nvPr/>
            </p:nvSpPr>
            <p:spPr>
              <a:xfrm>
                <a:off x="4089788" y="1285300"/>
                <a:ext cx="333700" cy="279525"/>
              </a:xfrm>
              <a:custGeom>
                <a:avLst/>
                <a:gdLst/>
                <a:ahLst/>
                <a:cxnLst/>
                <a:rect l="l" t="t" r="r" b="b"/>
                <a:pathLst>
                  <a:path w="13348" h="11181" extrusionOk="0">
                    <a:moveTo>
                      <a:pt x="893" y="9026"/>
                    </a:moveTo>
                    <a:cubicBezTo>
                      <a:pt x="893" y="10514"/>
                      <a:pt x="2763" y="11181"/>
                      <a:pt x="3703" y="10026"/>
                    </a:cubicBezTo>
                    <a:cubicBezTo>
                      <a:pt x="3941" y="10157"/>
                      <a:pt x="4203" y="10228"/>
                      <a:pt x="4477" y="10228"/>
                    </a:cubicBezTo>
                    <a:cubicBezTo>
                      <a:pt x="4620" y="10228"/>
                      <a:pt x="4775" y="10216"/>
                      <a:pt x="4918" y="10181"/>
                    </a:cubicBezTo>
                    <a:cubicBezTo>
                      <a:pt x="5084" y="10121"/>
                      <a:pt x="5251" y="10050"/>
                      <a:pt x="5406" y="9942"/>
                    </a:cubicBezTo>
                    <a:cubicBezTo>
                      <a:pt x="5656" y="10169"/>
                      <a:pt x="5942" y="10335"/>
                      <a:pt x="6263" y="10443"/>
                    </a:cubicBezTo>
                    <a:cubicBezTo>
                      <a:pt x="6489" y="10514"/>
                      <a:pt x="6715" y="10550"/>
                      <a:pt x="6942" y="10550"/>
                    </a:cubicBezTo>
                    <a:cubicBezTo>
                      <a:pt x="7644" y="10550"/>
                      <a:pt x="8311" y="10228"/>
                      <a:pt x="8728" y="9669"/>
                    </a:cubicBezTo>
                    <a:cubicBezTo>
                      <a:pt x="8751" y="9669"/>
                      <a:pt x="8775" y="9681"/>
                      <a:pt x="8799" y="9681"/>
                    </a:cubicBezTo>
                    <a:cubicBezTo>
                      <a:pt x="8894" y="9704"/>
                      <a:pt x="8990" y="9704"/>
                      <a:pt x="9097" y="9704"/>
                    </a:cubicBezTo>
                    <a:cubicBezTo>
                      <a:pt x="9454" y="9704"/>
                      <a:pt x="9811" y="9585"/>
                      <a:pt x="10109" y="9371"/>
                    </a:cubicBezTo>
                    <a:cubicBezTo>
                      <a:pt x="11597" y="10264"/>
                      <a:pt x="13347" y="8669"/>
                      <a:pt x="12585" y="7097"/>
                    </a:cubicBezTo>
                    <a:cubicBezTo>
                      <a:pt x="12978" y="6740"/>
                      <a:pt x="13157" y="6204"/>
                      <a:pt x="13073" y="5692"/>
                    </a:cubicBezTo>
                    <a:cubicBezTo>
                      <a:pt x="12931" y="4799"/>
                      <a:pt x="12240" y="4418"/>
                      <a:pt x="11168" y="4323"/>
                    </a:cubicBezTo>
                    <a:cubicBezTo>
                      <a:pt x="11240" y="4120"/>
                      <a:pt x="11276" y="4108"/>
                      <a:pt x="11276" y="3465"/>
                    </a:cubicBezTo>
                    <a:cubicBezTo>
                      <a:pt x="11276" y="2823"/>
                      <a:pt x="10406" y="1525"/>
                      <a:pt x="9335" y="1525"/>
                    </a:cubicBezTo>
                    <a:lnTo>
                      <a:pt x="9216" y="1525"/>
                    </a:lnTo>
                    <a:cubicBezTo>
                      <a:pt x="8335" y="108"/>
                      <a:pt x="6311" y="1"/>
                      <a:pt x="5275" y="1322"/>
                    </a:cubicBezTo>
                    <a:cubicBezTo>
                      <a:pt x="4489" y="715"/>
                      <a:pt x="3358" y="1227"/>
                      <a:pt x="3263" y="2203"/>
                    </a:cubicBezTo>
                    <a:cubicBezTo>
                      <a:pt x="2024" y="2394"/>
                      <a:pt x="1120" y="3465"/>
                      <a:pt x="1108" y="4716"/>
                    </a:cubicBezTo>
                    <a:cubicBezTo>
                      <a:pt x="1120" y="4823"/>
                      <a:pt x="1120" y="4942"/>
                      <a:pt x="1131" y="5049"/>
                    </a:cubicBezTo>
                    <a:cubicBezTo>
                      <a:pt x="1131" y="5073"/>
                      <a:pt x="1131" y="5097"/>
                      <a:pt x="1143" y="5132"/>
                    </a:cubicBezTo>
                    <a:cubicBezTo>
                      <a:pt x="0" y="5775"/>
                      <a:pt x="96" y="7454"/>
                      <a:pt x="1310" y="7966"/>
                    </a:cubicBezTo>
                    <a:cubicBezTo>
                      <a:pt x="1060" y="8264"/>
                      <a:pt x="917" y="8633"/>
                      <a:pt x="917" y="90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Google Shape;1748;p64">
                <a:extLst>
                  <a:ext uri="{FF2B5EF4-FFF2-40B4-BE49-F238E27FC236}">
                    <a16:creationId xmlns:a16="http://schemas.microsoft.com/office/drawing/2014/main" id="{F6253919-F8E0-4569-A699-67714EE28513}"/>
                  </a:ext>
                </a:extLst>
              </p:cNvPr>
              <p:cNvSpPr/>
              <p:nvPr/>
            </p:nvSpPr>
            <p:spPr>
              <a:xfrm>
                <a:off x="4259163" y="1295125"/>
                <a:ext cx="164325" cy="25392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0157" extrusionOk="0">
                    <a:moveTo>
                      <a:pt x="2310" y="6835"/>
                    </a:moveTo>
                    <a:cubicBezTo>
                      <a:pt x="2024" y="7918"/>
                      <a:pt x="1464" y="8918"/>
                      <a:pt x="691" y="9728"/>
                    </a:cubicBezTo>
                    <a:cubicBezTo>
                      <a:pt x="536" y="9871"/>
                      <a:pt x="393" y="10026"/>
                      <a:pt x="238" y="10157"/>
                    </a:cubicBezTo>
                    <a:cubicBezTo>
                      <a:pt x="917" y="10133"/>
                      <a:pt x="1548" y="9811"/>
                      <a:pt x="1965" y="9276"/>
                    </a:cubicBezTo>
                    <a:cubicBezTo>
                      <a:pt x="1976" y="9276"/>
                      <a:pt x="2000" y="9276"/>
                      <a:pt x="2024" y="9288"/>
                    </a:cubicBezTo>
                    <a:cubicBezTo>
                      <a:pt x="2119" y="9299"/>
                      <a:pt x="2215" y="9311"/>
                      <a:pt x="2322" y="9311"/>
                    </a:cubicBezTo>
                    <a:cubicBezTo>
                      <a:pt x="2679" y="9311"/>
                      <a:pt x="3036" y="9192"/>
                      <a:pt x="3334" y="8978"/>
                    </a:cubicBezTo>
                    <a:cubicBezTo>
                      <a:pt x="4834" y="9859"/>
                      <a:pt x="6572" y="8276"/>
                      <a:pt x="5810" y="6704"/>
                    </a:cubicBezTo>
                    <a:cubicBezTo>
                      <a:pt x="6203" y="6347"/>
                      <a:pt x="6382" y="5811"/>
                      <a:pt x="6298" y="5287"/>
                    </a:cubicBezTo>
                    <a:cubicBezTo>
                      <a:pt x="6156" y="4394"/>
                      <a:pt x="5465" y="4013"/>
                      <a:pt x="4393" y="3918"/>
                    </a:cubicBezTo>
                    <a:cubicBezTo>
                      <a:pt x="4465" y="3727"/>
                      <a:pt x="4501" y="3715"/>
                      <a:pt x="4501" y="3061"/>
                    </a:cubicBezTo>
                    <a:cubicBezTo>
                      <a:pt x="4501" y="2418"/>
                      <a:pt x="3631" y="1132"/>
                      <a:pt x="2560" y="1132"/>
                    </a:cubicBezTo>
                    <a:lnTo>
                      <a:pt x="2441" y="1132"/>
                    </a:lnTo>
                    <a:cubicBezTo>
                      <a:pt x="2000" y="429"/>
                      <a:pt x="1226" y="1"/>
                      <a:pt x="405" y="1"/>
                    </a:cubicBezTo>
                    <a:cubicBezTo>
                      <a:pt x="262" y="1"/>
                      <a:pt x="131" y="13"/>
                      <a:pt x="0" y="36"/>
                    </a:cubicBezTo>
                    <a:cubicBezTo>
                      <a:pt x="1417" y="1132"/>
                      <a:pt x="2310" y="2763"/>
                      <a:pt x="2488" y="4549"/>
                    </a:cubicBezTo>
                    <a:cubicBezTo>
                      <a:pt x="2512" y="4763"/>
                      <a:pt x="2524" y="4977"/>
                      <a:pt x="2524" y="5192"/>
                    </a:cubicBezTo>
                    <a:cubicBezTo>
                      <a:pt x="2524" y="5609"/>
                      <a:pt x="2477" y="6025"/>
                      <a:pt x="2405" y="6430"/>
                    </a:cubicBezTo>
                    <a:cubicBezTo>
                      <a:pt x="2381" y="6561"/>
                      <a:pt x="2346" y="6692"/>
                      <a:pt x="2310" y="68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Google Shape;1749;p64">
                <a:extLst>
                  <a:ext uri="{FF2B5EF4-FFF2-40B4-BE49-F238E27FC236}">
                    <a16:creationId xmlns:a16="http://schemas.microsoft.com/office/drawing/2014/main" id="{1CEB5AA7-DFB3-42C2-B200-F7793DE85E8A}"/>
                  </a:ext>
                </a:extLst>
              </p:cNvPr>
              <p:cNvSpPr/>
              <p:nvPr/>
            </p:nvSpPr>
            <p:spPr>
              <a:xfrm>
                <a:off x="4165688" y="1369850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0" y="798"/>
                    </a:moveTo>
                    <a:cubicBezTo>
                      <a:pt x="0" y="1500"/>
                      <a:pt x="858" y="1858"/>
                      <a:pt x="1358" y="1357"/>
                    </a:cubicBezTo>
                    <a:cubicBezTo>
                      <a:pt x="1858" y="857"/>
                      <a:pt x="1513" y="0"/>
                      <a:pt x="798" y="0"/>
                    </a:cubicBezTo>
                    <a:cubicBezTo>
                      <a:pt x="358" y="0"/>
                      <a:pt x="0" y="357"/>
                      <a:pt x="0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Google Shape;1750;p64">
                <a:extLst>
                  <a:ext uri="{FF2B5EF4-FFF2-40B4-BE49-F238E27FC236}">
                    <a16:creationId xmlns:a16="http://schemas.microsoft.com/office/drawing/2014/main" id="{A6409B5E-92E1-4BCE-9A18-64CD1B2F5C80}"/>
                  </a:ext>
                </a:extLst>
              </p:cNvPr>
              <p:cNvSpPr/>
              <p:nvPr/>
            </p:nvSpPr>
            <p:spPr>
              <a:xfrm>
                <a:off x="4257363" y="1329075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1" y="798"/>
                    </a:moveTo>
                    <a:cubicBezTo>
                      <a:pt x="1" y="1500"/>
                      <a:pt x="858" y="1857"/>
                      <a:pt x="1358" y="1357"/>
                    </a:cubicBezTo>
                    <a:cubicBezTo>
                      <a:pt x="1858" y="857"/>
                      <a:pt x="1501" y="0"/>
                      <a:pt x="798" y="0"/>
                    </a:cubicBezTo>
                    <a:cubicBezTo>
                      <a:pt x="358" y="0"/>
                      <a:pt x="1" y="357"/>
                      <a:pt x="1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Google Shape;1751;p64">
                <a:extLst>
                  <a:ext uri="{FF2B5EF4-FFF2-40B4-BE49-F238E27FC236}">
                    <a16:creationId xmlns:a16="http://schemas.microsoft.com/office/drawing/2014/main" id="{FC39542D-AB2D-4FD7-B65B-B50C8BC48576}"/>
                  </a:ext>
                </a:extLst>
              </p:cNvPr>
              <p:cNvSpPr/>
              <p:nvPr/>
            </p:nvSpPr>
            <p:spPr>
              <a:xfrm>
                <a:off x="4316588" y="144782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1" y="667"/>
                    </a:moveTo>
                    <a:cubicBezTo>
                      <a:pt x="1" y="1251"/>
                      <a:pt x="715" y="1548"/>
                      <a:pt x="1132" y="1132"/>
                    </a:cubicBezTo>
                    <a:cubicBezTo>
                      <a:pt x="1549" y="715"/>
                      <a:pt x="1251" y="1"/>
                      <a:pt x="668" y="1"/>
                    </a:cubicBezTo>
                    <a:cubicBezTo>
                      <a:pt x="299" y="1"/>
                      <a:pt x="1" y="298"/>
                      <a:pt x="1" y="6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4" name="Google Shape;1752;p64">
                <a:extLst>
                  <a:ext uri="{FF2B5EF4-FFF2-40B4-BE49-F238E27FC236}">
                    <a16:creationId xmlns:a16="http://schemas.microsoft.com/office/drawing/2014/main" id="{809D63AE-84A3-45DB-BB1C-3DC7857E5058}"/>
                  </a:ext>
                </a:extLst>
              </p:cNvPr>
              <p:cNvSpPr/>
              <p:nvPr/>
            </p:nvSpPr>
            <p:spPr>
              <a:xfrm>
                <a:off x="4341313" y="1560050"/>
                <a:ext cx="125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453" extrusionOk="0">
                    <a:moveTo>
                      <a:pt x="250" y="0"/>
                    </a:moveTo>
                    <a:cubicBezTo>
                      <a:pt x="107" y="12"/>
                      <a:pt x="0" y="131"/>
                      <a:pt x="0" y="262"/>
                    </a:cubicBezTo>
                    <a:lnTo>
                      <a:pt x="0" y="1191"/>
                    </a:lnTo>
                    <a:cubicBezTo>
                      <a:pt x="0" y="1322"/>
                      <a:pt x="107" y="1441"/>
                      <a:pt x="250" y="1453"/>
                    </a:cubicBezTo>
                    <a:cubicBezTo>
                      <a:pt x="393" y="1453"/>
                      <a:pt x="500" y="1346"/>
                      <a:pt x="500" y="1203"/>
                    </a:cubicBezTo>
                    <a:lnTo>
                      <a:pt x="500" y="250"/>
                    </a:lnTo>
                    <a:cubicBezTo>
                      <a:pt x="500" y="107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Google Shape;1753;p64">
                <a:extLst>
                  <a:ext uri="{FF2B5EF4-FFF2-40B4-BE49-F238E27FC236}">
                    <a16:creationId xmlns:a16="http://schemas.microsoft.com/office/drawing/2014/main" id="{73AAEEBC-39A4-49AD-9BD9-D08DF70981CF}"/>
                  </a:ext>
                </a:extLst>
              </p:cNvPr>
              <p:cNvSpPr/>
              <p:nvPr/>
            </p:nvSpPr>
            <p:spPr>
              <a:xfrm>
                <a:off x="4386238" y="1560050"/>
                <a:ext cx="125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453" extrusionOk="0">
                    <a:moveTo>
                      <a:pt x="251" y="0"/>
                    </a:moveTo>
                    <a:cubicBezTo>
                      <a:pt x="108" y="12"/>
                      <a:pt x="1" y="131"/>
                      <a:pt x="1" y="262"/>
                    </a:cubicBezTo>
                    <a:lnTo>
                      <a:pt x="1" y="1191"/>
                    </a:lnTo>
                    <a:cubicBezTo>
                      <a:pt x="1" y="1322"/>
                      <a:pt x="108" y="1441"/>
                      <a:pt x="251" y="1453"/>
                    </a:cubicBezTo>
                    <a:cubicBezTo>
                      <a:pt x="382" y="1453"/>
                      <a:pt x="501" y="1346"/>
                      <a:pt x="501" y="1203"/>
                    </a:cubicBezTo>
                    <a:lnTo>
                      <a:pt x="501" y="250"/>
                    </a:lnTo>
                    <a:cubicBezTo>
                      <a:pt x="501" y="107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Google Shape;1754;p64">
                <a:extLst>
                  <a:ext uri="{FF2B5EF4-FFF2-40B4-BE49-F238E27FC236}">
                    <a16:creationId xmlns:a16="http://schemas.microsoft.com/office/drawing/2014/main" id="{66D719E6-842B-4855-9824-318088CC8993}"/>
                  </a:ext>
                </a:extLst>
              </p:cNvPr>
              <p:cNvSpPr/>
              <p:nvPr/>
            </p:nvSpPr>
            <p:spPr>
              <a:xfrm>
                <a:off x="4363938" y="1552875"/>
                <a:ext cx="12525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76" extrusionOk="0">
                    <a:moveTo>
                      <a:pt x="258" y="1"/>
                    </a:moveTo>
                    <a:cubicBezTo>
                      <a:pt x="251" y="1"/>
                      <a:pt x="245" y="1"/>
                      <a:pt x="238" y="1"/>
                    </a:cubicBezTo>
                    <a:cubicBezTo>
                      <a:pt x="107" y="1"/>
                      <a:pt x="0" y="121"/>
                      <a:pt x="0" y="252"/>
                    </a:cubicBezTo>
                    <a:lnTo>
                      <a:pt x="0" y="1014"/>
                    </a:lnTo>
                    <a:cubicBezTo>
                      <a:pt x="0" y="1144"/>
                      <a:pt x="107" y="1264"/>
                      <a:pt x="238" y="1275"/>
                    </a:cubicBezTo>
                    <a:cubicBezTo>
                      <a:pt x="381" y="1275"/>
                      <a:pt x="500" y="1168"/>
                      <a:pt x="500" y="1025"/>
                    </a:cubicBezTo>
                    <a:lnTo>
                      <a:pt x="500" y="240"/>
                    </a:lnTo>
                    <a:cubicBezTo>
                      <a:pt x="500" y="115"/>
                      <a:pt x="392" y="1"/>
                      <a:pt x="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Google Shape;1755;p64">
                <a:extLst>
                  <a:ext uri="{FF2B5EF4-FFF2-40B4-BE49-F238E27FC236}">
                    <a16:creationId xmlns:a16="http://schemas.microsoft.com/office/drawing/2014/main" id="{B8ECCC27-B6BA-4FB7-B904-D373E37FFC71}"/>
                  </a:ext>
                </a:extLst>
              </p:cNvPr>
              <p:cNvSpPr/>
              <p:nvPr/>
            </p:nvSpPr>
            <p:spPr>
              <a:xfrm>
                <a:off x="4272238" y="1580275"/>
                <a:ext cx="1252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287" extrusionOk="0">
                    <a:moveTo>
                      <a:pt x="251" y="1"/>
                    </a:moveTo>
                    <a:cubicBezTo>
                      <a:pt x="108" y="13"/>
                      <a:pt x="1" y="120"/>
                      <a:pt x="1" y="263"/>
                    </a:cubicBezTo>
                    <a:lnTo>
                      <a:pt x="1" y="2037"/>
                    </a:lnTo>
                    <a:cubicBezTo>
                      <a:pt x="1" y="2168"/>
                      <a:pt x="108" y="2287"/>
                      <a:pt x="251" y="2287"/>
                    </a:cubicBezTo>
                    <a:cubicBezTo>
                      <a:pt x="394" y="2287"/>
                      <a:pt x="501" y="2180"/>
                      <a:pt x="501" y="2037"/>
                    </a:cubicBezTo>
                    <a:lnTo>
                      <a:pt x="501" y="251"/>
                    </a:lnTo>
                    <a:cubicBezTo>
                      <a:pt x="501" y="108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Google Shape;1756;p64">
                <a:extLst>
                  <a:ext uri="{FF2B5EF4-FFF2-40B4-BE49-F238E27FC236}">
                    <a16:creationId xmlns:a16="http://schemas.microsoft.com/office/drawing/2014/main" id="{557DAF7E-4F1E-4DEA-B03E-623E949041F7}"/>
                  </a:ext>
                </a:extLst>
              </p:cNvPr>
              <p:cNvSpPr/>
              <p:nvPr/>
            </p:nvSpPr>
            <p:spPr>
              <a:xfrm>
                <a:off x="4239813" y="1540675"/>
                <a:ext cx="1252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538" extrusionOk="0">
                    <a:moveTo>
                      <a:pt x="270" y="1"/>
                    </a:moveTo>
                    <a:cubicBezTo>
                      <a:pt x="263" y="1"/>
                      <a:pt x="257" y="1"/>
                      <a:pt x="250" y="1"/>
                    </a:cubicBezTo>
                    <a:cubicBezTo>
                      <a:pt x="107" y="1"/>
                      <a:pt x="0" y="120"/>
                      <a:pt x="12" y="263"/>
                    </a:cubicBezTo>
                    <a:lnTo>
                      <a:pt x="12" y="2275"/>
                    </a:lnTo>
                    <a:cubicBezTo>
                      <a:pt x="0" y="2418"/>
                      <a:pt x="107" y="2525"/>
                      <a:pt x="250" y="2537"/>
                    </a:cubicBezTo>
                    <a:cubicBezTo>
                      <a:pt x="393" y="2537"/>
                      <a:pt x="500" y="2430"/>
                      <a:pt x="500" y="2287"/>
                    </a:cubicBezTo>
                    <a:lnTo>
                      <a:pt x="500" y="251"/>
                    </a:lnTo>
                    <a:cubicBezTo>
                      <a:pt x="500" y="115"/>
                      <a:pt x="403" y="1"/>
                      <a:pt x="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Google Shape;1757;p64">
                <a:extLst>
                  <a:ext uri="{FF2B5EF4-FFF2-40B4-BE49-F238E27FC236}">
                    <a16:creationId xmlns:a16="http://schemas.microsoft.com/office/drawing/2014/main" id="{AB9B9D1E-0004-4134-A3A2-ACE840FEAB7E}"/>
                  </a:ext>
                </a:extLst>
              </p:cNvPr>
              <p:cNvSpPr/>
              <p:nvPr/>
            </p:nvSpPr>
            <p:spPr>
              <a:xfrm>
                <a:off x="4239813" y="1625825"/>
                <a:ext cx="125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632" extrusionOk="0">
                    <a:moveTo>
                      <a:pt x="250" y="1"/>
                    </a:moveTo>
                    <a:cubicBezTo>
                      <a:pt x="107" y="12"/>
                      <a:pt x="0" y="120"/>
                      <a:pt x="12" y="262"/>
                    </a:cubicBezTo>
                    <a:lnTo>
                      <a:pt x="12" y="2370"/>
                    </a:lnTo>
                    <a:cubicBezTo>
                      <a:pt x="0" y="2513"/>
                      <a:pt x="107" y="2632"/>
                      <a:pt x="250" y="2632"/>
                    </a:cubicBezTo>
                    <a:cubicBezTo>
                      <a:pt x="393" y="2632"/>
                      <a:pt x="500" y="2525"/>
                      <a:pt x="500" y="2382"/>
                    </a:cubicBezTo>
                    <a:lnTo>
                      <a:pt x="500" y="251"/>
                    </a:lnTo>
                    <a:cubicBezTo>
                      <a:pt x="500" y="108"/>
                      <a:pt x="393" y="1"/>
                      <a:pt x="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Google Shape;1758;p64">
                <a:extLst>
                  <a:ext uri="{FF2B5EF4-FFF2-40B4-BE49-F238E27FC236}">
                    <a16:creationId xmlns:a16="http://schemas.microsoft.com/office/drawing/2014/main" id="{7C2AFA9C-5610-40FA-B842-3302B9D78FDD}"/>
                  </a:ext>
                </a:extLst>
              </p:cNvPr>
              <p:cNvSpPr/>
              <p:nvPr/>
            </p:nvSpPr>
            <p:spPr>
              <a:xfrm>
                <a:off x="4194163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64" y="0"/>
                    </a:moveTo>
                    <a:cubicBezTo>
                      <a:pt x="169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58" y="0"/>
                    </a:cubicBezTo>
                    <a:cubicBezTo>
                      <a:pt x="1198" y="0"/>
                      <a:pt x="1134" y="23"/>
                      <a:pt x="1076" y="79"/>
                    </a:cubicBezTo>
                    <a:cubicBezTo>
                      <a:pt x="1005" y="150"/>
                      <a:pt x="909" y="198"/>
                      <a:pt x="814" y="198"/>
                    </a:cubicBezTo>
                    <a:cubicBezTo>
                      <a:pt x="707" y="198"/>
                      <a:pt x="612" y="150"/>
                      <a:pt x="540" y="79"/>
                    </a:cubicBezTo>
                    <a:cubicBezTo>
                      <a:pt x="485" y="23"/>
                      <a:pt x="424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Google Shape;1759;p64">
                <a:extLst>
                  <a:ext uri="{FF2B5EF4-FFF2-40B4-BE49-F238E27FC236}">
                    <a16:creationId xmlns:a16="http://schemas.microsoft.com/office/drawing/2014/main" id="{8EC3F6AF-273D-4EAC-ABA0-F6F153403E13}"/>
                  </a:ext>
                </a:extLst>
              </p:cNvPr>
              <p:cNvSpPr/>
              <p:nvPr/>
            </p:nvSpPr>
            <p:spPr>
              <a:xfrm>
                <a:off x="4278988" y="1400925"/>
                <a:ext cx="353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51" extrusionOk="0">
                    <a:moveTo>
                      <a:pt x="364" y="0"/>
                    </a:moveTo>
                    <a:cubicBezTo>
                      <a:pt x="169" y="0"/>
                      <a:pt x="1" y="253"/>
                      <a:pt x="183" y="436"/>
                    </a:cubicBezTo>
                    <a:cubicBezTo>
                      <a:pt x="314" y="579"/>
                      <a:pt x="505" y="650"/>
                      <a:pt x="707" y="650"/>
                    </a:cubicBezTo>
                    <a:cubicBezTo>
                      <a:pt x="910" y="650"/>
                      <a:pt x="1100" y="579"/>
                      <a:pt x="1231" y="436"/>
                    </a:cubicBezTo>
                    <a:cubicBezTo>
                      <a:pt x="1414" y="253"/>
                      <a:pt x="1246" y="0"/>
                      <a:pt x="1050" y="0"/>
                    </a:cubicBezTo>
                    <a:cubicBezTo>
                      <a:pt x="991" y="0"/>
                      <a:pt x="929" y="23"/>
                      <a:pt x="874" y="79"/>
                    </a:cubicBezTo>
                    <a:cubicBezTo>
                      <a:pt x="826" y="114"/>
                      <a:pt x="767" y="150"/>
                      <a:pt x="707" y="150"/>
                    </a:cubicBezTo>
                    <a:cubicBezTo>
                      <a:pt x="648" y="150"/>
                      <a:pt x="588" y="114"/>
                      <a:pt x="541" y="79"/>
                    </a:cubicBezTo>
                    <a:cubicBezTo>
                      <a:pt x="485" y="23"/>
                      <a:pt x="423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Google Shape;1760;p64">
                <a:extLst>
                  <a:ext uri="{FF2B5EF4-FFF2-40B4-BE49-F238E27FC236}">
                    <a16:creationId xmlns:a16="http://schemas.microsoft.com/office/drawing/2014/main" id="{993C868F-2700-4E5C-A8AB-66330A5C2960}"/>
                  </a:ext>
                </a:extLst>
              </p:cNvPr>
              <p:cNvSpPr/>
              <p:nvPr/>
            </p:nvSpPr>
            <p:spPr>
              <a:xfrm>
                <a:off x="4298438" y="1400950"/>
                <a:ext cx="312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62" extrusionOk="0">
                    <a:moveTo>
                      <a:pt x="278" y="1"/>
                    </a:moveTo>
                    <a:cubicBezTo>
                      <a:pt x="196" y="1"/>
                      <a:pt x="113" y="40"/>
                      <a:pt x="60" y="113"/>
                    </a:cubicBezTo>
                    <a:cubicBezTo>
                      <a:pt x="1" y="221"/>
                      <a:pt x="13" y="363"/>
                      <a:pt x="108" y="447"/>
                    </a:cubicBezTo>
                    <a:cubicBezTo>
                      <a:pt x="239" y="578"/>
                      <a:pt x="429" y="649"/>
                      <a:pt x="620" y="661"/>
                    </a:cubicBezTo>
                    <a:cubicBezTo>
                      <a:pt x="810" y="649"/>
                      <a:pt x="1001" y="578"/>
                      <a:pt x="1144" y="447"/>
                    </a:cubicBezTo>
                    <a:cubicBezTo>
                      <a:pt x="1227" y="352"/>
                      <a:pt x="1251" y="221"/>
                      <a:pt x="1179" y="113"/>
                    </a:cubicBezTo>
                    <a:cubicBezTo>
                      <a:pt x="1126" y="40"/>
                      <a:pt x="1043" y="1"/>
                      <a:pt x="962" y="1"/>
                    </a:cubicBezTo>
                    <a:cubicBezTo>
                      <a:pt x="897" y="1"/>
                      <a:pt x="834" y="25"/>
                      <a:pt x="786" y="78"/>
                    </a:cubicBezTo>
                    <a:cubicBezTo>
                      <a:pt x="739" y="125"/>
                      <a:pt x="679" y="149"/>
                      <a:pt x="620" y="149"/>
                    </a:cubicBezTo>
                    <a:cubicBezTo>
                      <a:pt x="560" y="149"/>
                      <a:pt x="501" y="113"/>
                      <a:pt x="453" y="78"/>
                    </a:cubicBezTo>
                    <a:cubicBezTo>
                      <a:pt x="406" y="25"/>
                      <a:pt x="342" y="1"/>
                      <a:pt x="2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Google Shape;1761;p64">
                <a:extLst>
                  <a:ext uri="{FF2B5EF4-FFF2-40B4-BE49-F238E27FC236}">
                    <a16:creationId xmlns:a16="http://schemas.microsoft.com/office/drawing/2014/main" id="{C9C2EF8C-E0A2-40E9-9754-78082A193B75}"/>
                  </a:ext>
                </a:extLst>
              </p:cNvPr>
              <p:cNvSpPr/>
              <p:nvPr/>
            </p:nvSpPr>
            <p:spPr>
              <a:xfrm>
                <a:off x="4110813" y="1405525"/>
                <a:ext cx="397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93" extrusionOk="0">
                    <a:moveTo>
                      <a:pt x="289" y="0"/>
                    </a:moveTo>
                    <a:cubicBezTo>
                      <a:pt x="146" y="0"/>
                      <a:pt x="1" y="108"/>
                      <a:pt x="29" y="288"/>
                    </a:cubicBezTo>
                    <a:cubicBezTo>
                      <a:pt x="148" y="895"/>
                      <a:pt x="552" y="1407"/>
                      <a:pt x="1124" y="1669"/>
                    </a:cubicBezTo>
                    <a:cubicBezTo>
                      <a:pt x="1148" y="1681"/>
                      <a:pt x="1195" y="1693"/>
                      <a:pt x="1231" y="1693"/>
                    </a:cubicBezTo>
                    <a:cubicBezTo>
                      <a:pt x="1505" y="1693"/>
                      <a:pt x="1588" y="1323"/>
                      <a:pt x="1338" y="1204"/>
                    </a:cubicBezTo>
                    <a:cubicBezTo>
                      <a:pt x="921" y="1014"/>
                      <a:pt x="624" y="633"/>
                      <a:pt x="529" y="180"/>
                    </a:cubicBezTo>
                    <a:cubicBezTo>
                      <a:pt x="494" y="56"/>
                      <a:pt x="392" y="0"/>
                      <a:pt x="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Google Shape;1762;p64">
                <a:extLst>
                  <a:ext uri="{FF2B5EF4-FFF2-40B4-BE49-F238E27FC236}">
                    <a16:creationId xmlns:a16="http://schemas.microsoft.com/office/drawing/2014/main" id="{0D907E76-A7BB-44D8-B3C6-12E0F649128F}"/>
                  </a:ext>
                </a:extLst>
              </p:cNvPr>
              <p:cNvSpPr/>
              <p:nvPr/>
            </p:nvSpPr>
            <p:spPr>
              <a:xfrm>
                <a:off x="4355888" y="1606775"/>
                <a:ext cx="339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346" extrusionOk="0">
                    <a:moveTo>
                      <a:pt x="584" y="1346"/>
                    </a:moveTo>
                    <a:cubicBezTo>
                      <a:pt x="1096" y="1346"/>
                      <a:pt x="1358" y="727"/>
                      <a:pt x="989" y="358"/>
                    </a:cubicBezTo>
                    <a:cubicBezTo>
                      <a:pt x="620" y="1"/>
                      <a:pt x="1" y="251"/>
                      <a:pt x="1" y="774"/>
                    </a:cubicBezTo>
                    <a:cubicBezTo>
                      <a:pt x="1" y="1084"/>
                      <a:pt x="262" y="1346"/>
                      <a:pt x="584" y="13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Google Shape;1763;p64">
                <a:extLst>
                  <a:ext uri="{FF2B5EF4-FFF2-40B4-BE49-F238E27FC236}">
                    <a16:creationId xmlns:a16="http://schemas.microsoft.com/office/drawing/2014/main" id="{8DA6721B-B434-4D23-9364-98DF6A6176A2}"/>
                  </a:ext>
                </a:extLst>
              </p:cNvPr>
              <p:cNvSpPr/>
              <p:nvPr/>
            </p:nvSpPr>
            <p:spPr>
              <a:xfrm>
                <a:off x="4044238" y="1592500"/>
                <a:ext cx="125950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22" extrusionOk="0">
                    <a:moveTo>
                      <a:pt x="286" y="3691"/>
                    </a:moveTo>
                    <a:lnTo>
                      <a:pt x="2465" y="4322"/>
                    </a:lnTo>
                    <a:lnTo>
                      <a:pt x="4751" y="3691"/>
                    </a:lnTo>
                    <a:cubicBezTo>
                      <a:pt x="5037" y="3286"/>
                      <a:pt x="5001" y="2738"/>
                      <a:pt x="4644" y="2381"/>
                    </a:cubicBezTo>
                    <a:cubicBezTo>
                      <a:pt x="4680" y="2274"/>
                      <a:pt x="4704" y="2155"/>
                      <a:pt x="4704" y="2048"/>
                    </a:cubicBezTo>
                    <a:cubicBezTo>
                      <a:pt x="4704" y="1488"/>
                      <a:pt x="4251" y="1036"/>
                      <a:pt x="3692" y="1036"/>
                    </a:cubicBezTo>
                    <a:cubicBezTo>
                      <a:pt x="3537" y="1036"/>
                      <a:pt x="3394" y="1072"/>
                      <a:pt x="3251" y="1143"/>
                    </a:cubicBezTo>
                    <a:cubicBezTo>
                      <a:pt x="2727" y="0"/>
                      <a:pt x="1001" y="667"/>
                      <a:pt x="1370" y="1857"/>
                    </a:cubicBezTo>
                    <a:cubicBezTo>
                      <a:pt x="1310" y="1845"/>
                      <a:pt x="1239" y="1845"/>
                      <a:pt x="1168" y="1845"/>
                    </a:cubicBezTo>
                    <a:cubicBezTo>
                      <a:pt x="525" y="1845"/>
                      <a:pt x="1" y="2286"/>
                      <a:pt x="1" y="2941"/>
                    </a:cubicBezTo>
                    <a:cubicBezTo>
                      <a:pt x="1" y="3215"/>
                      <a:pt x="108" y="3489"/>
                      <a:pt x="286" y="3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Google Shape;1764;p64">
                <a:extLst>
                  <a:ext uri="{FF2B5EF4-FFF2-40B4-BE49-F238E27FC236}">
                    <a16:creationId xmlns:a16="http://schemas.microsoft.com/office/drawing/2014/main" id="{5A4CC81E-3C20-47FA-96CD-6BED0F961D56}"/>
                  </a:ext>
                </a:extLst>
              </p:cNvPr>
              <p:cNvSpPr/>
              <p:nvPr/>
            </p:nvSpPr>
            <p:spPr>
              <a:xfrm>
                <a:off x="4028763" y="1684750"/>
                <a:ext cx="4256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027" h="1263" extrusionOk="0">
                    <a:moveTo>
                      <a:pt x="179" y="1263"/>
                    </a:moveTo>
                    <a:lnTo>
                      <a:pt x="16860" y="1263"/>
                    </a:lnTo>
                    <a:cubicBezTo>
                      <a:pt x="16955" y="1263"/>
                      <a:pt x="17027" y="1192"/>
                      <a:pt x="17027" y="1096"/>
                    </a:cubicBezTo>
                    <a:lnTo>
                      <a:pt x="17027" y="180"/>
                    </a:lnTo>
                    <a:cubicBezTo>
                      <a:pt x="17027" y="84"/>
                      <a:pt x="16955" y="1"/>
                      <a:pt x="16860" y="1"/>
                    </a:cubicBezTo>
                    <a:lnTo>
                      <a:pt x="179" y="1"/>
                    </a:lnTo>
                    <a:cubicBezTo>
                      <a:pt x="72" y="1"/>
                      <a:pt x="1" y="84"/>
                      <a:pt x="1" y="180"/>
                    </a:cubicBezTo>
                    <a:lnTo>
                      <a:pt x="1" y="1096"/>
                    </a:lnTo>
                    <a:cubicBezTo>
                      <a:pt x="1" y="1192"/>
                      <a:pt x="72" y="1263"/>
                      <a:pt x="179" y="12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Google Shape;1765;p64">
                <a:extLst>
                  <a:ext uri="{FF2B5EF4-FFF2-40B4-BE49-F238E27FC236}">
                    <a16:creationId xmlns:a16="http://schemas.microsoft.com/office/drawing/2014/main" id="{89D0E3B8-90FA-40C3-8E2D-0CB199FF1CD2}"/>
                  </a:ext>
                </a:extLst>
              </p:cNvPr>
              <p:cNvSpPr/>
              <p:nvPr/>
            </p:nvSpPr>
            <p:spPr>
              <a:xfrm>
                <a:off x="4147088" y="1489075"/>
                <a:ext cx="4035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09" extrusionOk="0">
                    <a:moveTo>
                      <a:pt x="375" y="0"/>
                    </a:moveTo>
                    <a:cubicBezTo>
                      <a:pt x="172" y="0"/>
                      <a:pt x="1" y="262"/>
                      <a:pt x="185" y="446"/>
                    </a:cubicBezTo>
                    <a:cubicBezTo>
                      <a:pt x="352" y="613"/>
                      <a:pt x="578" y="708"/>
                      <a:pt x="816" y="708"/>
                    </a:cubicBezTo>
                    <a:cubicBezTo>
                      <a:pt x="1054" y="708"/>
                      <a:pt x="1280" y="613"/>
                      <a:pt x="1447" y="446"/>
                    </a:cubicBezTo>
                    <a:cubicBezTo>
                      <a:pt x="1614" y="260"/>
                      <a:pt x="1448" y="10"/>
                      <a:pt x="1254" y="10"/>
                    </a:cubicBezTo>
                    <a:cubicBezTo>
                      <a:pt x="1199" y="10"/>
                      <a:pt x="1142" y="30"/>
                      <a:pt x="1090" y="77"/>
                    </a:cubicBezTo>
                    <a:cubicBezTo>
                      <a:pt x="1012" y="154"/>
                      <a:pt x="914" y="193"/>
                      <a:pt x="817" y="193"/>
                    </a:cubicBezTo>
                    <a:cubicBezTo>
                      <a:pt x="721" y="193"/>
                      <a:pt x="625" y="154"/>
                      <a:pt x="554" y="77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Google Shape;1766;p64">
                <a:extLst>
                  <a:ext uri="{FF2B5EF4-FFF2-40B4-BE49-F238E27FC236}">
                    <a16:creationId xmlns:a16="http://schemas.microsoft.com/office/drawing/2014/main" id="{3630CE95-2207-4188-A98E-7D067432AA92}"/>
                  </a:ext>
                </a:extLst>
              </p:cNvPr>
              <p:cNvSpPr/>
              <p:nvPr/>
            </p:nvSpPr>
            <p:spPr>
              <a:xfrm>
                <a:off x="4216488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75" y="0"/>
                    </a:moveTo>
                    <a:cubicBezTo>
                      <a:pt x="176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64" y="0"/>
                    </a:cubicBezTo>
                    <a:cubicBezTo>
                      <a:pt x="1205" y="0"/>
                      <a:pt x="1143" y="23"/>
                      <a:pt x="1088" y="79"/>
                    </a:cubicBezTo>
                    <a:cubicBezTo>
                      <a:pt x="1010" y="156"/>
                      <a:pt x="912" y="195"/>
                      <a:pt x="816" y="195"/>
                    </a:cubicBezTo>
                    <a:cubicBezTo>
                      <a:pt x="719" y="195"/>
                      <a:pt x="624" y="156"/>
                      <a:pt x="552" y="79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9" name="Google Shape;1767;p64">
                <a:extLst>
                  <a:ext uri="{FF2B5EF4-FFF2-40B4-BE49-F238E27FC236}">
                    <a16:creationId xmlns:a16="http://schemas.microsoft.com/office/drawing/2014/main" id="{3E48AD31-5A30-4DCF-B42A-8E4620D48CF4}"/>
                  </a:ext>
                </a:extLst>
              </p:cNvPr>
              <p:cNvSpPr/>
              <p:nvPr/>
            </p:nvSpPr>
            <p:spPr>
              <a:xfrm>
                <a:off x="4098113" y="1606175"/>
                <a:ext cx="72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44" extrusionOk="0">
                    <a:moveTo>
                      <a:pt x="1" y="25"/>
                    </a:moveTo>
                    <a:cubicBezTo>
                      <a:pt x="525" y="394"/>
                      <a:pt x="894" y="1132"/>
                      <a:pt x="894" y="1989"/>
                    </a:cubicBezTo>
                    <a:cubicBezTo>
                      <a:pt x="894" y="2394"/>
                      <a:pt x="810" y="2787"/>
                      <a:pt x="656" y="3144"/>
                    </a:cubicBezTo>
                    <a:lnTo>
                      <a:pt x="2596" y="3144"/>
                    </a:lnTo>
                    <a:cubicBezTo>
                      <a:pt x="2894" y="2739"/>
                      <a:pt x="2846" y="2191"/>
                      <a:pt x="2501" y="1846"/>
                    </a:cubicBezTo>
                    <a:cubicBezTo>
                      <a:pt x="2537" y="1727"/>
                      <a:pt x="2561" y="1620"/>
                      <a:pt x="2561" y="1501"/>
                    </a:cubicBezTo>
                    <a:cubicBezTo>
                      <a:pt x="2549" y="941"/>
                      <a:pt x="2108" y="489"/>
                      <a:pt x="1549" y="489"/>
                    </a:cubicBezTo>
                    <a:cubicBezTo>
                      <a:pt x="1394" y="489"/>
                      <a:pt x="1239" y="525"/>
                      <a:pt x="1096" y="596"/>
                    </a:cubicBezTo>
                    <a:cubicBezTo>
                      <a:pt x="941" y="239"/>
                      <a:pt x="584" y="1"/>
                      <a:pt x="179" y="1"/>
                    </a:cubicBezTo>
                    <a:cubicBezTo>
                      <a:pt x="120" y="1"/>
                      <a:pt x="60" y="13"/>
                      <a:pt x="1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0" name="Google Shape;1768;p64">
                <a:extLst>
                  <a:ext uri="{FF2B5EF4-FFF2-40B4-BE49-F238E27FC236}">
                    <a16:creationId xmlns:a16="http://schemas.microsoft.com/office/drawing/2014/main" id="{6CFF5118-BEC5-47BD-ACBC-3CF9BC36DB69}"/>
                  </a:ext>
                </a:extLst>
              </p:cNvPr>
              <p:cNvSpPr/>
              <p:nvPr/>
            </p:nvSpPr>
            <p:spPr>
              <a:xfrm>
                <a:off x="4119788" y="1634075"/>
                <a:ext cx="274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50" extrusionOk="0">
                    <a:moveTo>
                      <a:pt x="443" y="0"/>
                    </a:moveTo>
                    <a:cubicBezTo>
                      <a:pt x="396" y="0"/>
                      <a:pt x="349" y="5"/>
                      <a:pt x="301" y="16"/>
                    </a:cubicBezTo>
                    <a:cubicBezTo>
                      <a:pt x="0" y="82"/>
                      <a:pt x="74" y="523"/>
                      <a:pt x="347" y="523"/>
                    </a:cubicBezTo>
                    <a:cubicBezTo>
                      <a:pt x="366" y="523"/>
                      <a:pt x="386" y="521"/>
                      <a:pt x="408" y="516"/>
                    </a:cubicBezTo>
                    <a:cubicBezTo>
                      <a:pt x="420" y="513"/>
                      <a:pt x="432" y="511"/>
                      <a:pt x="443" y="511"/>
                    </a:cubicBezTo>
                    <a:cubicBezTo>
                      <a:pt x="474" y="511"/>
                      <a:pt x="497" y="522"/>
                      <a:pt x="515" y="540"/>
                    </a:cubicBezTo>
                    <a:cubicBezTo>
                      <a:pt x="551" y="552"/>
                      <a:pt x="574" y="587"/>
                      <a:pt x="574" y="635"/>
                    </a:cubicBezTo>
                    <a:cubicBezTo>
                      <a:pt x="586" y="754"/>
                      <a:pt x="693" y="849"/>
                      <a:pt x="824" y="849"/>
                    </a:cubicBezTo>
                    <a:lnTo>
                      <a:pt x="860" y="849"/>
                    </a:lnTo>
                    <a:cubicBezTo>
                      <a:pt x="991" y="837"/>
                      <a:pt x="1098" y="706"/>
                      <a:pt x="1074" y="563"/>
                    </a:cubicBezTo>
                    <a:cubicBezTo>
                      <a:pt x="1043" y="241"/>
                      <a:pt x="767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1" name="Google Shape;1769;p64">
                <a:extLst>
                  <a:ext uri="{FF2B5EF4-FFF2-40B4-BE49-F238E27FC236}">
                    <a16:creationId xmlns:a16="http://schemas.microsoft.com/office/drawing/2014/main" id="{08266A3A-7F28-4664-A4B7-B14CF8BBED0C}"/>
                  </a:ext>
                </a:extLst>
              </p:cNvPr>
              <p:cNvSpPr/>
              <p:nvPr/>
            </p:nvSpPr>
            <p:spPr>
              <a:xfrm>
                <a:off x="4394288" y="1684750"/>
                <a:ext cx="6015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263" extrusionOk="0">
                    <a:moveTo>
                      <a:pt x="2239" y="1"/>
                    </a:moveTo>
                    <a:lnTo>
                      <a:pt x="0" y="1"/>
                    </a:lnTo>
                    <a:cubicBezTo>
                      <a:pt x="96" y="1"/>
                      <a:pt x="179" y="84"/>
                      <a:pt x="179" y="180"/>
                    </a:cubicBezTo>
                    <a:lnTo>
                      <a:pt x="179" y="1084"/>
                    </a:lnTo>
                    <a:cubicBezTo>
                      <a:pt x="179" y="1192"/>
                      <a:pt x="96" y="1263"/>
                      <a:pt x="0" y="1263"/>
                    </a:cubicBezTo>
                    <a:lnTo>
                      <a:pt x="2239" y="1263"/>
                    </a:lnTo>
                    <a:cubicBezTo>
                      <a:pt x="2334" y="1263"/>
                      <a:pt x="2406" y="1192"/>
                      <a:pt x="2406" y="1096"/>
                    </a:cubicBezTo>
                    <a:lnTo>
                      <a:pt x="2406" y="168"/>
                    </a:lnTo>
                    <a:cubicBezTo>
                      <a:pt x="2406" y="72"/>
                      <a:pt x="2334" y="1"/>
                      <a:pt x="2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C68A1B4-D6DB-4938-B474-5CE3FD89AABE}"/>
                </a:ext>
              </a:extLst>
            </p:cNvPr>
            <p:cNvSpPr txBox="1"/>
            <p:nvPr/>
          </p:nvSpPr>
          <p:spPr>
            <a:xfrm>
              <a:off x="668728" y="1373577"/>
              <a:ext cx="6100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Củng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cố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kĩ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năng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tính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tam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giác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vuông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,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thang.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08FE0F-D8E8-423A-9D60-D04858AD817D}"/>
              </a:ext>
            </a:extLst>
          </p:cNvPr>
          <p:cNvGrpSpPr/>
          <p:nvPr/>
        </p:nvGrpSpPr>
        <p:grpSpPr>
          <a:xfrm>
            <a:off x="49804" y="2476996"/>
            <a:ext cx="7218891" cy="954107"/>
            <a:chOff x="49804" y="2476996"/>
            <a:chExt cx="7218891" cy="954107"/>
          </a:xfrm>
        </p:grpSpPr>
        <p:grpSp>
          <p:nvGrpSpPr>
            <p:cNvPr id="121" name="Google Shape;1799;p64">
              <a:extLst>
                <a:ext uri="{FF2B5EF4-FFF2-40B4-BE49-F238E27FC236}">
                  <a16:creationId xmlns:a16="http://schemas.microsoft.com/office/drawing/2014/main" id="{4C45F546-2B32-4335-804D-DBDF08A240E8}"/>
                </a:ext>
              </a:extLst>
            </p:cNvPr>
            <p:cNvGrpSpPr/>
            <p:nvPr/>
          </p:nvGrpSpPr>
          <p:grpSpPr>
            <a:xfrm>
              <a:off x="49804" y="2538196"/>
              <a:ext cx="615924" cy="740342"/>
              <a:chOff x="3364988" y="1966350"/>
              <a:chExt cx="425975" cy="388450"/>
            </a:xfrm>
          </p:grpSpPr>
          <p:sp>
            <p:nvSpPr>
              <p:cNvPr id="122" name="Google Shape;1800;p64">
                <a:extLst>
                  <a:ext uri="{FF2B5EF4-FFF2-40B4-BE49-F238E27FC236}">
                    <a16:creationId xmlns:a16="http://schemas.microsoft.com/office/drawing/2014/main" id="{90A90B68-E214-4398-B725-FE5507901272}"/>
                  </a:ext>
                </a:extLst>
              </p:cNvPr>
              <p:cNvSpPr/>
              <p:nvPr/>
            </p:nvSpPr>
            <p:spPr>
              <a:xfrm>
                <a:off x="3600838" y="2025850"/>
                <a:ext cx="3595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931" extrusionOk="0">
                    <a:moveTo>
                      <a:pt x="363" y="0"/>
                    </a:moveTo>
                    <a:cubicBezTo>
                      <a:pt x="149" y="0"/>
                      <a:pt x="0" y="285"/>
                      <a:pt x="199" y="454"/>
                    </a:cubicBezTo>
                    <a:cubicBezTo>
                      <a:pt x="258" y="502"/>
                      <a:pt x="318" y="537"/>
                      <a:pt x="365" y="573"/>
                    </a:cubicBezTo>
                    <a:cubicBezTo>
                      <a:pt x="663" y="752"/>
                      <a:pt x="913" y="906"/>
                      <a:pt x="877" y="1656"/>
                    </a:cubicBezTo>
                    <a:cubicBezTo>
                      <a:pt x="866" y="1799"/>
                      <a:pt x="973" y="1918"/>
                      <a:pt x="1116" y="1930"/>
                    </a:cubicBezTo>
                    <a:lnTo>
                      <a:pt x="1127" y="1930"/>
                    </a:lnTo>
                    <a:cubicBezTo>
                      <a:pt x="1270" y="1930"/>
                      <a:pt x="1378" y="1823"/>
                      <a:pt x="1389" y="1680"/>
                    </a:cubicBezTo>
                    <a:cubicBezTo>
                      <a:pt x="1437" y="633"/>
                      <a:pt x="985" y="347"/>
                      <a:pt x="639" y="132"/>
                    </a:cubicBezTo>
                    <a:cubicBezTo>
                      <a:pt x="580" y="109"/>
                      <a:pt x="532" y="73"/>
                      <a:pt x="496" y="37"/>
                    </a:cubicBezTo>
                    <a:cubicBezTo>
                      <a:pt x="451" y="12"/>
                      <a:pt x="406" y="0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3" name="Google Shape;1801;p64">
                <a:extLst>
                  <a:ext uri="{FF2B5EF4-FFF2-40B4-BE49-F238E27FC236}">
                    <a16:creationId xmlns:a16="http://schemas.microsoft.com/office/drawing/2014/main" id="{7AC189A9-4A18-4F97-861F-77413859CD9B}"/>
                  </a:ext>
                </a:extLst>
              </p:cNvPr>
              <p:cNvSpPr/>
              <p:nvPr/>
            </p:nvSpPr>
            <p:spPr>
              <a:xfrm>
                <a:off x="3420988" y="2025850"/>
                <a:ext cx="360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931" extrusionOk="0">
                    <a:moveTo>
                      <a:pt x="359" y="0"/>
                    </a:moveTo>
                    <a:cubicBezTo>
                      <a:pt x="152" y="0"/>
                      <a:pt x="1" y="285"/>
                      <a:pt x="190" y="454"/>
                    </a:cubicBezTo>
                    <a:cubicBezTo>
                      <a:pt x="249" y="502"/>
                      <a:pt x="309" y="537"/>
                      <a:pt x="368" y="573"/>
                    </a:cubicBezTo>
                    <a:cubicBezTo>
                      <a:pt x="654" y="752"/>
                      <a:pt x="904" y="906"/>
                      <a:pt x="868" y="1656"/>
                    </a:cubicBezTo>
                    <a:cubicBezTo>
                      <a:pt x="868" y="1799"/>
                      <a:pt x="975" y="1918"/>
                      <a:pt x="1118" y="1930"/>
                    </a:cubicBezTo>
                    <a:lnTo>
                      <a:pt x="1130" y="1930"/>
                    </a:lnTo>
                    <a:cubicBezTo>
                      <a:pt x="1261" y="1930"/>
                      <a:pt x="1380" y="1823"/>
                      <a:pt x="1380" y="1680"/>
                    </a:cubicBezTo>
                    <a:cubicBezTo>
                      <a:pt x="1440" y="633"/>
                      <a:pt x="975" y="347"/>
                      <a:pt x="642" y="132"/>
                    </a:cubicBezTo>
                    <a:cubicBezTo>
                      <a:pt x="582" y="109"/>
                      <a:pt x="535" y="73"/>
                      <a:pt x="487" y="37"/>
                    </a:cubicBezTo>
                    <a:cubicBezTo>
                      <a:pt x="444" y="12"/>
                      <a:pt x="400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4" name="Google Shape;1802;p64">
                <a:extLst>
                  <a:ext uri="{FF2B5EF4-FFF2-40B4-BE49-F238E27FC236}">
                    <a16:creationId xmlns:a16="http://schemas.microsoft.com/office/drawing/2014/main" id="{7681F98E-AFD4-4535-8B2D-1D6B52DB4F62}"/>
                  </a:ext>
                </a:extLst>
              </p:cNvPr>
              <p:cNvSpPr/>
              <p:nvPr/>
            </p:nvSpPr>
            <p:spPr>
              <a:xfrm>
                <a:off x="3732013" y="1966350"/>
                <a:ext cx="47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775" extrusionOk="0">
                    <a:moveTo>
                      <a:pt x="214" y="1489"/>
                    </a:moveTo>
                    <a:lnTo>
                      <a:pt x="941" y="1774"/>
                    </a:lnTo>
                    <a:lnTo>
                      <a:pt x="1536" y="1560"/>
                    </a:lnTo>
                    <a:lnTo>
                      <a:pt x="1881" y="310"/>
                    </a:lnTo>
                    <a:cubicBezTo>
                      <a:pt x="1917" y="191"/>
                      <a:pt x="1798" y="84"/>
                      <a:pt x="1679" y="84"/>
                    </a:cubicBezTo>
                    <a:lnTo>
                      <a:pt x="238" y="0"/>
                    </a:lnTo>
                    <a:cubicBezTo>
                      <a:pt x="119" y="0"/>
                      <a:pt x="0" y="95"/>
                      <a:pt x="12" y="2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5" name="Google Shape;1803;p64">
                <a:extLst>
                  <a:ext uri="{FF2B5EF4-FFF2-40B4-BE49-F238E27FC236}">
                    <a16:creationId xmlns:a16="http://schemas.microsoft.com/office/drawing/2014/main" id="{6E7FECAB-0060-450A-BDF1-858CEEAD6FB7}"/>
                  </a:ext>
                </a:extLst>
              </p:cNvPr>
              <p:cNvSpPr/>
              <p:nvPr/>
            </p:nvSpPr>
            <p:spPr>
              <a:xfrm>
                <a:off x="3672463" y="2003550"/>
                <a:ext cx="109275" cy="1342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5371" extrusionOk="0">
                    <a:moveTo>
                      <a:pt x="3525" y="4680"/>
                    </a:moveTo>
                    <a:cubicBezTo>
                      <a:pt x="4180" y="3560"/>
                      <a:pt x="4370" y="2025"/>
                      <a:pt x="3918" y="72"/>
                    </a:cubicBezTo>
                    <a:lnTo>
                      <a:pt x="2596" y="1"/>
                    </a:lnTo>
                    <a:cubicBezTo>
                      <a:pt x="2513" y="1417"/>
                      <a:pt x="1882" y="2763"/>
                      <a:pt x="846" y="3727"/>
                    </a:cubicBezTo>
                    <a:cubicBezTo>
                      <a:pt x="1" y="4549"/>
                      <a:pt x="167" y="5049"/>
                      <a:pt x="358" y="5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6" name="Google Shape;1804;p64">
                <a:extLst>
                  <a:ext uri="{FF2B5EF4-FFF2-40B4-BE49-F238E27FC236}">
                    <a16:creationId xmlns:a16="http://schemas.microsoft.com/office/drawing/2014/main" id="{A56DBD74-136A-4132-9219-2EA43B5D9E4F}"/>
                  </a:ext>
                </a:extLst>
              </p:cNvPr>
              <p:cNvSpPr/>
              <p:nvPr/>
            </p:nvSpPr>
            <p:spPr>
              <a:xfrm>
                <a:off x="3755213" y="1967825"/>
                <a:ext cx="244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513" extrusionOk="0">
                    <a:moveTo>
                      <a:pt x="1" y="1477"/>
                    </a:moveTo>
                    <a:lnTo>
                      <a:pt x="596" y="1513"/>
                    </a:lnTo>
                    <a:lnTo>
                      <a:pt x="941" y="263"/>
                    </a:lnTo>
                    <a:cubicBezTo>
                      <a:pt x="977" y="144"/>
                      <a:pt x="858" y="36"/>
                      <a:pt x="739" y="36"/>
                    </a:cubicBezTo>
                    <a:lnTo>
                      <a:pt x="144" y="1"/>
                    </a:lnTo>
                    <a:cubicBezTo>
                      <a:pt x="263" y="1"/>
                      <a:pt x="382" y="108"/>
                      <a:pt x="346" y="2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7" name="Google Shape;1805;p64">
                <a:extLst>
                  <a:ext uri="{FF2B5EF4-FFF2-40B4-BE49-F238E27FC236}">
                    <a16:creationId xmlns:a16="http://schemas.microsoft.com/office/drawing/2014/main" id="{1B7C9274-1D3C-46FF-9F5C-00AFFF8FFE7F}"/>
                  </a:ext>
                </a:extLst>
              </p:cNvPr>
              <p:cNvSpPr/>
              <p:nvPr/>
            </p:nvSpPr>
            <p:spPr>
              <a:xfrm>
                <a:off x="3718913" y="2077200"/>
                <a:ext cx="3107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996" extrusionOk="0">
                    <a:moveTo>
                      <a:pt x="952" y="0"/>
                    </a:moveTo>
                    <a:cubicBezTo>
                      <a:pt x="850" y="0"/>
                      <a:pt x="749" y="57"/>
                      <a:pt x="715" y="186"/>
                    </a:cubicBezTo>
                    <a:cubicBezTo>
                      <a:pt x="607" y="686"/>
                      <a:pt x="393" y="1162"/>
                      <a:pt x="84" y="1579"/>
                    </a:cubicBezTo>
                    <a:cubicBezTo>
                      <a:pt x="0" y="1698"/>
                      <a:pt x="24" y="1853"/>
                      <a:pt x="131" y="1948"/>
                    </a:cubicBezTo>
                    <a:cubicBezTo>
                      <a:pt x="179" y="1972"/>
                      <a:pt x="226" y="1996"/>
                      <a:pt x="286" y="1996"/>
                    </a:cubicBezTo>
                    <a:cubicBezTo>
                      <a:pt x="369" y="1996"/>
                      <a:pt x="441" y="1960"/>
                      <a:pt x="488" y="1888"/>
                    </a:cubicBezTo>
                    <a:cubicBezTo>
                      <a:pt x="846" y="1412"/>
                      <a:pt x="1084" y="876"/>
                      <a:pt x="1215" y="293"/>
                    </a:cubicBezTo>
                    <a:cubicBezTo>
                      <a:pt x="1242" y="112"/>
                      <a:pt x="1096" y="0"/>
                      <a:pt x="9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8" name="Google Shape;1806;p64">
                <a:extLst>
                  <a:ext uri="{FF2B5EF4-FFF2-40B4-BE49-F238E27FC236}">
                    <a16:creationId xmlns:a16="http://schemas.microsoft.com/office/drawing/2014/main" id="{41282A08-6D4A-44FD-86F8-41760ED3F348}"/>
                  </a:ext>
                </a:extLst>
              </p:cNvPr>
              <p:cNvSpPr/>
              <p:nvPr/>
            </p:nvSpPr>
            <p:spPr>
              <a:xfrm>
                <a:off x="3477513" y="1991950"/>
                <a:ext cx="771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2858" extrusionOk="0">
                    <a:moveTo>
                      <a:pt x="774" y="1858"/>
                    </a:moveTo>
                    <a:cubicBezTo>
                      <a:pt x="2822" y="1119"/>
                      <a:pt x="3084" y="2858"/>
                      <a:pt x="2941" y="822"/>
                    </a:cubicBezTo>
                    <a:cubicBezTo>
                      <a:pt x="2239" y="226"/>
                      <a:pt x="1036" y="0"/>
                      <a:pt x="179" y="345"/>
                    </a:cubicBezTo>
                    <a:cubicBezTo>
                      <a:pt x="0" y="417"/>
                      <a:pt x="0" y="417"/>
                      <a:pt x="48" y="607"/>
                    </a:cubicBezTo>
                    <a:cubicBezTo>
                      <a:pt x="179" y="1072"/>
                      <a:pt x="429" y="1500"/>
                      <a:pt x="774" y="1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9" name="Google Shape;1807;p64">
                <a:extLst>
                  <a:ext uri="{FF2B5EF4-FFF2-40B4-BE49-F238E27FC236}">
                    <a16:creationId xmlns:a16="http://schemas.microsoft.com/office/drawing/2014/main" id="{AC9F1176-15F1-4480-9043-C0D3C66E6F27}"/>
                  </a:ext>
                </a:extLst>
              </p:cNvPr>
              <p:cNvSpPr/>
              <p:nvPr/>
            </p:nvSpPr>
            <p:spPr>
              <a:xfrm>
                <a:off x="3544788" y="1994325"/>
                <a:ext cx="4852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6" extrusionOk="0">
                    <a:moveTo>
                      <a:pt x="24" y="1405"/>
                    </a:moveTo>
                    <a:cubicBezTo>
                      <a:pt x="36" y="1989"/>
                      <a:pt x="500" y="2096"/>
                      <a:pt x="1214" y="1905"/>
                    </a:cubicBezTo>
                    <a:cubicBezTo>
                      <a:pt x="1655" y="1596"/>
                      <a:pt x="1941" y="703"/>
                      <a:pt x="1893" y="227"/>
                    </a:cubicBezTo>
                    <a:cubicBezTo>
                      <a:pt x="1869" y="0"/>
                      <a:pt x="1857" y="12"/>
                      <a:pt x="1631" y="24"/>
                    </a:cubicBezTo>
                    <a:cubicBezTo>
                      <a:pt x="1107" y="96"/>
                      <a:pt x="619" y="334"/>
                      <a:pt x="250" y="727"/>
                    </a:cubicBezTo>
                    <a:cubicBezTo>
                      <a:pt x="83" y="905"/>
                      <a:pt x="0" y="1155"/>
                      <a:pt x="24" y="14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0" name="Google Shape;1808;p64">
                <a:extLst>
                  <a:ext uri="{FF2B5EF4-FFF2-40B4-BE49-F238E27FC236}">
                    <a16:creationId xmlns:a16="http://schemas.microsoft.com/office/drawing/2014/main" id="{6F85E55B-D105-4EBD-AE31-C193009B9A9F}"/>
                  </a:ext>
                </a:extLst>
              </p:cNvPr>
              <p:cNvSpPr/>
              <p:nvPr/>
            </p:nvSpPr>
            <p:spPr>
              <a:xfrm>
                <a:off x="3472138" y="2016950"/>
                <a:ext cx="1292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4144" extrusionOk="0">
                    <a:moveTo>
                      <a:pt x="1561" y="4132"/>
                    </a:moveTo>
                    <a:lnTo>
                      <a:pt x="3799" y="4132"/>
                    </a:lnTo>
                    <a:cubicBezTo>
                      <a:pt x="4775" y="4060"/>
                      <a:pt x="5168" y="2763"/>
                      <a:pt x="4859" y="1786"/>
                    </a:cubicBezTo>
                    <a:cubicBezTo>
                      <a:pt x="3728" y="0"/>
                      <a:pt x="1120" y="0"/>
                      <a:pt x="1" y="1786"/>
                    </a:cubicBezTo>
                    <a:cubicBezTo>
                      <a:pt x="72" y="2334"/>
                      <a:pt x="525" y="3977"/>
                      <a:pt x="1549" y="4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1" name="Google Shape;1809;p64">
                <a:extLst>
                  <a:ext uri="{FF2B5EF4-FFF2-40B4-BE49-F238E27FC236}">
                    <a16:creationId xmlns:a16="http://schemas.microsoft.com/office/drawing/2014/main" id="{869D3F19-D674-47D1-A184-4662752D283D}"/>
                  </a:ext>
                </a:extLst>
              </p:cNvPr>
              <p:cNvSpPr/>
              <p:nvPr/>
            </p:nvSpPr>
            <p:spPr>
              <a:xfrm>
                <a:off x="3557288" y="2054150"/>
                <a:ext cx="13842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3359" extrusionOk="0">
                    <a:moveTo>
                      <a:pt x="393" y="2656"/>
                    </a:moveTo>
                    <a:lnTo>
                      <a:pt x="3429" y="3358"/>
                    </a:lnTo>
                    <a:lnTo>
                      <a:pt x="5346" y="2656"/>
                    </a:lnTo>
                    <a:cubicBezTo>
                      <a:pt x="5501" y="2287"/>
                      <a:pt x="5536" y="1870"/>
                      <a:pt x="5429" y="1489"/>
                    </a:cubicBezTo>
                    <a:cubicBezTo>
                      <a:pt x="5227" y="655"/>
                      <a:pt x="4489" y="1"/>
                      <a:pt x="3393" y="429"/>
                    </a:cubicBezTo>
                    <a:cubicBezTo>
                      <a:pt x="3227" y="489"/>
                      <a:pt x="3048" y="536"/>
                      <a:pt x="2869" y="536"/>
                    </a:cubicBezTo>
                    <a:cubicBezTo>
                      <a:pt x="2691" y="536"/>
                      <a:pt x="2512" y="489"/>
                      <a:pt x="2346" y="429"/>
                    </a:cubicBezTo>
                    <a:cubicBezTo>
                      <a:pt x="2072" y="310"/>
                      <a:pt x="1762" y="263"/>
                      <a:pt x="1453" y="310"/>
                    </a:cubicBezTo>
                    <a:cubicBezTo>
                      <a:pt x="464" y="489"/>
                      <a:pt x="0" y="1751"/>
                      <a:pt x="393" y="26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2" name="Google Shape;1810;p64">
                <a:extLst>
                  <a:ext uri="{FF2B5EF4-FFF2-40B4-BE49-F238E27FC236}">
                    <a16:creationId xmlns:a16="http://schemas.microsoft.com/office/drawing/2014/main" id="{B8B69684-76A0-496D-AF96-2498F4F23AE1}"/>
                  </a:ext>
                </a:extLst>
              </p:cNvPr>
              <p:cNvSpPr/>
              <p:nvPr/>
            </p:nvSpPr>
            <p:spPr>
              <a:xfrm>
                <a:off x="3374813" y="2049400"/>
                <a:ext cx="1473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3215" extrusionOk="0">
                    <a:moveTo>
                      <a:pt x="501" y="2846"/>
                    </a:moveTo>
                    <a:lnTo>
                      <a:pt x="2584" y="3215"/>
                    </a:lnTo>
                    <a:lnTo>
                      <a:pt x="5454" y="2846"/>
                    </a:lnTo>
                    <a:cubicBezTo>
                      <a:pt x="5894" y="1798"/>
                      <a:pt x="5227" y="286"/>
                      <a:pt x="3894" y="500"/>
                    </a:cubicBezTo>
                    <a:cubicBezTo>
                      <a:pt x="3763" y="524"/>
                      <a:pt x="3620" y="560"/>
                      <a:pt x="3501" y="619"/>
                    </a:cubicBezTo>
                    <a:cubicBezTo>
                      <a:pt x="3168" y="762"/>
                      <a:pt x="2787" y="762"/>
                      <a:pt x="2453" y="619"/>
                    </a:cubicBezTo>
                    <a:cubicBezTo>
                      <a:pt x="858" y="0"/>
                      <a:pt x="1" y="1691"/>
                      <a:pt x="501" y="2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3" name="Google Shape;1811;p64">
                <a:extLst>
                  <a:ext uri="{FF2B5EF4-FFF2-40B4-BE49-F238E27FC236}">
                    <a16:creationId xmlns:a16="http://schemas.microsoft.com/office/drawing/2014/main" id="{FEF86C90-DE12-4196-A701-7C5EC52A1DBB}"/>
                  </a:ext>
                </a:extLst>
              </p:cNvPr>
              <p:cNvSpPr/>
              <p:nvPr/>
            </p:nvSpPr>
            <p:spPr>
              <a:xfrm>
                <a:off x="3459638" y="2056225"/>
                <a:ext cx="62850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561" extrusionOk="0">
                    <a:moveTo>
                      <a:pt x="572" y="584"/>
                    </a:moveTo>
                    <a:cubicBezTo>
                      <a:pt x="1037" y="930"/>
                      <a:pt x="1299" y="1489"/>
                      <a:pt x="1275" y="2073"/>
                    </a:cubicBezTo>
                    <a:cubicBezTo>
                      <a:pt x="1275" y="2239"/>
                      <a:pt x="1239" y="2406"/>
                      <a:pt x="1191" y="2561"/>
                    </a:cubicBezTo>
                    <a:lnTo>
                      <a:pt x="2061" y="2561"/>
                    </a:lnTo>
                    <a:cubicBezTo>
                      <a:pt x="2513" y="1513"/>
                      <a:pt x="1834" y="1"/>
                      <a:pt x="501" y="215"/>
                    </a:cubicBezTo>
                    <a:cubicBezTo>
                      <a:pt x="370" y="239"/>
                      <a:pt x="239" y="275"/>
                      <a:pt x="108" y="322"/>
                    </a:cubicBezTo>
                    <a:lnTo>
                      <a:pt x="1" y="370"/>
                    </a:lnTo>
                    <a:cubicBezTo>
                      <a:pt x="203" y="394"/>
                      <a:pt x="406" y="465"/>
                      <a:pt x="572" y="5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4" name="Google Shape;1812;p64">
                <a:extLst>
                  <a:ext uri="{FF2B5EF4-FFF2-40B4-BE49-F238E27FC236}">
                    <a16:creationId xmlns:a16="http://schemas.microsoft.com/office/drawing/2014/main" id="{2C777586-956E-46F9-8621-B1D2542558B0}"/>
                  </a:ext>
                </a:extLst>
              </p:cNvPr>
              <p:cNvSpPr/>
              <p:nvPr/>
            </p:nvSpPr>
            <p:spPr>
              <a:xfrm>
                <a:off x="3641513" y="2053550"/>
                <a:ext cx="542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668" extrusionOk="0">
                    <a:moveTo>
                      <a:pt x="1" y="453"/>
                    </a:moveTo>
                    <a:cubicBezTo>
                      <a:pt x="620" y="537"/>
                      <a:pt x="1048" y="1049"/>
                      <a:pt x="1191" y="1632"/>
                    </a:cubicBezTo>
                    <a:cubicBezTo>
                      <a:pt x="1275" y="1965"/>
                      <a:pt x="1263" y="2334"/>
                      <a:pt x="1155" y="2668"/>
                    </a:cubicBezTo>
                    <a:lnTo>
                      <a:pt x="1977" y="2668"/>
                    </a:lnTo>
                    <a:cubicBezTo>
                      <a:pt x="2132" y="2299"/>
                      <a:pt x="2167" y="1882"/>
                      <a:pt x="2060" y="1489"/>
                    </a:cubicBezTo>
                    <a:cubicBezTo>
                      <a:pt x="1858" y="668"/>
                      <a:pt x="1120" y="1"/>
                      <a:pt x="24" y="429"/>
                    </a:cubicBezTo>
                    <a:cubicBezTo>
                      <a:pt x="24" y="429"/>
                      <a:pt x="12" y="441"/>
                      <a:pt x="1" y="4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5" name="Google Shape;1813;p64">
                <a:extLst>
                  <a:ext uri="{FF2B5EF4-FFF2-40B4-BE49-F238E27FC236}">
                    <a16:creationId xmlns:a16="http://schemas.microsoft.com/office/drawing/2014/main" id="{3F1A9B44-3E1F-40FC-8BD3-1F03B8083366}"/>
                  </a:ext>
                </a:extLst>
              </p:cNvPr>
              <p:cNvSpPr/>
              <p:nvPr/>
            </p:nvSpPr>
            <p:spPr>
              <a:xfrm>
                <a:off x="3534963" y="2028250"/>
                <a:ext cx="5865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680" extrusionOk="0">
                    <a:moveTo>
                      <a:pt x="214" y="310"/>
                    </a:moveTo>
                    <a:cubicBezTo>
                      <a:pt x="786" y="1358"/>
                      <a:pt x="786" y="2632"/>
                      <a:pt x="238" y="3680"/>
                    </a:cubicBezTo>
                    <a:lnTo>
                      <a:pt x="1286" y="3680"/>
                    </a:lnTo>
                    <a:cubicBezTo>
                      <a:pt x="893" y="2775"/>
                      <a:pt x="1346" y="1513"/>
                      <a:pt x="2346" y="1334"/>
                    </a:cubicBezTo>
                    <a:cubicBezTo>
                      <a:pt x="2155" y="1025"/>
                      <a:pt x="1905" y="763"/>
                      <a:pt x="1607" y="537"/>
                    </a:cubicBezTo>
                    <a:cubicBezTo>
                      <a:pt x="1322" y="334"/>
                      <a:pt x="1012" y="179"/>
                      <a:pt x="679" y="96"/>
                    </a:cubicBezTo>
                    <a:cubicBezTo>
                      <a:pt x="584" y="72"/>
                      <a:pt x="500" y="48"/>
                      <a:pt x="417" y="36"/>
                    </a:cubicBezTo>
                    <a:cubicBezTo>
                      <a:pt x="274" y="13"/>
                      <a:pt x="143" y="1"/>
                      <a:pt x="0" y="1"/>
                    </a:cubicBezTo>
                    <a:cubicBezTo>
                      <a:pt x="83" y="96"/>
                      <a:pt x="155" y="203"/>
                      <a:pt x="214" y="3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6" name="Google Shape;1814;p64">
                <a:extLst>
                  <a:ext uri="{FF2B5EF4-FFF2-40B4-BE49-F238E27FC236}">
                    <a16:creationId xmlns:a16="http://schemas.microsoft.com/office/drawing/2014/main" id="{CFBC2052-5C16-4639-81DE-BEE1E4E70EBA}"/>
                  </a:ext>
                </a:extLst>
              </p:cNvPr>
              <p:cNvSpPr/>
              <p:nvPr/>
            </p:nvSpPr>
            <p:spPr>
              <a:xfrm>
                <a:off x="3378388" y="2255950"/>
                <a:ext cx="3991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133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132"/>
                    </a:lnTo>
                    <a:lnTo>
                      <a:pt x="0" y="213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7" name="Google Shape;1815;p64">
                <a:extLst>
                  <a:ext uri="{FF2B5EF4-FFF2-40B4-BE49-F238E27FC236}">
                    <a16:creationId xmlns:a16="http://schemas.microsoft.com/office/drawing/2014/main" id="{00AE99CD-660E-4EDB-9C99-12FC1CDF9BC0}"/>
                  </a:ext>
                </a:extLst>
              </p:cNvPr>
              <p:cNvSpPr/>
              <p:nvPr/>
            </p:nvSpPr>
            <p:spPr>
              <a:xfrm>
                <a:off x="3378388" y="2165175"/>
                <a:ext cx="3991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239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239"/>
                    </a:lnTo>
                    <a:lnTo>
                      <a:pt x="0" y="223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8" name="Google Shape;1816;p64">
                <a:extLst>
                  <a:ext uri="{FF2B5EF4-FFF2-40B4-BE49-F238E27FC236}">
                    <a16:creationId xmlns:a16="http://schemas.microsoft.com/office/drawing/2014/main" id="{B1B3EC63-0D3F-4323-BDA4-6355FA07A80E}"/>
                  </a:ext>
                </a:extLst>
              </p:cNvPr>
              <p:cNvSpPr/>
              <p:nvPr/>
            </p:nvSpPr>
            <p:spPr>
              <a:xfrm>
                <a:off x="3364988" y="2300025"/>
                <a:ext cx="42597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191" extrusionOk="0">
                    <a:moveTo>
                      <a:pt x="1" y="1988"/>
                    </a:moveTo>
                    <a:cubicBezTo>
                      <a:pt x="1" y="2096"/>
                      <a:pt x="96" y="2191"/>
                      <a:pt x="203" y="2191"/>
                    </a:cubicBezTo>
                    <a:lnTo>
                      <a:pt x="16824" y="2191"/>
                    </a:lnTo>
                    <a:cubicBezTo>
                      <a:pt x="16943" y="2191"/>
                      <a:pt x="17027" y="2108"/>
                      <a:pt x="17038" y="1988"/>
                    </a:cubicBezTo>
                    <a:lnTo>
                      <a:pt x="17038" y="203"/>
                    </a:lnTo>
                    <a:cubicBezTo>
                      <a:pt x="17027" y="83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5"/>
                      <a:pt x="1" y="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9" name="Google Shape;1817;p64">
                <a:extLst>
                  <a:ext uri="{FF2B5EF4-FFF2-40B4-BE49-F238E27FC236}">
                    <a16:creationId xmlns:a16="http://schemas.microsoft.com/office/drawing/2014/main" id="{DA63D30E-4E1F-4ACB-BF74-82C0DBF3FA47}"/>
                  </a:ext>
                </a:extLst>
              </p:cNvPr>
              <p:cNvSpPr/>
              <p:nvPr/>
            </p:nvSpPr>
            <p:spPr>
              <a:xfrm>
                <a:off x="3364988" y="2210125"/>
                <a:ext cx="4259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27" extrusionOk="0">
                    <a:moveTo>
                      <a:pt x="525" y="2227"/>
                    </a:moveTo>
                    <a:lnTo>
                      <a:pt x="16824" y="2227"/>
                    </a:lnTo>
                    <a:cubicBezTo>
                      <a:pt x="16943" y="2227"/>
                      <a:pt x="17038" y="2132"/>
                      <a:pt x="17038" y="2024"/>
                    </a:cubicBezTo>
                    <a:lnTo>
                      <a:pt x="17038" y="215"/>
                    </a:lnTo>
                    <a:cubicBezTo>
                      <a:pt x="17038" y="96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001"/>
                      <a:pt x="96" y="2215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0" name="Google Shape;1818;p64">
                <a:extLst>
                  <a:ext uri="{FF2B5EF4-FFF2-40B4-BE49-F238E27FC236}">
                    <a16:creationId xmlns:a16="http://schemas.microsoft.com/office/drawing/2014/main" id="{F16CBF44-CE14-4EB7-BDFF-EE04567A1F38}"/>
                  </a:ext>
                </a:extLst>
              </p:cNvPr>
              <p:cNvSpPr/>
              <p:nvPr/>
            </p:nvSpPr>
            <p:spPr>
              <a:xfrm>
                <a:off x="3740938" y="2175900"/>
                <a:ext cx="36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70" extrusionOk="0">
                    <a:moveTo>
                      <a:pt x="238" y="1369"/>
                    </a:moveTo>
                    <a:lnTo>
                      <a:pt x="1465" y="1369"/>
                    </a:lnTo>
                    <a:lnTo>
                      <a:pt x="1465" y="0"/>
                    </a:lnTo>
                    <a:lnTo>
                      <a:pt x="0" y="0"/>
                    </a:lnTo>
                    <a:lnTo>
                      <a:pt x="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1" name="Google Shape;1819;p64">
                <a:extLst>
                  <a:ext uri="{FF2B5EF4-FFF2-40B4-BE49-F238E27FC236}">
                    <a16:creationId xmlns:a16="http://schemas.microsoft.com/office/drawing/2014/main" id="{217902B7-71D1-47DE-A954-3D57412FB6F9}"/>
                  </a:ext>
                </a:extLst>
              </p:cNvPr>
              <p:cNvSpPr/>
              <p:nvPr/>
            </p:nvSpPr>
            <p:spPr>
              <a:xfrm>
                <a:off x="3736463" y="22101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3" y="2203"/>
                    </a:moveTo>
                    <a:lnTo>
                      <a:pt x="1965" y="2203"/>
                    </a:lnTo>
                    <a:cubicBezTo>
                      <a:pt x="2084" y="2203"/>
                      <a:pt x="2179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3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2" name="Google Shape;1820;p64">
                <a:extLst>
                  <a:ext uri="{FF2B5EF4-FFF2-40B4-BE49-F238E27FC236}">
                    <a16:creationId xmlns:a16="http://schemas.microsoft.com/office/drawing/2014/main" id="{16067622-8ADC-460A-B902-D0A8CC228665}"/>
                  </a:ext>
                </a:extLst>
              </p:cNvPr>
              <p:cNvSpPr/>
              <p:nvPr/>
            </p:nvSpPr>
            <p:spPr>
              <a:xfrm>
                <a:off x="3740938" y="2265200"/>
                <a:ext cx="366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94" extrusionOk="0">
                    <a:moveTo>
                      <a:pt x="250" y="1393"/>
                    </a:moveTo>
                    <a:lnTo>
                      <a:pt x="1465" y="1393"/>
                    </a:lnTo>
                    <a:lnTo>
                      <a:pt x="1465" y="0"/>
                    </a:lnTo>
                    <a:lnTo>
                      <a:pt x="250" y="0"/>
                    </a:lnTo>
                    <a:cubicBezTo>
                      <a:pt x="250" y="12"/>
                      <a:pt x="250" y="24"/>
                      <a:pt x="250" y="36"/>
                    </a:cubicBezTo>
                    <a:lnTo>
                      <a:pt x="0" y="36"/>
                    </a:lnTo>
                    <a:lnTo>
                      <a:pt x="0" y="1369"/>
                    </a:lnTo>
                    <a:lnTo>
                      <a:pt x="25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3" name="Google Shape;1821;p64">
                <a:extLst>
                  <a:ext uri="{FF2B5EF4-FFF2-40B4-BE49-F238E27FC236}">
                    <a16:creationId xmlns:a16="http://schemas.microsoft.com/office/drawing/2014/main" id="{B7FA3082-6C60-45BA-9A3F-6749CB650EB8}"/>
                  </a:ext>
                </a:extLst>
              </p:cNvPr>
              <p:cNvSpPr/>
              <p:nvPr/>
            </p:nvSpPr>
            <p:spPr>
              <a:xfrm>
                <a:off x="3736463" y="2300025"/>
                <a:ext cx="54500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91" extrusionOk="0">
                    <a:moveTo>
                      <a:pt x="1" y="2191"/>
                    </a:moveTo>
                    <a:lnTo>
                      <a:pt x="1965" y="2191"/>
                    </a:lnTo>
                    <a:cubicBezTo>
                      <a:pt x="2084" y="2191"/>
                      <a:pt x="2179" y="2108"/>
                      <a:pt x="2179" y="1988"/>
                    </a:cubicBezTo>
                    <a:lnTo>
                      <a:pt x="2179" y="203"/>
                    </a:lnTo>
                    <a:cubicBezTo>
                      <a:pt x="2179" y="83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83"/>
                      <a:pt x="215" y="203"/>
                    </a:cubicBezTo>
                    <a:lnTo>
                      <a:pt x="215" y="1988"/>
                    </a:lnTo>
                    <a:cubicBezTo>
                      <a:pt x="215" y="2108"/>
                      <a:pt x="120" y="2191"/>
                      <a:pt x="1" y="219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4" name="Google Shape;1822;p64">
                <a:extLst>
                  <a:ext uri="{FF2B5EF4-FFF2-40B4-BE49-F238E27FC236}">
                    <a16:creationId xmlns:a16="http://schemas.microsoft.com/office/drawing/2014/main" id="{057656FD-7BA4-4EDD-BBFA-DF73D7C12896}"/>
                  </a:ext>
                </a:extLst>
              </p:cNvPr>
              <p:cNvSpPr/>
              <p:nvPr/>
            </p:nvSpPr>
            <p:spPr>
              <a:xfrm>
                <a:off x="3364988" y="2120825"/>
                <a:ext cx="425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04" extrusionOk="0">
                    <a:moveTo>
                      <a:pt x="525" y="2203"/>
                    </a:moveTo>
                    <a:lnTo>
                      <a:pt x="16824" y="2203"/>
                    </a:lnTo>
                    <a:cubicBezTo>
                      <a:pt x="16943" y="2203"/>
                      <a:pt x="17027" y="2108"/>
                      <a:pt x="17038" y="2001"/>
                    </a:cubicBezTo>
                    <a:lnTo>
                      <a:pt x="17038" y="215"/>
                    </a:lnTo>
                    <a:cubicBezTo>
                      <a:pt x="17027" y="96"/>
                      <a:pt x="16943" y="1"/>
                      <a:pt x="16824" y="12"/>
                    </a:cubicBezTo>
                    <a:lnTo>
                      <a:pt x="203" y="12"/>
                    </a:lnTo>
                    <a:cubicBezTo>
                      <a:pt x="96" y="1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108"/>
                      <a:pt x="96" y="2203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5" name="Google Shape;1823;p64">
                <a:extLst>
                  <a:ext uri="{FF2B5EF4-FFF2-40B4-BE49-F238E27FC236}">
                    <a16:creationId xmlns:a16="http://schemas.microsoft.com/office/drawing/2014/main" id="{94D47245-38A5-409A-8FC9-2D89E0B2526E}"/>
                  </a:ext>
                </a:extLst>
              </p:cNvPr>
              <p:cNvSpPr/>
              <p:nvPr/>
            </p:nvSpPr>
            <p:spPr>
              <a:xfrm>
                <a:off x="3736463" y="21208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" y="2203"/>
                    </a:moveTo>
                    <a:lnTo>
                      <a:pt x="1965" y="2203"/>
                    </a:lnTo>
                    <a:cubicBezTo>
                      <a:pt x="2084" y="2203"/>
                      <a:pt x="2168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1"/>
                      <a:pt x="1965" y="12"/>
                    </a:cubicBezTo>
                    <a:lnTo>
                      <a:pt x="1" y="12"/>
                    </a:lnTo>
                    <a:cubicBezTo>
                      <a:pt x="120" y="12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6" name="Google Shape;1824;p64">
                <a:extLst>
                  <a:ext uri="{FF2B5EF4-FFF2-40B4-BE49-F238E27FC236}">
                    <a16:creationId xmlns:a16="http://schemas.microsoft.com/office/drawing/2014/main" id="{E59DD151-F318-4DC2-B198-7A9839C39D3D}"/>
                  </a:ext>
                </a:extLst>
              </p:cNvPr>
              <p:cNvSpPr/>
              <p:nvPr/>
            </p:nvSpPr>
            <p:spPr>
              <a:xfrm>
                <a:off x="3378388" y="21759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7" name="Google Shape;1825;p64">
                <a:extLst>
                  <a:ext uri="{FF2B5EF4-FFF2-40B4-BE49-F238E27FC236}">
                    <a16:creationId xmlns:a16="http://schemas.microsoft.com/office/drawing/2014/main" id="{CC314BA1-1D1F-42B9-B208-268B34A2552D}"/>
                  </a:ext>
                </a:extLst>
              </p:cNvPr>
              <p:cNvSpPr/>
              <p:nvPr/>
            </p:nvSpPr>
            <p:spPr>
              <a:xfrm>
                <a:off x="3378388" y="22652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8" name="Google Shape;1826;p64">
                <a:extLst>
                  <a:ext uri="{FF2B5EF4-FFF2-40B4-BE49-F238E27FC236}">
                    <a16:creationId xmlns:a16="http://schemas.microsoft.com/office/drawing/2014/main" id="{44C55508-FD60-471C-B242-45E2670A1CC5}"/>
                  </a:ext>
                </a:extLst>
              </p:cNvPr>
              <p:cNvSpPr/>
              <p:nvPr/>
            </p:nvSpPr>
            <p:spPr>
              <a:xfrm>
                <a:off x="3741813" y="2004150"/>
                <a:ext cx="39925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4644" extrusionOk="0">
                    <a:moveTo>
                      <a:pt x="1" y="4644"/>
                    </a:moveTo>
                    <a:lnTo>
                      <a:pt x="751" y="4644"/>
                    </a:lnTo>
                    <a:cubicBezTo>
                      <a:pt x="1406" y="3525"/>
                      <a:pt x="1596" y="1977"/>
                      <a:pt x="1144" y="36"/>
                    </a:cubicBezTo>
                    <a:lnTo>
                      <a:pt x="549" y="0"/>
                    </a:lnTo>
                    <a:cubicBezTo>
                      <a:pt x="561" y="84"/>
                      <a:pt x="572" y="155"/>
                      <a:pt x="596" y="227"/>
                    </a:cubicBezTo>
                    <a:cubicBezTo>
                      <a:pt x="977" y="2072"/>
                      <a:pt x="787" y="3536"/>
                      <a:pt x="144" y="46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D3C62A8-CFB3-4C4B-85E4-08721EE74877}"/>
                </a:ext>
              </a:extLst>
            </p:cNvPr>
            <p:cNvSpPr txBox="1"/>
            <p:nvPr/>
          </p:nvSpPr>
          <p:spPr>
            <a:xfrm>
              <a:off x="765826" y="2476996"/>
              <a:ext cx="650286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bg1"/>
                  </a:solidFill>
                  <a:latin typeface="+mj-lt"/>
                </a:rPr>
                <a:t>G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iải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các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bài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toán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liên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quan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đến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và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tỉ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số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phần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chemeClr val="bg1"/>
                  </a:solidFill>
                  <a:effectLst/>
                  <a:latin typeface="+mj-lt"/>
                </a:rPr>
                <a:t>trăm</a:t>
              </a:r>
              <a:r>
                <a:rPr lang="en-US" sz="2800" b="0" i="0" dirty="0">
                  <a:solidFill>
                    <a:schemeClr val="bg1"/>
                  </a:solidFill>
                  <a:effectLst/>
                  <a:latin typeface="+mj-lt"/>
                </a:rPr>
                <a:t>.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421" y="3940984"/>
            <a:ext cx="2338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trại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Cadena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321047C-F8CE-4795-946A-445B3ED2B73C}"/>
              </a:ext>
            </a:extLst>
          </p:cNvPr>
          <p:cNvSpPr/>
          <p:nvPr/>
        </p:nvSpPr>
        <p:spPr>
          <a:xfrm>
            <a:off x="1295400" y="-64662"/>
            <a:ext cx="3664560" cy="1645812"/>
          </a:xfrm>
          <a:prstGeom prst="wedgeEllipseCallout">
            <a:avLst>
              <a:gd name="adj1" fmla="val 67035"/>
              <a:gd name="adj2" fmla="val 361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80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3227" y="1219260"/>
            <a:ext cx="577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1" y="2439025"/>
                <a:ext cx="4343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Muốn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439025"/>
                <a:ext cx="4343400" cy="1384995"/>
              </a:xfrm>
              <a:prstGeom prst="rect">
                <a:avLst/>
              </a:prstGeom>
              <a:blipFill>
                <a:blip r:embed="rId7"/>
                <a:stretch>
                  <a:fillRect l="-843" t="-1762" r="-562" b="-9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3796" y="1200150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E283B7-6067-4321-B466-2BD184021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7" y="2468408"/>
            <a:ext cx="4267200" cy="1372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/>
              <p:nvPr/>
            </p:nvSpPr>
            <p:spPr>
              <a:xfrm>
                <a:off x="1981200" y="2373369"/>
                <a:ext cx="41910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</a:p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:2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373369"/>
                <a:ext cx="4191000" cy="1292662"/>
              </a:xfrm>
              <a:prstGeom prst="rect">
                <a:avLst/>
              </a:prstGeom>
              <a:blipFill>
                <a:blip r:embed="rId8"/>
                <a:stretch>
                  <a:fillRect t="-2358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1961E-7E65-4249-B19B-2EFD403E7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4AD57F7B-F8DD-4DBC-A4D3-62B2321E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24" y="1962150"/>
            <a:ext cx="7523352" cy="646331"/>
          </a:xfrm>
          <a:custGeom>
            <a:avLst/>
            <a:gdLst>
              <a:gd name="connsiteX0" fmla="*/ 0 w 7523352"/>
              <a:gd name="connsiteY0" fmla="*/ 0 h 954107"/>
              <a:gd name="connsiteX1" fmla="*/ 7523352 w 7523352"/>
              <a:gd name="connsiteY1" fmla="*/ 0 h 954107"/>
              <a:gd name="connsiteX2" fmla="*/ 7523352 w 7523352"/>
              <a:gd name="connsiteY2" fmla="*/ 954107 h 954107"/>
              <a:gd name="connsiteX3" fmla="*/ 0 w 7523352"/>
              <a:gd name="connsiteY3" fmla="*/ 954107 h 954107"/>
              <a:gd name="connsiteX4" fmla="*/ 0 w 75233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3352" h="954107" fill="none" extrusionOk="0">
                <a:moveTo>
                  <a:pt x="0" y="0"/>
                </a:moveTo>
                <a:cubicBezTo>
                  <a:pt x="2232652" y="-33775"/>
                  <a:pt x="3778686" y="138873"/>
                  <a:pt x="7523352" y="0"/>
                </a:cubicBezTo>
                <a:cubicBezTo>
                  <a:pt x="7532369" y="171584"/>
                  <a:pt x="7471989" y="737546"/>
                  <a:pt x="7523352" y="954107"/>
                </a:cubicBezTo>
                <a:cubicBezTo>
                  <a:pt x="3913167" y="816777"/>
                  <a:pt x="3194506" y="816251"/>
                  <a:pt x="0" y="954107"/>
                </a:cubicBezTo>
                <a:cubicBezTo>
                  <a:pt x="-56882" y="581392"/>
                  <a:pt x="18106" y="109664"/>
                  <a:pt x="0" y="0"/>
                </a:cubicBezTo>
                <a:close/>
              </a:path>
              <a:path w="7523352" h="954107" stroke="0" extrusionOk="0">
                <a:moveTo>
                  <a:pt x="0" y="0"/>
                </a:moveTo>
                <a:cubicBezTo>
                  <a:pt x="3044480" y="-101487"/>
                  <a:pt x="4058225" y="-162162"/>
                  <a:pt x="7523352" y="0"/>
                </a:cubicBezTo>
                <a:cubicBezTo>
                  <a:pt x="7497604" y="202522"/>
                  <a:pt x="7539951" y="579398"/>
                  <a:pt x="7523352" y="954107"/>
                </a:cubicBezTo>
                <a:cubicBezTo>
                  <a:pt x="6472427" y="1004172"/>
                  <a:pt x="844146" y="795658"/>
                  <a:pt x="0" y="954107"/>
                </a:cubicBezTo>
                <a:cubicBezTo>
                  <a:pt x="20393" y="677381"/>
                  <a:pt x="-45310" y="158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523352"/>
                      <a:gd name="connsiteY0" fmla="*/ 0 h 646331"/>
                      <a:gd name="connsiteX1" fmla="*/ 7523352 w 7523352"/>
                      <a:gd name="connsiteY1" fmla="*/ 0 h 646331"/>
                      <a:gd name="connsiteX2" fmla="*/ 7523352 w 7523352"/>
                      <a:gd name="connsiteY2" fmla="*/ 646331 h 646331"/>
                      <a:gd name="connsiteX3" fmla="*/ 0 w 7523352"/>
                      <a:gd name="connsiteY3" fmla="*/ 646331 h 646331"/>
                      <a:gd name="connsiteX4" fmla="*/ 0 w 7523352"/>
                      <a:gd name="connsiteY4" fmla="*/ 0 h 646331"/>
                      <a:gd name="connsiteX0" fmla="*/ 0 w 7523352"/>
                      <a:gd name="connsiteY0" fmla="*/ 0 h 646331"/>
                      <a:gd name="connsiteX1" fmla="*/ 7523352 w 7523352"/>
                      <a:gd name="connsiteY1" fmla="*/ 0 h 646331"/>
                      <a:gd name="connsiteX2" fmla="*/ 7523352 w 7523352"/>
                      <a:gd name="connsiteY2" fmla="*/ 646331 h 646331"/>
                      <a:gd name="connsiteX3" fmla="*/ 0 w 7523352"/>
                      <a:gd name="connsiteY3" fmla="*/ 646331 h 646331"/>
                      <a:gd name="connsiteX4" fmla="*/ 0 w 7523352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3352" h="646331" fill="none" extrusionOk="0">
                        <a:moveTo>
                          <a:pt x="0" y="0"/>
                        </a:moveTo>
                        <a:cubicBezTo>
                          <a:pt x="2346108" y="-130715"/>
                          <a:pt x="3806741" y="95926"/>
                          <a:pt x="7523352" y="0"/>
                        </a:cubicBezTo>
                        <a:cubicBezTo>
                          <a:pt x="7533608" y="118352"/>
                          <a:pt x="7447604" y="499104"/>
                          <a:pt x="7523352" y="646331"/>
                        </a:cubicBezTo>
                        <a:cubicBezTo>
                          <a:pt x="3955654" y="559461"/>
                          <a:pt x="3129181" y="523132"/>
                          <a:pt x="0" y="646331"/>
                        </a:cubicBezTo>
                        <a:cubicBezTo>
                          <a:pt x="-67706" y="397076"/>
                          <a:pt x="24699" y="65351"/>
                          <a:pt x="0" y="0"/>
                        </a:cubicBezTo>
                        <a:close/>
                      </a:path>
                      <a:path w="7523352" h="646331" stroke="0" extrusionOk="0">
                        <a:moveTo>
                          <a:pt x="0" y="0"/>
                        </a:moveTo>
                        <a:cubicBezTo>
                          <a:pt x="3011633" y="81453"/>
                          <a:pt x="4117614" y="879"/>
                          <a:pt x="7523352" y="0"/>
                        </a:cubicBezTo>
                        <a:cubicBezTo>
                          <a:pt x="7465769" y="145634"/>
                          <a:pt x="7538650" y="388284"/>
                          <a:pt x="7523352" y="646331"/>
                        </a:cubicBezTo>
                        <a:cubicBezTo>
                          <a:pt x="6475105" y="703322"/>
                          <a:pt x="914853" y="521560"/>
                          <a:pt x="0" y="646331"/>
                        </a:cubicBezTo>
                        <a:cubicBezTo>
                          <a:pt x="14412" y="472487"/>
                          <a:pt x="-42980" y="118713"/>
                          <a:pt x="0" y="0"/>
                        </a:cubicBezTo>
                        <a:close/>
                      </a:path>
                      <a:path w="7523352" h="646331" fill="none" stroke="0" extrusionOk="0">
                        <a:moveTo>
                          <a:pt x="0" y="0"/>
                        </a:moveTo>
                        <a:cubicBezTo>
                          <a:pt x="2095795" y="217228"/>
                          <a:pt x="3588434" y="15512"/>
                          <a:pt x="7523352" y="0"/>
                        </a:cubicBezTo>
                        <a:cubicBezTo>
                          <a:pt x="7540005" y="115107"/>
                          <a:pt x="7457628" y="525784"/>
                          <a:pt x="7523352" y="646331"/>
                        </a:cubicBezTo>
                        <a:cubicBezTo>
                          <a:pt x="3828157" y="581713"/>
                          <a:pt x="3104168" y="659769"/>
                          <a:pt x="0" y="646331"/>
                        </a:cubicBezTo>
                        <a:cubicBezTo>
                          <a:pt x="-55663" y="393057"/>
                          <a:pt x="10545" y="760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0012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59"/>
          <p:cNvGrpSpPr/>
          <p:nvPr/>
        </p:nvGrpSpPr>
        <p:grpSpPr>
          <a:xfrm flipH="1">
            <a:off x="7307667" y="3992049"/>
            <a:ext cx="1464240" cy="1129779"/>
            <a:chOff x="2365950" y="1726425"/>
            <a:chExt cx="1037800" cy="839675"/>
          </a:xfrm>
        </p:grpSpPr>
        <p:sp>
          <p:nvSpPr>
            <p:cNvPr id="1102" name="Google Shape;1102;p59"/>
            <p:cNvSpPr/>
            <p:nvPr/>
          </p:nvSpPr>
          <p:spPr>
            <a:xfrm>
              <a:off x="2590700" y="2386700"/>
              <a:ext cx="145425" cy="172550"/>
            </a:xfrm>
            <a:custGeom>
              <a:avLst/>
              <a:gdLst/>
              <a:ahLst/>
              <a:cxnLst/>
              <a:rect l="l" t="t" r="r" b="b"/>
              <a:pathLst>
                <a:path w="5817" h="6902" extrusionOk="0">
                  <a:moveTo>
                    <a:pt x="0" y="1"/>
                  </a:moveTo>
                  <a:lnTo>
                    <a:pt x="0" y="1"/>
                  </a:lnTo>
                  <a:cubicBezTo>
                    <a:pt x="500" y="2086"/>
                    <a:pt x="999" y="4172"/>
                    <a:pt x="1469" y="6258"/>
                  </a:cubicBezTo>
                  <a:cubicBezTo>
                    <a:pt x="1498" y="6376"/>
                    <a:pt x="1528" y="6464"/>
                    <a:pt x="1616" y="6552"/>
                  </a:cubicBezTo>
                  <a:cubicBezTo>
                    <a:pt x="1675" y="6581"/>
                    <a:pt x="1763" y="6611"/>
                    <a:pt x="1851" y="6611"/>
                  </a:cubicBezTo>
                  <a:lnTo>
                    <a:pt x="3202" y="6846"/>
                  </a:lnTo>
                  <a:cubicBezTo>
                    <a:pt x="3372" y="6877"/>
                    <a:pt x="3560" y="6902"/>
                    <a:pt x="3747" y="6902"/>
                  </a:cubicBezTo>
                  <a:cubicBezTo>
                    <a:pt x="4079" y="6902"/>
                    <a:pt x="4406" y="6826"/>
                    <a:pt x="4612" y="6581"/>
                  </a:cubicBezTo>
                  <a:cubicBezTo>
                    <a:pt x="4730" y="6405"/>
                    <a:pt x="4789" y="6199"/>
                    <a:pt x="4848" y="5994"/>
                  </a:cubicBezTo>
                  <a:cubicBezTo>
                    <a:pt x="5200" y="4466"/>
                    <a:pt x="5523" y="2938"/>
                    <a:pt x="5817" y="138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3" name="Google Shape;1103;p59"/>
            <p:cNvSpPr/>
            <p:nvPr/>
          </p:nvSpPr>
          <p:spPr>
            <a:xfrm>
              <a:off x="2938825" y="2343375"/>
              <a:ext cx="152775" cy="208900"/>
            </a:xfrm>
            <a:custGeom>
              <a:avLst/>
              <a:gdLst/>
              <a:ahLst/>
              <a:cxnLst/>
              <a:rect l="l" t="t" r="r" b="b"/>
              <a:pathLst>
                <a:path w="6111" h="8356" extrusionOk="0">
                  <a:moveTo>
                    <a:pt x="6111" y="0"/>
                  </a:moveTo>
                  <a:lnTo>
                    <a:pt x="0" y="823"/>
                  </a:lnTo>
                  <a:lnTo>
                    <a:pt x="1851" y="8079"/>
                  </a:lnTo>
                  <a:cubicBezTo>
                    <a:pt x="1733" y="8167"/>
                    <a:pt x="1910" y="8344"/>
                    <a:pt x="2057" y="8344"/>
                  </a:cubicBezTo>
                  <a:cubicBezTo>
                    <a:pt x="2306" y="8352"/>
                    <a:pt x="2556" y="8356"/>
                    <a:pt x="2804" y="8356"/>
                  </a:cubicBezTo>
                  <a:cubicBezTo>
                    <a:pt x="3405" y="8356"/>
                    <a:pt x="4001" y="8335"/>
                    <a:pt x="4583" y="8314"/>
                  </a:cubicBezTo>
                  <a:cubicBezTo>
                    <a:pt x="4730" y="8314"/>
                    <a:pt x="4847" y="8255"/>
                    <a:pt x="4965" y="8197"/>
                  </a:cubicBezTo>
                  <a:cubicBezTo>
                    <a:pt x="5024" y="8109"/>
                    <a:pt x="5082" y="8020"/>
                    <a:pt x="5112" y="7903"/>
                  </a:cubicBezTo>
                  <a:cubicBezTo>
                    <a:pt x="5347" y="7022"/>
                    <a:pt x="5435" y="6082"/>
                    <a:pt x="5435" y="5171"/>
                  </a:cubicBezTo>
                  <a:cubicBezTo>
                    <a:pt x="5494" y="3408"/>
                    <a:pt x="5729" y="1675"/>
                    <a:pt x="6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4" name="Google Shape;1104;p59"/>
            <p:cNvSpPr/>
            <p:nvPr/>
          </p:nvSpPr>
          <p:spPr>
            <a:xfrm>
              <a:off x="3187050" y="1818525"/>
              <a:ext cx="216700" cy="138600"/>
            </a:xfrm>
            <a:custGeom>
              <a:avLst/>
              <a:gdLst/>
              <a:ahLst/>
              <a:cxnLst/>
              <a:rect l="l" t="t" r="r" b="b"/>
              <a:pathLst>
                <a:path w="8668" h="5544" extrusionOk="0">
                  <a:moveTo>
                    <a:pt x="3329" y="1"/>
                  </a:moveTo>
                  <a:cubicBezTo>
                    <a:pt x="3229" y="1"/>
                    <a:pt x="3128" y="7"/>
                    <a:pt x="3027" y="19"/>
                  </a:cubicBezTo>
                  <a:cubicBezTo>
                    <a:pt x="2410" y="136"/>
                    <a:pt x="1910" y="577"/>
                    <a:pt x="1440" y="1018"/>
                  </a:cubicBezTo>
                  <a:lnTo>
                    <a:pt x="1" y="2369"/>
                  </a:lnTo>
                  <a:lnTo>
                    <a:pt x="2557" y="4896"/>
                  </a:lnTo>
                  <a:cubicBezTo>
                    <a:pt x="3652" y="5327"/>
                    <a:pt x="4814" y="5543"/>
                    <a:pt x="5983" y="5543"/>
                  </a:cubicBezTo>
                  <a:cubicBezTo>
                    <a:pt x="6882" y="5543"/>
                    <a:pt x="7786" y="5415"/>
                    <a:pt x="8667" y="5160"/>
                  </a:cubicBezTo>
                  <a:cubicBezTo>
                    <a:pt x="7786" y="4279"/>
                    <a:pt x="6993" y="3309"/>
                    <a:pt x="6288" y="2310"/>
                  </a:cubicBezTo>
                  <a:cubicBezTo>
                    <a:pt x="5906" y="1693"/>
                    <a:pt x="5465" y="1135"/>
                    <a:pt x="4966" y="665"/>
                  </a:cubicBezTo>
                  <a:cubicBezTo>
                    <a:pt x="4535" y="235"/>
                    <a:pt x="3952" y="1"/>
                    <a:pt x="3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5" name="Google Shape;1105;p59"/>
            <p:cNvSpPr/>
            <p:nvPr/>
          </p:nvSpPr>
          <p:spPr>
            <a:xfrm>
              <a:off x="2435725" y="1926375"/>
              <a:ext cx="744750" cy="570575"/>
            </a:xfrm>
            <a:custGeom>
              <a:avLst/>
              <a:gdLst/>
              <a:ahLst/>
              <a:cxnLst/>
              <a:rect l="l" t="t" r="r" b="b"/>
              <a:pathLst>
                <a:path w="29790" h="22823" extrusionOk="0">
                  <a:moveTo>
                    <a:pt x="8292" y="0"/>
                  </a:moveTo>
                  <a:cubicBezTo>
                    <a:pt x="7718" y="0"/>
                    <a:pt x="7174" y="35"/>
                    <a:pt x="6669" y="111"/>
                  </a:cubicBezTo>
                  <a:cubicBezTo>
                    <a:pt x="4172" y="493"/>
                    <a:pt x="1998" y="2050"/>
                    <a:pt x="853" y="4312"/>
                  </a:cubicBezTo>
                  <a:cubicBezTo>
                    <a:pt x="1" y="6016"/>
                    <a:pt x="1" y="8014"/>
                    <a:pt x="1" y="9924"/>
                  </a:cubicBezTo>
                  <a:cubicBezTo>
                    <a:pt x="1" y="11951"/>
                    <a:pt x="59" y="14066"/>
                    <a:pt x="882" y="15946"/>
                  </a:cubicBezTo>
                  <a:cubicBezTo>
                    <a:pt x="2116" y="18737"/>
                    <a:pt x="4965" y="20470"/>
                    <a:pt x="7874" y="21498"/>
                  </a:cubicBezTo>
                  <a:cubicBezTo>
                    <a:pt x="10399" y="22378"/>
                    <a:pt x="13048" y="22822"/>
                    <a:pt x="15708" y="22822"/>
                  </a:cubicBezTo>
                  <a:cubicBezTo>
                    <a:pt x="17134" y="22822"/>
                    <a:pt x="18563" y="22695"/>
                    <a:pt x="19977" y="22438"/>
                  </a:cubicBezTo>
                  <a:cubicBezTo>
                    <a:pt x="21035" y="22262"/>
                    <a:pt x="22034" y="21939"/>
                    <a:pt x="23003" y="21498"/>
                  </a:cubicBezTo>
                  <a:cubicBezTo>
                    <a:pt x="25941" y="20000"/>
                    <a:pt x="27469" y="16739"/>
                    <a:pt x="28761" y="13713"/>
                  </a:cubicBezTo>
                  <a:cubicBezTo>
                    <a:pt x="29172" y="12656"/>
                    <a:pt x="29613" y="11598"/>
                    <a:pt x="29672" y="10511"/>
                  </a:cubicBezTo>
                  <a:cubicBezTo>
                    <a:pt x="29789" y="7280"/>
                    <a:pt x="26675" y="4871"/>
                    <a:pt x="23649" y="3872"/>
                  </a:cubicBezTo>
                  <a:cubicBezTo>
                    <a:pt x="23649" y="3872"/>
                    <a:pt x="14338" y="0"/>
                    <a:pt x="829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6" name="Google Shape;1106;p59"/>
            <p:cNvSpPr/>
            <p:nvPr/>
          </p:nvSpPr>
          <p:spPr>
            <a:xfrm>
              <a:off x="2487875" y="2343375"/>
              <a:ext cx="128550" cy="208775"/>
            </a:xfrm>
            <a:custGeom>
              <a:avLst/>
              <a:gdLst/>
              <a:ahLst/>
              <a:cxnLst/>
              <a:rect l="l" t="t" r="r" b="b"/>
              <a:pathLst>
                <a:path w="5142" h="8351" extrusionOk="0">
                  <a:moveTo>
                    <a:pt x="0" y="0"/>
                  </a:moveTo>
                  <a:lnTo>
                    <a:pt x="0" y="0"/>
                  </a:lnTo>
                  <a:cubicBezTo>
                    <a:pt x="235" y="2497"/>
                    <a:pt x="529" y="4965"/>
                    <a:pt x="911" y="7462"/>
                  </a:cubicBezTo>
                  <a:cubicBezTo>
                    <a:pt x="911" y="7580"/>
                    <a:pt x="940" y="7697"/>
                    <a:pt x="1058" y="7815"/>
                  </a:cubicBezTo>
                  <a:cubicBezTo>
                    <a:pt x="1146" y="7874"/>
                    <a:pt x="1234" y="7874"/>
                    <a:pt x="1352" y="7874"/>
                  </a:cubicBezTo>
                  <a:cubicBezTo>
                    <a:pt x="1822" y="7903"/>
                    <a:pt x="2292" y="7991"/>
                    <a:pt x="2732" y="8167"/>
                  </a:cubicBezTo>
                  <a:cubicBezTo>
                    <a:pt x="2953" y="8290"/>
                    <a:pt x="3194" y="8351"/>
                    <a:pt x="3438" y="8351"/>
                  </a:cubicBezTo>
                  <a:cubicBezTo>
                    <a:pt x="3487" y="8351"/>
                    <a:pt x="3535" y="8349"/>
                    <a:pt x="3584" y="8344"/>
                  </a:cubicBezTo>
                  <a:cubicBezTo>
                    <a:pt x="3937" y="8226"/>
                    <a:pt x="4084" y="7815"/>
                    <a:pt x="4172" y="7433"/>
                  </a:cubicBezTo>
                  <a:cubicBezTo>
                    <a:pt x="4583" y="5670"/>
                    <a:pt x="4906" y="3908"/>
                    <a:pt x="5141" y="20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7" name="Google Shape;1107;p59"/>
            <p:cNvSpPr/>
            <p:nvPr/>
          </p:nvSpPr>
          <p:spPr>
            <a:xfrm>
              <a:off x="2863175" y="2361000"/>
              <a:ext cx="160850" cy="205100"/>
            </a:xfrm>
            <a:custGeom>
              <a:avLst/>
              <a:gdLst/>
              <a:ahLst/>
              <a:cxnLst/>
              <a:rect l="l" t="t" r="r" b="b"/>
              <a:pathLst>
                <a:path w="6434" h="8204" extrusionOk="0">
                  <a:moveTo>
                    <a:pt x="6434" y="0"/>
                  </a:moveTo>
                  <a:lnTo>
                    <a:pt x="0" y="3379"/>
                  </a:lnTo>
                  <a:cubicBezTo>
                    <a:pt x="323" y="4642"/>
                    <a:pt x="470" y="5935"/>
                    <a:pt x="441" y="7257"/>
                  </a:cubicBezTo>
                  <a:cubicBezTo>
                    <a:pt x="412" y="7462"/>
                    <a:pt x="470" y="7668"/>
                    <a:pt x="588" y="7815"/>
                  </a:cubicBezTo>
                  <a:cubicBezTo>
                    <a:pt x="705" y="7932"/>
                    <a:pt x="852" y="7962"/>
                    <a:pt x="999" y="7991"/>
                  </a:cubicBezTo>
                  <a:cubicBezTo>
                    <a:pt x="1880" y="8109"/>
                    <a:pt x="2762" y="8167"/>
                    <a:pt x="3643" y="8197"/>
                  </a:cubicBezTo>
                  <a:cubicBezTo>
                    <a:pt x="3708" y="8201"/>
                    <a:pt x="3774" y="8204"/>
                    <a:pt x="3840" y="8204"/>
                  </a:cubicBezTo>
                  <a:cubicBezTo>
                    <a:pt x="4192" y="8204"/>
                    <a:pt x="4555" y="8135"/>
                    <a:pt x="4877" y="7962"/>
                  </a:cubicBezTo>
                  <a:cubicBezTo>
                    <a:pt x="5553" y="7580"/>
                    <a:pt x="5699" y="6699"/>
                    <a:pt x="5788" y="5905"/>
                  </a:cubicBezTo>
                  <a:cubicBezTo>
                    <a:pt x="5993" y="3937"/>
                    <a:pt x="6228" y="1969"/>
                    <a:pt x="643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8" name="Google Shape;1108;p59"/>
            <p:cNvSpPr/>
            <p:nvPr/>
          </p:nvSpPr>
          <p:spPr>
            <a:xfrm>
              <a:off x="2365950" y="1726425"/>
              <a:ext cx="161250" cy="291700"/>
            </a:xfrm>
            <a:custGeom>
              <a:avLst/>
              <a:gdLst/>
              <a:ahLst/>
              <a:cxnLst/>
              <a:rect l="l" t="t" r="r" b="b"/>
              <a:pathLst>
                <a:path w="6450" h="11668" extrusionOk="0">
                  <a:moveTo>
                    <a:pt x="3494" y="3765"/>
                  </a:moveTo>
                  <a:cubicBezTo>
                    <a:pt x="3678" y="3765"/>
                    <a:pt x="3850" y="3799"/>
                    <a:pt x="3996" y="3879"/>
                  </a:cubicBezTo>
                  <a:cubicBezTo>
                    <a:pt x="4584" y="4202"/>
                    <a:pt x="5259" y="5348"/>
                    <a:pt x="4789" y="5936"/>
                  </a:cubicBezTo>
                  <a:cubicBezTo>
                    <a:pt x="4551" y="6189"/>
                    <a:pt x="4236" y="6314"/>
                    <a:pt x="3927" y="6314"/>
                  </a:cubicBezTo>
                  <a:cubicBezTo>
                    <a:pt x="3627" y="6314"/>
                    <a:pt x="3332" y="6196"/>
                    <a:pt x="3115" y="5965"/>
                  </a:cubicBezTo>
                  <a:cubicBezTo>
                    <a:pt x="2596" y="5475"/>
                    <a:pt x="2332" y="4816"/>
                    <a:pt x="2350" y="4099"/>
                  </a:cubicBezTo>
                  <a:lnTo>
                    <a:pt x="2350" y="4099"/>
                  </a:lnTo>
                  <a:cubicBezTo>
                    <a:pt x="2705" y="3905"/>
                    <a:pt x="3124" y="3765"/>
                    <a:pt x="3494" y="3765"/>
                  </a:cubicBezTo>
                  <a:close/>
                  <a:moveTo>
                    <a:pt x="5168" y="0"/>
                  </a:moveTo>
                  <a:cubicBezTo>
                    <a:pt x="3193" y="0"/>
                    <a:pt x="1562" y="1764"/>
                    <a:pt x="1395" y="3683"/>
                  </a:cubicBezTo>
                  <a:lnTo>
                    <a:pt x="1395" y="3683"/>
                  </a:lnTo>
                  <a:cubicBezTo>
                    <a:pt x="982" y="3973"/>
                    <a:pt x="640" y="4351"/>
                    <a:pt x="441" y="4819"/>
                  </a:cubicBezTo>
                  <a:cubicBezTo>
                    <a:pt x="1" y="5906"/>
                    <a:pt x="294" y="7111"/>
                    <a:pt x="765" y="8168"/>
                  </a:cubicBezTo>
                  <a:cubicBezTo>
                    <a:pt x="1235" y="9196"/>
                    <a:pt x="1881" y="10372"/>
                    <a:pt x="2850" y="11047"/>
                  </a:cubicBezTo>
                  <a:cubicBezTo>
                    <a:pt x="3378" y="11459"/>
                    <a:pt x="4016" y="11668"/>
                    <a:pt x="4657" y="11668"/>
                  </a:cubicBezTo>
                  <a:cubicBezTo>
                    <a:pt x="5158" y="11668"/>
                    <a:pt x="5660" y="11540"/>
                    <a:pt x="6111" y="11282"/>
                  </a:cubicBezTo>
                  <a:cubicBezTo>
                    <a:pt x="6450" y="11100"/>
                    <a:pt x="6280" y="10548"/>
                    <a:pt x="5951" y="10548"/>
                  </a:cubicBezTo>
                  <a:cubicBezTo>
                    <a:pt x="5909" y="10548"/>
                    <a:pt x="5864" y="10557"/>
                    <a:pt x="5817" y="10577"/>
                  </a:cubicBezTo>
                  <a:cubicBezTo>
                    <a:pt x="5552" y="10691"/>
                    <a:pt x="5289" y="10742"/>
                    <a:pt x="5033" y="10742"/>
                  </a:cubicBezTo>
                  <a:cubicBezTo>
                    <a:pt x="3902" y="10742"/>
                    <a:pt x="2902" y="9749"/>
                    <a:pt x="2351" y="8815"/>
                  </a:cubicBezTo>
                  <a:cubicBezTo>
                    <a:pt x="1714" y="7806"/>
                    <a:pt x="814" y="6103"/>
                    <a:pt x="1468" y="4917"/>
                  </a:cubicBezTo>
                  <a:lnTo>
                    <a:pt x="1468" y="4917"/>
                  </a:lnTo>
                  <a:cubicBezTo>
                    <a:pt x="1625" y="5583"/>
                    <a:pt x="1988" y="6185"/>
                    <a:pt x="2527" y="6641"/>
                  </a:cubicBezTo>
                  <a:cubicBezTo>
                    <a:pt x="2899" y="6935"/>
                    <a:pt x="3345" y="7082"/>
                    <a:pt x="3795" y="7082"/>
                  </a:cubicBezTo>
                  <a:cubicBezTo>
                    <a:pt x="4198" y="7082"/>
                    <a:pt x="4605" y="6965"/>
                    <a:pt x="4966" y="6729"/>
                  </a:cubicBezTo>
                  <a:cubicBezTo>
                    <a:pt x="5817" y="6141"/>
                    <a:pt x="5788" y="5084"/>
                    <a:pt x="5318" y="4261"/>
                  </a:cubicBezTo>
                  <a:cubicBezTo>
                    <a:pt x="4884" y="3465"/>
                    <a:pt x="4272" y="2986"/>
                    <a:pt x="3449" y="2986"/>
                  </a:cubicBezTo>
                  <a:cubicBezTo>
                    <a:pt x="3270" y="2986"/>
                    <a:pt x="3080" y="3009"/>
                    <a:pt x="2880" y="3057"/>
                  </a:cubicBezTo>
                  <a:cubicBezTo>
                    <a:pt x="2746" y="3084"/>
                    <a:pt x="2612" y="3118"/>
                    <a:pt x="2480" y="3159"/>
                  </a:cubicBezTo>
                  <a:lnTo>
                    <a:pt x="2480" y="3159"/>
                  </a:lnTo>
                  <a:cubicBezTo>
                    <a:pt x="2618" y="2690"/>
                    <a:pt x="2869" y="2256"/>
                    <a:pt x="3232" y="1911"/>
                  </a:cubicBezTo>
                  <a:cubicBezTo>
                    <a:pt x="3820" y="1353"/>
                    <a:pt x="4584" y="1029"/>
                    <a:pt x="5406" y="971"/>
                  </a:cubicBezTo>
                  <a:cubicBezTo>
                    <a:pt x="5964" y="883"/>
                    <a:pt x="5788" y="1"/>
                    <a:pt x="5259" y="1"/>
                  </a:cubicBezTo>
                  <a:cubicBezTo>
                    <a:pt x="5229" y="0"/>
                    <a:pt x="5199" y="0"/>
                    <a:pt x="5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9" name="Google Shape;1109;p59"/>
            <p:cNvSpPr/>
            <p:nvPr/>
          </p:nvSpPr>
          <p:spPr>
            <a:xfrm>
              <a:off x="3106275" y="2272875"/>
              <a:ext cx="47025" cy="5900"/>
            </a:xfrm>
            <a:custGeom>
              <a:avLst/>
              <a:gdLst/>
              <a:ahLst/>
              <a:cxnLst/>
              <a:rect l="l" t="t" r="r" b="b"/>
              <a:pathLst>
                <a:path w="1881" h="236" extrusionOk="0">
                  <a:moveTo>
                    <a:pt x="1469" y="0"/>
                  </a:moveTo>
                  <a:cubicBezTo>
                    <a:pt x="1116" y="21"/>
                    <a:pt x="777" y="42"/>
                    <a:pt x="433" y="42"/>
                  </a:cubicBezTo>
                  <a:cubicBezTo>
                    <a:pt x="290" y="42"/>
                    <a:pt x="146" y="38"/>
                    <a:pt x="0" y="30"/>
                  </a:cubicBezTo>
                  <a:lnTo>
                    <a:pt x="0" y="30"/>
                  </a:lnTo>
                  <a:lnTo>
                    <a:pt x="1880" y="235"/>
                  </a:lnTo>
                  <a:lnTo>
                    <a:pt x="1880" y="235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E09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0" name="Google Shape;1110;p59"/>
            <p:cNvSpPr/>
            <p:nvPr/>
          </p:nvSpPr>
          <p:spPr>
            <a:xfrm>
              <a:off x="2904300" y="1853325"/>
              <a:ext cx="460525" cy="419575"/>
            </a:xfrm>
            <a:custGeom>
              <a:avLst/>
              <a:gdLst/>
              <a:ahLst/>
              <a:cxnLst/>
              <a:rect l="l" t="t" r="r" b="b"/>
              <a:pathLst>
                <a:path w="18421" h="16783" extrusionOk="0">
                  <a:moveTo>
                    <a:pt x="11252" y="1"/>
                  </a:moveTo>
                  <a:cubicBezTo>
                    <a:pt x="11135" y="1"/>
                    <a:pt x="11018" y="3"/>
                    <a:pt x="10899" y="8"/>
                  </a:cubicBezTo>
                  <a:cubicBezTo>
                    <a:pt x="9695" y="37"/>
                    <a:pt x="8520" y="154"/>
                    <a:pt x="7315" y="301"/>
                  </a:cubicBezTo>
                  <a:cubicBezTo>
                    <a:pt x="5171" y="566"/>
                    <a:pt x="2938" y="1153"/>
                    <a:pt x="1411" y="2710"/>
                  </a:cubicBezTo>
                  <a:cubicBezTo>
                    <a:pt x="911" y="3180"/>
                    <a:pt x="559" y="3768"/>
                    <a:pt x="382" y="4444"/>
                  </a:cubicBezTo>
                  <a:cubicBezTo>
                    <a:pt x="0" y="5795"/>
                    <a:pt x="617" y="7234"/>
                    <a:pt x="1352" y="8468"/>
                  </a:cubicBezTo>
                  <a:cubicBezTo>
                    <a:pt x="2762" y="10819"/>
                    <a:pt x="4525" y="12904"/>
                    <a:pt x="6640" y="14667"/>
                  </a:cubicBezTo>
                  <a:cubicBezTo>
                    <a:pt x="7550" y="15460"/>
                    <a:pt x="8520" y="16165"/>
                    <a:pt x="9577" y="16782"/>
                  </a:cubicBezTo>
                  <a:cubicBezTo>
                    <a:pt x="12133" y="16577"/>
                    <a:pt x="14572" y="15548"/>
                    <a:pt x="16540" y="13874"/>
                  </a:cubicBezTo>
                  <a:cubicBezTo>
                    <a:pt x="17127" y="13404"/>
                    <a:pt x="17627" y="12816"/>
                    <a:pt x="17950" y="12141"/>
                  </a:cubicBezTo>
                  <a:cubicBezTo>
                    <a:pt x="18332" y="11230"/>
                    <a:pt x="18420" y="10260"/>
                    <a:pt x="18303" y="9320"/>
                  </a:cubicBezTo>
                  <a:cubicBezTo>
                    <a:pt x="18273" y="9056"/>
                    <a:pt x="18244" y="8821"/>
                    <a:pt x="18214" y="8586"/>
                  </a:cubicBezTo>
                  <a:cubicBezTo>
                    <a:pt x="17833" y="6177"/>
                    <a:pt x="16834" y="3915"/>
                    <a:pt x="15306" y="2035"/>
                  </a:cubicBezTo>
                  <a:cubicBezTo>
                    <a:pt x="14748" y="1241"/>
                    <a:pt x="13984" y="654"/>
                    <a:pt x="13103" y="272"/>
                  </a:cubicBezTo>
                  <a:cubicBezTo>
                    <a:pt x="12507" y="73"/>
                    <a:pt x="11890" y="1"/>
                    <a:pt x="1125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1" name="Google Shape;1111;p59"/>
            <p:cNvSpPr/>
            <p:nvPr/>
          </p:nvSpPr>
          <p:spPr>
            <a:xfrm>
              <a:off x="2855825" y="1877400"/>
              <a:ext cx="200525" cy="236850"/>
            </a:xfrm>
            <a:custGeom>
              <a:avLst/>
              <a:gdLst/>
              <a:ahLst/>
              <a:cxnLst/>
              <a:rect l="l" t="t" r="r" b="b"/>
              <a:pathLst>
                <a:path w="8021" h="9474" extrusionOk="0">
                  <a:moveTo>
                    <a:pt x="3200" y="1"/>
                  </a:moveTo>
                  <a:cubicBezTo>
                    <a:pt x="2661" y="1"/>
                    <a:pt x="2125" y="210"/>
                    <a:pt x="1734" y="602"/>
                  </a:cubicBezTo>
                  <a:cubicBezTo>
                    <a:pt x="1176" y="1189"/>
                    <a:pt x="764" y="1924"/>
                    <a:pt x="588" y="2746"/>
                  </a:cubicBezTo>
                  <a:cubicBezTo>
                    <a:pt x="0" y="4979"/>
                    <a:pt x="206" y="7358"/>
                    <a:pt x="1176" y="9474"/>
                  </a:cubicBezTo>
                  <a:cubicBezTo>
                    <a:pt x="2086" y="8181"/>
                    <a:pt x="3585" y="7447"/>
                    <a:pt x="4907" y="6565"/>
                  </a:cubicBezTo>
                  <a:cubicBezTo>
                    <a:pt x="6229" y="5713"/>
                    <a:pt x="7551" y="4509"/>
                    <a:pt x="7697" y="2922"/>
                  </a:cubicBezTo>
                  <a:lnTo>
                    <a:pt x="8021" y="2511"/>
                  </a:lnTo>
                  <a:cubicBezTo>
                    <a:pt x="6875" y="2100"/>
                    <a:pt x="5817" y="1512"/>
                    <a:pt x="4848" y="778"/>
                  </a:cubicBezTo>
                  <a:cubicBezTo>
                    <a:pt x="4583" y="543"/>
                    <a:pt x="4319" y="337"/>
                    <a:pt x="3996" y="161"/>
                  </a:cubicBezTo>
                  <a:cubicBezTo>
                    <a:pt x="3741" y="53"/>
                    <a:pt x="3470" y="1"/>
                    <a:pt x="3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2" name="Google Shape;1112;p59"/>
            <p:cNvSpPr/>
            <p:nvPr/>
          </p:nvSpPr>
          <p:spPr>
            <a:xfrm>
              <a:off x="3068800" y="2062275"/>
              <a:ext cx="296025" cy="210625"/>
            </a:xfrm>
            <a:custGeom>
              <a:avLst/>
              <a:gdLst/>
              <a:ahLst/>
              <a:cxnLst/>
              <a:rect l="l" t="t" r="r" b="b"/>
              <a:pathLst>
                <a:path w="11841" h="8425" extrusionOk="0">
                  <a:moveTo>
                    <a:pt x="9681" y="1"/>
                  </a:moveTo>
                  <a:cubicBezTo>
                    <a:pt x="9304" y="1"/>
                    <a:pt x="8927" y="27"/>
                    <a:pt x="8550" y="81"/>
                  </a:cubicBezTo>
                  <a:cubicBezTo>
                    <a:pt x="6934" y="257"/>
                    <a:pt x="5318" y="463"/>
                    <a:pt x="3820" y="1080"/>
                  </a:cubicBezTo>
                  <a:cubicBezTo>
                    <a:pt x="2322" y="1726"/>
                    <a:pt x="970" y="2813"/>
                    <a:pt x="353" y="4311"/>
                  </a:cubicBezTo>
                  <a:cubicBezTo>
                    <a:pt x="89" y="4958"/>
                    <a:pt x="1" y="5633"/>
                    <a:pt x="60" y="6309"/>
                  </a:cubicBezTo>
                  <a:cubicBezTo>
                    <a:pt x="295" y="7602"/>
                    <a:pt x="1264" y="8336"/>
                    <a:pt x="2997" y="8424"/>
                  </a:cubicBezTo>
                  <a:cubicBezTo>
                    <a:pt x="5553" y="8219"/>
                    <a:pt x="7992" y="7190"/>
                    <a:pt x="9960" y="5516"/>
                  </a:cubicBezTo>
                  <a:cubicBezTo>
                    <a:pt x="10547" y="5046"/>
                    <a:pt x="11047" y="4458"/>
                    <a:pt x="11370" y="3783"/>
                  </a:cubicBezTo>
                  <a:cubicBezTo>
                    <a:pt x="11752" y="2872"/>
                    <a:pt x="11840" y="1902"/>
                    <a:pt x="11723" y="962"/>
                  </a:cubicBezTo>
                  <a:cubicBezTo>
                    <a:pt x="11693" y="698"/>
                    <a:pt x="11664" y="463"/>
                    <a:pt x="11634" y="228"/>
                  </a:cubicBezTo>
                  <a:cubicBezTo>
                    <a:pt x="10983" y="79"/>
                    <a:pt x="10332" y="1"/>
                    <a:pt x="96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3" name="Google Shape;1113;p59"/>
            <p:cNvSpPr/>
            <p:nvPr/>
          </p:nvSpPr>
          <p:spPr>
            <a:xfrm>
              <a:off x="3149600" y="2162400"/>
              <a:ext cx="76400" cy="64950"/>
            </a:xfrm>
            <a:custGeom>
              <a:avLst/>
              <a:gdLst/>
              <a:ahLst/>
              <a:cxnLst/>
              <a:rect l="l" t="t" r="r" b="b"/>
              <a:pathLst>
                <a:path w="3056" h="2598" extrusionOk="0">
                  <a:moveTo>
                    <a:pt x="852" y="13"/>
                  </a:moveTo>
                  <a:lnTo>
                    <a:pt x="1020" y="33"/>
                  </a:lnTo>
                  <a:lnTo>
                    <a:pt x="1020" y="33"/>
                  </a:lnTo>
                  <a:cubicBezTo>
                    <a:pt x="964" y="28"/>
                    <a:pt x="908" y="22"/>
                    <a:pt x="852" y="13"/>
                  </a:cubicBezTo>
                  <a:close/>
                  <a:moveTo>
                    <a:pt x="782" y="1"/>
                  </a:moveTo>
                  <a:cubicBezTo>
                    <a:pt x="688" y="1"/>
                    <a:pt x="586" y="28"/>
                    <a:pt x="500" y="71"/>
                  </a:cubicBezTo>
                  <a:cubicBezTo>
                    <a:pt x="454" y="87"/>
                    <a:pt x="408" y="110"/>
                    <a:pt x="367" y="137"/>
                  </a:cubicBezTo>
                  <a:lnTo>
                    <a:pt x="367" y="137"/>
                  </a:lnTo>
                  <a:lnTo>
                    <a:pt x="412" y="101"/>
                  </a:lnTo>
                  <a:lnTo>
                    <a:pt x="412" y="101"/>
                  </a:lnTo>
                  <a:cubicBezTo>
                    <a:pt x="294" y="159"/>
                    <a:pt x="206" y="248"/>
                    <a:pt x="147" y="365"/>
                  </a:cubicBezTo>
                  <a:cubicBezTo>
                    <a:pt x="0" y="600"/>
                    <a:pt x="0" y="894"/>
                    <a:pt x="147" y="1129"/>
                  </a:cubicBezTo>
                  <a:cubicBezTo>
                    <a:pt x="177" y="1217"/>
                    <a:pt x="235" y="1305"/>
                    <a:pt x="265" y="1393"/>
                  </a:cubicBezTo>
                  <a:cubicBezTo>
                    <a:pt x="353" y="1511"/>
                    <a:pt x="412" y="1599"/>
                    <a:pt x="500" y="1687"/>
                  </a:cubicBezTo>
                  <a:cubicBezTo>
                    <a:pt x="559" y="1746"/>
                    <a:pt x="588" y="1775"/>
                    <a:pt x="647" y="1834"/>
                  </a:cubicBezTo>
                  <a:cubicBezTo>
                    <a:pt x="823" y="1981"/>
                    <a:pt x="1029" y="2128"/>
                    <a:pt x="1234" y="2304"/>
                  </a:cubicBezTo>
                  <a:cubicBezTo>
                    <a:pt x="1352" y="2421"/>
                    <a:pt x="1528" y="2510"/>
                    <a:pt x="1704" y="2568"/>
                  </a:cubicBezTo>
                  <a:lnTo>
                    <a:pt x="1969" y="2598"/>
                  </a:lnTo>
                  <a:cubicBezTo>
                    <a:pt x="2174" y="2598"/>
                    <a:pt x="2351" y="2568"/>
                    <a:pt x="2527" y="2451"/>
                  </a:cubicBezTo>
                  <a:cubicBezTo>
                    <a:pt x="2644" y="2392"/>
                    <a:pt x="2733" y="2304"/>
                    <a:pt x="2821" y="2186"/>
                  </a:cubicBezTo>
                  <a:cubicBezTo>
                    <a:pt x="2909" y="2069"/>
                    <a:pt x="2968" y="1951"/>
                    <a:pt x="2997" y="1834"/>
                  </a:cubicBezTo>
                  <a:cubicBezTo>
                    <a:pt x="3056" y="1687"/>
                    <a:pt x="3056" y="1540"/>
                    <a:pt x="3026" y="1393"/>
                  </a:cubicBezTo>
                  <a:cubicBezTo>
                    <a:pt x="3026" y="1246"/>
                    <a:pt x="2968" y="1099"/>
                    <a:pt x="2909" y="982"/>
                  </a:cubicBezTo>
                  <a:cubicBezTo>
                    <a:pt x="2821" y="835"/>
                    <a:pt x="2674" y="718"/>
                    <a:pt x="2527" y="629"/>
                  </a:cubicBezTo>
                  <a:cubicBezTo>
                    <a:pt x="2321" y="512"/>
                    <a:pt x="2116" y="394"/>
                    <a:pt x="1910" y="306"/>
                  </a:cubicBezTo>
                  <a:cubicBezTo>
                    <a:pt x="1734" y="189"/>
                    <a:pt x="1557" y="130"/>
                    <a:pt x="1381" y="71"/>
                  </a:cubicBezTo>
                  <a:cubicBezTo>
                    <a:pt x="1269" y="53"/>
                    <a:pt x="1156" y="46"/>
                    <a:pt x="1044" y="36"/>
                  </a:cubicBezTo>
                  <a:lnTo>
                    <a:pt x="1044" y="36"/>
                  </a:lnTo>
                  <a:lnTo>
                    <a:pt x="882" y="13"/>
                  </a:lnTo>
                  <a:cubicBezTo>
                    <a:pt x="850" y="5"/>
                    <a:pt x="817" y="1"/>
                    <a:pt x="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4" name="Google Shape;1114;p59"/>
            <p:cNvSpPr/>
            <p:nvPr/>
          </p:nvSpPr>
          <p:spPr>
            <a:xfrm>
              <a:off x="3264175" y="2119825"/>
              <a:ext cx="47750" cy="70100"/>
            </a:xfrm>
            <a:custGeom>
              <a:avLst/>
              <a:gdLst/>
              <a:ahLst/>
              <a:cxnLst/>
              <a:rect l="l" t="t" r="r" b="b"/>
              <a:pathLst>
                <a:path w="1910" h="2804" extrusionOk="0">
                  <a:moveTo>
                    <a:pt x="1275" y="0"/>
                  </a:moveTo>
                  <a:cubicBezTo>
                    <a:pt x="1156" y="0"/>
                    <a:pt x="1048" y="27"/>
                    <a:pt x="940" y="70"/>
                  </a:cubicBezTo>
                  <a:cubicBezTo>
                    <a:pt x="735" y="188"/>
                    <a:pt x="588" y="335"/>
                    <a:pt x="500" y="540"/>
                  </a:cubicBezTo>
                  <a:cubicBezTo>
                    <a:pt x="412" y="717"/>
                    <a:pt x="353" y="864"/>
                    <a:pt x="265" y="1040"/>
                  </a:cubicBezTo>
                  <a:cubicBezTo>
                    <a:pt x="206" y="1275"/>
                    <a:pt x="118" y="1539"/>
                    <a:pt x="59" y="1774"/>
                  </a:cubicBezTo>
                  <a:cubicBezTo>
                    <a:pt x="0" y="2009"/>
                    <a:pt x="30" y="2215"/>
                    <a:pt x="147" y="2421"/>
                  </a:cubicBezTo>
                  <a:cubicBezTo>
                    <a:pt x="235" y="2597"/>
                    <a:pt x="412" y="2744"/>
                    <a:pt x="617" y="2773"/>
                  </a:cubicBezTo>
                  <a:cubicBezTo>
                    <a:pt x="701" y="2794"/>
                    <a:pt x="784" y="2804"/>
                    <a:pt x="864" y="2804"/>
                  </a:cubicBezTo>
                  <a:cubicBezTo>
                    <a:pt x="1011" y="2804"/>
                    <a:pt x="1150" y="2771"/>
                    <a:pt x="1264" y="2714"/>
                  </a:cubicBezTo>
                  <a:cubicBezTo>
                    <a:pt x="1440" y="2597"/>
                    <a:pt x="1587" y="2421"/>
                    <a:pt x="1646" y="2215"/>
                  </a:cubicBezTo>
                  <a:cubicBezTo>
                    <a:pt x="1675" y="1951"/>
                    <a:pt x="1734" y="1716"/>
                    <a:pt x="1792" y="1481"/>
                  </a:cubicBezTo>
                  <a:cubicBezTo>
                    <a:pt x="1822" y="1363"/>
                    <a:pt x="1851" y="1216"/>
                    <a:pt x="1881" y="1099"/>
                  </a:cubicBezTo>
                  <a:cubicBezTo>
                    <a:pt x="1910" y="981"/>
                    <a:pt x="1910" y="864"/>
                    <a:pt x="1910" y="746"/>
                  </a:cubicBezTo>
                  <a:cubicBezTo>
                    <a:pt x="1881" y="599"/>
                    <a:pt x="1851" y="482"/>
                    <a:pt x="1792" y="364"/>
                  </a:cubicBezTo>
                  <a:cubicBezTo>
                    <a:pt x="1792" y="335"/>
                    <a:pt x="1792" y="335"/>
                    <a:pt x="1763" y="305"/>
                  </a:cubicBezTo>
                  <a:cubicBezTo>
                    <a:pt x="1675" y="159"/>
                    <a:pt x="1557" y="70"/>
                    <a:pt x="1410" y="12"/>
                  </a:cubicBezTo>
                  <a:cubicBezTo>
                    <a:pt x="1363" y="4"/>
                    <a:pt x="1318" y="0"/>
                    <a:pt x="127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5" name="Google Shape;1115;p59"/>
            <p:cNvSpPr/>
            <p:nvPr/>
          </p:nvSpPr>
          <p:spPr>
            <a:xfrm>
              <a:off x="3050450" y="2025975"/>
              <a:ext cx="73475" cy="65400"/>
            </a:xfrm>
            <a:custGeom>
              <a:avLst/>
              <a:gdLst/>
              <a:ahLst/>
              <a:cxnLst/>
              <a:rect l="l" t="t" r="r" b="b"/>
              <a:pathLst>
                <a:path w="2939" h="2616" extrusionOk="0">
                  <a:moveTo>
                    <a:pt x="1361" y="0"/>
                  </a:moveTo>
                  <a:cubicBezTo>
                    <a:pt x="1135" y="0"/>
                    <a:pt x="909" y="82"/>
                    <a:pt x="735" y="240"/>
                  </a:cubicBezTo>
                  <a:cubicBezTo>
                    <a:pt x="441" y="505"/>
                    <a:pt x="236" y="857"/>
                    <a:pt x="147" y="1239"/>
                  </a:cubicBezTo>
                  <a:cubicBezTo>
                    <a:pt x="1" y="1650"/>
                    <a:pt x="30" y="2120"/>
                    <a:pt x="236" y="2532"/>
                  </a:cubicBezTo>
                  <a:cubicBezTo>
                    <a:pt x="270" y="2589"/>
                    <a:pt x="322" y="2615"/>
                    <a:pt x="373" y="2615"/>
                  </a:cubicBezTo>
                  <a:cubicBezTo>
                    <a:pt x="453" y="2615"/>
                    <a:pt x="529" y="2551"/>
                    <a:pt x="529" y="2444"/>
                  </a:cubicBezTo>
                  <a:lnTo>
                    <a:pt x="559" y="2444"/>
                  </a:lnTo>
                  <a:cubicBezTo>
                    <a:pt x="500" y="2120"/>
                    <a:pt x="500" y="1827"/>
                    <a:pt x="559" y="1533"/>
                  </a:cubicBezTo>
                  <a:cubicBezTo>
                    <a:pt x="617" y="1239"/>
                    <a:pt x="735" y="945"/>
                    <a:pt x="911" y="740"/>
                  </a:cubicBezTo>
                  <a:cubicBezTo>
                    <a:pt x="999" y="622"/>
                    <a:pt x="1117" y="534"/>
                    <a:pt x="1264" y="505"/>
                  </a:cubicBezTo>
                  <a:cubicBezTo>
                    <a:pt x="1293" y="497"/>
                    <a:pt x="1324" y="494"/>
                    <a:pt x="1356" y="494"/>
                  </a:cubicBezTo>
                  <a:cubicBezTo>
                    <a:pt x="1451" y="494"/>
                    <a:pt x="1550" y="527"/>
                    <a:pt x="1616" y="593"/>
                  </a:cubicBezTo>
                  <a:cubicBezTo>
                    <a:pt x="1851" y="798"/>
                    <a:pt x="2057" y="1034"/>
                    <a:pt x="2174" y="1327"/>
                  </a:cubicBezTo>
                  <a:cubicBezTo>
                    <a:pt x="2233" y="1474"/>
                    <a:pt x="2292" y="1650"/>
                    <a:pt x="2321" y="1797"/>
                  </a:cubicBezTo>
                  <a:cubicBezTo>
                    <a:pt x="2351" y="2003"/>
                    <a:pt x="2292" y="2267"/>
                    <a:pt x="2439" y="2385"/>
                  </a:cubicBezTo>
                  <a:cubicBezTo>
                    <a:pt x="2483" y="2429"/>
                    <a:pt x="2542" y="2451"/>
                    <a:pt x="2600" y="2451"/>
                  </a:cubicBezTo>
                  <a:cubicBezTo>
                    <a:pt x="2659" y="2451"/>
                    <a:pt x="2718" y="2429"/>
                    <a:pt x="2762" y="2385"/>
                  </a:cubicBezTo>
                  <a:cubicBezTo>
                    <a:pt x="2938" y="2238"/>
                    <a:pt x="2850" y="1944"/>
                    <a:pt x="2821" y="1739"/>
                  </a:cubicBezTo>
                  <a:cubicBezTo>
                    <a:pt x="2791" y="1533"/>
                    <a:pt x="2733" y="1327"/>
                    <a:pt x="2644" y="1151"/>
                  </a:cubicBezTo>
                  <a:cubicBezTo>
                    <a:pt x="2498" y="769"/>
                    <a:pt x="2233" y="446"/>
                    <a:pt x="1910" y="182"/>
                  </a:cubicBezTo>
                  <a:cubicBezTo>
                    <a:pt x="1748" y="60"/>
                    <a:pt x="1554" y="0"/>
                    <a:pt x="1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6" name="Google Shape;1116;p59"/>
            <p:cNvSpPr/>
            <p:nvPr/>
          </p:nvSpPr>
          <p:spPr>
            <a:xfrm>
              <a:off x="3265650" y="20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9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7" name="Google Shape;1117;p59"/>
            <p:cNvSpPr/>
            <p:nvPr/>
          </p:nvSpPr>
          <p:spPr>
            <a:xfrm>
              <a:off x="3269325" y="1995400"/>
              <a:ext cx="57300" cy="53450"/>
            </a:xfrm>
            <a:custGeom>
              <a:avLst/>
              <a:gdLst/>
              <a:ahLst/>
              <a:cxnLst/>
              <a:rect l="l" t="t" r="r" b="b"/>
              <a:pathLst>
                <a:path w="2292" h="2138" extrusionOk="0">
                  <a:moveTo>
                    <a:pt x="1025" y="1"/>
                  </a:moveTo>
                  <a:cubicBezTo>
                    <a:pt x="838" y="1"/>
                    <a:pt x="646" y="72"/>
                    <a:pt x="499" y="200"/>
                  </a:cubicBezTo>
                  <a:cubicBezTo>
                    <a:pt x="294" y="376"/>
                    <a:pt x="176" y="611"/>
                    <a:pt x="118" y="905"/>
                  </a:cubicBezTo>
                  <a:cubicBezTo>
                    <a:pt x="59" y="1081"/>
                    <a:pt x="29" y="1258"/>
                    <a:pt x="0" y="1463"/>
                  </a:cubicBezTo>
                  <a:cubicBezTo>
                    <a:pt x="0" y="1640"/>
                    <a:pt x="29" y="1845"/>
                    <a:pt x="59" y="2051"/>
                  </a:cubicBezTo>
                  <a:cubicBezTo>
                    <a:pt x="71" y="2113"/>
                    <a:pt x="115" y="2138"/>
                    <a:pt x="161" y="2138"/>
                  </a:cubicBezTo>
                  <a:cubicBezTo>
                    <a:pt x="225" y="2138"/>
                    <a:pt x="294" y="2090"/>
                    <a:pt x="294" y="2021"/>
                  </a:cubicBezTo>
                  <a:cubicBezTo>
                    <a:pt x="323" y="1728"/>
                    <a:pt x="353" y="1434"/>
                    <a:pt x="411" y="1170"/>
                  </a:cubicBezTo>
                  <a:cubicBezTo>
                    <a:pt x="470" y="964"/>
                    <a:pt x="558" y="758"/>
                    <a:pt x="676" y="611"/>
                  </a:cubicBezTo>
                  <a:cubicBezTo>
                    <a:pt x="745" y="496"/>
                    <a:pt x="869" y="417"/>
                    <a:pt x="1004" y="417"/>
                  </a:cubicBezTo>
                  <a:cubicBezTo>
                    <a:pt x="1041" y="417"/>
                    <a:pt x="1079" y="423"/>
                    <a:pt x="1116" y="435"/>
                  </a:cubicBezTo>
                  <a:cubicBezTo>
                    <a:pt x="1351" y="523"/>
                    <a:pt x="1498" y="700"/>
                    <a:pt x="1586" y="935"/>
                  </a:cubicBezTo>
                  <a:cubicBezTo>
                    <a:pt x="1645" y="1052"/>
                    <a:pt x="1704" y="1199"/>
                    <a:pt x="1763" y="1346"/>
                  </a:cubicBezTo>
                  <a:cubicBezTo>
                    <a:pt x="1792" y="1493"/>
                    <a:pt x="1792" y="1698"/>
                    <a:pt x="1939" y="1816"/>
                  </a:cubicBezTo>
                  <a:cubicBezTo>
                    <a:pt x="1968" y="1845"/>
                    <a:pt x="2012" y="1860"/>
                    <a:pt x="2056" y="1860"/>
                  </a:cubicBezTo>
                  <a:cubicBezTo>
                    <a:pt x="2101" y="1860"/>
                    <a:pt x="2145" y="1845"/>
                    <a:pt x="2174" y="1816"/>
                  </a:cubicBezTo>
                  <a:cubicBezTo>
                    <a:pt x="2291" y="1640"/>
                    <a:pt x="2291" y="1434"/>
                    <a:pt x="2203" y="1258"/>
                  </a:cubicBezTo>
                  <a:cubicBezTo>
                    <a:pt x="2145" y="1081"/>
                    <a:pt x="2086" y="935"/>
                    <a:pt x="1998" y="758"/>
                  </a:cubicBezTo>
                  <a:cubicBezTo>
                    <a:pt x="1880" y="464"/>
                    <a:pt x="1645" y="229"/>
                    <a:pt x="1351" y="83"/>
                  </a:cubicBezTo>
                  <a:cubicBezTo>
                    <a:pt x="1252" y="27"/>
                    <a:pt x="1139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8" name="Google Shape;1118;p59"/>
            <p:cNvSpPr/>
            <p:nvPr/>
          </p:nvSpPr>
          <p:spPr>
            <a:xfrm>
              <a:off x="2518375" y="2331925"/>
              <a:ext cx="59125" cy="57750"/>
            </a:xfrm>
            <a:custGeom>
              <a:avLst/>
              <a:gdLst/>
              <a:ahLst/>
              <a:cxnLst/>
              <a:rect l="l" t="t" r="r" b="b"/>
              <a:pathLst>
                <a:path w="2365" h="2310" extrusionOk="0">
                  <a:moveTo>
                    <a:pt x="1728" y="1331"/>
                  </a:moveTo>
                  <a:cubicBezTo>
                    <a:pt x="1724" y="1331"/>
                    <a:pt x="1739" y="1343"/>
                    <a:pt x="1753" y="1353"/>
                  </a:cubicBezTo>
                  <a:lnTo>
                    <a:pt x="1753" y="1353"/>
                  </a:lnTo>
                  <a:cubicBezTo>
                    <a:pt x="1752" y="1350"/>
                    <a:pt x="1750" y="1345"/>
                    <a:pt x="1748" y="1340"/>
                  </a:cubicBezTo>
                  <a:cubicBezTo>
                    <a:pt x="1736" y="1334"/>
                    <a:pt x="1730" y="1331"/>
                    <a:pt x="1728" y="1331"/>
                  </a:cubicBezTo>
                  <a:close/>
                  <a:moveTo>
                    <a:pt x="246" y="0"/>
                  </a:moveTo>
                  <a:cubicBezTo>
                    <a:pt x="113" y="0"/>
                    <a:pt x="1" y="103"/>
                    <a:pt x="44" y="253"/>
                  </a:cubicBezTo>
                  <a:lnTo>
                    <a:pt x="73" y="282"/>
                  </a:lnTo>
                  <a:cubicBezTo>
                    <a:pt x="73" y="341"/>
                    <a:pt x="73" y="400"/>
                    <a:pt x="73" y="458"/>
                  </a:cubicBezTo>
                  <a:cubicBezTo>
                    <a:pt x="102" y="488"/>
                    <a:pt x="102" y="517"/>
                    <a:pt x="102" y="547"/>
                  </a:cubicBezTo>
                  <a:cubicBezTo>
                    <a:pt x="102" y="554"/>
                    <a:pt x="102" y="563"/>
                    <a:pt x="102" y="576"/>
                  </a:cubicBezTo>
                  <a:cubicBezTo>
                    <a:pt x="161" y="693"/>
                    <a:pt x="220" y="811"/>
                    <a:pt x="308" y="928"/>
                  </a:cubicBezTo>
                  <a:cubicBezTo>
                    <a:pt x="426" y="1134"/>
                    <a:pt x="602" y="1340"/>
                    <a:pt x="778" y="1545"/>
                  </a:cubicBezTo>
                  <a:cubicBezTo>
                    <a:pt x="925" y="1692"/>
                    <a:pt x="1101" y="1869"/>
                    <a:pt x="1277" y="2015"/>
                  </a:cubicBezTo>
                  <a:cubicBezTo>
                    <a:pt x="1336" y="2045"/>
                    <a:pt x="1395" y="2104"/>
                    <a:pt x="1483" y="2133"/>
                  </a:cubicBezTo>
                  <a:cubicBezTo>
                    <a:pt x="1542" y="2192"/>
                    <a:pt x="1630" y="2221"/>
                    <a:pt x="1689" y="2221"/>
                  </a:cubicBezTo>
                  <a:cubicBezTo>
                    <a:pt x="1806" y="2250"/>
                    <a:pt x="1924" y="2280"/>
                    <a:pt x="2071" y="2309"/>
                  </a:cubicBezTo>
                  <a:cubicBezTo>
                    <a:pt x="2247" y="2309"/>
                    <a:pt x="2364" y="2104"/>
                    <a:pt x="2276" y="1927"/>
                  </a:cubicBezTo>
                  <a:cubicBezTo>
                    <a:pt x="2218" y="1839"/>
                    <a:pt x="2159" y="1751"/>
                    <a:pt x="2071" y="1663"/>
                  </a:cubicBezTo>
                  <a:lnTo>
                    <a:pt x="2053" y="1646"/>
                  </a:lnTo>
                  <a:lnTo>
                    <a:pt x="2053" y="1646"/>
                  </a:lnTo>
                  <a:cubicBezTo>
                    <a:pt x="2050" y="1632"/>
                    <a:pt x="2041" y="1604"/>
                    <a:pt x="2041" y="1604"/>
                  </a:cubicBezTo>
                  <a:cubicBezTo>
                    <a:pt x="1953" y="1516"/>
                    <a:pt x="1894" y="1457"/>
                    <a:pt x="1806" y="1398"/>
                  </a:cubicBezTo>
                  <a:lnTo>
                    <a:pt x="1777" y="1369"/>
                  </a:lnTo>
                  <a:cubicBezTo>
                    <a:pt x="1777" y="1369"/>
                    <a:pt x="1765" y="1361"/>
                    <a:pt x="1753" y="1353"/>
                  </a:cubicBezTo>
                  <a:lnTo>
                    <a:pt x="1753" y="1353"/>
                  </a:lnTo>
                  <a:cubicBezTo>
                    <a:pt x="1757" y="1361"/>
                    <a:pt x="1756" y="1365"/>
                    <a:pt x="1754" y="1365"/>
                  </a:cubicBezTo>
                  <a:cubicBezTo>
                    <a:pt x="1746" y="1365"/>
                    <a:pt x="1718" y="1331"/>
                    <a:pt x="1718" y="1310"/>
                  </a:cubicBezTo>
                  <a:lnTo>
                    <a:pt x="1659" y="1281"/>
                  </a:lnTo>
                  <a:cubicBezTo>
                    <a:pt x="1571" y="1222"/>
                    <a:pt x="1483" y="1134"/>
                    <a:pt x="1424" y="1075"/>
                  </a:cubicBezTo>
                  <a:cubicBezTo>
                    <a:pt x="1277" y="928"/>
                    <a:pt x="1131" y="811"/>
                    <a:pt x="1013" y="664"/>
                  </a:cubicBezTo>
                  <a:cubicBezTo>
                    <a:pt x="925" y="605"/>
                    <a:pt x="866" y="517"/>
                    <a:pt x="807" y="429"/>
                  </a:cubicBezTo>
                  <a:cubicBezTo>
                    <a:pt x="742" y="342"/>
                    <a:pt x="676" y="271"/>
                    <a:pt x="587" y="228"/>
                  </a:cubicBezTo>
                  <a:lnTo>
                    <a:pt x="587" y="228"/>
                  </a:lnTo>
                  <a:cubicBezTo>
                    <a:pt x="513" y="145"/>
                    <a:pt x="435" y="96"/>
                    <a:pt x="338" y="47"/>
                  </a:cubicBezTo>
                  <a:lnTo>
                    <a:pt x="338" y="47"/>
                  </a:lnTo>
                  <a:lnTo>
                    <a:pt x="455" y="106"/>
                  </a:lnTo>
                  <a:lnTo>
                    <a:pt x="396" y="47"/>
                  </a:lnTo>
                  <a:cubicBezTo>
                    <a:pt x="348" y="15"/>
                    <a:pt x="295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9" name="Google Shape;1119;p59"/>
            <p:cNvSpPr/>
            <p:nvPr/>
          </p:nvSpPr>
          <p:spPr>
            <a:xfrm>
              <a:off x="2582625" y="2349675"/>
              <a:ext cx="44825" cy="37325"/>
            </a:xfrm>
            <a:custGeom>
              <a:avLst/>
              <a:gdLst/>
              <a:ahLst/>
              <a:cxnLst/>
              <a:rect l="l" t="t" r="r" b="b"/>
              <a:pathLst>
                <a:path w="1793" h="1493" extrusionOk="0">
                  <a:moveTo>
                    <a:pt x="361" y="1"/>
                  </a:moveTo>
                  <a:cubicBezTo>
                    <a:pt x="331" y="1"/>
                    <a:pt x="299" y="4"/>
                    <a:pt x="264" y="13"/>
                  </a:cubicBezTo>
                  <a:cubicBezTo>
                    <a:pt x="206" y="42"/>
                    <a:pt x="118" y="101"/>
                    <a:pt x="88" y="160"/>
                  </a:cubicBezTo>
                  <a:cubicBezTo>
                    <a:pt x="29" y="218"/>
                    <a:pt x="0" y="307"/>
                    <a:pt x="0" y="365"/>
                  </a:cubicBezTo>
                  <a:cubicBezTo>
                    <a:pt x="0" y="483"/>
                    <a:pt x="29" y="571"/>
                    <a:pt x="118" y="630"/>
                  </a:cubicBezTo>
                  <a:lnTo>
                    <a:pt x="676" y="1070"/>
                  </a:lnTo>
                  <a:lnTo>
                    <a:pt x="940" y="1305"/>
                  </a:lnTo>
                  <a:cubicBezTo>
                    <a:pt x="1028" y="1364"/>
                    <a:pt x="1087" y="1394"/>
                    <a:pt x="1175" y="1423"/>
                  </a:cubicBezTo>
                  <a:cubicBezTo>
                    <a:pt x="1205" y="1423"/>
                    <a:pt x="1234" y="1423"/>
                    <a:pt x="1263" y="1452"/>
                  </a:cubicBezTo>
                  <a:lnTo>
                    <a:pt x="1410" y="1482"/>
                  </a:lnTo>
                  <a:cubicBezTo>
                    <a:pt x="1440" y="1489"/>
                    <a:pt x="1469" y="1493"/>
                    <a:pt x="1497" y="1493"/>
                  </a:cubicBezTo>
                  <a:cubicBezTo>
                    <a:pt x="1583" y="1493"/>
                    <a:pt x="1660" y="1460"/>
                    <a:pt x="1704" y="1394"/>
                  </a:cubicBezTo>
                  <a:cubicBezTo>
                    <a:pt x="1792" y="1276"/>
                    <a:pt x="1792" y="1159"/>
                    <a:pt x="1733" y="1070"/>
                  </a:cubicBezTo>
                  <a:lnTo>
                    <a:pt x="1645" y="923"/>
                  </a:lnTo>
                  <a:lnTo>
                    <a:pt x="1616" y="865"/>
                  </a:lnTo>
                  <a:cubicBezTo>
                    <a:pt x="1557" y="777"/>
                    <a:pt x="1498" y="718"/>
                    <a:pt x="1440" y="688"/>
                  </a:cubicBezTo>
                  <a:cubicBezTo>
                    <a:pt x="1351" y="600"/>
                    <a:pt x="1234" y="542"/>
                    <a:pt x="1146" y="483"/>
                  </a:cubicBezTo>
                  <a:lnTo>
                    <a:pt x="558" y="42"/>
                  </a:lnTo>
                  <a:cubicBezTo>
                    <a:pt x="496" y="21"/>
                    <a:pt x="434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0" name="Google Shape;1120;p59"/>
            <p:cNvSpPr/>
            <p:nvPr/>
          </p:nvSpPr>
          <p:spPr>
            <a:xfrm>
              <a:off x="3137125" y="1901500"/>
              <a:ext cx="46275" cy="39125"/>
            </a:xfrm>
            <a:custGeom>
              <a:avLst/>
              <a:gdLst/>
              <a:ahLst/>
              <a:cxnLst/>
              <a:rect l="l" t="t" r="r" b="b"/>
              <a:pathLst>
                <a:path w="1851" h="1565" extrusionOk="0">
                  <a:moveTo>
                    <a:pt x="374" y="0"/>
                  </a:moveTo>
                  <a:cubicBezTo>
                    <a:pt x="337" y="0"/>
                    <a:pt x="301" y="7"/>
                    <a:pt x="264" y="19"/>
                  </a:cubicBezTo>
                  <a:cubicBezTo>
                    <a:pt x="206" y="19"/>
                    <a:pt x="147" y="78"/>
                    <a:pt x="118" y="137"/>
                  </a:cubicBezTo>
                  <a:cubicBezTo>
                    <a:pt x="0" y="255"/>
                    <a:pt x="0" y="431"/>
                    <a:pt x="118" y="548"/>
                  </a:cubicBezTo>
                  <a:lnTo>
                    <a:pt x="764" y="1077"/>
                  </a:lnTo>
                  <a:cubicBezTo>
                    <a:pt x="881" y="1165"/>
                    <a:pt x="999" y="1283"/>
                    <a:pt x="1116" y="1371"/>
                  </a:cubicBezTo>
                  <a:lnTo>
                    <a:pt x="1293" y="1488"/>
                  </a:lnTo>
                  <a:cubicBezTo>
                    <a:pt x="1367" y="1544"/>
                    <a:pt x="1442" y="1565"/>
                    <a:pt x="1524" y="1565"/>
                  </a:cubicBezTo>
                  <a:cubicBezTo>
                    <a:pt x="1571" y="1565"/>
                    <a:pt x="1621" y="1558"/>
                    <a:pt x="1675" y="1547"/>
                  </a:cubicBezTo>
                  <a:cubicBezTo>
                    <a:pt x="1763" y="1518"/>
                    <a:pt x="1851" y="1400"/>
                    <a:pt x="1851" y="1283"/>
                  </a:cubicBezTo>
                  <a:cubicBezTo>
                    <a:pt x="1851" y="1165"/>
                    <a:pt x="1792" y="1048"/>
                    <a:pt x="1704" y="989"/>
                  </a:cubicBezTo>
                  <a:lnTo>
                    <a:pt x="1557" y="842"/>
                  </a:lnTo>
                  <a:cubicBezTo>
                    <a:pt x="1440" y="725"/>
                    <a:pt x="1293" y="636"/>
                    <a:pt x="1175" y="548"/>
                  </a:cubicBezTo>
                  <a:lnTo>
                    <a:pt x="529" y="49"/>
                  </a:lnTo>
                  <a:cubicBezTo>
                    <a:pt x="477" y="14"/>
                    <a:pt x="426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1" name="Google Shape;1121;p59"/>
            <p:cNvSpPr/>
            <p:nvPr/>
          </p:nvSpPr>
          <p:spPr>
            <a:xfrm>
              <a:off x="3178250" y="1899500"/>
              <a:ext cx="41150" cy="28200"/>
            </a:xfrm>
            <a:custGeom>
              <a:avLst/>
              <a:gdLst/>
              <a:ahLst/>
              <a:cxnLst/>
              <a:rect l="l" t="t" r="r" b="b"/>
              <a:pathLst>
                <a:path w="1646" h="1128" extrusionOk="0">
                  <a:moveTo>
                    <a:pt x="296" y="1"/>
                  </a:moveTo>
                  <a:cubicBezTo>
                    <a:pt x="200" y="1"/>
                    <a:pt x="104" y="39"/>
                    <a:pt x="59" y="129"/>
                  </a:cubicBezTo>
                  <a:cubicBezTo>
                    <a:pt x="0" y="246"/>
                    <a:pt x="30" y="364"/>
                    <a:pt x="118" y="452"/>
                  </a:cubicBezTo>
                  <a:cubicBezTo>
                    <a:pt x="294" y="628"/>
                    <a:pt x="470" y="775"/>
                    <a:pt x="676" y="893"/>
                  </a:cubicBezTo>
                  <a:cubicBezTo>
                    <a:pt x="735" y="922"/>
                    <a:pt x="823" y="951"/>
                    <a:pt x="882" y="981"/>
                  </a:cubicBezTo>
                  <a:lnTo>
                    <a:pt x="1028" y="1040"/>
                  </a:lnTo>
                  <a:lnTo>
                    <a:pt x="1175" y="1098"/>
                  </a:lnTo>
                  <a:cubicBezTo>
                    <a:pt x="1234" y="1128"/>
                    <a:pt x="1322" y="1128"/>
                    <a:pt x="1381" y="1128"/>
                  </a:cubicBezTo>
                  <a:cubicBezTo>
                    <a:pt x="1557" y="1128"/>
                    <a:pt x="1645" y="951"/>
                    <a:pt x="1557" y="805"/>
                  </a:cubicBezTo>
                  <a:cubicBezTo>
                    <a:pt x="1498" y="687"/>
                    <a:pt x="1410" y="599"/>
                    <a:pt x="1322" y="540"/>
                  </a:cubicBezTo>
                  <a:cubicBezTo>
                    <a:pt x="1234" y="452"/>
                    <a:pt x="1117" y="364"/>
                    <a:pt x="1028" y="305"/>
                  </a:cubicBezTo>
                  <a:cubicBezTo>
                    <a:pt x="823" y="188"/>
                    <a:pt x="588" y="70"/>
                    <a:pt x="382" y="11"/>
                  </a:cubicBezTo>
                  <a:cubicBezTo>
                    <a:pt x="354" y="4"/>
                    <a:pt x="325" y="1"/>
                    <a:pt x="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23" name="Google Shape;1123;p59"/>
          <p:cNvGrpSpPr/>
          <p:nvPr/>
        </p:nvGrpSpPr>
        <p:grpSpPr>
          <a:xfrm>
            <a:off x="543210" y="3275236"/>
            <a:ext cx="1012072" cy="1771698"/>
            <a:chOff x="2680800" y="1044275"/>
            <a:chExt cx="2220225" cy="3601225"/>
          </a:xfrm>
        </p:grpSpPr>
        <p:sp>
          <p:nvSpPr>
            <p:cNvPr id="1124" name="Google Shape;1124;p59"/>
            <p:cNvSpPr/>
            <p:nvPr/>
          </p:nvSpPr>
          <p:spPr>
            <a:xfrm>
              <a:off x="2680800" y="3732575"/>
              <a:ext cx="2220225" cy="912925"/>
            </a:xfrm>
            <a:custGeom>
              <a:avLst/>
              <a:gdLst/>
              <a:ahLst/>
              <a:cxnLst/>
              <a:rect l="l" t="t" r="r" b="b"/>
              <a:pathLst>
                <a:path w="88809" h="36517" extrusionOk="0">
                  <a:moveTo>
                    <a:pt x="53643" y="0"/>
                  </a:moveTo>
                  <a:lnTo>
                    <a:pt x="53643" y="0"/>
                  </a:lnTo>
                  <a:cubicBezTo>
                    <a:pt x="46035" y="823"/>
                    <a:pt x="38720" y="3349"/>
                    <a:pt x="32227" y="7403"/>
                  </a:cubicBezTo>
                  <a:cubicBezTo>
                    <a:pt x="28387" y="9824"/>
                    <a:pt x="24049" y="12853"/>
                    <a:pt x="19812" y="12853"/>
                  </a:cubicBezTo>
                  <a:cubicBezTo>
                    <a:pt x="18701" y="12853"/>
                    <a:pt x="17597" y="12645"/>
                    <a:pt x="16510" y="12163"/>
                  </a:cubicBezTo>
                  <a:lnTo>
                    <a:pt x="16510" y="12163"/>
                  </a:lnTo>
                  <a:lnTo>
                    <a:pt x="19918" y="15747"/>
                  </a:lnTo>
                  <a:cubicBezTo>
                    <a:pt x="18884" y="15343"/>
                    <a:pt x="17787" y="15143"/>
                    <a:pt x="16687" y="15143"/>
                  </a:cubicBezTo>
                  <a:cubicBezTo>
                    <a:pt x="15788" y="15143"/>
                    <a:pt x="14886" y="15277"/>
                    <a:pt x="14013" y="15541"/>
                  </a:cubicBezTo>
                  <a:lnTo>
                    <a:pt x="17685" y="19096"/>
                  </a:lnTo>
                  <a:lnTo>
                    <a:pt x="11604" y="22034"/>
                  </a:lnTo>
                  <a:cubicBezTo>
                    <a:pt x="11700" y="22027"/>
                    <a:pt x="11795" y="22024"/>
                    <a:pt x="11890" y="22024"/>
                  </a:cubicBezTo>
                  <a:cubicBezTo>
                    <a:pt x="13052" y="22024"/>
                    <a:pt x="14163" y="22518"/>
                    <a:pt x="14924" y="23414"/>
                  </a:cubicBezTo>
                  <a:cubicBezTo>
                    <a:pt x="9342" y="26205"/>
                    <a:pt x="4289" y="29965"/>
                    <a:pt x="0" y="34519"/>
                  </a:cubicBezTo>
                  <a:cubicBezTo>
                    <a:pt x="1851" y="33314"/>
                    <a:pt x="3966" y="32639"/>
                    <a:pt x="6169" y="32551"/>
                  </a:cubicBezTo>
                  <a:lnTo>
                    <a:pt x="6169" y="32551"/>
                  </a:lnTo>
                  <a:lnTo>
                    <a:pt x="3437" y="35635"/>
                  </a:lnTo>
                  <a:lnTo>
                    <a:pt x="3437" y="35635"/>
                  </a:lnTo>
                  <a:lnTo>
                    <a:pt x="6698" y="33726"/>
                  </a:lnTo>
                  <a:lnTo>
                    <a:pt x="4789" y="36487"/>
                  </a:lnTo>
                  <a:cubicBezTo>
                    <a:pt x="7080" y="36223"/>
                    <a:pt x="9195" y="35165"/>
                    <a:pt x="10811" y="33491"/>
                  </a:cubicBezTo>
                  <a:lnTo>
                    <a:pt x="10811" y="33491"/>
                  </a:lnTo>
                  <a:lnTo>
                    <a:pt x="10370" y="35342"/>
                  </a:lnTo>
                  <a:cubicBezTo>
                    <a:pt x="20272" y="34676"/>
                    <a:pt x="30188" y="34342"/>
                    <a:pt x="40102" y="34342"/>
                  </a:cubicBezTo>
                  <a:cubicBezTo>
                    <a:pt x="54692" y="34342"/>
                    <a:pt x="69279" y="35065"/>
                    <a:pt x="83814" y="36517"/>
                  </a:cubicBezTo>
                  <a:lnTo>
                    <a:pt x="76235" y="32580"/>
                  </a:lnTo>
                  <a:lnTo>
                    <a:pt x="87104" y="32463"/>
                  </a:lnTo>
                  <a:cubicBezTo>
                    <a:pt x="84255" y="31875"/>
                    <a:pt x="81464" y="30994"/>
                    <a:pt x="78820" y="29789"/>
                  </a:cubicBezTo>
                  <a:lnTo>
                    <a:pt x="87839" y="28790"/>
                  </a:lnTo>
                  <a:lnTo>
                    <a:pt x="84666" y="27733"/>
                  </a:lnTo>
                  <a:lnTo>
                    <a:pt x="88808" y="27968"/>
                  </a:lnTo>
                  <a:cubicBezTo>
                    <a:pt x="82754" y="25397"/>
                    <a:pt x="76231" y="24074"/>
                    <a:pt x="69656" y="24074"/>
                  </a:cubicBezTo>
                  <a:cubicBezTo>
                    <a:pt x="69244" y="24074"/>
                    <a:pt x="68832" y="24080"/>
                    <a:pt x="68420" y="24090"/>
                  </a:cubicBezTo>
                  <a:cubicBezTo>
                    <a:pt x="69331" y="22504"/>
                    <a:pt x="70829" y="21387"/>
                    <a:pt x="72592" y="20947"/>
                  </a:cubicBezTo>
                  <a:cubicBezTo>
                    <a:pt x="66511" y="16922"/>
                    <a:pt x="59725" y="14131"/>
                    <a:pt x="52556" y="12691"/>
                  </a:cubicBezTo>
                  <a:cubicBezTo>
                    <a:pt x="54877" y="9901"/>
                    <a:pt x="58168" y="8109"/>
                    <a:pt x="61752" y="7668"/>
                  </a:cubicBezTo>
                  <a:lnTo>
                    <a:pt x="52057" y="7492"/>
                  </a:lnTo>
                  <a:cubicBezTo>
                    <a:pt x="53173" y="5817"/>
                    <a:pt x="54525" y="4378"/>
                    <a:pt x="56111" y="3144"/>
                  </a:cubicBezTo>
                  <a:lnTo>
                    <a:pt x="56111" y="3144"/>
                  </a:lnTo>
                  <a:cubicBezTo>
                    <a:pt x="54084" y="3996"/>
                    <a:pt x="51910" y="4495"/>
                    <a:pt x="49707" y="4583"/>
                  </a:cubicBezTo>
                  <a:lnTo>
                    <a:pt x="53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5" name="Google Shape;1125;p59"/>
            <p:cNvSpPr/>
            <p:nvPr/>
          </p:nvSpPr>
          <p:spPr>
            <a:xfrm>
              <a:off x="3531275" y="1590225"/>
              <a:ext cx="116050" cy="1847125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6" name="Google Shape;1126;p59"/>
            <p:cNvSpPr/>
            <p:nvPr/>
          </p:nvSpPr>
          <p:spPr>
            <a:xfrm>
              <a:off x="3346925" y="3409350"/>
              <a:ext cx="583175" cy="617750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7" name="Google Shape;1127;p59"/>
            <p:cNvSpPr/>
            <p:nvPr/>
          </p:nvSpPr>
          <p:spPr>
            <a:xfrm>
              <a:off x="3706075" y="3425575"/>
              <a:ext cx="56575" cy="583175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8" name="Google Shape;1128;p59"/>
            <p:cNvSpPr/>
            <p:nvPr/>
          </p:nvSpPr>
          <p:spPr>
            <a:xfrm>
              <a:off x="3526850" y="3427775"/>
              <a:ext cx="56600" cy="60962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9" name="Google Shape;1129;p59"/>
            <p:cNvSpPr/>
            <p:nvPr/>
          </p:nvSpPr>
          <p:spPr>
            <a:xfrm>
              <a:off x="3504825" y="1044275"/>
              <a:ext cx="156475" cy="2092200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0" name="Google Shape;1130;p59"/>
            <p:cNvSpPr/>
            <p:nvPr/>
          </p:nvSpPr>
          <p:spPr>
            <a:xfrm>
              <a:off x="3576075" y="2980500"/>
              <a:ext cx="85225" cy="155975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1" name="Google Shape;1131;p59"/>
            <p:cNvSpPr/>
            <p:nvPr/>
          </p:nvSpPr>
          <p:spPr>
            <a:xfrm>
              <a:off x="3481775" y="4008725"/>
              <a:ext cx="604750" cy="315400"/>
            </a:xfrm>
            <a:custGeom>
              <a:avLst/>
              <a:gdLst/>
              <a:ahLst/>
              <a:cxnLst/>
              <a:rect l="l" t="t" r="r" b="b"/>
              <a:pathLst>
                <a:path w="24190" h="12616" extrusionOk="0">
                  <a:moveTo>
                    <a:pt x="12488" y="0"/>
                  </a:moveTo>
                  <a:cubicBezTo>
                    <a:pt x="10243" y="0"/>
                    <a:pt x="7989" y="230"/>
                    <a:pt x="5799" y="588"/>
                  </a:cubicBezTo>
                  <a:cubicBezTo>
                    <a:pt x="3919" y="911"/>
                    <a:pt x="2068" y="1293"/>
                    <a:pt x="247" y="1734"/>
                  </a:cubicBezTo>
                  <a:cubicBezTo>
                    <a:pt x="0" y="1788"/>
                    <a:pt x="86" y="2151"/>
                    <a:pt x="314" y="2151"/>
                  </a:cubicBezTo>
                  <a:cubicBezTo>
                    <a:pt x="330" y="2151"/>
                    <a:pt x="347" y="2149"/>
                    <a:pt x="364" y="2145"/>
                  </a:cubicBezTo>
                  <a:lnTo>
                    <a:pt x="364" y="2115"/>
                  </a:lnTo>
                  <a:cubicBezTo>
                    <a:pt x="4315" y="1204"/>
                    <a:pt x="8425" y="403"/>
                    <a:pt x="12512" y="403"/>
                  </a:cubicBezTo>
                  <a:cubicBezTo>
                    <a:pt x="14747" y="403"/>
                    <a:pt x="16975" y="642"/>
                    <a:pt x="19166" y="1234"/>
                  </a:cubicBezTo>
                  <a:cubicBezTo>
                    <a:pt x="20632" y="1634"/>
                    <a:pt x="22050" y="2179"/>
                    <a:pt x="23397" y="2913"/>
                  </a:cubicBezTo>
                  <a:lnTo>
                    <a:pt x="23397" y="2913"/>
                  </a:lnTo>
                  <a:cubicBezTo>
                    <a:pt x="21241" y="3620"/>
                    <a:pt x="19137" y="4480"/>
                    <a:pt x="17110" y="5494"/>
                  </a:cubicBezTo>
                  <a:cubicBezTo>
                    <a:pt x="16963" y="5582"/>
                    <a:pt x="16992" y="5817"/>
                    <a:pt x="17168" y="5876"/>
                  </a:cubicBezTo>
                  <a:lnTo>
                    <a:pt x="22181" y="7148"/>
                  </a:lnTo>
                  <a:lnTo>
                    <a:pt x="22181" y="7148"/>
                  </a:lnTo>
                  <a:cubicBezTo>
                    <a:pt x="21110" y="7387"/>
                    <a:pt x="20061" y="7688"/>
                    <a:pt x="19049" y="8079"/>
                  </a:cubicBezTo>
                  <a:cubicBezTo>
                    <a:pt x="18872" y="8109"/>
                    <a:pt x="18843" y="8344"/>
                    <a:pt x="18990" y="8461"/>
                  </a:cubicBezTo>
                  <a:cubicBezTo>
                    <a:pt x="19962" y="9078"/>
                    <a:pt x="20935" y="9656"/>
                    <a:pt x="21938" y="10181"/>
                  </a:cubicBezTo>
                  <a:lnTo>
                    <a:pt x="21938" y="10181"/>
                  </a:lnTo>
                  <a:lnTo>
                    <a:pt x="18050" y="10253"/>
                  </a:lnTo>
                  <a:cubicBezTo>
                    <a:pt x="17873" y="10253"/>
                    <a:pt x="17785" y="10488"/>
                    <a:pt x="17903" y="10635"/>
                  </a:cubicBezTo>
                  <a:cubicBezTo>
                    <a:pt x="18206" y="10910"/>
                    <a:pt x="18522" y="11166"/>
                    <a:pt x="18850" y="11402"/>
                  </a:cubicBezTo>
                  <a:lnTo>
                    <a:pt x="18850" y="11402"/>
                  </a:lnTo>
                  <a:cubicBezTo>
                    <a:pt x="16620" y="10771"/>
                    <a:pt x="14311" y="10450"/>
                    <a:pt x="11984" y="10450"/>
                  </a:cubicBezTo>
                  <a:cubicBezTo>
                    <a:pt x="11763" y="10450"/>
                    <a:pt x="11543" y="10453"/>
                    <a:pt x="11322" y="10459"/>
                  </a:cubicBezTo>
                  <a:cubicBezTo>
                    <a:pt x="11087" y="10488"/>
                    <a:pt x="11087" y="10870"/>
                    <a:pt x="11322" y="10899"/>
                  </a:cubicBezTo>
                  <a:cubicBezTo>
                    <a:pt x="11602" y="10890"/>
                    <a:pt x="11882" y="10885"/>
                    <a:pt x="12162" y="10885"/>
                  </a:cubicBezTo>
                  <a:cubicBezTo>
                    <a:pt x="15108" y="10885"/>
                    <a:pt x="18019" y="11428"/>
                    <a:pt x="20776" y="12476"/>
                  </a:cubicBezTo>
                  <a:lnTo>
                    <a:pt x="20776" y="12476"/>
                  </a:lnTo>
                  <a:cubicBezTo>
                    <a:pt x="20884" y="12520"/>
                    <a:pt x="20994" y="12563"/>
                    <a:pt x="21105" y="12603"/>
                  </a:cubicBezTo>
                  <a:cubicBezTo>
                    <a:pt x="21128" y="12612"/>
                    <a:pt x="21149" y="12616"/>
                    <a:pt x="21169" y="12616"/>
                  </a:cubicBezTo>
                  <a:cubicBezTo>
                    <a:pt x="21359" y="12616"/>
                    <a:pt x="21432" y="12272"/>
                    <a:pt x="21193" y="12192"/>
                  </a:cubicBezTo>
                  <a:cubicBezTo>
                    <a:pt x="20280" y="11822"/>
                    <a:pt x="19409" y="11328"/>
                    <a:pt x="18649" y="10709"/>
                  </a:cubicBezTo>
                  <a:lnTo>
                    <a:pt x="18649" y="10709"/>
                  </a:lnTo>
                  <a:lnTo>
                    <a:pt x="22780" y="10606"/>
                  </a:lnTo>
                  <a:cubicBezTo>
                    <a:pt x="22985" y="10606"/>
                    <a:pt x="23073" y="10312"/>
                    <a:pt x="22897" y="10224"/>
                  </a:cubicBezTo>
                  <a:cubicBezTo>
                    <a:pt x="21764" y="9644"/>
                    <a:pt x="20655" y="9017"/>
                    <a:pt x="19590" y="8343"/>
                  </a:cubicBezTo>
                  <a:lnTo>
                    <a:pt x="19590" y="8343"/>
                  </a:lnTo>
                  <a:cubicBezTo>
                    <a:pt x="20771" y="7940"/>
                    <a:pt x="21958" y="7613"/>
                    <a:pt x="23191" y="7403"/>
                  </a:cubicBezTo>
                  <a:cubicBezTo>
                    <a:pt x="23396" y="7345"/>
                    <a:pt x="23396" y="7051"/>
                    <a:pt x="23191" y="6992"/>
                  </a:cubicBezTo>
                  <a:lnTo>
                    <a:pt x="17840" y="5635"/>
                  </a:lnTo>
                  <a:lnTo>
                    <a:pt x="17840" y="5635"/>
                  </a:lnTo>
                  <a:cubicBezTo>
                    <a:pt x="19828" y="4679"/>
                    <a:pt x="21869" y="3851"/>
                    <a:pt x="23984" y="3173"/>
                  </a:cubicBezTo>
                  <a:cubicBezTo>
                    <a:pt x="24160" y="3114"/>
                    <a:pt x="24190" y="2879"/>
                    <a:pt x="24043" y="2791"/>
                  </a:cubicBezTo>
                  <a:cubicBezTo>
                    <a:pt x="20499" y="737"/>
                    <a:pt x="16508" y="0"/>
                    <a:pt x="1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2" name="Google Shape;1132;p59"/>
            <p:cNvSpPr/>
            <p:nvPr/>
          </p:nvSpPr>
          <p:spPr>
            <a:xfrm>
              <a:off x="3260250" y="4322925"/>
              <a:ext cx="359425" cy="266550"/>
            </a:xfrm>
            <a:custGeom>
              <a:avLst/>
              <a:gdLst/>
              <a:ahLst/>
              <a:cxnLst/>
              <a:rect l="l" t="t" r="r" b="b"/>
              <a:pathLst>
                <a:path w="14377" h="10662" extrusionOk="0">
                  <a:moveTo>
                    <a:pt x="8218" y="0"/>
                  </a:moveTo>
                  <a:cubicBezTo>
                    <a:pt x="8202" y="0"/>
                    <a:pt x="8185" y="2"/>
                    <a:pt x="8168" y="6"/>
                  </a:cubicBezTo>
                  <a:lnTo>
                    <a:pt x="8168" y="35"/>
                  </a:lnTo>
                  <a:cubicBezTo>
                    <a:pt x="5171" y="770"/>
                    <a:pt x="2410" y="2268"/>
                    <a:pt x="148" y="4383"/>
                  </a:cubicBezTo>
                  <a:cubicBezTo>
                    <a:pt x="1" y="4501"/>
                    <a:pt x="89" y="4765"/>
                    <a:pt x="295" y="4765"/>
                  </a:cubicBezTo>
                  <a:lnTo>
                    <a:pt x="5013" y="4238"/>
                  </a:lnTo>
                  <a:lnTo>
                    <a:pt x="5013" y="4238"/>
                  </a:lnTo>
                  <a:cubicBezTo>
                    <a:pt x="3645" y="5663"/>
                    <a:pt x="2207" y="7037"/>
                    <a:pt x="720" y="8340"/>
                  </a:cubicBezTo>
                  <a:lnTo>
                    <a:pt x="720" y="8340"/>
                  </a:lnTo>
                  <a:cubicBezTo>
                    <a:pt x="716" y="8343"/>
                    <a:pt x="711" y="8346"/>
                    <a:pt x="706" y="8349"/>
                  </a:cubicBezTo>
                  <a:lnTo>
                    <a:pt x="708" y="8351"/>
                  </a:lnTo>
                  <a:lnTo>
                    <a:pt x="708" y="8351"/>
                  </a:lnTo>
                  <a:cubicBezTo>
                    <a:pt x="697" y="8360"/>
                    <a:pt x="687" y="8369"/>
                    <a:pt x="677" y="8378"/>
                  </a:cubicBezTo>
                  <a:cubicBezTo>
                    <a:pt x="532" y="8499"/>
                    <a:pt x="665" y="8739"/>
                    <a:pt x="831" y="8739"/>
                  </a:cubicBezTo>
                  <a:cubicBezTo>
                    <a:pt x="867" y="8739"/>
                    <a:pt x="904" y="8728"/>
                    <a:pt x="941" y="8702"/>
                  </a:cubicBezTo>
                  <a:cubicBezTo>
                    <a:pt x="2371" y="7802"/>
                    <a:pt x="3943" y="7116"/>
                    <a:pt x="5573" y="6645"/>
                  </a:cubicBezTo>
                  <a:lnTo>
                    <a:pt x="5573" y="6645"/>
                  </a:lnTo>
                  <a:lnTo>
                    <a:pt x="3027" y="10347"/>
                  </a:lnTo>
                  <a:cubicBezTo>
                    <a:pt x="2929" y="10494"/>
                    <a:pt x="3076" y="10662"/>
                    <a:pt x="3230" y="10662"/>
                  </a:cubicBezTo>
                  <a:cubicBezTo>
                    <a:pt x="3261" y="10662"/>
                    <a:pt x="3292" y="10655"/>
                    <a:pt x="3321" y="10641"/>
                  </a:cubicBezTo>
                  <a:cubicBezTo>
                    <a:pt x="6611" y="8496"/>
                    <a:pt x="10283" y="7027"/>
                    <a:pt x="14102" y="6263"/>
                  </a:cubicBezTo>
                  <a:cubicBezTo>
                    <a:pt x="14376" y="6208"/>
                    <a:pt x="14292" y="5846"/>
                    <a:pt x="14065" y="5846"/>
                  </a:cubicBezTo>
                  <a:cubicBezTo>
                    <a:pt x="14048" y="5846"/>
                    <a:pt x="14032" y="5848"/>
                    <a:pt x="14014" y="5852"/>
                  </a:cubicBezTo>
                  <a:cubicBezTo>
                    <a:pt x="10467" y="6551"/>
                    <a:pt x="7067" y="7864"/>
                    <a:pt x="3973" y="9724"/>
                  </a:cubicBezTo>
                  <a:lnTo>
                    <a:pt x="3973" y="9724"/>
                  </a:lnTo>
                  <a:lnTo>
                    <a:pt x="6229" y="6410"/>
                  </a:lnTo>
                  <a:cubicBezTo>
                    <a:pt x="6332" y="6281"/>
                    <a:pt x="6208" y="6106"/>
                    <a:pt x="6057" y="6106"/>
                  </a:cubicBezTo>
                  <a:cubicBezTo>
                    <a:pt x="6036" y="6106"/>
                    <a:pt x="6015" y="6109"/>
                    <a:pt x="5994" y="6116"/>
                  </a:cubicBezTo>
                  <a:cubicBezTo>
                    <a:pt x="4741" y="6415"/>
                    <a:pt x="3516" y="6861"/>
                    <a:pt x="2345" y="7437"/>
                  </a:cubicBezTo>
                  <a:lnTo>
                    <a:pt x="2345" y="7437"/>
                  </a:lnTo>
                  <a:cubicBezTo>
                    <a:pt x="3501" y="6368"/>
                    <a:pt x="4623" y="5259"/>
                    <a:pt x="5700" y="4119"/>
                  </a:cubicBezTo>
                  <a:cubicBezTo>
                    <a:pt x="5788" y="3972"/>
                    <a:pt x="5730" y="3737"/>
                    <a:pt x="5553" y="3737"/>
                  </a:cubicBezTo>
                  <a:lnTo>
                    <a:pt x="909" y="4256"/>
                  </a:lnTo>
                  <a:lnTo>
                    <a:pt x="909" y="4256"/>
                  </a:lnTo>
                  <a:cubicBezTo>
                    <a:pt x="3023" y="2419"/>
                    <a:pt x="5552" y="1100"/>
                    <a:pt x="8285" y="417"/>
                  </a:cubicBezTo>
                  <a:cubicBezTo>
                    <a:pt x="8532" y="362"/>
                    <a:pt x="8446" y="0"/>
                    <a:pt x="8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3" name="Google Shape;1133;p59"/>
            <p:cNvSpPr/>
            <p:nvPr/>
          </p:nvSpPr>
          <p:spPr>
            <a:xfrm>
              <a:off x="4133325" y="4298300"/>
              <a:ext cx="365400" cy="259900"/>
            </a:xfrm>
            <a:custGeom>
              <a:avLst/>
              <a:gdLst/>
              <a:ahLst/>
              <a:cxnLst/>
              <a:rect l="l" t="t" r="r" b="b"/>
              <a:pathLst>
                <a:path w="14616" h="10396" extrusionOk="0">
                  <a:moveTo>
                    <a:pt x="8884" y="0"/>
                  </a:moveTo>
                  <a:cubicBezTo>
                    <a:pt x="8852" y="0"/>
                    <a:pt x="8821" y="7"/>
                    <a:pt x="8792" y="21"/>
                  </a:cubicBezTo>
                  <a:cubicBezTo>
                    <a:pt x="5736" y="1461"/>
                    <a:pt x="2828" y="3253"/>
                    <a:pt x="184" y="5309"/>
                  </a:cubicBezTo>
                  <a:cubicBezTo>
                    <a:pt x="0" y="5447"/>
                    <a:pt x="158" y="5658"/>
                    <a:pt x="334" y="5658"/>
                  </a:cubicBezTo>
                  <a:cubicBezTo>
                    <a:pt x="383" y="5658"/>
                    <a:pt x="433" y="5641"/>
                    <a:pt x="478" y="5603"/>
                  </a:cubicBezTo>
                  <a:lnTo>
                    <a:pt x="448" y="5603"/>
                  </a:lnTo>
                  <a:cubicBezTo>
                    <a:pt x="2904" y="3741"/>
                    <a:pt x="5509" y="2102"/>
                    <a:pt x="8262" y="732"/>
                  </a:cubicBezTo>
                  <a:lnTo>
                    <a:pt x="8262" y="732"/>
                  </a:lnTo>
                  <a:cubicBezTo>
                    <a:pt x="7137" y="2255"/>
                    <a:pt x="6152" y="3869"/>
                    <a:pt x="5325" y="5574"/>
                  </a:cubicBezTo>
                  <a:cubicBezTo>
                    <a:pt x="5247" y="5679"/>
                    <a:pt x="5332" y="5877"/>
                    <a:pt x="5497" y="5877"/>
                  </a:cubicBezTo>
                  <a:cubicBezTo>
                    <a:pt x="5517" y="5877"/>
                    <a:pt x="5538" y="5874"/>
                    <a:pt x="5560" y="5868"/>
                  </a:cubicBezTo>
                  <a:cubicBezTo>
                    <a:pt x="7301" y="5171"/>
                    <a:pt x="9115" y="4646"/>
                    <a:pt x="10957" y="4314"/>
                  </a:cubicBezTo>
                  <a:lnTo>
                    <a:pt x="10957" y="4314"/>
                  </a:lnTo>
                  <a:cubicBezTo>
                    <a:pt x="10137" y="5403"/>
                    <a:pt x="9171" y="6401"/>
                    <a:pt x="8116" y="7270"/>
                  </a:cubicBezTo>
                  <a:lnTo>
                    <a:pt x="8116" y="7270"/>
                  </a:lnTo>
                  <a:lnTo>
                    <a:pt x="8087" y="7278"/>
                  </a:lnTo>
                  <a:lnTo>
                    <a:pt x="8093" y="7289"/>
                  </a:lnTo>
                  <a:lnTo>
                    <a:pt x="8093" y="7289"/>
                  </a:lnTo>
                  <a:cubicBezTo>
                    <a:pt x="8061" y="7315"/>
                    <a:pt x="8030" y="7340"/>
                    <a:pt x="7999" y="7366"/>
                  </a:cubicBezTo>
                  <a:cubicBezTo>
                    <a:pt x="7831" y="7477"/>
                    <a:pt x="7981" y="7721"/>
                    <a:pt x="8172" y="7721"/>
                  </a:cubicBezTo>
                  <a:cubicBezTo>
                    <a:pt x="8183" y="7721"/>
                    <a:pt x="8193" y="7720"/>
                    <a:pt x="8204" y="7718"/>
                  </a:cubicBezTo>
                  <a:lnTo>
                    <a:pt x="13642" y="6320"/>
                  </a:lnTo>
                  <a:lnTo>
                    <a:pt x="13642" y="6320"/>
                  </a:lnTo>
                  <a:cubicBezTo>
                    <a:pt x="12195" y="7825"/>
                    <a:pt x="10501" y="9069"/>
                    <a:pt x="8645" y="10010"/>
                  </a:cubicBezTo>
                  <a:cubicBezTo>
                    <a:pt x="8447" y="10109"/>
                    <a:pt x="8562" y="10395"/>
                    <a:pt x="8743" y="10395"/>
                  </a:cubicBezTo>
                  <a:cubicBezTo>
                    <a:pt x="8777" y="10395"/>
                    <a:pt x="8813" y="10385"/>
                    <a:pt x="8850" y="10362"/>
                  </a:cubicBezTo>
                  <a:cubicBezTo>
                    <a:pt x="10966" y="9305"/>
                    <a:pt x="12875" y="7836"/>
                    <a:pt x="14462" y="6044"/>
                  </a:cubicBezTo>
                  <a:cubicBezTo>
                    <a:pt x="14616" y="5916"/>
                    <a:pt x="14523" y="5675"/>
                    <a:pt x="14340" y="5675"/>
                  </a:cubicBezTo>
                  <a:cubicBezTo>
                    <a:pt x="14314" y="5675"/>
                    <a:pt x="14286" y="5680"/>
                    <a:pt x="14256" y="5691"/>
                  </a:cubicBezTo>
                  <a:lnTo>
                    <a:pt x="9018" y="7038"/>
                  </a:lnTo>
                  <a:lnTo>
                    <a:pt x="9018" y="7038"/>
                  </a:lnTo>
                  <a:cubicBezTo>
                    <a:pt x="9987" y="6164"/>
                    <a:pt x="10862" y="5192"/>
                    <a:pt x="11641" y="4105"/>
                  </a:cubicBezTo>
                  <a:cubicBezTo>
                    <a:pt x="11750" y="3969"/>
                    <a:pt x="11582" y="3808"/>
                    <a:pt x="11417" y="3808"/>
                  </a:cubicBezTo>
                  <a:cubicBezTo>
                    <a:pt x="11403" y="3808"/>
                    <a:pt x="11390" y="3809"/>
                    <a:pt x="11377" y="3811"/>
                  </a:cubicBezTo>
                  <a:cubicBezTo>
                    <a:pt x="9526" y="4106"/>
                    <a:pt x="7699" y="4597"/>
                    <a:pt x="5942" y="5262"/>
                  </a:cubicBezTo>
                  <a:lnTo>
                    <a:pt x="5942" y="5262"/>
                  </a:lnTo>
                  <a:cubicBezTo>
                    <a:pt x="6853" y="3516"/>
                    <a:pt x="7908" y="1867"/>
                    <a:pt x="9085" y="315"/>
                  </a:cubicBezTo>
                  <a:cubicBezTo>
                    <a:pt x="9208" y="168"/>
                    <a:pt x="9044" y="0"/>
                    <a:pt x="8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34" name="Google Shape;1134;p59"/>
          <p:cNvGrpSpPr/>
          <p:nvPr/>
        </p:nvGrpSpPr>
        <p:grpSpPr>
          <a:xfrm>
            <a:off x="7631113" y="3992049"/>
            <a:ext cx="1431701" cy="1076572"/>
            <a:chOff x="1164425" y="4291100"/>
            <a:chExt cx="1089925" cy="757225"/>
          </a:xfrm>
        </p:grpSpPr>
        <p:sp>
          <p:nvSpPr>
            <p:cNvPr id="1135" name="Google Shape;1135;p59"/>
            <p:cNvSpPr/>
            <p:nvPr/>
          </p:nvSpPr>
          <p:spPr>
            <a:xfrm>
              <a:off x="1208475" y="4507025"/>
              <a:ext cx="1003275" cy="51450"/>
            </a:xfrm>
            <a:custGeom>
              <a:avLst/>
              <a:gdLst/>
              <a:ahLst/>
              <a:cxnLst/>
              <a:rect l="l" t="t" r="r" b="b"/>
              <a:pathLst>
                <a:path w="40131" h="2058" extrusionOk="0">
                  <a:moveTo>
                    <a:pt x="1" y="1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6" name="Google Shape;1136;p59"/>
            <p:cNvSpPr/>
            <p:nvPr/>
          </p:nvSpPr>
          <p:spPr>
            <a:xfrm>
              <a:off x="1208475" y="4778775"/>
              <a:ext cx="1003275" cy="51425"/>
            </a:xfrm>
            <a:custGeom>
              <a:avLst/>
              <a:gdLst/>
              <a:ahLst/>
              <a:cxnLst/>
              <a:rect l="l" t="t" r="r" b="b"/>
              <a:pathLst>
                <a:path w="40131" h="2057" extrusionOk="0">
                  <a:moveTo>
                    <a:pt x="1" y="0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7" name="Google Shape;1137;p59"/>
            <p:cNvSpPr/>
            <p:nvPr/>
          </p:nvSpPr>
          <p:spPr>
            <a:xfrm>
              <a:off x="19914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3" y="30201"/>
                  </a:lnTo>
                  <a:lnTo>
                    <a:pt x="6933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8" name="Google Shape;1138;p59"/>
            <p:cNvSpPr/>
            <p:nvPr/>
          </p:nvSpPr>
          <p:spPr>
            <a:xfrm>
              <a:off x="20751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67" y="2380"/>
                  </a:lnTo>
                  <a:lnTo>
                    <a:pt x="3026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9" name="Google Shape;1139;p59"/>
            <p:cNvSpPr/>
            <p:nvPr/>
          </p:nvSpPr>
          <p:spPr>
            <a:xfrm>
              <a:off x="17571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0" name="Google Shape;1140;p59"/>
            <p:cNvSpPr/>
            <p:nvPr/>
          </p:nvSpPr>
          <p:spPr>
            <a:xfrm>
              <a:off x="18408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9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1" name="Google Shape;1141;p59"/>
            <p:cNvSpPr/>
            <p:nvPr/>
          </p:nvSpPr>
          <p:spPr>
            <a:xfrm>
              <a:off x="1513275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2" name="Google Shape;1142;p59"/>
            <p:cNvSpPr/>
            <p:nvPr/>
          </p:nvSpPr>
          <p:spPr>
            <a:xfrm>
              <a:off x="15955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8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3" name="Google Shape;1143;p59"/>
            <p:cNvSpPr/>
            <p:nvPr/>
          </p:nvSpPr>
          <p:spPr>
            <a:xfrm>
              <a:off x="1278250" y="4291100"/>
              <a:ext cx="174100" cy="755025"/>
            </a:xfrm>
            <a:custGeom>
              <a:avLst/>
              <a:gdLst/>
              <a:ahLst/>
              <a:cxnLst/>
              <a:rect l="l" t="t" r="r" b="b"/>
              <a:pathLst>
                <a:path w="6964" h="30201" extrusionOk="0">
                  <a:moveTo>
                    <a:pt x="3408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63" y="30201"/>
                  </a:lnTo>
                  <a:lnTo>
                    <a:pt x="6963" y="2086"/>
                  </a:lnTo>
                  <a:lnTo>
                    <a:pt x="3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4" name="Google Shape;1144;p59"/>
            <p:cNvSpPr/>
            <p:nvPr/>
          </p:nvSpPr>
          <p:spPr>
            <a:xfrm>
              <a:off x="1361250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38" y="2380"/>
                  </a:lnTo>
                  <a:lnTo>
                    <a:pt x="2997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5" name="Google Shape;1145;p59"/>
            <p:cNvSpPr/>
            <p:nvPr/>
          </p:nvSpPr>
          <p:spPr>
            <a:xfrm>
              <a:off x="204647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46" y="1706"/>
                    <a:pt x="969" y="1786"/>
                    <a:pt x="1186" y="1786"/>
                  </a:cubicBezTo>
                  <a:cubicBezTo>
                    <a:pt x="1650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6" name="Google Shape;1146;p59"/>
            <p:cNvSpPr/>
            <p:nvPr/>
          </p:nvSpPr>
          <p:spPr>
            <a:xfrm>
              <a:off x="181220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411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7" name="Google Shape;1147;p59"/>
            <p:cNvSpPr/>
            <p:nvPr/>
          </p:nvSpPr>
          <p:spPr>
            <a:xfrm>
              <a:off x="156982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37" y="1706"/>
                    <a:pt x="956" y="1786"/>
                    <a:pt x="1173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8" name="Google Shape;1148;p59"/>
            <p:cNvSpPr/>
            <p:nvPr/>
          </p:nvSpPr>
          <p:spPr>
            <a:xfrm>
              <a:off x="133555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382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9" name="Google Shape;1149;p59"/>
            <p:cNvSpPr/>
            <p:nvPr/>
          </p:nvSpPr>
          <p:spPr>
            <a:xfrm>
              <a:off x="2054550" y="4778025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1"/>
                  </a:moveTo>
                  <a:cubicBezTo>
                    <a:pt x="383" y="1"/>
                    <a:pt x="1" y="383"/>
                    <a:pt x="1" y="882"/>
                  </a:cubicBezTo>
                  <a:cubicBezTo>
                    <a:pt x="1" y="1382"/>
                    <a:pt x="383" y="1764"/>
                    <a:pt x="882" y="1764"/>
                  </a:cubicBezTo>
                  <a:cubicBezTo>
                    <a:pt x="1381" y="1764"/>
                    <a:pt x="1763" y="1382"/>
                    <a:pt x="1763" y="882"/>
                  </a:cubicBezTo>
                  <a:cubicBezTo>
                    <a:pt x="1763" y="383"/>
                    <a:pt x="1381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0" name="Google Shape;1150;p59"/>
            <p:cNvSpPr/>
            <p:nvPr/>
          </p:nvSpPr>
          <p:spPr>
            <a:xfrm>
              <a:off x="181220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411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1569825" y="4778025"/>
              <a:ext cx="52175" cy="44425"/>
            </a:xfrm>
            <a:custGeom>
              <a:avLst/>
              <a:gdLst/>
              <a:ahLst/>
              <a:cxnLst/>
              <a:rect l="l" t="t" r="r" b="b"/>
              <a:pathLst>
                <a:path w="2087" h="1777" extrusionOk="0">
                  <a:moveTo>
                    <a:pt x="1205" y="1"/>
                  </a:moveTo>
                  <a:cubicBezTo>
                    <a:pt x="412" y="1"/>
                    <a:pt x="1" y="941"/>
                    <a:pt x="559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2" name="Google Shape;1152;p59"/>
            <p:cNvSpPr/>
            <p:nvPr/>
          </p:nvSpPr>
          <p:spPr>
            <a:xfrm>
              <a:off x="133555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382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2124325" y="4862500"/>
              <a:ext cx="130025" cy="185825"/>
            </a:xfrm>
            <a:custGeom>
              <a:avLst/>
              <a:gdLst/>
              <a:ahLst/>
              <a:cxnLst/>
              <a:rect l="l" t="t" r="r" b="b"/>
              <a:pathLst>
                <a:path w="5201" h="7433" extrusionOk="0">
                  <a:moveTo>
                    <a:pt x="5200" y="0"/>
                  </a:moveTo>
                  <a:lnTo>
                    <a:pt x="5200" y="0"/>
                  </a:lnTo>
                  <a:cubicBezTo>
                    <a:pt x="2409" y="1322"/>
                    <a:pt x="412" y="4260"/>
                    <a:pt x="1" y="7286"/>
                  </a:cubicBezTo>
                  <a:lnTo>
                    <a:pt x="1616" y="7433"/>
                  </a:lnTo>
                  <a:cubicBezTo>
                    <a:pt x="2321" y="6787"/>
                    <a:pt x="3115" y="6228"/>
                    <a:pt x="3937" y="5729"/>
                  </a:cubicBezTo>
                  <a:cubicBezTo>
                    <a:pt x="3836" y="5712"/>
                    <a:pt x="3733" y="5704"/>
                    <a:pt x="3630" y="5704"/>
                  </a:cubicBezTo>
                  <a:cubicBezTo>
                    <a:pt x="3198" y="5704"/>
                    <a:pt x="2765" y="5850"/>
                    <a:pt x="2409" y="6111"/>
                  </a:cubicBezTo>
                  <a:cubicBezTo>
                    <a:pt x="3232" y="5141"/>
                    <a:pt x="4113" y="4260"/>
                    <a:pt x="5024" y="3379"/>
                  </a:cubicBezTo>
                  <a:lnTo>
                    <a:pt x="5024" y="3379"/>
                  </a:lnTo>
                  <a:cubicBezTo>
                    <a:pt x="3496" y="4054"/>
                    <a:pt x="2145" y="5053"/>
                    <a:pt x="1029" y="6346"/>
                  </a:cubicBezTo>
                  <a:cubicBezTo>
                    <a:pt x="1675" y="3878"/>
                    <a:pt x="3467" y="1881"/>
                    <a:pt x="5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1164425" y="4871300"/>
              <a:ext cx="249000" cy="174825"/>
            </a:xfrm>
            <a:custGeom>
              <a:avLst/>
              <a:gdLst/>
              <a:ahLst/>
              <a:cxnLst/>
              <a:rect l="l" t="t" r="r" b="b"/>
              <a:pathLst>
                <a:path w="9960" h="6993" extrusionOk="0">
                  <a:moveTo>
                    <a:pt x="3437" y="1"/>
                  </a:moveTo>
                  <a:lnTo>
                    <a:pt x="5905" y="5230"/>
                  </a:lnTo>
                  <a:cubicBezTo>
                    <a:pt x="4407" y="3291"/>
                    <a:pt x="2409" y="1764"/>
                    <a:pt x="118" y="882"/>
                  </a:cubicBezTo>
                  <a:lnTo>
                    <a:pt x="118" y="882"/>
                  </a:lnTo>
                  <a:cubicBezTo>
                    <a:pt x="1939" y="2145"/>
                    <a:pt x="3290" y="3937"/>
                    <a:pt x="4612" y="5700"/>
                  </a:cubicBezTo>
                  <a:cubicBezTo>
                    <a:pt x="3261" y="4701"/>
                    <a:pt x="1675" y="4026"/>
                    <a:pt x="0" y="3702"/>
                  </a:cubicBezTo>
                  <a:lnTo>
                    <a:pt x="0" y="3702"/>
                  </a:lnTo>
                  <a:cubicBezTo>
                    <a:pt x="1704" y="4437"/>
                    <a:pt x="3202" y="5553"/>
                    <a:pt x="4377" y="6993"/>
                  </a:cubicBezTo>
                  <a:lnTo>
                    <a:pt x="9166" y="6993"/>
                  </a:lnTo>
                  <a:cubicBezTo>
                    <a:pt x="9460" y="6699"/>
                    <a:pt x="9724" y="6346"/>
                    <a:pt x="9959" y="6023"/>
                  </a:cubicBezTo>
                  <a:cubicBezTo>
                    <a:pt x="9548" y="6023"/>
                    <a:pt x="9107" y="6082"/>
                    <a:pt x="8696" y="6258"/>
                  </a:cubicBezTo>
                  <a:lnTo>
                    <a:pt x="9577" y="4789"/>
                  </a:lnTo>
                  <a:lnTo>
                    <a:pt x="9577" y="4789"/>
                  </a:lnTo>
                  <a:cubicBezTo>
                    <a:pt x="8960" y="4878"/>
                    <a:pt x="8402" y="5142"/>
                    <a:pt x="7903" y="5553"/>
                  </a:cubicBezTo>
                  <a:lnTo>
                    <a:pt x="8373" y="3027"/>
                  </a:lnTo>
                  <a:lnTo>
                    <a:pt x="8373" y="3027"/>
                  </a:lnTo>
                  <a:cubicBezTo>
                    <a:pt x="7697" y="3614"/>
                    <a:pt x="7198" y="4378"/>
                    <a:pt x="6904" y="5230"/>
                  </a:cubicBezTo>
                  <a:cubicBezTo>
                    <a:pt x="6404" y="3115"/>
                    <a:pt x="5171" y="1264"/>
                    <a:pt x="3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1851850" y="4839000"/>
              <a:ext cx="224025" cy="205650"/>
            </a:xfrm>
            <a:custGeom>
              <a:avLst/>
              <a:gdLst/>
              <a:ahLst/>
              <a:cxnLst/>
              <a:rect l="l" t="t" r="r" b="b"/>
              <a:pathLst>
                <a:path w="8961" h="8226" extrusionOk="0">
                  <a:moveTo>
                    <a:pt x="5670" y="0"/>
                  </a:moveTo>
                  <a:lnTo>
                    <a:pt x="5670" y="0"/>
                  </a:lnTo>
                  <a:cubicBezTo>
                    <a:pt x="3996" y="1763"/>
                    <a:pt x="3408" y="4319"/>
                    <a:pt x="4172" y="6610"/>
                  </a:cubicBezTo>
                  <a:cubicBezTo>
                    <a:pt x="3232" y="5376"/>
                    <a:pt x="2028" y="4348"/>
                    <a:pt x="617" y="3672"/>
                  </a:cubicBezTo>
                  <a:lnTo>
                    <a:pt x="617" y="3672"/>
                  </a:lnTo>
                  <a:lnTo>
                    <a:pt x="2850" y="6933"/>
                  </a:lnTo>
                  <a:cubicBezTo>
                    <a:pt x="2096" y="6368"/>
                    <a:pt x="1195" y="6074"/>
                    <a:pt x="258" y="6074"/>
                  </a:cubicBezTo>
                  <a:cubicBezTo>
                    <a:pt x="172" y="6074"/>
                    <a:pt x="86" y="6077"/>
                    <a:pt x="0" y="6081"/>
                  </a:cubicBezTo>
                  <a:cubicBezTo>
                    <a:pt x="764" y="6434"/>
                    <a:pt x="1499" y="7550"/>
                    <a:pt x="2028" y="8226"/>
                  </a:cubicBezTo>
                  <a:lnTo>
                    <a:pt x="7521" y="8226"/>
                  </a:lnTo>
                  <a:cubicBezTo>
                    <a:pt x="8021" y="8226"/>
                    <a:pt x="8520" y="8079"/>
                    <a:pt x="8961" y="7785"/>
                  </a:cubicBezTo>
                  <a:cubicBezTo>
                    <a:pt x="8569" y="7629"/>
                    <a:pt x="8138" y="7550"/>
                    <a:pt x="7712" y="7550"/>
                  </a:cubicBezTo>
                  <a:cubicBezTo>
                    <a:pt x="7498" y="7550"/>
                    <a:pt x="7286" y="7570"/>
                    <a:pt x="7080" y="7609"/>
                  </a:cubicBezTo>
                  <a:cubicBezTo>
                    <a:pt x="7697" y="7110"/>
                    <a:pt x="8285" y="6551"/>
                    <a:pt x="8814" y="5935"/>
                  </a:cubicBezTo>
                  <a:lnTo>
                    <a:pt x="8814" y="5935"/>
                  </a:lnTo>
                  <a:lnTo>
                    <a:pt x="6493" y="6610"/>
                  </a:lnTo>
                  <a:cubicBezTo>
                    <a:pt x="7139" y="5729"/>
                    <a:pt x="7786" y="4848"/>
                    <a:pt x="8432" y="3996"/>
                  </a:cubicBezTo>
                  <a:lnTo>
                    <a:pt x="8432" y="3996"/>
                  </a:lnTo>
                  <a:cubicBezTo>
                    <a:pt x="7521" y="4289"/>
                    <a:pt x="6728" y="4789"/>
                    <a:pt x="6082" y="5494"/>
                  </a:cubicBezTo>
                  <a:cubicBezTo>
                    <a:pt x="6229" y="3408"/>
                    <a:pt x="6816" y="2497"/>
                    <a:pt x="8079" y="735"/>
                  </a:cubicBezTo>
                  <a:lnTo>
                    <a:pt x="8079" y="735"/>
                  </a:lnTo>
                  <a:cubicBezTo>
                    <a:pt x="6493" y="2292"/>
                    <a:pt x="5876" y="2497"/>
                    <a:pt x="5142" y="4701"/>
                  </a:cubicBezTo>
                  <a:cubicBezTo>
                    <a:pt x="5083" y="2586"/>
                    <a:pt x="5200" y="2057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" name="Text Box 12">
            <a:extLst>
              <a:ext uri="{FF2B5EF4-FFF2-40B4-BE49-F238E27FC236}">
                <a16:creationId xmlns:a16="http://schemas.microsoft.com/office/drawing/2014/main" id="{D18911B7-2E10-470D-99EB-373EFA3A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40" y="40274"/>
            <a:ext cx="7523352" cy="830997"/>
          </a:xfrm>
          <a:custGeom>
            <a:avLst/>
            <a:gdLst>
              <a:gd name="connsiteX0" fmla="*/ 0 w 7523352"/>
              <a:gd name="connsiteY0" fmla="*/ 0 h 954107"/>
              <a:gd name="connsiteX1" fmla="*/ 7523352 w 7523352"/>
              <a:gd name="connsiteY1" fmla="*/ 0 h 954107"/>
              <a:gd name="connsiteX2" fmla="*/ 7523352 w 7523352"/>
              <a:gd name="connsiteY2" fmla="*/ 954107 h 954107"/>
              <a:gd name="connsiteX3" fmla="*/ 0 w 7523352"/>
              <a:gd name="connsiteY3" fmla="*/ 954107 h 954107"/>
              <a:gd name="connsiteX4" fmla="*/ 0 w 75233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3352" h="954107" fill="none" extrusionOk="0">
                <a:moveTo>
                  <a:pt x="0" y="0"/>
                </a:moveTo>
                <a:cubicBezTo>
                  <a:pt x="2232652" y="-33775"/>
                  <a:pt x="3778686" y="138873"/>
                  <a:pt x="7523352" y="0"/>
                </a:cubicBezTo>
                <a:cubicBezTo>
                  <a:pt x="7532369" y="171584"/>
                  <a:pt x="7471989" y="737546"/>
                  <a:pt x="7523352" y="954107"/>
                </a:cubicBezTo>
                <a:cubicBezTo>
                  <a:pt x="3913167" y="816777"/>
                  <a:pt x="3194506" y="816251"/>
                  <a:pt x="0" y="954107"/>
                </a:cubicBezTo>
                <a:cubicBezTo>
                  <a:pt x="-56882" y="581392"/>
                  <a:pt x="18106" y="109664"/>
                  <a:pt x="0" y="0"/>
                </a:cubicBezTo>
                <a:close/>
              </a:path>
              <a:path w="7523352" h="954107" stroke="0" extrusionOk="0">
                <a:moveTo>
                  <a:pt x="0" y="0"/>
                </a:moveTo>
                <a:cubicBezTo>
                  <a:pt x="3044480" y="-101487"/>
                  <a:pt x="4058225" y="-162162"/>
                  <a:pt x="7523352" y="0"/>
                </a:cubicBezTo>
                <a:cubicBezTo>
                  <a:pt x="7497604" y="202522"/>
                  <a:pt x="7539951" y="579398"/>
                  <a:pt x="7523352" y="954107"/>
                </a:cubicBezTo>
                <a:cubicBezTo>
                  <a:pt x="6472427" y="1004172"/>
                  <a:pt x="844146" y="795658"/>
                  <a:pt x="0" y="954107"/>
                </a:cubicBezTo>
                <a:cubicBezTo>
                  <a:pt x="20393" y="677381"/>
                  <a:pt x="-45310" y="158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523352"/>
                      <a:gd name="connsiteY0" fmla="*/ 0 h 830997"/>
                      <a:gd name="connsiteX1" fmla="*/ 7523352 w 7523352"/>
                      <a:gd name="connsiteY1" fmla="*/ 0 h 830997"/>
                      <a:gd name="connsiteX2" fmla="*/ 7523352 w 7523352"/>
                      <a:gd name="connsiteY2" fmla="*/ 830997 h 830997"/>
                      <a:gd name="connsiteX3" fmla="*/ 0 w 7523352"/>
                      <a:gd name="connsiteY3" fmla="*/ 830997 h 830997"/>
                      <a:gd name="connsiteX4" fmla="*/ 0 w 7523352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3352" h="830997" fill="none" extrusionOk="0">
                        <a:moveTo>
                          <a:pt x="0" y="0"/>
                        </a:moveTo>
                        <a:cubicBezTo>
                          <a:pt x="2232652" y="-33775"/>
                          <a:pt x="3778686" y="138873"/>
                          <a:pt x="7523352" y="0"/>
                        </a:cubicBezTo>
                        <a:cubicBezTo>
                          <a:pt x="7484890" y="355991"/>
                          <a:pt x="7489373" y="649381"/>
                          <a:pt x="7523352" y="830997"/>
                        </a:cubicBezTo>
                        <a:cubicBezTo>
                          <a:pt x="3913167" y="693667"/>
                          <a:pt x="3194506" y="693141"/>
                          <a:pt x="0" y="830997"/>
                        </a:cubicBezTo>
                        <a:cubicBezTo>
                          <a:pt x="-58438" y="423656"/>
                          <a:pt x="9847" y="282222"/>
                          <a:pt x="0" y="0"/>
                        </a:cubicBezTo>
                        <a:close/>
                      </a:path>
                      <a:path w="7523352" h="830997" stroke="0" extrusionOk="0">
                        <a:moveTo>
                          <a:pt x="0" y="0"/>
                        </a:moveTo>
                        <a:cubicBezTo>
                          <a:pt x="3044480" y="-101487"/>
                          <a:pt x="4058225" y="-162162"/>
                          <a:pt x="7523352" y="0"/>
                        </a:cubicBezTo>
                        <a:cubicBezTo>
                          <a:pt x="7588918" y="286347"/>
                          <a:pt x="7573249" y="663043"/>
                          <a:pt x="7523352" y="830997"/>
                        </a:cubicBezTo>
                        <a:cubicBezTo>
                          <a:pt x="6472427" y="881062"/>
                          <a:pt x="844146" y="672548"/>
                          <a:pt x="0" y="830997"/>
                        </a:cubicBezTo>
                        <a:cubicBezTo>
                          <a:pt x="-30818" y="581332"/>
                          <a:pt x="-37085" y="3562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1.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tam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giác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độ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dài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hai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cạnh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góc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640048E4-84DB-4292-A594-165C3912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83" y="1055260"/>
            <a:ext cx="2993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3 cm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210" y="1820222"/>
                <a:ext cx="393223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6 cm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210" y="1820222"/>
                <a:ext cx="3932238" cy="523220"/>
              </a:xfrm>
              <a:prstGeom prst="rect">
                <a:avLst/>
              </a:prstGeom>
              <a:blipFill>
                <a:blip r:embed="rId3"/>
                <a:stretch>
                  <a:fillRect l="-3101"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 Box 16">
            <a:extLst>
              <a:ext uri="{FF2B5EF4-FFF2-40B4-BE49-F238E27FC236}">
                <a16:creationId xmlns:a16="http://schemas.microsoft.com/office/drawing/2014/main" id="{BC3D1BD5-3F9B-4348-972A-7B2A559B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8" y="1662759"/>
            <a:ext cx="1554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66" name="Text Box 17">
            <a:extLst>
              <a:ext uri="{FF2B5EF4-FFF2-40B4-BE49-F238E27FC236}">
                <a16:creationId xmlns:a16="http://schemas.microsoft.com/office/drawing/2014/main" id="{B3ABA129-91BC-4FAC-986F-933CB993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931" y="1060788"/>
            <a:ext cx="484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2,5 m và 1,6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8255" y="1820364"/>
                <a:ext cx="439657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 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255" y="1820364"/>
                <a:ext cx="4396572" cy="523220"/>
              </a:xfrm>
              <a:prstGeom prst="rect">
                <a:avLst/>
              </a:prstGeom>
              <a:blipFill>
                <a:blip r:embed="rId4"/>
                <a:stretch>
                  <a:fillRect l="-2913"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9">
            <a:extLst>
              <a:ext uri="{FF2B5EF4-FFF2-40B4-BE49-F238E27FC236}">
                <a16:creationId xmlns:a16="http://schemas.microsoft.com/office/drawing/2014/main" id="{07333726-82C7-4E32-B859-1FFF3E15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379" y="1769418"/>
            <a:ext cx="1554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id="{DCC7E939-7D33-4ACF-8733-22029641B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99" y="4078689"/>
            <a:ext cx="15541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69" name="Text Box 20">
            <a:extLst>
              <a:ext uri="{FF2B5EF4-FFF2-40B4-BE49-F238E27FC236}">
                <a16:creationId xmlns:a16="http://schemas.microsoft.com/office/drawing/2014/main" id="{59AD8490-EFC6-48CA-A821-ACD83E37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591" y="3122714"/>
            <a:ext cx="520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30C61FA7-60DB-42AB-A896-5B1D7EDD9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153" y="3020781"/>
                <a:ext cx="2703512" cy="879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36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 </a:t>
                </a:r>
                <a:r>
                  <a:rPr lang="en-US" altLang="en-US" sz="2800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30C61FA7-60DB-42AB-A896-5B1D7EDD9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6153" y="3020781"/>
                <a:ext cx="2703512" cy="879215"/>
              </a:xfrm>
              <a:prstGeom prst="rect">
                <a:avLst/>
              </a:prstGeom>
              <a:blipFill>
                <a:blip r:embed="rId5"/>
                <a:stretch>
                  <a:fillRect b="-20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4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A212E028-33BF-4E00-80E0-2F8B11C6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44" y="40274"/>
            <a:ext cx="1299696" cy="55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 Box 25">
                <a:extLst>
                  <a:ext uri="{FF2B5EF4-FFF2-40B4-BE49-F238E27FC236}">
                    <a16:creationId xmlns:a16="http://schemas.microsoft.com/office/drawing/2014/main" id="{2D681AD5-54C5-4B72-82D5-899E031B8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9728" y="3938077"/>
                <a:ext cx="3744361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altLang="en-US" sz="36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800" dirty="0">
                  <a:solidFill>
                    <a:schemeClr val="tx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 Box 25">
                <a:extLst>
                  <a:ext uri="{FF2B5EF4-FFF2-40B4-BE49-F238E27FC236}">
                    <a16:creationId xmlns:a16="http://schemas.microsoft.com/office/drawing/2014/main" id="{2D681AD5-54C5-4B72-82D5-899E031B8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9728" y="3938077"/>
                <a:ext cx="3744361" cy="892552"/>
              </a:xfrm>
              <a:prstGeom prst="rect">
                <a:avLst/>
              </a:prstGeom>
              <a:blipFill>
                <a:blip r:embed="rId9"/>
                <a:stretch>
                  <a:fillRect l="-3257" b="-20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5" grpId="1"/>
      <p:bldP spid="66" grpId="0"/>
      <p:bldP spid="67" grpId="0"/>
      <p:bldP spid="68" grpId="0"/>
      <p:bldP spid="68" grpId="1"/>
      <p:bldP spid="70" grpId="0"/>
      <p:bldP spid="70" grpId="1"/>
      <p:bldP spid="69" grpId="0"/>
      <p:bldP spid="73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66"/>
          <p:cNvGrpSpPr/>
          <p:nvPr/>
        </p:nvGrpSpPr>
        <p:grpSpPr>
          <a:xfrm>
            <a:off x="8047225" y="4528848"/>
            <a:ext cx="376775" cy="381325"/>
            <a:chOff x="8047225" y="4528848"/>
            <a:chExt cx="376775" cy="381325"/>
          </a:xfrm>
        </p:grpSpPr>
        <p:sp>
          <p:nvSpPr>
            <p:cNvPr id="1934" name="Google Shape;1934;p66"/>
            <p:cNvSpPr/>
            <p:nvPr/>
          </p:nvSpPr>
          <p:spPr>
            <a:xfrm>
              <a:off x="8278550" y="4821348"/>
              <a:ext cx="6650" cy="53325"/>
            </a:xfrm>
            <a:custGeom>
              <a:avLst/>
              <a:gdLst/>
              <a:ahLst/>
              <a:cxnLst/>
              <a:rect l="l" t="t" r="r" b="b"/>
              <a:pathLst>
                <a:path w="266" h="2133" extrusionOk="0">
                  <a:moveTo>
                    <a:pt x="199" y="0"/>
                  </a:moveTo>
                  <a:cubicBezTo>
                    <a:pt x="179" y="0"/>
                    <a:pt x="159" y="10"/>
                    <a:pt x="148" y="32"/>
                  </a:cubicBezTo>
                  <a:cubicBezTo>
                    <a:pt x="60" y="738"/>
                    <a:pt x="1" y="1413"/>
                    <a:pt x="30" y="2089"/>
                  </a:cubicBezTo>
                  <a:cubicBezTo>
                    <a:pt x="30" y="2118"/>
                    <a:pt x="52" y="2133"/>
                    <a:pt x="74" y="2133"/>
                  </a:cubicBezTo>
                  <a:cubicBezTo>
                    <a:pt x="96" y="2133"/>
                    <a:pt x="119" y="2118"/>
                    <a:pt x="119" y="2089"/>
                  </a:cubicBezTo>
                  <a:cubicBezTo>
                    <a:pt x="119" y="1413"/>
                    <a:pt x="148" y="738"/>
                    <a:pt x="265" y="62"/>
                  </a:cubicBezTo>
                  <a:cubicBezTo>
                    <a:pt x="265" y="26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6"/>
            <p:cNvSpPr/>
            <p:nvPr/>
          </p:nvSpPr>
          <p:spPr>
            <a:xfrm>
              <a:off x="8261875" y="4873973"/>
              <a:ext cx="49575" cy="16050"/>
            </a:xfrm>
            <a:custGeom>
              <a:avLst/>
              <a:gdLst/>
              <a:ahLst/>
              <a:cxnLst/>
              <a:rect l="l" t="t" r="r" b="b"/>
              <a:pathLst>
                <a:path w="1983" h="642" extrusionOk="0">
                  <a:moveTo>
                    <a:pt x="793" y="0"/>
                  </a:moveTo>
                  <a:cubicBezTo>
                    <a:pt x="540" y="0"/>
                    <a:pt x="284" y="62"/>
                    <a:pt x="51" y="190"/>
                  </a:cubicBezTo>
                  <a:cubicBezTo>
                    <a:pt x="1" y="215"/>
                    <a:pt x="37" y="284"/>
                    <a:pt x="86" y="284"/>
                  </a:cubicBezTo>
                  <a:cubicBezTo>
                    <a:pt x="93" y="284"/>
                    <a:pt x="102" y="282"/>
                    <a:pt x="110" y="278"/>
                  </a:cubicBezTo>
                  <a:cubicBezTo>
                    <a:pt x="325" y="159"/>
                    <a:pt x="564" y="100"/>
                    <a:pt x="801" y="100"/>
                  </a:cubicBezTo>
                  <a:cubicBezTo>
                    <a:pt x="1210" y="100"/>
                    <a:pt x="1612" y="277"/>
                    <a:pt x="1872" y="630"/>
                  </a:cubicBezTo>
                  <a:cubicBezTo>
                    <a:pt x="1880" y="638"/>
                    <a:pt x="1892" y="642"/>
                    <a:pt x="1905" y="642"/>
                  </a:cubicBezTo>
                  <a:cubicBezTo>
                    <a:pt x="1941" y="642"/>
                    <a:pt x="1982" y="614"/>
                    <a:pt x="1961" y="571"/>
                  </a:cubicBezTo>
                  <a:cubicBezTo>
                    <a:pt x="1679" y="196"/>
                    <a:pt x="1241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6"/>
            <p:cNvSpPr/>
            <p:nvPr/>
          </p:nvSpPr>
          <p:spPr>
            <a:xfrm>
              <a:off x="8278175" y="4868923"/>
              <a:ext cx="47150" cy="10725"/>
            </a:xfrm>
            <a:custGeom>
              <a:avLst/>
              <a:gdLst/>
              <a:ahLst/>
              <a:cxnLst/>
              <a:rect l="l" t="t" r="r" b="b"/>
              <a:pathLst>
                <a:path w="1886" h="429" extrusionOk="0">
                  <a:moveTo>
                    <a:pt x="823" y="0"/>
                  </a:moveTo>
                  <a:cubicBezTo>
                    <a:pt x="560" y="0"/>
                    <a:pt x="295" y="61"/>
                    <a:pt x="45" y="186"/>
                  </a:cubicBezTo>
                  <a:cubicBezTo>
                    <a:pt x="0" y="231"/>
                    <a:pt x="24" y="293"/>
                    <a:pt x="65" y="293"/>
                  </a:cubicBezTo>
                  <a:cubicBezTo>
                    <a:pt x="77" y="293"/>
                    <a:pt x="90" y="288"/>
                    <a:pt x="104" y="274"/>
                  </a:cubicBezTo>
                  <a:cubicBezTo>
                    <a:pt x="332" y="160"/>
                    <a:pt x="582" y="101"/>
                    <a:pt x="831" y="101"/>
                  </a:cubicBezTo>
                  <a:cubicBezTo>
                    <a:pt x="1158" y="101"/>
                    <a:pt x="1482" y="204"/>
                    <a:pt x="1749" y="421"/>
                  </a:cubicBezTo>
                  <a:cubicBezTo>
                    <a:pt x="1760" y="426"/>
                    <a:pt x="1772" y="429"/>
                    <a:pt x="1783" y="429"/>
                  </a:cubicBezTo>
                  <a:cubicBezTo>
                    <a:pt x="1835" y="429"/>
                    <a:pt x="1885" y="381"/>
                    <a:pt x="1837" y="333"/>
                  </a:cubicBezTo>
                  <a:cubicBezTo>
                    <a:pt x="1533" y="113"/>
                    <a:pt x="1180" y="0"/>
                    <a:pt x="8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6"/>
            <p:cNvSpPr/>
            <p:nvPr/>
          </p:nvSpPr>
          <p:spPr>
            <a:xfrm>
              <a:off x="8245525" y="4841898"/>
              <a:ext cx="5900" cy="53350"/>
            </a:xfrm>
            <a:custGeom>
              <a:avLst/>
              <a:gdLst/>
              <a:ahLst/>
              <a:cxnLst/>
              <a:rect l="l" t="t" r="r" b="b"/>
              <a:pathLst>
                <a:path w="236" h="2134" extrusionOk="0">
                  <a:moveTo>
                    <a:pt x="176" y="1"/>
                  </a:moveTo>
                  <a:cubicBezTo>
                    <a:pt x="160" y="1"/>
                    <a:pt x="147" y="11"/>
                    <a:pt x="147" y="33"/>
                  </a:cubicBezTo>
                  <a:cubicBezTo>
                    <a:pt x="29" y="709"/>
                    <a:pt x="0" y="1384"/>
                    <a:pt x="0" y="2089"/>
                  </a:cubicBezTo>
                  <a:cubicBezTo>
                    <a:pt x="0" y="2119"/>
                    <a:pt x="22" y="2134"/>
                    <a:pt x="48" y="2134"/>
                  </a:cubicBezTo>
                  <a:cubicBezTo>
                    <a:pt x="73" y="2134"/>
                    <a:pt x="103" y="2119"/>
                    <a:pt x="118" y="2089"/>
                  </a:cubicBezTo>
                  <a:cubicBezTo>
                    <a:pt x="88" y="1414"/>
                    <a:pt x="147" y="738"/>
                    <a:pt x="235" y="62"/>
                  </a:cubicBezTo>
                  <a:cubicBezTo>
                    <a:pt x="235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6"/>
            <p:cNvSpPr/>
            <p:nvPr/>
          </p:nvSpPr>
          <p:spPr>
            <a:xfrm>
              <a:off x="8228625" y="4893973"/>
              <a:ext cx="49525" cy="16200"/>
            </a:xfrm>
            <a:custGeom>
              <a:avLst/>
              <a:gdLst/>
              <a:ahLst/>
              <a:cxnLst/>
              <a:rect l="l" t="t" r="r" b="b"/>
              <a:pathLst>
                <a:path w="1981" h="648" extrusionOk="0">
                  <a:moveTo>
                    <a:pt x="804" y="1"/>
                  </a:moveTo>
                  <a:cubicBezTo>
                    <a:pt x="547" y="1"/>
                    <a:pt x="289" y="70"/>
                    <a:pt x="59" y="212"/>
                  </a:cubicBezTo>
                  <a:cubicBezTo>
                    <a:pt x="0" y="241"/>
                    <a:pt x="30" y="300"/>
                    <a:pt x="88" y="300"/>
                  </a:cubicBezTo>
                  <a:cubicBezTo>
                    <a:pt x="305" y="170"/>
                    <a:pt x="546" y="108"/>
                    <a:pt x="784" y="108"/>
                  </a:cubicBezTo>
                  <a:cubicBezTo>
                    <a:pt x="1192" y="108"/>
                    <a:pt x="1592" y="290"/>
                    <a:pt x="1851" y="623"/>
                  </a:cubicBezTo>
                  <a:cubicBezTo>
                    <a:pt x="1868" y="641"/>
                    <a:pt x="1888" y="648"/>
                    <a:pt x="1906" y="648"/>
                  </a:cubicBezTo>
                  <a:cubicBezTo>
                    <a:pt x="1949" y="648"/>
                    <a:pt x="1981" y="606"/>
                    <a:pt x="1939" y="565"/>
                  </a:cubicBezTo>
                  <a:cubicBezTo>
                    <a:pt x="1663" y="196"/>
                    <a:pt x="1236" y="1"/>
                    <a:pt x="8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6"/>
            <p:cNvSpPr/>
            <p:nvPr/>
          </p:nvSpPr>
          <p:spPr>
            <a:xfrm>
              <a:off x="8244975" y="4888948"/>
              <a:ext cx="46475" cy="10825"/>
            </a:xfrm>
            <a:custGeom>
              <a:avLst/>
              <a:gdLst/>
              <a:ahLst/>
              <a:cxnLst/>
              <a:rect l="l" t="t" r="r" b="b"/>
              <a:pathLst>
                <a:path w="1859" h="433" extrusionOk="0">
                  <a:moveTo>
                    <a:pt x="825" y="0"/>
                  </a:moveTo>
                  <a:cubicBezTo>
                    <a:pt x="559" y="0"/>
                    <a:pt x="292" y="68"/>
                    <a:pt x="51" y="207"/>
                  </a:cubicBezTo>
                  <a:cubicBezTo>
                    <a:pt x="1" y="233"/>
                    <a:pt x="37" y="301"/>
                    <a:pt x="86" y="301"/>
                  </a:cubicBezTo>
                  <a:cubicBezTo>
                    <a:pt x="94" y="301"/>
                    <a:pt x="102" y="300"/>
                    <a:pt x="110" y="296"/>
                  </a:cubicBezTo>
                  <a:cubicBezTo>
                    <a:pt x="326" y="169"/>
                    <a:pt x="569" y="107"/>
                    <a:pt x="816" y="107"/>
                  </a:cubicBezTo>
                  <a:cubicBezTo>
                    <a:pt x="1141" y="107"/>
                    <a:pt x="1472" y="213"/>
                    <a:pt x="1755" y="413"/>
                  </a:cubicBezTo>
                  <a:cubicBezTo>
                    <a:pt x="1769" y="427"/>
                    <a:pt x="1784" y="433"/>
                    <a:pt x="1796" y="433"/>
                  </a:cubicBezTo>
                  <a:cubicBezTo>
                    <a:pt x="1835" y="433"/>
                    <a:pt x="1859" y="377"/>
                    <a:pt x="1814" y="354"/>
                  </a:cubicBezTo>
                  <a:cubicBezTo>
                    <a:pt x="1529" y="120"/>
                    <a:pt x="1178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6"/>
            <p:cNvSpPr/>
            <p:nvPr/>
          </p:nvSpPr>
          <p:spPr>
            <a:xfrm>
              <a:off x="8047225" y="4528848"/>
              <a:ext cx="354025" cy="322400"/>
            </a:xfrm>
            <a:custGeom>
              <a:avLst/>
              <a:gdLst/>
              <a:ahLst/>
              <a:cxnLst/>
              <a:rect l="l" t="t" r="r" b="b"/>
              <a:pathLst>
                <a:path w="14161" h="12896" extrusionOk="0">
                  <a:moveTo>
                    <a:pt x="10618" y="0"/>
                  </a:moveTo>
                  <a:cubicBezTo>
                    <a:pt x="9009" y="0"/>
                    <a:pt x="7797" y="1331"/>
                    <a:pt x="7462" y="3007"/>
                  </a:cubicBezTo>
                  <a:cubicBezTo>
                    <a:pt x="6963" y="2949"/>
                    <a:pt x="6463" y="2890"/>
                    <a:pt x="5964" y="2860"/>
                  </a:cubicBezTo>
                  <a:cubicBezTo>
                    <a:pt x="5376" y="2860"/>
                    <a:pt x="4789" y="2978"/>
                    <a:pt x="4230" y="3242"/>
                  </a:cubicBezTo>
                  <a:cubicBezTo>
                    <a:pt x="3790" y="3448"/>
                    <a:pt x="3232" y="3742"/>
                    <a:pt x="2850" y="3947"/>
                  </a:cubicBezTo>
                  <a:cubicBezTo>
                    <a:pt x="1880" y="4417"/>
                    <a:pt x="940" y="4976"/>
                    <a:pt x="88" y="5651"/>
                  </a:cubicBezTo>
                  <a:lnTo>
                    <a:pt x="0" y="5710"/>
                  </a:lnTo>
                  <a:cubicBezTo>
                    <a:pt x="676" y="7385"/>
                    <a:pt x="1675" y="8971"/>
                    <a:pt x="2879" y="10352"/>
                  </a:cubicBezTo>
                  <a:cubicBezTo>
                    <a:pt x="4142" y="11703"/>
                    <a:pt x="5817" y="12702"/>
                    <a:pt x="7638" y="12878"/>
                  </a:cubicBezTo>
                  <a:cubicBezTo>
                    <a:pt x="7783" y="12890"/>
                    <a:pt x="7930" y="12896"/>
                    <a:pt x="8076" y="12896"/>
                  </a:cubicBezTo>
                  <a:cubicBezTo>
                    <a:pt x="9742" y="12896"/>
                    <a:pt x="11477" y="12133"/>
                    <a:pt x="12368" y="10675"/>
                  </a:cubicBezTo>
                  <a:cubicBezTo>
                    <a:pt x="13073" y="9529"/>
                    <a:pt x="13191" y="8119"/>
                    <a:pt x="13191" y="6738"/>
                  </a:cubicBezTo>
                  <a:cubicBezTo>
                    <a:pt x="13191" y="6503"/>
                    <a:pt x="13191" y="6239"/>
                    <a:pt x="13161" y="5974"/>
                  </a:cubicBezTo>
                  <a:cubicBezTo>
                    <a:pt x="13661" y="5387"/>
                    <a:pt x="13954" y="4652"/>
                    <a:pt x="14013" y="3889"/>
                  </a:cubicBezTo>
                  <a:cubicBezTo>
                    <a:pt x="14160" y="1891"/>
                    <a:pt x="12750" y="128"/>
                    <a:pt x="10870" y="11"/>
                  </a:cubicBezTo>
                  <a:cubicBezTo>
                    <a:pt x="10785" y="4"/>
                    <a:pt x="10701" y="0"/>
                    <a:pt x="10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6"/>
            <p:cNvSpPr/>
            <p:nvPr/>
          </p:nvSpPr>
          <p:spPr>
            <a:xfrm>
              <a:off x="8075500" y="4675698"/>
              <a:ext cx="253875" cy="118150"/>
            </a:xfrm>
            <a:custGeom>
              <a:avLst/>
              <a:gdLst/>
              <a:ahLst/>
              <a:cxnLst/>
              <a:rect l="l" t="t" r="r" b="b"/>
              <a:pathLst>
                <a:path w="10155" h="4726" extrusionOk="0">
                  <a:moveTo>
                    <a:pt x="567" y="628"/>
                  </a:moveTo>
                  <a:lnTo>
                    <a:pt x="567" y="628"/>
                  </a:lnTo>
                  <a:cubicBezTo>
                    <a:pt x="1740" y="1438"/>
                    <a:pt x="3105" y="1942"/>
                    <a:pt x="4539" y="2098"/>
                  </a:cubicBezTo>
                  <a:cubicBezTo>
                    <a:pt x="4972" y="2173"/>
                    <a:pt x="5411" y="2210"/>
                    <a:pt x="5848" y="2210"/>
                  </a:cubicBezTo>
                  <a:cubicBezTo>
                    <a:pt x="6953" y="2210"/>
                    <a:pt x="8053" y="1973"/>
                    <a:pt x="9063" y="1511"/>
                  </a:cubicBezTo>
                  <a:cubicBezTo>
                    <a:pt x="9210" y="1422"/>
                    <a:pt x="9386" y="1334"/>
                    <a:pt x="9533" y="1246"/>
                  </a:cubicBezTo>
                  <a:cubicBezTo>
                    <a:pt x="9559" y="1246"/>
                    <a:pt x="9655" y="1153"/>
                    <a:pt x="9697" y="1153"/>
                  </a:cubicBezTo>
                  <a:cubicBezTo>
                    <a:pt x="9702" y="1153"/>
                    <a:pt x="9706" y="1155"/>
                    <a:pt x="9709" y="1158"/>
                  </a:cubicBezTo>
                  <a:cubicBezTo>
                    <a:pt x="9680" y="1246"/>
                    <a:pt x="9651" y="1334"/>
                    <a:pt x="9621" y="1422"/>
                  </a:cubicBezTo>
                  <a:cubicBezTo>
                    <a:pt x="9504" y="1804"/>
                    <a:pt x="9386" y="2157"/>
                    <a:pt x="9210" y="2480"/>
                  </a:cubicBezTo>
                  <a:cubicBezTo>
                    <a:pt x="8916" y="3185"/>
                    <a:pt x="8358" y="3743"/>
                    <a:pt x="7682" y="4066"/>
                  </a:cubicBezTo>
                  <a:cubicBezTo>
                    <a:pt x="7104" y="4263"/>
                    <a:pt x="6504" y="4359"/>
                    <a:pt x="5904" y="4359"/>
                  </a:cubicBezTo>
                  <a:cubicBezTo>
                    <a:pt x="4979" y="4359"/>
                    <a:pt x="4055" y="4130"/>
                    <a:pt x="3217" y="3685"/>
                  </a:cubicBezTo>
                  <a:cubicBezTo>
                    <a:pt x="2012" y="2977"/>
                    <a:pt x="1087" y="1896"/>
                    <a:pt x="567" y="628"/>
                  </a:cubicBezTo>
                  <a:close/>
                  <a:moveTo>
                    <a:pt x="238" y="0"/>
                  </a:moveTo>
                  <a:cubicBezTo>
                    <a:pt x="213" y="0"/>
                    <a:pt x="188" y="4"/>
                    <a:pt x="162" y="12"/>
                  </a:cubicBezTo>
                  <a:lnTo>
                    <a:pt x="154" y="27"/>
                  </a:lnTo>
                  <a:lnTo>
                    <a:pt x="154" y="27"/>
                  </a:lnTo>
                  <a:cubicBezTo>
                    <a:pt x="66" y="49"/>
                    <a:pt x="0" y="130"/>
                    <a:pt x="44" y="247"/>
                  </a:cubicBezTo>
                  <a:cubicBezTo>
                    <a:pt x="485" y="1628"/>
                    <a:pt x="1366" y="2803"/>
                    <a:pt x="2541" y="3655"/>
                  </a:cubicBezTo>
                  <a:cubicBezTo>
                    <a:pt x="3535" y="4356"/>
                    <a:pt x="4721" y="4726"/>
                    <a:pt x="5923" y="4726"/>
                  </a:cubicBezTo>
                  <a:cubicBezTo>
                    <a:pt x="6284" y="4726"/>
                    <a:pt x="6647" y="4692"/>
                    <a:pt x="7007" y="4625"/>
                  </a:cubicBezTo>
                  <a:cubicBezTo>
                    <a:pt x="7829" y="4478"/>
                    <a:pt x="8534" y="4066"/>
                    <a:pt x="9063" y="3420"/>
                  </a:cubicBezTo>
                  <a:cubicBezTo>
                    <a:pt x="9504" y="2774"/>
                    <a:pt x="9856" y="2069"/>
                    <a:pt x="10033" y="1276"/>
                  </a:cubicBezTo>
                  <a:cubicBezTo>
                    <a:pt x="10154" y="1032"/>
                    <a:pt x="9933" y="769"/>
                    <a:pt x="9687" y="769"/>
                  </a:cubicBezTo>
                  <a:cubicBezTo>
                    <a:pt x="9636" y="769"/>
                    <a:pt x="9584" y="780"/>
                    <a:pt x="9533" y="806"/>
                  </a:cubicBezTo>
                  <a:cubicBezTo>
                    <a:pt x="9357" y="894"/>
                    <a:pt x="9210" y="982"/>
                    <a:pt x="9063" y="1099"/>
                  </a:cubicBezTo>
                  <a:cubicBezTo>
                    <a:pt x="8857" y="1187"/>
                    <a:pt x="8652" y="1305"/>
                    <a:pt x="8446" y="1364"/>
                  </a:cubicBezTo>
                  <a:cubicBezTo>
                    <a:pt x="7653" y="1687"/>
                    <a:pt x="6801" y="1834"/>
                    <a:pt x="5949" y="1834"/>
                  </a:cubicBezTo>
                  <a:cubicBezTo>
                    <a:pt x="4010" y="1834"/>
                    <a:pt x="1895" y="1305"/>
                    <a:pt x="397" y="42"/>
                  </a:cubicBezTo>
                  <a:cubicBezTo>
                    <a:pt x="355" y="21"/>
                    <a:pt x="29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6"/>
            <p:cNvSpPr/>
            <p:nvPr/>
          </p:nvSpPr>
          <p:spPr>
            <a:xfrm>
              <a:off x="8353475" y="4590798"/>
              <a:ext cx="14725" cy="18375"/>
            </a:xfrm>
            <a:custGeom>
              <a:avLst/>
              <a:gdLst/>
              <a:ahLst/>
              <a:cxnLst/>
              <a:rect l="l" t="t" r="r" b="b"/>
              <a:pathLst>
                <a:path w="589" h="735" extrusionOk="0">
                  <a:moveTo>
                    <a:pt x="294" y="1"/>
                  </a:moveTo>
                  <a:cubicBezTo>
                    <a:pt x="147" y="1"/>
                    <a:pt x="0" y="147"/>
                    <a:pt x="0" y="353"/>
                  </a:cubicBezTo>
                  <a:cubicBezTo>
                    <a:pt x="0" y="559"/>
                    <a:pt x="147" y="735"/>
                    <a:pt x="294" y="735"/>
                  </a:cubicBezTo>
                  <a:cubicBezTo>
                    <a:pt x="471" y="735"/>
                    <a:pt x="588" y="559"/>
                    <a:pt x="588" y="353"/>
                  </a:cubicBezTo>
                  <a:cubicBezTo>
                    <a:pt x="588" y="147"/>
                    <a:pt x="471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6"/>
            <p:cNvSpPr/>
            <p:nvPr/>
          </p:nvSpPr>
          <p:spPr>
            <a:xfrm>
              <a:off x="8374775" y="4615023"/>
              <a:ext cx="49225" cy="30875"/>
            </a:xfrm>
            <a:custGeom>
              <a:avLst/>
              <a:gdLst/>
              <a:ahLst/>
              <a:cxnLst/>
              <a:rect l="l" t="t" r="r" b="b"/>
              <a:pathLst>
                <a:path w="1969" h="1235" extrusionOk="0">
                  <a:moveTo>
                    <a:pt x="911" y="1"/>
                  </a:moveTo>
                  <a:cubicBezTo>
                    <a:pt x="559" y="207"/>
                    <a:pt x="265" y="471"/>
                    <a:pt x="0" y="794"/>
                  </a:cubicBezTo>
                  <a:lnTo>
                    <a:pt x="30" y="824"/>
                  </a:lnTo>
                  <a:cubicBezTo>
                    <a:pt x="118" y="1059"/>
                    <a:pt x="676" y="1235"/>
                    <a:pt x="1087" y="1235"/>
                  </a:cubicBezTo>
                  <a:cubicBezTo>
                    <a:pt x="1499" y="1205"/>
                    <a:pt x="1734" y="853"/>
                    <a:pt x="1969" y="559"/>
                  </a:cubicBezTo>
                  <a:cubicBezTo>
                    <a:pt x="1646" y="295"/>
                    <a:pt x="1293" y="118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6"/>
            <p:cNvSpPr/>
            <p:nvPr/>
          </p:nvSpPr>
          <p:spPr>
            <a:xfrm>
              <a:off x="8374775" y="4614998"/>
              <a:ext cx="49225" cy="23025"/>
            </a:xfrm>
            <a:custGeom>
              <a:avLst/>
              <a:gdLst/>
              <a:ahLst/>
              <a:cxnLst/>
              <a:rect l="l" t="t" r="r" b="b"/>
              <a:pathLst>
                <a:path w="1969" h="921" extrusionOk="0">
                  <a:moveTo>
                    <a:pt x="904" y="0"/>
                  </a:moveTo>
                  <a:cubicBezTo>
                    <a:pt x="824" y="0"/>
                    <a:pt x="426" y="397"/>
                    <a:pt x="0" y="766"/>
                  </a:cubicBezTo>
                  <a:cubicBezTo>
                    <a:pt x="268" y="863"/>
                    <a:pt x="576" y="920"/>
                    <a:pt x="874" y="920"/>
                  </a:cubicBezTo>
                  <a:cubicBezTo>
                    <a:pt x="936" y="920"/>
                    <a:pt x="998" y="918"/>
                    <a:pt x="1058" y="913"/>
                  </a:cubicBezTo>
                  <a:cubicBezTo>
                    <a:pt x="1411" y="913"/>
                    <a:pt x="1734" y="766"/>
                    <a:pt x="1969" y="531"/>
                  </a:cubicBezTo>
                  <a:cubicBezTo>
                    <a:pt x="1616" y="296"/>
                    <a:pt x="1264" y="119"/>
                    <a:pt x="911" y="2"/>
                  </a:cubicBezTo>
                  <a:cubicBezTo>
                    <a:pt x="909" y="1"/>
                    <a:pt x="907" y="0"/>
                    <a:pt x="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66"/>
          <p:cNvGrpSpPr/>
          <p:nvPr/>
        </p:nvGrpSpPr>
        <p:grpSpPr>
          <a:xfrm>
            <a:off x="7414075" y="4695975"/>
            <a:ext cx="374600" cy="356600"/>
            <a:chOff x="7414075" y="4695975"/>
            <a:chExt cx="374600" cy="356600"/>
          </a:xfrm>
        </p:grpSpPr>
        <p:sp>
          <p:nvSpPr>
            <p:cNvPr id="1946" name="Google Shape;1946;p66"/>
            <p:cNvSpPr/>
            <p:nvPr/>
          </p:nvSpPr>
          <p:spPr>
            <a:xfrm>
              <a:off x="7552150" y="4969500"/>
              <a:ext cx="5900" cy="50200"/>
            </a:xfrm>
            <a:custGeom>
              <a:avLst/>
              <a:gdLst/>
              <a:ahLst/>
              <a:cxnLst/>
              <a:rect l="l" t="t" r="r" b="b"/>
              <a:pathLst>
                <a:path w="236" h="2008" extrusionOk="0">
                  <a:moveTo>
                    <a:pt x="74" y="1"/>
                  </a:moveTo>
                  <a:cubicBezTo>
                    <a:pt x="40" y="1"/>
                    <a:pt x="1" y="32"/>
                    <a:pt x="1" y="84"/>
                  </a:cubicBezTo>
                  <a:cubicBezTo>
                    <a:pt x="89" y="701"/>
                    <a:pt x="148" y="1317"/>
                    <a:pt x="148" y="1964"/>
                  </a:cubicBezTo>
                  <a:cubicBezTo>
                    <a:pt x="148" y="1993"/>
                    <a:pt x="170" y="2008"/>
                    <a:pt x="192" y="2008"/>
                  </a:cubicBezTo>
                  <a:cubicBezTo>
                    <a:pt x="214" y="2008"/>
                    <a:pt x="236" y="1993"/>
                    <a:pt x="236" y="1964"/>
                  </a:cubicBezTo>
                  <a:cubicBezTo>
                    <a:pt x="236" y="1317"/>
                    <a:pt x="206" y="671"/>
                    <a:pt x="118" y="54"/>
                  </a:cubicBezTo>
                  <a:cubicBezTo>
                    <a:pt x="118" y="17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6"/>
            <p:cNvSpPr/>
            <p:nvPr/>
          </p:nvSpPr>
          <p:spPr>
            <a:xfrm>
              <a:off x="7525900" y="5018175"/>
              <a:ext cx="48775" cy="15600"/>
            </a:xfrm>
            <a:custGeom>
              <a:avLst/>
              <a:gdLst/>
              <a:ahLst/>
              <a:cxnLst/>
              <a:rect l="l" t="t" r="r" b="b"/>
              <a:pathLst>
                <a:path w="1951" h="624" extrusionOk="0">
                  <a:moveTo>
                    <a:pt x="1173" y="1"/>
                  </a:moveTo>
                  <a:cubicBezTo>
                    <a:pt x="744" y="1"/>
                    <a:pt x="319" y="182"/>
                    <a:pt x="23" y="516"/>
                  </a:cubicBezTo>
                  <a:cubicBezTo>
                    <a:pt x="0" y="561"/>
                    <a:pt x="29" y="624"/>
                    <a:pt x="71" y="624"/>
                  </a:cubicBezTo>
                  <a:cubicBezTo>
                    <a:pt x="83" y="624"/>
                    <a:pt x="97" y="618"/>
                    <a:pt x="111" y="604"/>
                  </a:cubicBezTo>
                  <a:cubicBezTo>
                    <a:pt x="393" y="285"/>
                    <a:pt x="795" y="109"/>
                    <a:pt x="1202" y="109"/>
                  </a:cubicBezTo>
                  <a:cubicBezTo>
                    <a:pt x="1431" y="109"/>
                    <a:pt x="1662" y="165"/>
                    <a:pt x="1873" y="281"/>
                  </a:cubicBezTo>
                  <a:cubicBezTo>
                    <a:pt x="1879" y="287"/>
                    <a:pt x="1885" y="289"/>
                    <a:pt x="1892" y="289"/>
                  </a:cubicBezTo>
                  <a:cubicBezTo>
                    <a:pt x="1920" y="289"/>
                    <a:pt x="1951" y="241"/>
                    <a:pt x="1903" y="193"/>
                  </a:cubicBezTo>
                  <a:cubicBezTo>
                    <a:pt x="1675" y="63"/>
                    <a:pt x="1423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6"/>
            <p:cNvSpPr/>
            <p:nvPr/>
          </p:nvSpPr>
          <p:spPr>
            <a:xfrm>
              <a:off x="7512700" y="5013875"/>
              <a:ext cx="45875" cy="10025"/>
            </a:xfrm>
            <a:custGeom>
              <a:avLst/>
              <a:gdLst/>
              <a:ahLst/>
              <a:cxnLst/>
              <a:rect l="l" t="t" r="r" b="b"/>
              <a:pathLst>
                <a:path w="1835" h="401" extrusionOk="0">
                  <a:moveTo>
                    <a:pt x="1019" y="1"/>
                  </a:moveTo>
                  <a:cubicBezTo>
                    <a:pt x="675" y="1"/>
                    <a:pt x="335" y="106"/>
                    <a:pt x="51" y="306"/>
                  </a:cubicBezTo>
                  <a:cubicBezTo>
                    <a:pt x="1" y="332"/>
                    <a:pt x="37" y="400"/>
                    <a:pt x="67" y="400"/>
                  </a:cubicBezTo>
                  <a:cubicBezTo>
                    <a:pt x="72" y="400"/>
                    <a:pt x="76" y="398"/>
                    <a:pt x="81" y="394"/>
                  </a:cubicBezTo>
                  <a:cubicBezTo>
                    <a:pt x="360" y="197"/>
                    <a:pt x="676" y="101"/>
                    <a:pt x="993" y="101"/>
                  </a:cubicBezTo>
                  <a:cubicBezTo>
                    <a:pt x="1243" y="101"/>
                    <a:pt x="1493" y="160"/>
                    <a:pt x="1726" y="277"/>
                  </a:cubicBezTo>
                  <a:cubicBezTo>
                    <a:pt x="1734" y="281"/>
                    <a:pt x="1742" y="283"/>
                    <a:pt x="1750" y="283"/>
                  </a:cubicBezTo>
                  <a:cubicBezTo>
                    <a:pt x="1799" y="283"/>
                    <a:pt x="1835" y="214"/>
                    <a:pt x="1784" y="189"/>
                  </a:cubicBezTo>
                  <a:cubicBezTo>
                    <a:pt x="1543" y="62"/>
                    <a:pt x="1280" y="1"/>
                    <a:pt x="10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6"/>
            <p:cNvSpPr/>
            <p:nvPr/>
          </p:nvSpPr>
          <p:spPr>
            <a:xfrm>
              <a:off x="7585475" y="4988400"/>
              <a:ext cx="6375" cy="50225"/>
            </a:xfrm>
            <a:custGeom>
              <a:avLst/>
              <a:gdLst/>
              <a:ahLst/>
              <a:cxnLst/>
              <a:rect l="l" t="t" r="r" b="b"/>
              <a:pathLst>
                <a:path w="255" h="2009" extrusionOk="0">
                  <a:moveTo>
                    <a:pt x="71" y="1"/>
                  </a:moveTo>
                  <a:cubicBezTo>
                    <a:pt x="39" y="1"/>
                    <a:pt x="1" y="26"/>
                    <a:pt x="19" y="62"/>
                  </a:cubicBezTo>
                  <a:cubicBezTo>
                    <a:pt x="107" y="679"/>
                    <a:pt x="137" y="1325"/>
                    <a:pt x="137" y="1942"/>
                  </a:cubicBezTo>
                  <a:cubicBezTo>
                    <a:pt x="137" y="1986"/>
                    <a:pt x="166" y="2008"/>
                    <a:pt x="195" y="2008"/>
                  </a:cubicBezTo>
                  <a:cubicBezTo>
                    <a:pt x="225" y="2008"/>
                    <a:pt x="254" y="1986"/>
                    <a:pt x="254" y="1942"/>
                  </a:cubicBezTo>
                  <a:cubicBezTo>
                    <a:pt x="254" y="1325"/>
                    <a:pt x="195" y="679"/>
                    <a:pt x="107" y="33"/>
                  </a:cubicBezTo>
                  <a:cubicBezTo>
                    <a:pt x="107" y="10"/>
                    <a:pt x="90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6"/>
            <p:cNvSpPr/>
            <p:nvPr/>
          </p:nvSpPr>
          <p:spPr>
            <a:xfrm>
              <a:off x="7559025" y="5037275"/>
              <a:ext cx="49500" cy="15300"/>
            </a:xfrm>
            <a:custGeom>
              <a:avLst/>
              <a:gdLst/>
              <a:ahLst/>
              <a:cxnLst/>
              <a:rect l="l" t="t" r="r" b="b"/>
              <a:pathLst>
                <a:path w="1980" h="612" extrusionOk="0">
                  <a:moveTo>
                    <a:pt x="1186" y="1"/>
                  </a:moveTo>
                  <a:cubicBezTo>
                    <a:pt x="759" y="1"/>
                    <a:pt x="346" y="182"/>
                    <a:pt x="49" y="516"/>
                  </a:cubicBezTo>
                  <a:cubicBezTo>
                    <a:pt x="1" y="564"/>
                    <a:pt x="51" y="612"/>
                    <a:pt x="87" y="612"/>
                  </a:cubicBezTo>
                  <a:cubicBezTo>
                    <a:pt x="95" y="612"/>
                    <a:pt x="102" y="610"/>
                    <a:pt x="108" y="604"/>
                  </a:cubicBezTo>
                  <a:cubicBezTo>
                    <a:pt x="385" y="272"/>
                    <a:pt x="778" y="102"/>
                    <a:pt x="1178" y="102"/>
                  </a:cubicBezTo>
                  <a:cubicBezTo>
                    <a:pt x="1414" y="102"/>
                    <a:pt x="1652" y="161"/>
                    <a:pt x="1870" y="281"/>
                  </a:cubicBezTo>
                  <a:cubicBezTo>
                    <a:pt x="1879" y="285"/>
                    <a:pt x="1887" y="287"/>
                    <a:pt x="1895" y="287"/>
                  </a:cubicBezTo>
                  <a:cubicBezTo>
                    <a:pt x="1943" y="287"/>
                    <a:pt x="1980" y="218"/>
                    <a:pt x="1929" y="193"/>
                  </a:cubicBezTo>
                  <a:cubicBezTo>
                    <a:pt x="1691" y="63"/>
                    <a:pt x="1436" y="1"/>
                    <a:pt x="1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6"/>
            <p:cNvSpPr/>
            <p:nvPr/>
          </p:nvSpPr>
          <p:spPr>
            <a:xfrm>
              <a:off x="7545750" y="5032600"/>
              <a:ext cx="46675" cy="10400"/>
            </a:xfrm>
            <a:custGeom>
              <a:avLst/>
              <a:gdLst/>
              <a:ahLst/>
              <a:cxnLst/>
              <a:rect l="l" t="t" r="r" b="b"/>
              <a:pathLst>
                <a:path w="1867" h="416" extrusionOk="0">
                  <a:moveTo>
                    <a:pt x="1025" y="1"/>
                  </a:moveTo>
                  <a:cubicBezTo>
                    <a:pt x="676" y="1"/>
                    <a:pt x="335" y="104"/>
                    <a:pt x="51" y="321"/>
                  </a:cubicBezTo>
                  <a:cubicBezTo>
                    <a:pt x="1" y="346"/>
                    <a:pt x="37" y="415"/>
                    <a:pt x="86" y="415"/>
                  </a:cubicBezTo>
                  <a:cubicBezTo>
                    <a:pt x="93" y="415"/>
                    <a:pt x="102" y="413"/>
                    <a:pt x="110" y="409"/>
                  </a:cubicBezTo>
                  <a:cubicBezTo>
                    <a:pt x="377" y="209"/>
                    <a:pt x="700" y="104"/>
                    <a:pt x="1027" y="104"/>
                  </a:cubicBezTo>
                  <a:cubicBezTo>
                    <a:pt x="1276" y="104"/>
                    <a:pt x="1526" y="165"/>
                    <a:pt x="1755" y="292"/>
                  </a:cubicBezTo>
                  <a:cubicBezTo>
                    <a:pt x="1761" y="295"/>
                    <a:pt x="1768" y="296"/>
                    <a:pt x="1774" y="296"/>
                  </a:cubicBezTo>
                  <a:cubicBezTo>
                    <a:pt x="1825" y="296"/>
                    <a:pt x="1866" y="200"/>
                    <a:pt x="1814" y="174"/>
                  </a:cubicBezTo>
                  <a:cubicBezTo>
                    <a:pt x="1560" y="60"/>
                    <a:pt x="1290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6"/>
            <p:cNvSpPr/>
            <p:nvPr/>
          </p:nvSpPr>
          <p:spPr>
            <a:xfrm>
              <a:off x="7436850" y="4695975"/>
              <a:ext cx="351825" cy="301800"/>
            </a:xfrm>
            <a:custGeom>
              <a:avLst/>
              <a:gdLst/>
              <a:ahLst/>
              <a:cxnLst/>
              <a:rect l="l" t="t" r="r" b="b"/>
              <a:pathLst>
                <a:path w="14073" h="12072" extrusionOk="0">
                  <a:moveTo>
                    <a:pt x="3505" y="1"/>
                  </a:moveTo>
                  <a:cubicBezTo>
                    <a:pt x="3434" y="1"/>
                    <a:pt x="3363" y="3"/>
                    <a:pt x="3291" y="8"/>
                  </a:cubicBezTo>
                  <a:cubicBezTo>
                    <a:pt x="1411" y="155"/>
                    <a:pt x="1" y="1771"/>
                    <a:pt x="147" y="3651"/>
                  </a:cubicBezTo>
                  <a:cubicBezTo>
                    <a:pt x="206" y="4385"/>
                    <a:pt x="500" y="5061"/>
                    <a:pt x="970" y="5619"/>
                  </a:cubicBezTo>
                  <a:cubicBezTo>
                    <a:pt x="970" y="5884"/>
                    <a:pt x="970" y="6119"/>
                    <a:pt x="970" y="6354"/>
                  </a:cubicBezTo>
                  <a:cubicBezTo>
                    <a:pt x="941" y="7617"/>
                    <a:pt x="1058" y="8939"/>
                    <a:pt x="1763" y="10026"/>
                  </a:cubicBezTo>
                  <a:cubicBezTo>
                    <a:pt x="2651" y="11344"/>
                    <a:pt x="4352" y="12071"/>
                    <a:pt x="6032" y="12071"/>
                  </a:cubicBezTo>
                  <a:cubicBezTo>
                    <a:pt x="6186" y="12071"/>
                    <a:pt x="6340" y="12065"/>
                    <a:pt x="6493" y="12053"/>
                  </a:cubicBezTo>
                  <a:cubicBezTo>
                    <a:pt x="8285" y="11847"/>
                    <a:pt x="9959" y="11025"/>
                    <a:pt x="11223" y="9703"/>
                  </a:cubicBezTo>
                  <a:cubicBezTo>
                    <a:pt x="12398" y="8439"/>
                    <a:pt x="13367" y="6970"/>
                    <a:pt x="14072" y="5355"/>
                  </a:cubicBezTo>
                  <a:lnTo>
                    <a:pt x="13984" y="5296"/>
                  </a:lnTo>
                  <a:cubicBezTo>
                    <a:pt x="13103" y="4708"/>
                    <a:pt x="12192" y="4180"/>
                    <a:pt x="11252" y="3739"/>
                  </a:cubicBezTo>
                  <a:cubicBezTo>
                    <a:pt x="10841" y="3533"/>
                    <a:pt x="10312" y="3269"/>
                    <a:pt x="9842" y="3063"/>
                  </a:cubicBezTo>
                  <a:cubicBezTo>
                    <a:pt x="9313" y="2828"/>
                    <a:pt x="8726" y="2711"/>
                    <a:pt x="8138" y="2711"/>
                  </a:cubicBezTo>
                  <a:cubicBezTo>
                    <a:pt x="7639" y="2711"/>
                    <a:pt x="7139" y="2769"/>
                    <a:pt x="6640" y="2828"/>
                  </a:cubicBezTo>
                  <a:cubicBezTo>
                    <a:pt x="6302" y="1253"/>
                    <a:pt x="5102" y="1"/>
                    <a:pt x="3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6"/>
            <p:cNvSpPr/>
            <p:nvPr/>
          </p:nvSpPr>
          <p:spPr>
            <a:xfrm>
              <a:off x="7507350" y="4832950"/>
              <a:ext cx="252900" cy="110150"/>
            </a:xfrm>
            <a:custGeom>
              <a:avLst/>
              <a:gdLst/>
              <a:ahLst/>
              <a:cxnLst/>
              <a:rect l="l" t="t" r="r" b="b"/>
              <a:pathLst>
                <a:path w="10116" h="4406" extrusionOk="0">
                  <a:moveTo>
                    <a:pt x="9538" y="622"/>
                  </a:moveTo>
                  <a:cubicBezTo>
                    <a:pt x="9070" y="1638"/>
                    <a:pt x="8323" y="2525"/>
                    <a:pt x="7375" y="3166"/>
                  </a:cubicBezTo>
                  <a:cubicBezTo>
                    <a:pt x="6444" y="3772"/>
                    <a:pt x="5369" y="4075"/>
                    <a:pt x="4269" y="4075"/>
                  </a:cubicBezTo>
                  <a:cubicBezTo>
                    <a:pt x="3876" y="4075"/>
                    <a:pt x="3480" y="4037"/>
                    <a:pt x="3085" y="3959"/>
                  </a:cubicBezTo>
                  <a:cubicBezTo>
                    <a:pt x="2351" y="3812"/>
                    <a:pt x="1675" y="3372"/>
                    <a:pt x="1235" y="2755"/>
                  </a:cubicBezTo>
                  <a:cubicBezTo>
                    <a:pt x="1029" y="2461"/>
                    <a:pt x="882" y="2138"/>
                    <a:pt x="735" y="1815"/>
                  </a:cubicBezTo>
                  <a:cubicBezTo>
                    <a:pt x="676" y="1638"/>
                    <a:pt x="618" y="1491"/>
                    <a:pt x="588" y="1315"/>
                  </a:cubicBezTo>
                  <a:cubicBezTo>
                    <a:pt x="530" y="1227"/>
                    <a:pt x="530" y="1168"/>
                    <a:pt x="500" y="1080"/>
                  </a:cubicBezTo>
                  <a:lnTo>
                    <a:pt x="500" y="1080"/>
                  </a:lnTo>
                  <a:cubicBezTo>
                    <a:pt x="588" y="1110"/>
                    <a:pt x="647" y="1168"/>
                    <a:pt x="735" y="1227"/>
                  </a:cubicBezTo>
                  <a:cubicBezTo>
                    <a:pt x="1823" y="1807"/>
                    <a:pt x="3049" y="2089"/>
                    <a:pt x="4284" y="2089"/>
                  </a:cubicBezTo>
                  <a:cubicBezTo>
                    <a:pt x="4550" y="2089"/>
                    <a:pt x="4817" y="2076"/>
                    <a:pt x="5083" y="2050"/>
                  </a:cubicBezTo>
                  <a:cubicBezTo>
                    <a:pt x="6650" y="1943"/>
                    <a:pt x="8193" y="1453"/>
                    <a:pt x="9538" y="622"/>
                  </a:cubicBezTo>
                  <a:close/>
                  <a:moveTo>
                    <a:pt x="9857" y="1"/>
                  </a:moveTo>
                  <a:cubicBezTo>
                    <a:pt x="9820" y="1"/>
                    <a:pt x="9783" y="8"/>
                    <a:pt x="9754" y="23"/>
                  </a:cubicBezTo>
                  <a:cubicBezTo>
                    <a:pt x="8344" y="1021"/>
                    <a:pt x="6669" y="1609"/>
                    <a:pt x="4936" y="1668"/>
                  </a:cubicBezTo>
                  <a:cubicBezTo>
                    <a:pt x="4723" y="1682"/>
                    <a:pt x="4510" y="1690"/>
                    <a:pt x="4298" y="1690"/>
                  </a:cubicBezTo>
                  <a:cubicBezTo>
                    <a:pt x="3660" y="1690"/>
                    <a:pt x="3027" y="1624"/>
                    <a:pt x="2410" y="1491"/>
                  </a:cubicBezTo>
                  <a:cubicBezTo>
                    <a:pt x="2028" y="1374"/>
                    <a:pt x="1617" y="1256"/>
                    <a:pt x="1264" y="1080"/>
                  </a:cubicBezTo>
                  <a:cubicBezTo>
                    <a:pt x="1088" y="992"/>
                    <a:pt x="941" y="904"/>
                    <a:pt x="765" y="786"/>
                  </a:cubicBezTo>
                  <a:cubicBezTo>
                    <a:pt x="696" y="735"/>
                    <a:pt x="608" y="704"/>
                    <a:pt x="517" y="704"/>
                  </a:cubicBezTo>
                  <a:cubicBezTo>
                    <a:pt x="452" y="704"/>
                    <a:pt x="385" y="720"/>
                    <a:pt x="324" y="757"/>
                  </a:cubicBezTo>
                  <a:cubicBezTo>
                    <a:pt x="1" y="933"/>
                    <a:pt x="206" y="1345"/>
                    <a:pt x="295" y="1638"/>
                  </a:cubicBezTo>
                  <a:cubicBezTo>
                    <a:pt x="412" y="1991"/>
                    <a:pt x="588" y="2343"/>
                    <a:pt x="765" y="2667"/>
                  </a:cubicBezTo>
                  <a:cubicBezTo>
                    <a:pt x="1146" y="3342"/>
                    <a:pt x="1734" y="3842"/>
                    <a:pt x="2439" y="4135"/>
                  </a:cubicBezTo>
                  <a:cubicBezTo>
                    <a:pt x="3026" y="4316"/>
                    <a:pt x="3635" y="4406"/>
                    <a:pt x="4245" y="4406"/>
                  </a:cubicBezTo>
                  <a:cubicBezTo>
                    <a:pt x="5220" y="4406"/>
                    <a:pt x="6195" y="4176"/>
                    <a:pt x="7081" y="3724"/>
                  </a:cubicBezTo>
                  <a:cubicBezTo>
                    <a:pt x="8462" y="2976"/>
                    <a:pt x="9505" y="1777"/>
                    <a:pt x="10044" y="320"/>
                  </a:cubicBezTo>
                  <a:lnTo>
                    <a:pt x="10044" y="320"/>
                  </a:lnTo>
                  <a:cubicBezTo>
                    <a:pt x="10064" y="291"/>
                    <a:pt x="10076" y="257"/>
                    <a:pt x="10080" y="223"/>
                  </a:cubicBezTo>
                  <a:lnTo>
                    <a:pt x="10080" y="223"/>
                  </a:lnTo>
                  <a:cubicBezTo>
                    <a:pt x="10115" y="144"/>
                    <a:pt x="10064" y="78"/>
                    <a:pt x="9988" y="51"/>
                  </a:cubicBezTo>
                  <a:lnTo>
                    <a:pt x="9988" y="51"/>
                  </a:lnTo>
                  <a:lnTo>
                    <a:pt x="9960" y="23"/>
                  </a:lnTo>
                  <a:cubicBezTo>
                    <a:pt x="9930" y="8"/>
                    <a:pt x="9894" y="1"/>
                    <a:pt x="9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6"/>
            <p:cNvSpPr/>
            <p:nvPr/>
          </p:nvSpPr>
          <p:spPr>
            <a:xfrm>
              <a:off x="7469175" y="4754175"/>
              <a:ext cx="16900" cy="14675"/>
            </a:xfrm>
            <a:custGeom>
              <a:avLst/>
              <a:gdLst/>
              <a:ahLst/>
              <a:cxnLst/>
              <a:rect l="l" t="t" r="r" b="b"/>
              <a:pathLst>
                <a:path w="676" h="587" extrusionOk="0">
                  <a:moveTo>
                    <a:pt x="294" y="1"/>
                  </a:moveTo>
                  <a:cubicBezTo>
                    <a:pt x="118" y="1"/>
                    <a:pt x="0" y="177"/>
                    <a:pt x="0" y="353"/>
                  </a:cubicBezTo>
                  <a:cubicBezTo>
                    <a:pt x="36" y="497"/>
                    <a:pt x="160" y="586"/>
                    <a:pt x="292" y="586"/>
                  </a:cubicBezTo>
                  <a:cubicBezTo>
                    <a:pt x="375" y="586"/>
                    <a:pt x="461" y="551"/>
                    <a:pt x="529" y="471"/>
                  </a:cubicBezTo>
                  <a:cubicBezTo>
                    <a:pt x="676" y="295"/>
                    <a:pt x="558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6"/>
            <p:cNvSpPr/>
            <p:nvPr/>
          </p:nvSpPr>
          <p:spPr>
            <a:xfrm>
              <a:off x="7414075" y="4776950"/>
              <a:ext cx="49250" cy="28750"/>
            </a:xfrm>
            <a:custGeom>
              <a:avLst/>
              <a:gdLst/>
              <a:ahLst/>
              <a:cxnLst/>
              <a:rect l="l" t="t" r="r" b="b"/>
              <a:pathLst>
                <a:path w="1970" h="1150" extrusionOk="0">
                  <a:moveTo>
                    <a:pt x="1058" y="1"/>
                  </a:moveTo>
                  <a:cubicBezTo>
                    <a:pt x="677" y="118"/>
                    <a:pt x="324" y="294"/>
                    <a:pt x="1" y="529"/>
                  </a:cubicBezTo>
                  <a:cubicBezTo>
                    <a:pt x="206" y="823"/>
                    <a:pt x="441" y="1146"/>
                    <a:pt x="853" y="1146"/>
                  </a:cubicBezTo>
                  <a:cubicBezTo>
                    <a:pt x="883" y="1148"/>
                    <a:pt x="914" y="1149"/>
                    <a:pt x="946" y="1149"/>
                  </a:cubicBezTo>
                  <a:cubicBezTo>
                    <a:pt x="1344" y="1149"/>
                    <a:pt x="1831" y="984"/>
                    <a:pt x="1940" y="794"/>
                  </a:cubicBezTo>
                  <a:lnTo>
                    <a:pt x="1969" y="735"/>
                  </a:lnTo>
                  <a:cubicBezTo>
                    <a:pt x="1705" y="441"/>
                    <a:pt x="1382" y="206"/>
                    <a:pt x="1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6"/>
            <p:cNvSpPr/>
            <p:nvPr/>
          </p:nvSpPr>
          <p:spPr>
            <a:xfrm>
              <a:off x="7414075" y="4776225"/>
              <a:ext cx="49250" cy="21575"/>
            </a:xfrm>
            <a:custGeom>
              <a:avLst/>
              <a:gdLst/>
              <a:ahLst/>
              <a:cxnLst/>
              <a:rect l="l" t="t" r="r" b="b"/>
              <a:pathLst>
                <a:path w="1970" h="863" extrusionOk="0">
                  <a:moveTo>
                    <a:pt x="1058" y="0"/>
                  </a:moveTo>
                  <a:cubicBezTo>
                    <a:pt x="706" y="118"/>
                    <a:pt x="353" y="294"/>
                    <a:pt x="1" y="500"/>
                  </a:cubicBezTo>
                  <a:cubicBezTo>
                    <a:pt x="236" y="735"/>
                    <a:pt x="559" y="852"/>
                    <a:pt x="882" y="852"/>
                  </a:cubicBezTo>
                  <a:cubicBezTo>
                    <a:pt x="972" y="859"/>
                    <a:pt x="1061" y="863"/>
                    <a:pt x="1148" y="863"/>
                  </a:cubicBezTo>
                  <a:cubicBezTo>
                    <a:pt x="1430" y="863"/>
                    <a:pt x="1700" y="824"/>
                    <a:pt x="1969" y="735"/>
                  </a:cubicBezTo>
                  <a:cubicBezTo>
                    <a:pt x="1499" y="411"/>
                    <a:pt x="111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7" name="Google Shape;1957;p66"/>
          <p:cNvGrpSpPr/>
          <p:nvPr/>
        </p:nvGrpSpPr>
        <p:grpSpPr>
          <a:xfrm>
            <a:off x="6061200" y="3844876"/>
            <a:ext cx="1137673" cy="1298619"/>
            <a:chOff x="6061200" y="3844876"/>
            <a:chExt cx="1137673" cy="1298619"/>
          </a:xfrm>
        </p:grpSpPr>
        <p:sp>
          <p:nvSpPr>
            <p:cNvPr id="1958" name="Google Shape;1958;p66"/>
            <p:cNvSpPr/>
            <p:nvPr/>
          </p:nvSpPr>
          <p:spPr>
            <a:xfrm>
              <a:off x="7101488" y="4047429"/>
              <a:ext cx="97386" cy="91907"/>
            </a:xfrm>
            <a:custGeom>
              <a:avLst/>
              <a:gdLst/>
              <a:ahLst/>
              <a:cxnLst/>
              <a:rect l="l" t="t" r="r" b="b"/>
              <a:pathLst>
                <a:path w="3644" h="3439" extrusionOk="0">
                  <a:moveTo>
                    <a:pt x="941" y="1"/>
                  </a:moveTo>
                  <a:lnTo>
                    <a:pt x="1" y="2263"/>
                  </a:lnTo>
                  <a:cubicBezTo>
                    <a:pt x="1176" y="2792"/>
                    <a:pt x="2380" y="3174"/>
                    <a:pt x="3643" y="3438"/>
                  </a:cubicBezTo>
                  <a:cubicBezTo>
                    <a:pt x="3085" y="2057"/>
                    <a:pt x="2145" y="853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6"/>
            <p:cNvSpPr/>
            <p:nvPr/>
          </p:nvSpPr>
          <p:spPr>
            <a:xfrm>
              <a:off x="6452193" y="4878890"/>
              <a:ext cx="259660" cy="264604"/>
            </a:xfrm>
            <a:custGeom>
              <a:avLst/>
              <a:gdLst/>
              <a:ahLst/>
              <a:cxnLst/>
              <a:rect l="l" t="t" r="r" b="b"/>
              <a:pathLst>
                <a:path w="9716" h="9901" extrusionOk="0">
                  <a:moveTo>
                    <a:pt x="1939" y="1"/>
                  </a:moveTo>
                  <a:lnTo>
                    <a:pt x="1939" y="1"/>
                  </a:lnTo>
                  <a:cubicBezTo>
                    <a:pt x="1998" y="1499"/>
                    <a:pt x="1969" y="3262"/>
                    <a:pt x="2116" y="4760"/>
                  </a:cubicBezTo>
                  <a:cubicBezTo>
                    <a:pt x="2321" y="6552"/>
                    <a:pt x="0" y="6493"/>
                    <a:pt x="471" y="6934"/>
                  </a:cubicBezTo>
                  <a:cubicBezTo>
                    <a:pt x="2498" y="6963"/>
                    <a:pt x="4378" y="8021"/>
                    <a:pt x="5465" y="9783"/>
                  </a:cubicBezTo>
                  <a:cubicBezTo>
                    <a:pt x="5523" y="8873"/>
                    <a:pt x="5142" y="8021"/>
                    <a:pt x="4466" y="7433"/>
                  </a:cubicBezTo>
                  <a:cubicBezTo>
                    <a:pt x="4729" y="7392"/>
                    <a:pt x="4991" y="7372"/>
                    <a:pt x="5252" y="7372"/>
                  </a:cubicBezTo>
                  <a:cubicBezTo>
                    <a:pt x="7032" y="7372"/>
                    <a:pt x="8714" y="8312"/>
                    <a:pt x="9636" y="9901"/>
                  </a:cubicBezTo>
                  <a:cubicBezTo>
                    <a:pt x="9716" y="8259"/>
                    <a:pt x="8172" y="6761"/>
                    <a:pt x="6555" y="6761"/>
                  </a:cubicBezTo>
                  <a:cubicBezTo>
                    <a:pt x="6378" y="6761"/>
                    <a:pt x="6200" y="6779"/>
                    <a:pt x="6023" y="6816"/>
                  </a:cubicBezTo>
                  <a:lnTo>
                    <a:pt x="7756" y="6258"/>
                  </a:lnTo>
                  <a:cubicBezTo>
                    <a:pt x="7392" y="5907"/>
                    <a:pt x="6929" y="5786"/>
                    <a:pt x="6433" y="5786"/>
                  </a:cubicBezTo>
                  <a:cubicBezTo>
                    <a:pt x="5808" y="5786"/>
                    <a:pt x="5130" y="5977"/>
                    <a:pt x="4525" y="6141"/>
                  </a:cubicBezTo>
                  <a:cubicBezTo>
                    <a:pt x="4319" y="6214"/>
                    <a:pt x="4106" y="6251"/>
                    <a:pt x="3893" y="6251"/>
                  </a:cubicBezTo>
                  <a:cubicBezTo>
                    <a:pt x="3680" y="6251"/>
                    <a:pt x="3467" y="6214"/>
                    <a:pt x="3261" y="6141"/>
                  </a:cubicBezTo>
                  <a:cubicBezTo>
                    <a:pt x="2556" y="5729"/>
                    <a:pt x="2821" y="4730"/>
                    <a:pt x="2938" y="3937"/>
                  </a:cubicBezTo>
                  <a:cubicBezTo>
                    <a:pt x="3173" y="2233"/>
                    <a:pt x="3173" y="1058"/>
                    <a:pt x="3438" y="177"/>
                  </a:cubicBezTo>
                  <a:lnTo>
                    <a:pt x="19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6"/>
            <p:cNvSpPr/>
            <p:nvPr/>
          </p:nvSpPr>
          <p:spPr>
            <a:xfrm>
              <a:off x="6745050" y="4851416"/>
              <a:ext cx="270885" cy="222993"/>
            </a:xfrm>
            <a:custGeom>
              <a:avLst/>
              <a:gdLst/>
              <a:ahLst/>
              <a:cxnLst/>
              <a:rect l="l" t="t" r="r" b="b"/>
              <a:pathLst>
                <a:path w="10136" h="8344" extrusionOk="0">
                  <a:moveTo>
                    <a:pt x="735" y="0"/>
                  </a:moveTo>
                  <a:cubicBezTo>
                    <a:pt x="1087" y="1469"/>
                    <a:pt x="1410" y="2850"/>
                    <a:pt x="1880" y="4290"/>
                  </a:cubicBezTo>
                  <a:cubicBezTo>
                    <a:pt x="2350" y="5817"/>
                    <a:pt x="0" y="5994"/>
                    <a:pt x="558" y="6552"/>
                  </a:cubicBezTo>
                  <a:cubicBezTo>
                    <a:pt x="927" y="6481"/>
                    <a:pt x="1298" y="6447"/>
                    <a:pt x="1667" y="6447"/>
                  </a:cubicBezTo>
                  <a:cubicBezTo>
                    <a:pt x="3301" y="6447"/>
                    <a:pt x="4896" y="7122"/>
                    <a:pt x="6023" y="8344"/>
                  </a:cubicBezTo>
                  <a:cubicBezTo>
                    <a:pt x="5905" y="7462"/>
                    <a:pt x="5376" y="6669"/>
                    <a:pt x="4583" y="6258"/>
                  </a:cubicBezTo>
                  <a:cubicBezTo>
                    <a:pt x="5170" y="6039"/>
                    <a:pt x="5777" y="5932"/>
                    <a:pt x="6377" y="5932"/>
                  </a:cubicBezTo>
                  <a:cubicBezTo>
                    <a:pt x="7791" y="5932"/>
                    <a:pt x="9166" y="6525"/>
                    <a:pt x="10136" y="7639"/>
                  </a:cubicBezTo>
                  <a:cubicBezTo>
                    <a:pt x="9923" y="6178"/>
                    <a:pt x="8464" y="5114"/>
                    <a:pt x="7030" y="5114"/>
                  </a:cubicBezTo>
                  <a:cubicBezTo>
                    <a:pt x="6677" y="5114"/>
                    <a:pt x="6325" y="5178"/>
                    <a:pt x="5993" y="5318"/>
                  </a:cubicBezTo>
                  <a:lnTo>
                    <a:pt x="5993" y="5318"/>
                  </a:lnTo>
                  <a:lnTo>
                    <a:pt x="7580" y="4436"/>
                  </a:lnTo>
                  <a:cubicBezTo>
                    <a:pt x="7305" y="4257"/>
                    <a:pt x="7006" y="4184"/>
                    <a:pt x="6695" y="4184"/>
                  </a:cubicBezTo>
                  <a:cubicBezTo>
                    <a:pt x="5937" y="4184"/>
                    <a:pt x="5106" y="4612"/>
                    <a:pt x="4378" y="4965"/>
                  </a:cubicBezTo>
                  <a:cubicBezTo>
                    <a:pt x="4115" y="5140"/>
                    <a:pt x="3804" y="5234"/>
                    <a:pt x="3480" y="5234"/>
                  </a:cubicBezTo>
                  <a:cubicBezTo>
                    <a:pt x="3369" y="5234"/>
                    <a:pt x="3256" y="5223"/>
                    <a:pt x="3144" y="5200"/>
                  </a:cubicBezTo>
                  <a:cubicBezTo>
                    <a:pt x="2380" y="4936"/>
                    <a:pt x="2292" y="3908"/>
                    <a:pt x="2380" y="3115"/>
                  </a:cubicBezTo>
                  <a:cubicBezTo>
                    <a:pt x="2468" y="2174"/>
                    <a:pt x="2556" y="1234"/>
                    <a:pt x="2644" y="294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6"/>
            <p:cNvSpPr/>
            <p:nvPr/>
          </p:nvSpPr>
          <p:spPr>
            <a:xfrm>
              <a:off x="7060678" y="4092970"/>
              <a:ext cx="84023" cy="126837"/>
            </a:xfrm>
            <a:custGeom>
              <a:avLst/>
              <a:gdLst/>
              <a:ahLst/>
              <a:cxnLst/>
              <a:rect l="l" t="t" r="r" b="b"/>
              <a:pathLst>
                <a:path w="3144" h="4746" extrusionOk="0">
                  <a:moveTo>
                    <a:pt x="1205" y="1"/>
                  </a:moveTo>
                  <a:lnTo>
                    <a:pt x="88" y="2351"/>
                  </a:lnTo>
                  <a:cubicBezTo>
                    <a:pt x="0" y="3056"/>
                    <a:pt x="235" y="3790"/>
                    <a:pt x="734" y="4349"/>
                  </a:cubicBezTo>
                  <a:cubicBezTo>
                    <a:pt x="1006" y="4605"/>
                    <a:pt x="1387" y="4746"/>
                    <a:pt x="1752" y="4746"/>
                  </a:cubicBezTo>
                  <a:cubicBezTo>
                    <a:pt x="2098" y="4746"/>
                    <a:pt x="2430" y="4620"/>
                    <a:pt x="2644" y="4349"/>
                  </a:cubicBezTo>
                  <a:cubicBezTo>
                    <a:pt x="3143" y="3702"/>
                    <a:pt x="2791" y="2762"/>
                    <a:pt x="2291" y="2116"/>
                  </a:cubicBezTo>
                  <a:cubicBezTo>
                    <a:pt x="1821" y="1470"/>
                    <a:pt x="1205" y="823"/>
                    <a:pt x="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6"/>
            <p:cNvSpPr/>
            <p:nvPr/>
          </p:nvSpPr>
          <p:spPr>
            <a:xfrm>
              <a:off x="7008055" y="3844876"/>
              <a:ext cx="179031" cy="172750"/>
            </a:xfrm>
            <a:custGeom>
              <a:avLst/>
              <a:gdLst/>
              <a:ahLst/>
              <a:cxnLst/>
              <a:rect l="l" t="t" r="r" b="b"/>
              <a:pathLst>
                <a:path w="6699" h="6464" extrusionOk="0">
                  <a:moveTo>
                    <a:pt x="471" y="0"/>
                  </a:moveTo>
                  <a:cubicBezTo>
                    <a:pt x="30" y="1205"/>
                    <a:pt x="1" y="2527"/>
                    <a:pt x="324" y="3761"/>
                  </a:cubicBezTo>
                  <a:lnTo>
                    <a:pt x="4495" y="6464"/>
                  </a:lnTo>
                  <a:lnTo>
                    <a:pt x="6141" y="5288"/>
                  </a:lnTo>
                  <a:cubicBezTo>
                    <a:pt x="6405" y="5112"/>
                    <a:pt x="6699" y="4789"/>
                    <a:pt x="6523" y="4525"/>
                  </a:cubicBezTo>
                  <a:cubicBezTo>
                    <a:pt x="6258" y="4201"/>
                    <a:pt x="5671" y="4495"/>
                    <a:pt x="5406" y="4201"/>
                  </a:cubicBezTo>
                  <a:cubicBezTo>
                    <a:pt x="5083" y="3820"/>
                    <a:pt x="5847" y="3203"/>
                    <a:pt x="5494" y="2791"/>
                  </a:cubicBezTo>
                  <a:cubicBezTo>
                    <a:pt x="5421" y="2705"/>
                    <a:pt x="5331" y="2672"/>
                    <a:pt x="5230" y="2672"/>
                  </a:cubicBezTo>
                  <a:cubicBezTo>
                    <a:pt x="4938" y="2672"/>
                    <a:pt x="4555" y="2939"/>
                    <a:pt x="4210" y="2939"/>
                  </a:cubicBezTo>
                  <a:cubicBezTo>
                    <a:pt x="4147" y="2939"/>
                    <a:pt x="4085" y="2930"/>
                    <a:pt x="4025" y="2909"/>
                  </a:cubicBezTo>
                  <a:cubicBezTo>
                    <a:pt x="3644" y="2762"/>
                    <a:pt x="3673" y="2204"/>
                    <a:pt x="3761" y="1763"/>
                  </a:cubicBezTo>
                  <a:cubicBezTo>
                    <a:pt x="3845" y="1370"/>
                    <a:pt x="3715" y="790"/>
                    <a:pt x="3345" y="790"/>
                  </a:cubicBezTo>
                  <a:cubicBezTo>
                    <a:pt x="3327" y="790"/>
                    <a:pt x="3309" y="791"/>
                    <a:pt x="3291" y="794"/>
                  </a:cubicBezTo>
                  <a:cubicBezTo>
                    <a:pt x="3144" y="823"/>
                    <a:pt x="2997" y="882"/>
                    <a:pt x="2909" y="970"/>
                  </a:cubicBezTo>
                  <a:lnTo>
                    <a:pt x="1940" y="1763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6"/>
            <p:cNvSpPr/>
            <p:nvPr/>
          </p:nvSpPr>
          <p:spPr>
            <a:xfrm>
              <a:off x="6061200" y="3951351"/>
              <a:ext cx="1091342" cy="981395"/>
            </a:xfrm>
            <a:custGeom>
              <a:avLst/>
              <a:gdLst/>
              <a:ahLst/>
              <a:cxnLst/>
              <a:rect l="l" t="t" r="r" b="b"/>
              <a:pathLst>
                <a:path w="40836" h="36722" extrusionOk="0">
                  <a:moveTo>
                    <a:pt x="36573" y="1"/>
                  </a:moveTo>
                  <a:cubicBezTo>
                    <a:pt x="34922" y="1"/>
                    <a:pt x="33314" y="943"/>
                    <a:pt x="32169" y="2215"/>
                  </a:cubicBezTo>
                  <a:cubicBezTo>
                    <a:pt x="30876" y="3655"/>
                    <a:pt x="30054" y="5476"/>
                    <a:pt x="29143" y="7209"/>
                  </a:cubicBezTo>
                  <a:cubicBezTo>
                    <a:pt x="27498" y="10294"/>
                    <a:pt x="25265" y="13320"/>
                    <a:pt x="22004" y="14554"/>
                  </a:cubicBezTo>
                  <a:cubicBezTo>
                    <a:pt x="20937" y="14949"/>
                    <a:pt x="19811" y="15134"/>
                    <a:pt x="18681" y="15134"/>
                  </a:cubicBezTo>
                  <a:cubicBezTo>
                    <a:pt x="16700" y="15134"/>
                    <a:pt x="14706" y="14565"/>
                    <a:pt x="12985" y="13555"/>
                  </a:cubicBezTo>
                  <a:cubicBezTo>
                    <a:pt x="10283" y="11998"/>
                    <a:pt x="8226" y="9501"/>
                    <a:pt x="6757" y="6739"/>
                  </a:cubicBezTo>
                  <a:cubicBezTo>
                    <a:pt x="6052" y="7356"/>
                    <a:pt x="5523" y="8179"/>
                    <a:pt x="5288" y="9060"/>
                  </a:cubicBezTo>
                  <a:cubicBezTo>
                    <a:pt x="4701" y="8854"/>
                    <a:pt x="4231" y="8443"/>
                    <a:pt x="3937" y="7914"/>
                  </a:cubicBezTo>
                  <a:cubicBezTo>
                    <a:pt x="3555" y="8561"/>
                    <a:pt x="3203" y="9178"/>
                    <a:pt x="2821" y="9824"/>
                  </a:cubicBezTo>
                  <a:cubicBezTo>
                    <a:pt x="2233" y="9824"/>
                    <a:pt x="2028" y="9089"/>
                    <a:pt x="1763" y="8561"/>
                  </a:cubicBezTo>
                  <a:cubicBezTo>
                    <a:pt x="1664" y="8352"/>
                    <a:pt x="1549" y="8263"/>
                    <a:pt x="1439" y="8263"/>
                  </a:cubicBezTo>
                  <a:cubicBezTo>
                    <a:pt x="1255" y="8263"/>
                    <a:pt x="1084" y="8516"/>
                    <a:pt x="1029" y="8884"/>
                  </a:cubicBezTo>
                  <a:lnTo>
                    <a:pt x="970" y="9560"/>
                  </a:lnTo>
                  <a:cubicBezTo>
                    <a:pt x="1" y="13614"/>
                    <a:pt x="941" y="17903"/>
                    <a:pt x="3526" y="21164"/>
                  </a:cubicBezTo>
                  <a:cubicBezTo>
                    <a:pt x="4701" y="22633"/>
                    <a:pt x="6170" y="23837"/>
                    <a:pt x="7492" y="25159"/>
                  </a:cubicBezTo>
                  <a:cubicBezTo>
                    <a:pt x="9401" y="27069"/>
                    <a:pt x="10988" y="29213"/>
                    <a:pt x="12222" y="31593"/>
                  </a:cubicBezTo>
                  <a:cubicBezTo>
                    <a:pt x="12897" y="32856"/>
                    <a:pt x="13485" y="34178"/>
                    <a:pt x="14454" y="35235"/>
                  </a:cubicBezTo>
                  <a:cubicBezTo>
                    <a:pt x="15242" y="36095"/>
                    <a:pt x="16379" y="36721"/>
                    <a:pt x="17518" y="36721"/>
                  </a:cubicBezTo>
                  <a:cubicBezTo>
                    <a:pt x="17781" y="36721"/>
                    <a:pt x="18044" y="36688"/>
                    <a:pt x="18303" y="36616"/>
                  </a:cubicBezTo>
                  <a:cubicBezTo>
                    <a:pt x="19830" y="36176"/>
                    <a:pt x="20859" y="34530"/>
                    <a:pt x="22445" y="34413"/>
                  </a:cubicBezTo>
                  <a:cubicBezTo>
                    <a:pt x="22506" y="34408"/>
                    <a:pt x="22567" y="34406"/>
                    <a:pt x="22627" y="34406"/>
                  </a:cubicBezTo>
                  <a:cubicBezTo>
                    <a:pt x="24019" y="34406"/>
                    <a:pt x="25238" y="35650"/>
                    <a:pt x="26646" y="35735"/>
                  </a:cubicBezTo>
                  <a:cubicBezTo>
                    <a:pt x="26716" y="35740"/>
                    <a:pt x="26785" y="35743"/>
                    <a:pt x="26854" y="35743"/>
                  </a:cubicBezTo>
                  <a:cubicBezTo>
                    <a:pt x="28267" y="35743"/>
                    <a:pt x="29515" y="34627"/>
                    <a:pt x="30524" y="33590"/>
                  </a:cubicBezTo>
                  <a:cubicBezTo>
                    <a:pt x="33021" y="31005"/>
                    <a:pt x="35430" y="28302"/>
                    <a:pt x="37134" y="25130"/>
                  </a:cubicBezTo>
                  <a:cubicBezTo>
                    <a:pt x="38838" y="21986"/>
                    <a:pt x="39778" y="18285"/>
                    <a:pt x="39073" y="14759"/>
                  </a:cubicBezTo>
                  <a:cubicBezTo>
                    <a:pt x="38514" y="11968"/>
                    <a:pt x="37046" y="8943"/>
                    <a:pt x="38514" y="6534"/>
                  </a:cubicBezTo>
                  <a:cubicBezTo>
                    <a:pt x="38984" y="5799"/>
                    <a:pt x="39719" y="5212"/>
                    <a:pt x="40071" y="4389"/>
                  </a:cubicBezTo>
                  <a:cubicBezTo>
                    <a:pt x="40835" y="2597"/>
                    <a:pt x="39278" y="423"/>
                    <a:pt x="37339" y="71"/>
                  </a:cubicBezTo>
                  <a:cubicBezTo>
                    <a:pt x="37084" y="23"/>
                    <a:pt x="36828" y="1"/>
                    <a:pt x="36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6"/>
            <p:cNvSpPr/>
            <p:nvPr/>
          </p:nvSpPr>
          <p:spPr>
            <a:xfrm>
              <a:off x="6295154" y="4268237"/>
              <a:ext cx="729405" cy="474075"/>
            </a:xfrm>
            <a:custGeom>
              <a:avLst/>
              <a:gdLst/>
              <a:ahLst/>
              <a:cxnLst/>
              <a:rect l="l" t="t" r="r" b="b"/>
              <a:pathLst>
                <a:path w="27293" h="17739" extrusionOk="0">
                  <a:moveTo>
                    <a:pt x="23220" y="1"/>
                  </a:moveTo>
                  <a:cubicBezTo>
                    <a:pt x="22929" y="1"/>
                    <a:pt x="22638" y="45"/>
                    <a:pt x="22357" y="141"/>
                  </a:cubicBezTo>
                  <a:cubicBezTo>
                    <a:pt x="21593" y="435"/>
                    <a:pt x="20977" y="1052"/>
                    <a:pt x="20389" y="1610"/>
                  </a:cubicBezTo>
                  <a:cubicBezTo>
                    <a:pt x="17264" y="4444"/>
                    <a:pt x="13037" y="5941"/>
                    <a:pt x="8828" y="5941"/>
                  </a:cubicBezTo>
                  <a:cubicBezTo>
                    <a:pt x="6232" y="5941"/>
                    <a:pt x="3643" y="5372"/>
                    <a:pt x="1323" y="4195"/>
                  </a:cubicBezTo>
                  <a:lnTo>
                    <a:pt x="765" y="4312"/>
                  </a:lnTo>
                  <a:cubicBezTo>
                    <a:pt x="941" y="5899"/>
                    <a:pt x="1558" y="7397"/>
                    <a:pt x="2498" y="8690"/>
                  </a:cubicBezTo>
                  <a:lnTo>
                    <a:pt x="1" y="9365"/>
                  </a:lnTo>
                  <a:cubicBezTo>
                    <a:pt x="1646" y="12989"/>
                    <a:pt x="5248" y="15290"/>
                    <a:pt x="9201" y="15290"/>
                  </a:cubicBezTo>
                  <a:cubicBezTo>
                    <a:pt x="9414" y="15290"/>
                    <a:pt x="9628" y="15284"/>
                    <a:pt x="9842" y="15270"/>
                  </a:cubicBezTo>
                  <a:lnTo>
                    <a:pt x="9842" y="15270"/>
                  </a:lnTo>
                  <a:lnTo>
                    <a:pt x="7727" y="16945"/>
                  </a:lnTo>
                  <a:cubicBezTo>
                    <a:pt x="8243" y="16993"/>
                    <a:pt x="8759" y="17016"/>
                    <a:pt x="9273" y="17016"/>
                  </a:cubicBezTo>
                  <a:cubicBezTo>
                    <a:pt x="11922" y="17016"/>
                    <a:pt x="14531" y="16388"/>
                    <a:pt x="16893" y="15182"/>
                  </a:cubicBezTo>
                  <a:lnTo>
                    <a:pt x="16893" y="15182"/>
                  </a:lnTo>
                  <a:lnTo>
                    <a:pt x="15219" y="17738"/>
                  </a:lnTo>
                  <a:cubicBezTo>
                    <a:pt x="21946" y="17591"/>
                    <a:pt x="27293" y="12009"/>
                    <a:pt x="27146" y="5253"/>
                  </a:cubicBezTo>
                  <a:cubicBezTo>
                    <a:pt x="27087" y="3901"/>
                    <a:pt x="26823" y="2491"/>
                    <a:pt x="25971" y="1404"/>
                  </a:cubicBezTo>
                  <a:cubicBezTo>
                    <a:pt x="25327" y="576"/>
                    <a:pt x="24269" y="1"/>
                    <a:pt x="23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6"/>
            <p:cNvSpPr/>
            <p:nvPr/>
          </p:nvSpPr>
          <p:spPr>
            <a:xfrm>
              <a:off x="7071662" y="4022307"/>
              <a:ext cx="30654" cy="26832"/>
            </a:xfrm>
            <a:custGeom>
              <a:avLst/>
              <a:gdLst/>
              <a:ahLst/>
              <a:cxnLst/>
              <a:rect l="l" t="t" r="r" b="b"/>
              <a:pathLst>
                <a:path w="1147" h="1004" extrusionOk="0">
                  <a:moveTo>
                    <a:pt x="647" y="1"/>
                  </a:moveTo>
                  <a:cubicBezTo>
                    <a:pt x="206" y="1"/>
                    <a:pt x="0" y="530"/>
                    <a:pt x="294" y="853"/>
                  </a:cubicBezTo>
                  <a:cubicBezTo>
                    <a:pt x="398" y="957"/>
                    <a:pt x="524" y="1003"/>
                    <a:pt x="646" y="1003"/>
                  </a:cubicBezTo>
                  <a:cubicBezTo>
                    <a:pt x="903" y="1003"/>
                    <a:pt x="1146" y="799"/>
                    <a:pt x="1146" y="500"/>
                  </a:cubicBezTo>
                  <a:cubicBezTo>
                    <a:pt x="1146" y="236"/>
                    <a:pt x="940" y="1"/>
                    <a:pt x="647" y="1"/>
                  </a:cubicBezTo>
                  <a:close/>
                </a:path>
              </a:pathLst>
            </a:custGeom>
            <a:solidFill>
              <a:srgbClr val="353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Text Box 12">
            <a:extLst>
              <a:ext uri="{FF2B5EF4-FFF2-40B4-BE49-F238E27FC236}">
                <a16:creationId xmlns:a16="http://schemas.microsoft.com/office/drawing/2014/main" id="{942C5FEB-2582-4031-B186-B0100C5E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6488"/>
            <a:ext cx="8352022" cy="850939"/>
          </a:xfrm>
          <a:custGeom>
            <a:avLst/>
            <a:gdLst>
              <a:gd name="connsiteX0" fmla="*/ 0 w 8352022"/>
              <a:gd name="connsiteY0" fmla="*/ 0 h 1002582"/>
              <a:gd name="connsiteX1" fmla="*/ 8352022 w 8352022"/>
              <a:gd name="connsiteY1" fmla="*/ 0 h 1002582"/>
              <a:gd name="connsiteX2" fmla="*/ 8352022 w 8352022"/>
              <a:gd name="connsiteY2" fmla="*/ 1002582 h 1002582"/>
              <a:gd name="connsiteX3" fmla="*/ 0 w 8352022"/>
              <a:gd name="connsiteY3" fmla="*/ 1002582 h 1002582"/>
              <a:gd name="connsiteX4" fmla="*/ 0 w 8352022"/>
              <a:gd name="connsiteY4" fmla="*/ 0 h 10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2022" h="1002582" fill="none" extrusionOk="0">
                <a:moveTo>
                  <a:pt x="0" y="0"/>
                </a:moveTo>
                <a:cubicBezTo>
                  <a:pt x="1707354" y="-109175"/>
                  <a:pt x="7125179" y="-48220"/>
                  <a:pt x="8352022" y="0"/>
                </a:cubicBezTo>
                <a:cubicBezTo>
                  <a:pt x="8373367" y="335946"/>
                  <a:pt x="8412399" y="594423"/>
                  <a:pt x="8352022" y="1002582"/>
                </a:cubicBezTo>
                <a:cubicBezTo>
                  <a:pt x="6776335" y="969760"/>
                  <a:pt x="2454313" y="978022"/>
                  <a:pt x="0" y="1002582"/>
                </a:cubicBezTo>
                <a:cubicBezTo>
                  <a:pt x="24675" y="639607"/>
                  <a:pt x="74127" y="425731"/>
                  <a:pt x="0" y="0"/>
                </a:cubicBezTo>
                <a:close/>
              </a:path>
              <a:path w="8352022" h="1002582" stroke="0" extrusionOk="0">
                <a:moveTo>
                  <a:pt x="0" y="0"/>
                </a:moveTo>
                <a:cubicBezTo>
                  <a:pt x="2057538" y="56275"/>
                  <a:pt x="7216264" y="-36696"/>
                  <a:pt x="8352022" y="0"/>
                </a:cubicBezTo>
                <a:cubicBezTo>
                  <a:pt x="8391168" y="324102"/>
                  <a:pt x="8366342" y="798641"/>
                  <a:pt x="8352022" y="1002582"/>
                </a:cubicBezTo>
                <a:cubicBezTo>
                  <a:pt x="6241161" y="943128"/>
                  <a:pt x="2618509" y="1026677"/>
                  <a:pt x="0" y="1002582"/>
                </a:cubicBezTo>
                <a:cubicBezTo>
                  <a:pt x="-31868" y="683974"/>
                  <a:pt x="36465" y="41132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custGeom>
                    <a:avLst/>
                    <a:gdLst>
                      <a:gd name="connsiteX0" fmla="*/ 0 w 8352022"/>
                      <a:gd name="connsiteY0" fmla="*/ 0 h 850939"/>
                      <a:gd name="connsiteX1" fmla="*/ 8352022 w 8352022"/>
                      <a:gd name="connsiteY1" fmla="*/ 0 h 850939"/>
                      <a:gd name="connsiteX2" fmla="*/ 8352022 w 8352022"/>
                      <a:gd name="connsiteY2" fmla="*/ 850939 h 850939"/>
                      <a:gd name="connsiteX3" fmla="*/ 0 w 8352022"/>
                      <a:gd name="connsiteY3" fmla="*/ 850939 h 850939"/>
                      <a:gd name="connsiteX4" fmla="*/ 0 w 8352022"/>
                      <a:gd name="connsiteY4" fmla="*/ 0 h 850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52022" h="850939" fill="none" extrusionOk="0">
                        <a:moveTo>
                          <a:pt x="0" y="0"/>
                        </a:moveTo>
                        <a:cubicBezTo>
                          <a:pt x="1707354" y="-109175"/>
                          <a:pt x="7125179" y="-48220"/>
                          <a:pt x="8352022" y="0"/>
                        </a:cubicBezTo>
                        <a:cubicBezTo>
                          <a:pt x="8379786" y="108018"/>
                          <a:pt x="8312634" y="757222"/>
                          <a:pt x="8352022" y="850939"/>
                        </a:cubicBezTo>
                        <a:cubicBezTo>
                          <a:pt x="6776335" y="818117"/>
                          <a:pt x="2454313" y="826379"/>
                          <a:pt x="0" y="850939"/>
                        </a:cubicBezTo>
                        <a:cubicBezTo>
                          <a:pt x="27761" y="699553"/>
                          <a:pt x="45569" y="155616"/>
                          <a:pt x="0" y="0"/>
                        </a:cubicBezTo>
                        <a:close/>
                      </a:path>
                      <a:path w="8352022" h="850939" stroke="0" extrusionOk="0">
                        <a:moveTo>
                          <a:pt x="0" y="0"/>
                        </a:moveTo>
                        <a:cubicBezTo>
                          <a:pt x="2057538" y="56275"/>
                          <a:pt x="7216264" y="-36696"/>
                          <a:pt x="8352022" y="0"/>
                        </a:cubicBezTo>
                        <a:cubicBezTo>
                          <a:pt x="8337828" y="374954"/>
                          <a:pt x="8302040" y="570975"/>
                          <a:pt x="8352022" y="850939"/>
                        </a:cubicBezTo>
                        <a:cubicBezTo>
                          <a:pt x="6241161" y="791485"/>
                          <a:pt x="2618509" y="875034"/>
                          <a:pt x="0" y="850939"/>
                        </a:cubicBezTo>
                        <a:cubicBezTo>
                          <a:pt x="4080" y="499288"/>
                          <a:pt x="32743" y="856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2. 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thang ABED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tam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BEC bao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-xi-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mét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0" name="Group 53">
            <a:extLst>
              <a:ext uri="{FF2B5EF4-FFF2-40B4-BE49-F238E27FC236}">
                <a16:creationId xmlns:a16="http://schemas.microsoft.com/office/drawing/2014/main" id="{BE012FED-C676-4F14-A44A-B742FAD1AE4C}"/>
              </a:ext>
            </a:extLst>
          </p:cNvPr>
          <p:cNvGrpSpPr>
            <a:grpSpLocks/>
          </p:cNvGrpSpPr>
          <p:nvPr/>
        </p:nvGrpSpPr>
        <p:grpSpPr bwMode="auto">
          <a:xfrm>
            <a:off x="2571492" y="1865967"/>
            <a:ext cx="182563" cy="1644650"/>
            <a:chOff x="1728" y="1642"/>
            <a:chExt cx="115" cy="1036"/>
          </a:xfrm>
        </p:grpSpPr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43B2BA53-CD27-4CF7-82D4-9EA0E59BE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89E93928-A541-423D-8857-4E462F03A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83" name="Group 50">
            <a:extLst>
              <a:ext uri="{FF2B5EF4-FFF2-40B4-BE49-F238E27FC236}">
                <a16:creationId xmlns:a16="http://schemas.microsoft.com/office/drawing/2014/main" id="{5FA66706-D5F5-4610-81B8-7A0595443816}"/>
              </a:ext>
            </a:extLst>
          </p:cNvPr>
          <p:cNvGrpSpPr>
            <a:grpSpLocks/>
          </p:cNvGrpSpPr>
          <p:nvPr/>
        </p:nvGrpSpPr>
        <p:grpSpPr bwMode="auto">
          <a:xfrm>
            <a:off x="1839655" y="1865967"/>
            <a:ext cx="3749675" cy="1644650"/>
            <a:chOff x="1267" y="1642"/>
            <a:chExt cx="2362" cy="1036"/>
          </a:xfrm>
        </p:grpSpPr>
        <p:sp>
          <p:nvSpPr>
            <p:cNvPr id="84" name="Line 30">
              <a:extLst>
                <a:ext uri="{FF2B5EF4-FFF2-40B4-BE49-F238E27FC236}">
                  <a16:creationId xmlns:a16="http://schemas.microsoft.com/office/drawing/2014/main" id="{38A3A9A7-41D8-46BD-9ECE-29899279A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5" name="Line 31">
              <a:extLst>
                <a:ext uri="{FF2B5EF4-FFF2-40B4-BE49-F238E27FC236}">
                  <a16:creationId xmlns:a16="http://schemas.microsoft.com/office/drawing/2014/main" id="{7A73ADFC-5486-4BDF-8656-034C04ECF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6" name="Line 32">
              <a:extLst>
                <a:ext uri="{FF2B5EF4-FFF2-40B4-BE49-F238E27FC236}">
                  <a16:creationId xmlns:a16="http://schemas.microsoft.com/office/drawing/2014/main" id="{EF231DEB-FDCB-48CA-9C63-C0C69161F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7" name="Line 36">
              <a:extLst>
                <a:ext uri="{FF2B5EF4-FFF2-40B4-BE49-F238E27FC236}">
                  <a16:creationId xmlns:a16="http://schemas.microsoft.com/office/drawing/2014/main" id="{DB2D55AD-1943-4B87-8B35-F3D017407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88" name="Text Box 37">
            <a:extLst>
              <a:ext uri="{FF2B5EF4-FFF2-40B4-BE49-F238E27FC236}">
                <a16:creationId xmlns:a16="http://schemas.microsoft.com/office/drawing/2014/main" id="{3CF62C69-F11D-4222-BBBA-9CD6AE38E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542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89" name="Text Box 38">
            <a:extLst>
              <a:ext uri="{FF2B5EF4-FFF2-40B4-BE49-F238E27FC236}">
                <a16:creationId xmlns:a16="http://schemas.microsoft.com/office/drawing/2014/main" id="{3DB54FD4-A0DE-4698-A2D4-5AF185A0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16" y="1494492"/>
            <a:ext cx="1127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90" name="Text Box 39">
            <a:extLst>
              <a:ext uri="{FF2B5EF4-FFF2-40B4-BE49-F238E27FC236}">
                <a16:creationId xmlns:a16="http://schemas.microsoft.com/office/drawing/2014/main" id="{696874F3-66C7-435C-A267-E6BECC65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567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91" name="Text Box 40">
            <a:extLst>
              <a:ext uri="{FF2B5EF4-FFF2-40B4-BE49-F238E27FC236}">
                <a16:creationId xmlns:a16="http://schemas.microsoft.com/office/drawing/2014/main" id="{1AF74FB8-5FCC-4878-822C-6348DA0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417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92" name="Text Box 41">
            <a:extLst>
              <a:ext uri="{FF2B5EF4-FFF2-40B4-BE49-F238E27FC236}">
                <a16:creationId xmlns:a16="http://schemas.microsoft.com/office/drawing/2014/main" id="{75163C8E-CAD5-4FAD-9CEE-86177992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767" y="3420130"/>
            <a:ext cx="457200" cy="51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93" name="Text Box 42">
            <a:extLst>
              <a:ext uri="{FF2B5EF4-FFF2-40B4-BE49-F238E27FC236}">
                <a16:creationId xmlns:a16="http://schemas.microsoft.com/office/drawing/2014/main" id="{8897E5B8-42D5-495D-96E1-98AA9683E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92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94" name="Text Box 43">
            <a:extLst>
              <a:ext uri="{FF2B5EF4-FFF2-40B4-BE49-F238E27FC236}">
                <a16:creationId xmlns:a16="http://schemas.microsoft.com/office/drawing/2014/main" id="{93E1B5A5-C4F1-4FD1-AE4C-73E80DD8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17" y="3088342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95" name="Text Box 44">
            <a:extLst>
              <a:ext uri="{FF2B5EF4-FFF2-40B4-BE49-F238E27FC236}">
                <a16:creationId xmlns:a16="http://schemas.microsoft.com/office/drawing/2014/main" id="{3F991DB5-833F-4D46-AEAB-72C381F1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692" y="2413655"/>
            <a:ext cx="1127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96" name="Text Box 45">
            <a:extLst>
              <a:ext uri="{FF2B5EF4-FFF2-40B4-BE49-F238E27FC236}">
                <a16:creationId xmlns:a16="http://schemas.microsoft.com/office/drawing/2014/main" id="{3D405B8D-F0B0-4061-A18D-89776287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030" y="3439180"/>
            <a:ext cx="1169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97" name="Arc 46">
            <a:extLst>
              <a:ext uri="{FF2B5EF4-FFF2-40B4-BE49-F238E27FC236}">
                <a16:creationId xmlns:a16="http://schemas.microsoft.com/office/drawing/2014/main" id="{B810309C-F064-4D90-9A00-5A6B9B23DBE8}"/>
              </a:ext>
            </a:extLst>
          </p:cNvPr>
          <p:cNvSpPr>
            <a:spLocks/>
          </p:cNvSpPr>
          <p:nvPr/>
        </p:nvSpPr>
        <p:spPr bwMode="auto">
          <a:xfrm rot="200605" flipV="1">
            <a:off x="1834892" y="2712105"/>
            <a:ext cx="3811588" cy="957262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8" name="Text Box 47">
            <a:extLst>
              <a:ext uri="{FF2B5EF4-FFF2-40B4-BE49-F238E27FC236}">
                <a16:creationId xmlns:a16="http://schemas.microsoft.com/office/drawing/2014/main" id="{31645C08-CACF-4367-BCFB-486A8812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402" y="3592813"/>
            <a:ext cx="1240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99" name="Group 52">
            <a:extLst>
              <a:ext uri="{FF2B5EF4-FFF2-40B4-BE49-F238E27FC236}">
                <a16:creationId xmlns:a16="http://schemas.microsoft.com/office/drawing/2014/main" id="{DDA59A32-50E0-4CB1-B0C1-9347A68B7B2F}"/>
              </a:ext>
            </a:extLst>
          </p:cNvPr>
          <p:cNvGrpSpPr>
            <a:grpSpLocks/>
          </p:cNvGrpSpPr>
          <p:nvPr/>
        </p:nvGrpSpPr>
        <p:grpSpPr bwMode="auto">
          <a:xfrm>
            <a:off x="5032117" y="1851680"/>
            <a:ext cx="2203450" cy="1658937"/>
            <a:chOff x="3278" y="1633"/>
            <a:chExt cx="1388" cy="1045"/>
          </a:xfrm>
        </p:grpSpPr>
        <p:sp>
          <p:nvSpPr>
            <p:cNvPr id="100" name="Line 35">
              <a:extLst>
                <a:ext uri="{FF2B5EF4-FFF2-40B4-BE49-F238E27FC236}">
                  <a16:creationId xmlns:a16="http://schemas.microsoft.com/office/drawing/2014/main" id="{B1608F83-41E7-4F2E-AE95-E3059831D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1" name="Line 49">
              <a:extLst>
                <a:ext uri="{FF2B5EF4-FFF2-40B4-BE49-F238E27FC236}">
                  <a16:creationId xmlns:a16="http://schemas.microsoft.com/office/drawing/2014/main" id="{A3F5B402-C5D1-484D-8F89-A8611D01A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2" name="Line 51">
              <a:extLst>
                <a:ext uri="{FF2B5EF4-FFF2-40B4-BE49-F238E27FC236}">
                  <a16:creationId xmlns:a16="http://schemas.microsoft.com/office/drawing/2014/main" id="{B8B4AD01-DD9E-48E7-9435-B5A894433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103" name="Text Box 54">
            <a:extLst>
              <a:ext uri="{FF2B5EF4-FFF2-40B4-BE49-F238E27FC236}">
                <a16:creationId xmlns:a16="http://schemas.microsoft.com/office/drawing/2014/main" id="{6D0C6DEA-5737-44F5-B04A-57587258E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67" y="4151967"/>
            <a:ext cx="1462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25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ABED 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endParaRPr lang="en-US" altLang="en-US" sz="2800" baseline="-25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55">
            <a:extLst>
              <a:ext uri="{FF2B5EF4-FFF2-40B4-BE49-F238E27FC236}">
                <a16:creationId xmlns:a16="http://schemas.microsoft.com/office/drawing/2014/main" id="{02DE58BF-EAB4-4BAD-863A-D560285E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880" y="4194830"/>
            <a:ext cx="228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25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     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dm</a:t>
            </a:r>
            <a:r>
              <a:rPr lang="en-US" altLang="en-US" sz="2800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aseline="-25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4198E-7 L 0.27013 -8.64198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2 -8.64198E-7 L -0.00018 -8.64198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719</Words>
  <Application>Microsoft Office PowerPoint</Application>
  <PresentationFormat>On-screen Show (16:9)</PresentationFormat>
  <Paragraphs>87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Montserrat</vt:lpstr>
      <vt:lpstr>Poppins Light</vt:lpstr>
      <vt:lpstr>Arial</vt:lpstr>
      <vt:lpstr>Times New Roman</vt:lpstr>
      <vt:lpstr>Patrick Hand</vt:lpstr>
      <vt:lpstr>Livvic</vt:lpstr>
      <vt:lpstr>Fredoka One</vt:lpstr>
      <vt:lpstr>#9Slide07 SVNAdam Gorry</vt:lpstr>
      <vt:lpstr>#9Slide04 SVNNaive Inline</vt:lpstr>
      <vt:lpstr>Cabin Sketch</vt:lpstr>
      <vt:lpstr>Nunito</vt:lpstr>
      <vt:lpstr>Caveat Brush</vt:lpstr>
      <vt:lpstr>Calibri</vt:lpstr>
      <vt:lpstr>#9Slide07 IcielCadena</vt:lpstr>
      <vt:lpstr>Poppins</vt:lpstr>
      <vt:lpstr>Cambria Math</vt:lpstr>
      <vt:lpstr>Roboto Condensed Light</vt:lpstr>
      <vt:lpstr>Office Theme</vt:lpstr>
      <vt:lpstr> Farm Production Thesis XL by Slidesgo</vt:lpstr>
      <vt:lpstr>Question of the Day for Preschool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noi ha</cp:lastModifiedBy>
  <cp:revision>31</cp:revision>
  <dcterms:created xsi:type="dcterms:W3CDTF">2018-03-09T07:14:39Z</dcterms:created>
  <dcterms:modified xsi:type="dcterms:W3CDTF">2022-01-18T15:48:16Z</dcterms:modified>
</cp:coreProperties>
</file>