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43" r:id="rId2"/>
    <p:sldId id="259" r:id="rId3"/>
    <p:sldId id="275" r:id="rId4"/>
    <p:sldId id="270" r:id="rId5"/>
    <p:sldId id="335" r:id="rId6"/>
    <p:sldId id="336" r:id="rId7"/>
    <p:sldId id="415" r:id="rId8"/>
    <p:sldId id="410" r:id="rId9"/>
    <p:sldId id="315" r:id="rId10"/>
    <p:sldId id="411" r:id="rId11"/>
    <p:sldId id="320" r:id="rId12"/>
    <p:sldId id="324" r:id="rId13"/>
    <p:sldId id="414" r:id="rId14"/>
    <p:sldId id="419" r:id="rId15"/>
    <p:sldId id="416" r:id="rId16"/>
    <p:sldId id="417" r:id="rId17"/>
    <p:sldId id="418" r:id="rId18"/>
  </p:sldIdLst>
  <p:sldSz cx="9906000" cy="6858000" type="A4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FFFFF"/>
    <a:srgbClr val="E2E9B5"/>
    <a:srgbClr val="FFFF00"/>
    <a:srgbClr val="A3ECFB"/>
    <a:srgbClr val="0000FF"/>
    <a:srgbClr val="FF33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94660"/>
  </p:normalViewPr>
  <p:slideViewPr>
    <p:cSldViewPr>
      <p:cViewPr>
        <p:scale>
          <a:sx n="77" d="100"/>
          <a:sy n="77" d="100"/>
        </p:scale>
        <p:origin x="-1578" y="-30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B61971-A676-4FAE-9F14-123A29CC6E4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161EE-F8A5-46BD-AE30-36DE4AA37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882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e5e6172f83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" name="Google Shape;403;ge5e6172f83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e5e6172f83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" name="Google Shape;403;ge5e6172f83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62722" indent="0" algn="ctr">
              <a:buNone/>
              <a:defRPr/>
            </a:lvl2pPr>
            <a:lvl3pPr marL="1125444" indent="0" algn="ctr">
              <a:buNone/>
              <a:defRPr/>
            </a:lvl3pPr>
            <a:lvl4pPr marL="1688165" indent="0" algn="ctr">
              <a:buNone/>
              <a:defRPr/>
            </a:lvl4pPr>
            <a:lvl5pPr marL="2250887" indent="0" algn="ctr">
              <a:buNone/>
              <a:defRPr/>
            </a:lvl5pPr>
            <a:lvl6pPr marL="2813609" indent="0" algn="ctr">
              <a:buNone/>
              <a:defRPr/>
            </a:lvl6pPr>
            <a:lvl7pPr marL="3376331" indent="0" algn="ctr">
              <a:buNone/>
              <a:defRPr/>
            </a:lvl7pPr>
            <a:lvl8pPr marL="3939052" indent="0" algn="ctr">
              <a:buNone/>
              <a:defRPr/>
            </a:lvl8pPr>
            <a:lvl9pPr marL="4501774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B09F4C85-C768-4187-9BA1-1107418A4D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10B54726-2FEC-483B-8B46-4AFCA832F1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740CF1EA-02ED-42B2-8077-F1B0C38B94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F8C2FE-B3A7-426D-94DA-B1830F7658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025127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5109F5FA-C010-44C3-B6C4-D84983D76E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7859ED16-9761-4B30-9547-C423D266EA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291A6C70-562E-4B81-ADE7-15F4B38B24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643860-530E-4C5D-917F-5B289A0C91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094375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1" y="274640"/>
            <a:ext cx="65341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0336C208-BBD1-4DAD-B084-85D37EF745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3A40FEAC-AA88-4D11-B8E5-04F8ACB8A8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48168EC6-3B12-4357-AEAF-B26AC4A8C1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6B35F3-6A48-43D0-8925-FDB42B2C16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91144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2242379" y="1334333"/>
            <a:ext cx="5516875" cy="112240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dist="95250" dir="3000000" algn="bl" rotWithShape="0">
              <a:schemeClr val="lt1">
                <a:alpha val="52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2476162" y="2869000"/>
            <a:ext cx="5049525" cy="224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5969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730D3509-7C4E-4F5D-940B-4A6289D30C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CB3A3DA9-467E-4B26-997F-76B0D4EF99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EB9D3D2D-BEE5-47B9-93F7-C00CA2B832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F7C684-D7BB-4198-A401-B1A7D76B42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55072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2"/>
            <a:ext cx="8420100" cy="1362075"/>
          </a:xfrm>
        </p:spPr>
        <p:txBody>
          <a:bodyPr anchor="t"/>
          <a:lstStyle>
            <a:lvl1pPr algn="l">
              <a:defRPr sz="492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462"/>
            </a:lvl1pPr>
            <a:lvl2pPr marL="562722" indent="0">
              <a:buNone/>
              <a:defRPr sz="2215"/>
            </a:lvl2pPr>
            <a:lvl3pPr marL="1125444" indent="0">
              <a:buNone/>
              <a:defRPr sz="1969"/>
            </a:lvl3pPr>
            <a:lvl4pPr marL="1688165" indent="0">
              <a:buNone/>
              <a:defRPr sz="1723"/>
            </a:lvl4pPr>
            <a:lvl5pPr marL="2250887" indent="0">
              <a:buNone/>
              <a:defRPr sz="1723"/>
            </a:lvl5pPr>
            <a:lvl6pPr marL="2813609" indent="0">
              <a:buNone/>
              <a:defRPr sz="1723"/>
            </a:lvl6pPr>
            <a:lvl7pPr marL="3376331" indent="0">
              <a:buNone/>
              <a:defRPr sz="1723"/>
            </a:lvl7pPr>
            <a:lvl8pPr marL="3939052" indent="0">
              <a:buNone/>
              <a:defRPr sz="1723"/>
            </a:lvl8pPr>
            <a:lvl9pPr marL="4501774" indent="0">
              <a:buNone/>
              <a:defRPr sz="172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95EA78C6-A903-4617-8F9A-09673D4CA1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E7E09E4D-15E5-435A-9455-9C74AADFFF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9AE91C4C-CF12-4C29-BD95-D871FB0D43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EFC087-FFE6-49A9-98A4-4669407F6D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561666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81500" cy="4525963"/>
          </a:xfrm>
        </p:spPr>
        <p:txBody>
          <a:bodyPr/>
          <a:lstStyle>
            <a:lvl1pPr>
              <a:defRPr sz="3446"/>
            </a:lvl1pPr>
            <a:lvl2pPr>
              <a:defRPr sz="2954"/>
            </a:lvl2pPr>
            <a:lvl3pPr>
              <a:defRPr sz="2462"/>
            </a:lvl3pPr>
            <a:lvl4pPr>
              <a:defRPr sz="2215"/>
            </a:lvl4pPr>
            <a:lvl5pPr>
              <a:defRPr sz="2215"/>
            </a:lvl5pPr>
            <a:lvl6pPr>
              <a:defRPr sz="2215"/>
            </a:lvl6pPr>
            <a:lvl7pPr>
              <a:defRPr sz="2215"/>
            </a:lvl7pPr>
            <a:lvl8pPr>
              <a:defRPr sz="2215"/>
            </a:lvl8pPr>
            <a:lvl9pPr>
              <a:defRPr sz="221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1" y="1600202"/>
            <a:ext cx="4381500" cy="4525963"/>
          </a:xfrm>
        </p:spPr>
        <p:txBody>
          <a:bodyPr/>
          <a:lstStyle>
            <a:lvl1pPr>
              <a:defRPr sz="3446"/>
            </a:lvl1pPr>
            <a:lvl2pPr>
              <a:defRPr sz="2954"/>
            </a:lvl2pPr>
            <a:lvl3pPr>
              <a:defRPr sz="2462"/>
            </a:lvl3pPr>
            <a:lvl4pPr>
              <a:defRPr sz="2215"/>
            </a:lvl4pPr>
            <a:lvl5pPr>
              <a:defRPr sz="2215"/>
            </a:lvl5pPr>
            <a:lvl6pPr>
              <a:defRPr sz="2215"/>
            </a:lvl6pPr>
            <a:lvl7pPr>
              <a:defRPr sz="2215"/>
            </a:lvl7pPr>
            <a:lvl8pPr>
              <a:defRPr sz="2215"/>
            </a:lvl8pPr>
            <a:lvl9pPr>
              <a:defRPr sz="221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FF6AE9BA-5735-43C4-9E78-1D1999D174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4F4FBB30-515C-4CDD-B31B-C68902788C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A7B17B52-9762-4790-B07F-C5B085F1D2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1478EB-2659-43EC-8813-B31342B288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19613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954" b="1"/>
            </a:lvl1pPr>
            <a:lvl2pPr marL="562722" indent="0">
              <a:buNone/>
              <a:defRPr sz="2462" b="1"/>
            </a:lvl2pPr>
            <a:lvl3pPr marL="1125444" indent="0">
              <a:buNone/>
              <a:defRPr sz="2215" b="1"/>
            </a:lvl3pPr>
            <a:lvl4pPr marL="1688165" indent="0">
              <a:buNone/>
              <a:defRPr sz="1969" b="1"/>
            </a:lvl4pPr>
            <a:lvl5pPr marL="2250887" indent="0">
              <a:buNone/>
              <a:defRPr sz="1969" b="1"/>
            </a:lvl5pPr>
            <a:lvl6pPr marL="2813609" indent="0">
              <a:buNone/>
              <a:defRPr sz="1969" b="1"/>
            </a:lvl6pPr>
            <a:lvl7pPr marL="3376331" indent="0">
              <a:buNone/>
              <a:defRPr sz="1969" b="1"/>
            </a:lvl7pPr>
            <a:lvl8pPr marL="3939052" indent="0">
              <a:buNone/>
              <a:defRPr sz="1969" b="1"/>
            </a:lvl8pPr>
            <a:lvl9pPr marL="4501774" indent="0">
              <a:buNone/>
              <a:defRPr sz="19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954"/>
            </a:lvl1pPr>
            <a:lvl2pPr>
              <a:defRPr sz="2462"/>
            </a:lvl2pPr>
            <a:lvl3pPr>
              <a:defRPr sz="2215"/>
            </a:lvl3pPr>
            <a:lvl4pPr>
              <a:defRPr sz="1969"/>
            </a:lvl4pPr>
            <a:lvl5pPr>
              <a:defRPr sz="1969"/>
            </a:lvl5pPr>
            <a:lvl6pPr>
              <a:defRPr sz="1969"/>
            </a:lvl6pPr>
            <a:lvl7pPr>
              <a:defRPr sz="1969"/>
            </a:lvl7pPr>
            <a:lvl8pPr>
              <a:defRPr sz="1969"/>
            </a:lvl8pPr>
            <a:lvl9pPr>
              <a:defRPr sz="196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6" y="1535113"/>
            <a:ext cx="4378325" cy="639762"/>
          </a:xfrm>
        </p:spPr>
        <p:txBody>
          <a:bodyPr anchor="b"/>
          <a:lstStyle>
            <a:lvl1pPr marL="0" indent="0">
              <a:buNone/>
              <a:defRPr sz="2954" b="1"/>
            </a:lvl1pPr>
            <a:lvl2pPr marL="562722" indent="0">
              <a:buNone/>
              <a:defRPr sz="2462" b="1"/>
            </a:lvl2pPr>
            <a:lvl3pPr marL="1125444" indent="0">
              <a:buNone/>
              <a:defRPr sz="2215" b="1"/>
            </a:lvl3pPr>
            <a:lvl4pPr marL="1688165" indent="0">
              <a:buNone/>
              <a:defRPr sz="1969" b="1"/>
            </a:lvl4pPr>
            <a:lvl5pPr marL="2250887" indent="0">
              <a:buNone/>
              <a:defRPr sz="1969" b="1"/>
            </a:lvl5pPr>
            <a:lvl6pPr marL="2813609" indent="0">
              <a:buNone/>
              <a:defRPr sz="1969" b="1"/>
            </a:lvl6pPr>
            <a:lvl7pPr marL="3376331" indent="0">
              <a:buNone/>
              <a:defRPr sz="1969" b="1"/>
            </a:lvl7pPr>
            <a:lvl8pPr marL="3939052" indent="0">
              <a:buNone/>
              <a:defRPr sz="1969" b="1"/>
            </a:lvl8pPr>
            <a:lvl9pPr marL="4501774" indent="0">
              <a:buNone/>
              <a:defRPr sz="19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6" y="2174875"/>
            <a:ext cx="4378325" cy="3951288"/>
          </a:xfrm>
        </p:spPr>
        <p:txBody>
          <a:bodyPr/>
          <a:lstStyle>
            <a:lvl1pPr>
              <a:defRPr sz="2954"/>
            </a:lvl1pPr>
            <a:lvl2pPr>
              <a:defRPr sz="2462"/>
            </a:lvl2pPr>
            <a:lvl3pPr>
              <a:defRPr sz="2215"/>
            </a:lvl3pPr>
            <a:lvl4pPr>
              <a:defRPr sz="1969"/>
            </a:lvl4pPr>
            <a:lvl5pPr>
              <a:defRPr sz="1969"/>
            </a:lvl5pPr>
            <a:lvl6pPr>
              <a:defRPr sz="1969"/>
            </a:lvl6pPr>
            <a:lvl7pPr>
              <a:defRPr sz="1969"/>
            </a:lvl7pPr>
            <a:lvl8pPr>
              <a:defRPr sz="1969"/>
            </a:lvl8pPr>
            <a:lvl9pPr>
              <a:defRPr sz="196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06476416-F28E-402E-80E7-66FFCCF203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4AD2A876-F9BF-4CD2-B6F1-95BD225049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188D1AF8-B6BB-4C2C-85E5-13C5D5480A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261591-23A8-4F19-96F3-5FCF43E4E2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198371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903D47C4-DC7E-4857-B3D6-4531659E19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1DF2F83E-B942-465E-B8C5-6B9C9A2129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EBFDF352-9DBE-4F43-AE13-5CEEA5F16A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25C0AE-0991-4E9D-B9CC-43034FE099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58845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B7C9AE9D-9BFB-450F-A73E-7D1B95C0F8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BB63A65D-085E-4774-A17A-AD44E7806C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FCAA1636-708A-4B1F-9367-01847AAF05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762298-F824-4ADF-97EA-35DAA8732C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053498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246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1" y="273052"/>
            <a:ext cx="5537200" cy="5853113"/>
          </a:xfrm>
        </p:spPr>
        <p:txBody>
          <a:bodyPr/>
          <a:lstStyle>
            <a:lvl1pPr>
              <a:defRPr sz="3939"/>
            </a:lvl1pPr>
            <a:lvl2pPr>
              <a:defRPr sz="3446"/>
            </a:lvl2pPr>
            <a:lvl3pPr>
              <a:defRPr sz="2954"/>
            </a:lvl3pPr>
            <a:lvl4pPr>
              <a:defRPr sz="2462"/>
            </a:lvl4pPr>
            <a:lvl5pPr>
              <a:defRPr sz="2462"/>
            </a:lvl5pPr>
            <a:lvl6pPr>
              <a:defRPr sz="2462"/>
            </a:lvl6pPr>
            <a:lvl7pPr>
              <a:defRPr sz="2462"/>
            </a:lvl7pPr>
            <a:lvl8pPr>
              <a:defRPr sz="2462"/>
            </a:lvl8pPr>
            <a:lvl9pPr>
              <a:defRPr sz="24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138" cy="4691063"/>
          </a:xfrm>
        </p:spPr>
        <p:txBody>
          <a:bodyPr/>
          <a:lstStyle>
            <a:lvl1pPr marL="0" indent="0">
              <a:buNone/>
              <a:defRPr sz="1723"/>
            </a:lvl1pPr>
            <a:lvl2pPr marL="562722" indent="0">
              <a:buNone/>
              <a:defRPr sz="1477"/>
            </a:lvl2pPr>
            <a:lvl3pPr marL="1125444" indent="0">
              <a:buNone/>
              <a:defRPr sz="1231"/>
            </a:lvl3pPr>
            <a:lvl4pPr marL="1688165" indent="0">
              <a:buNone/>
              <a:defRPr sz="1108"/>
            </a:lvl4pPr>
            <a:lvl5pPr marL="2250887" indent="0">
              <a:buNone/>
              <a:defRPr sz="1108"/>
            </a:lvl5pPr>
            <a:lvl6pPr marL="2813609" indent="0">
              <a:buNone/>
              <a:defRPr sz="1108"/>
            </a:lvl6pPr>
            <a:lvl7pPr marL="3376331" indent="0">
              <a:buNone/>
              <a:defRPr sz="1108"/>
            </a:lvl7pPr>
            <a:lvl8pPr marL="3939052" indent="0">
              <a:buNone/>
              <a:defRPr sz="1108"/>
            </a:lvl8pPr>
            <a:lvl9pPr marL="4501774" indent="0">
              <a:buNone/>
              <a:defRPr sz="110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755D8F14-0C18-4131-8B37-43EFAB1DE2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CB696BD8-95A7-44BB-BBA6-C9433E5BA0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9B7B7EF-FB0C-4414-952D-12105B0AE8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AE9900-E813-4AEF-B1DC-2A8B7155BF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514548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46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939"/>
            </a:lvl1pPr>
            <a:lvl2pPr marL="562722" indent="0">
              <a:buNone/>
              <a:defRPr sz="3446"/>
            </a:lvl2pPr>
            <a:lvl3pPr marL="1125444" indent="0">
              <a:buNone/>
              <a:defRPr sz="2954"/>
            </a:lvl3pPr>
            <a:lvl4pPr marL="1688165" indent="0">
              <a:buNone/>
              <a:defRPr sz="2462"/>
            </a:lvl4pPr>
            <a:lvl5pPr marL="2250887" indent="0">
              <a:buNone/>
              <a:defRPr sz="2462"/>
            </a:lvl5pPr>
            <a:lvl6pPr marL="2813609" indent="0">
              <a:buNone/>
              <a:defRPr sz="2462"/>
            </a:lvl6pPr>
            <a:lvl7pPr marL="3376331" indent="0">
              <a:buNone/>
              <a:defRPr sz="2462"/>
            </a:lvl7pPr>
            <a:lvl8pPr marL="3939052" indent="0">
              <a:buNone/>
              <a:defRPr sz="2462"/>
            </a:lvl8pPr>
            <a:lvl9pPr marL="4501774" indent="0">
              <a:buNone/>
              <a:defRPr sz="2462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723"/>
            </a:lvl1pPr>
            <a:lvl2pPr marL="562722" indent="0">
              <a:buNone/>
              <a:defRPr sz="1477"/>
            </a:lvl2pPr>
            <a:lvl3pPr marL="1125444" indent="0">
              <a:buNone/>
              <a:defRPr sz="1231"/>
            </a:lvl3pPr>
            <a:lvl4pPr marL="1688165" indent="0">
              <a:buNone/>
              <a:defRPr sz="1108"/>
            </a:lvl4pPr>
            <a:lvl5pPr marL="2250887" indent="0">
              <a:buNone/>
              <a:defRPr sz="1108"/>
            </a:lvl5pPr>
            <a:lvl6pPr marL="2813609" indent="0">
              <a:buNone/>
              <a:defRPr sz="1108"/>
            </a:lvl6pPr>
            <a:lvl7pPr marL="3376331" indent="0">
              <a:buNone/>
              <a:defRPr sz="1108"/>
            </a:lvl7pPr>
            <a:lvl8pPr marL="3939052" indent="0">
              <a:buNone/>
              <a:defRPr sz="1108"/>
            </a:lvl8pPr>
            <a:lvl9pPr marL="4501774" indent="0">
              <a:buNone/>
              <a:defRPr sz="110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D4185299-47A1-427D-919D-2FA8DD4FC1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E7F57849-1110-4358-A032-0CF7F81D79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29A2DBF6-7226-4EFF-9794-83DB47440A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E70A89-329D-495F-A90F-F5BF25CC55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857331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="" xmlns:a16="http://schemas.microsoft.com/office/drawing/2014/main" id="{162AF6E3-1EC0-4D6D-AC8D-D5F3470B8E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6" tIns="45714" rIns="91426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0EA9B1A7-2D8B-4E4A-9B2A-3C7ECFEF3B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6" tIns="45714" rIns="91426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E4D175A4-50E4-470C-A6C6-68CF4587393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4" rIns="91426" bIns="4571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723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60FD465B-B749-428A-8910-40799C62C3C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4" rIns="91426" bIns="4571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723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D48BBD5A-FCA5-4ABD-B0C9-0D3149A7230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4" rIns="91426" bIns="4571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723">
                <a:latin typeface="Arial" panose="020B0604020202020204" pitchFamily="34" charset="0"/>
              </a:defRPr>
            </a:lvl1pPr>
          </a:lstStyle>
          <a:p>
            <a:fld id="{3D16558F-6480-4C48-8460-F1C1DC775EA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16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16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16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16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16">
          <a:solidFill>
            <a:schemeClr val="tx2"/>
          </a:solidFill>
          <a:latin typeface="Arial" charset="0"/>
        </a:defRPr>
      </a:lvl5pPr>
      <a:lvl6pPr marL="562722" algn="ctr" rtl="0" fontAlgn="base">
        <a:spcBef>
          <a:spcPct val="0"/>
        </a:spcBef>
        <a:spcAft>
          <a:spcPct val="0"/>
        </a:spcAft>
        <a:defRPr sz="5416">
          <a:solidFill>
            <a:schemeClr val="tx2"/>
          </a:solidFill>
          <a:latin typeface="Arial" charset="0"/>
        </a:defRPr>
      </a:lvl6pPr>
      <a:lvl7pPr marL="1125444" algn="ctr" rtl="0" fontAlgn="base">
        <a:spcBef>
          <a:spcPct val="0"/>
        </a:spcBef>
        <a:spcAft>
          <a:spcPct val="0"/>
        </a:spcAft>
        <a:defRPr sz="5416">
          <a:solidFill>
            <a:schemeClr val="tx2"/>
          </a:solidFill>
          <a:latin typeface="Arial" charset="0"/>
        </a:defRPr>
      </a:lvl7pPr>
      <a:lvl8pPr marL="1688165" algn="ctr" rtl="0" fontAlgn="base">
        <a:spcBef>
          <a:spcPct val="0"/>
        </a:spcBef>
        <a:spcAft>
          <a:spcPct val="0"/>
        </a:spcAft>
        <a:defRPr sz="5416">
          <a:solidFill>
            <a:schemeClr val="tx2"/>
          </a:solidFill>
          <a:latin typeface="Arial" charset="0"/>
        </a:defRPr>
      </a:lvl8pPr>
      <a:lvl9pPr marL="2250887" algn="ctr" rtl="0" fontAlgn="base">
        <a:spcBef>
          <a:spcPct val="0"/>
        </a:spcBef>
        <a:spcAft>
          <a:spcPct val="0"/>
        </a:spcAft>
        <a:defRPr sz="5416">
          <a:solidFill>
            <a:schemeClr val="tx2"/>
          </a:solidFill>
          <a:latin typeface="Arial" charset="0"/>
        </a:defRPr>
      </a:lvl9pPr>
    </p:titleStyle>
    <p:bodyStyle>
      <a:lvl1pPr marL="423996" indent="-423996" algn="l" rtl="0" eaLnBrk="0" fontAlgn="base" hangingPunct="0">
        <a:spcBef>
          <a:spcPct val="20000"/>
        </a:spcBef>
        <a:spcAft>
          <a:spcPct val="0"/>
        </a:spcAft>
        <a:buChar char="•"/>
        <a:defRPr sz="3939">
          <a:solidFill>
            <a:schemeClr val="tx1"/>
          </a:solidFill>
          <a:latin typeface="+mn-lt"/>
          <a:ea typeface="+mn-ea"/>
          <a:cs typeface="+mn-cs"/>
        </a:defRPr>
      </a:lvl1pPr>
      <a:lvl2pPr marL="914423" indent="-351701" algn="l" rtl="0" eaLnBrk="0" fontAlgn="base" hangingPunct="0">
        <a:spcBef>
          <a:spcPct val="20000"/>
        </a:spcBef>
        <a:spcAft>
          <a:spcPct val="0"/>
        </a:spcAft>
        <a:buChar char="–"/>
        <a:defRPr sz="3446">
          <a:solidFill>
            <a:schemeClr val="tx1"/>
          </a:solidFill>
          <a:latin typeface="+mn-lt"/>
        </a:defRPr>
      </a:lvl2pPr>
      <a:lvl3pPr marL="1406804" indent="-281361" algn="l" rtl="0" eaLnBrk="0" fontAlgn="base" hangingPunct="0">
        <a:spcBef>
          <a:spcPct val="20000"/>
        </a:spcBef>
        <a:spcAft>
          <a:spcPct val="0"/>
        </a:spcAft>
        <a:buChar char="•"/>
        <a:defRPr sz="2954">
          <a:solidFill>
            <a:schemeClr val="tx1"/>
          </a:solidFill>
          <a:latin typeface="+mn-lt"/>
        </a:defRPr>
      </a:lvl3pPr>
      <a:lvl4pPr marL="1969526" indent="-281361" algn="l" rtl="0" eaLnBrk="0" fontAlgn="base" hangingPunct="0">
        <a:spcBef>
          <a:spcPct val="20000"/>
        </a:spcBef>
        <a:spcAft>
          <a:spcPct val="0"/>
        </a:spcAft>
        <a:buChar char="–"/>
        <a:defRPr sz="2462">
          <a:solidFill>
            <a:schemeClr val="tx1"/>
          </a:solidFill>
          <a:latin typeface="+mn-lt"/>
        </a:defRPr>
      </a:lvl4pPr>
      <a:lvl5pPr marL="2532248" indent="-281361" algn="l" rtl="0" eaLnBrk="0" fontAlgn="base" hangingPunct="0">
        <a:spcBef>
          <a:spcPct val="20000"/>
        </a:spcBef>
        <a:spcAft>
          <a:spcPct val="0"/>
        </a:spcAft>
        <a:buChar char="»"/>
        <a:defRPr sz="2462">
          <a:solidFill>
            <a:schemeClr val="tx1"/>
          </a:solidFill>
          <a:latin typeface="+mn-lt"/>
        </a:defRPr>
      </a:lvl5pPr>
      <a:lvl6pPr marL="3094970" indent="-281361" algn="l" rtl="0" fontAlgn="base">
        <a:spcBef>
          <a:spcPct val="20000"/>
        </a:spcBef>
        <a:spcAft>
          <a:spcPct val="0"/>
        </a:spcAft>
        <a:buChar char="»"/>
        <a:defRPr sz="2462">
          <a:solidFill>
            <a:schemeClr val="tx1"/>
          </a:solidFill>
          <a:latin typeface="+mn-lt"/>
        </a:defRPr>
      </a:lvl6pPr>
      <a:lvl7pPr marL="3657691" indent="-281361" algn="l" rtl="0" fontAlgn="base">
        <a:spcBef>
          <a:spcPct val="20000"/>
        </a:spcBef>
        <a:spcAft>
          <a:spcPct val="0"/>
        </a:spcAft>
        <a:buChar char="»"/>
        <a:defRPr sz="2462">
          <a:solidFill>
            <a:schemeClr val="tx1"/>
          </a:solidFill>
          <a:latin typeface="+mn-lt"/>
        </a:defRPr>
      </a:lvl7pPr>
      <a:lvl8pPr marL="4220413" indent="-281361" algn="l" rtl="0" fontAlgn="base">
        <a:spcBef>
          <a:spcPct val="20000"/>
        </a:spcBef>
        <a:spcAft>
          <a:spcPct val="0"/>
        </a:spcAft>
        <a:buChar char="»"/>
        <a:defRPr sz="2462">
          <a:solidFill>
            <a:schemeClr val="tx1"/>
          </a:solidFill>
          <a:latin typeface="+mn-lt"/>
        </a:defRPr>
      </a:lvl8pPr>
      <a:lvl9pPr marL="4783135" indent="-281361" algn="l" rtl="0" fontAlgn="base">
        <a:spcBef>
          <a:spcPct val="20000"/>
        </a:spcBef>
        <a:spcAft>
          <a:spcPct val="0"/>
        </a:spcAft>
        <a:buChar char="»"/>
        <a:defRPr sz="2462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22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44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65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87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09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31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52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74" algn="l" defTabSz="1125444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png"/><Relationship Id="rId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31">
            <a:extLst>
              <a:ext uri="{FF2B5EF4-FFF2-40B4-BE49-F238E27FC236}">
                <a16:creationId xmlns="" xmlns:a16="http://schemas.microsoft.com/office/drawing/2014/main" id="{DA10902E-06D8-4126-8FDE-803A67D4761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04169" y="1178002"/>
            <a:ext cx="2383631" cy="104775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66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Google Shape;144;p28">
            <a:extLst>
              <a:ext uri="{FF2B5EF4-FFF2-40B4-BE49-F238E27FC236}">
                <a16:creationId xmlns="" xmlns:a16="http://schemas.microsoft.com/office/drawing/2014/main" id="{ED56D190-6F63-4C83-85BC-B2E019EC7B5C}"/>
              </a:ext>
            </a:extLst>
          </p:cNvPr>
          <p:cNvSpPr txBox="1">
            <a:spLocks/>
          </p:cNvSpPr>
          <p:nvPr/>
        </p:nvSpPr>
        <p:spPr>
          <a:xfrm>
            <a:off x="515860" y="3064184"/>
            <a:ext cx="8972168" cy="1171369"/>
          </a:xfrm>
          <a:prstGeom prst="rect">
            <a:avLst/>
          </a:prstGeom>
        </p:spPr>
        <p:txBody>
          <a:bodyPr spcFirstLastPara="1" vert="horz" wrap="square" lIns="121900" tIns="121900" rIns="121900" bIns="121900" numCol="1" anchor="b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5pPr>
            <a:lvl6pPr marL="562722" algn="ctr" rtl="0" fontAlgn="base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6pPr>
            <a:lvl7pPr marL="1125444" algn="ctr" rtl="0" fontAlgn="base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7pPr>
            <a:lvl8pPr marL="1688165" algn="ctr" rtl="0" fontAlgn="base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8pPr>
            <a:lvl9pPr marL="2250887" algn="ctr" rtl="0" fontAlgn="base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5867" b="1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5867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867" b="1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5867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867" b="1" kern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en-US" sz="5867" b="1" kern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 106) </a:t>
            </a:r>
            <a:endParaRPr lang="en-US" sz="5867" b="1" kern="0" dirty="0">
              <a:solidFill>
                <a:srgbClr val="5263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oogle Shape;242;p28">
            <a:extLst>
              <a:ext uri="{FF2B5EF4-FFF2-40B4-BE49-F238E27FC236}">
                <a16:creationId xmlns="" xmlns:a16="http://schemas.microsoft.com/office/drawing/2014/main" id="{10B79E9A-CA53-406D-AD5E-AD4F548B8F0E}"/>
              </a:ext>
            </a:extLst>
          </p:cNvPr>
          <p:cNvGrpSpPr/>
          <p:nvPr/>
        </p:nvGrpSpPr>
        <p:grpSpPr>
          <a:xfrm rot="19126181">
            <a:off x="8903889" y="3729207"/>
            <a:ext cx="358443" cy="2451215"/>
            <a:chOff x="4022350" y="2610525"/>
            <a:chExt cx="281900" cy="2247050"/>
          </a:xfrm>
        </p:grpSpPr>
        <p:sp>
          <p:nvSpPr>
            <p:cNvPr id="9" name="Google Shape;243;p28">
              <a:extLst>
                <a:ext uri="{FF2B5EF4-FFF2-40B4-BE49-F238E27FC236}">
                  <a16:creationId xmlns="" xmlns:a16="http://schemas.microsoft.com/office/drawing/2014/main" id="{F22B8AF9-C5A2-410C-9390-7ED777896A71}"/>
                </a:ext>
              </a:extLst>
            </p:cNvPr>
            <p:cNvSpPr/>
            <p:nvPr/>
          </p:nvSpPr>
          <p:spPr>
            <a:xfrm>
              <a:off x="4022350" y="2610525"/>
              <a:ext cx="260775" cy="2247050"/>
            </a:xfrm>
            <a:custGeom>
              <a:avLst/>
              <a:gdLst/>
              <a:ahLst/>
              <a:cxnLst/>
              <a:rect l="l" t="t" r="r" b="b"/>
              <a:pathLst>
                <a:path w="10431" h="89882" extrusionOk="0">
                  <a:moveTo>
                    <a:pt x="2409" y="2673"/>
                  </a:moveTo>
                  <a:cubicBezTo>
                    <a:pt x="2562" y="2673"/>
                    <a:pt x="2719" y="2731"/>
                    <a:pt x="2846" y="2858"/>
                  </a:cubicBezTo>
                  <a:cubicBezTo>
                    <a:pt x="3239" y="3251"/>
                    <a:pt x="2965" y="3930"/>
                    <a:pt x="2406" y="3930"/>
                  </a:cubicBezTo>
                  <a:cubicBezTo>
                    <a:pt x="2060" y="3930"/>
                    <a:pt x="1787" y="3644"/>
                    <a:pt x="1787" y="3299"/>
                  </a:cubicBezTo>
                  <a:cubicBezTo>
                    <a:pt x="1787" y="2921"/>
                    <a:pt x="2091" y="2673"/>
                    <a:pt x="2409" y="2673"/>
                  </a:cubicBezTo>
                  <a:close/>
                  <a:moveTo>
                    <a:pt x="906" y="1"/>
                  </a:moveTo>
                  <a:cubicBezTo>
                    <a:pt x="489" y="1"/>
                    <a:pt x="155" y="334"/>
                    <a:pt x="155" y="751"/>
                  </a:cubicBezTo>
                  <a:lnTo>
                    <a:pt x="1" y="89071"/>
                  </a:lnTo>
                  <a:cubicBezTo>
                    <a:pt x="1" y="89488"/>
                    <a:pt x="334" y="89821"/>
                    <a:pt x="751" y="89833"/>
                  </a:cubicBezTo>
                  <a:lnTo>
                    <a:pt x="9526" y="89881"/>
                  </a:lnTo>
                  <a:cubicBezTo>
                    <a:pt x="9533" y="89881"/>
                    <a:pt x="9540" y="89881"/>
                    <a:pt x="9547" y="89881"/>
                  </a:cubicBezTo>
                  <a:cubicBezTo>
                    <a:pt x="9954" y="89881"/>
                    <a:pt x="10288" y="89552"/>
                    <a:pt x="10288" y="89143"/>
                  </a:cubicBezTo>
                  <a:lnTo>
                    <a:pt x="10431" y="822"/>
                  </a:lnTo>
                  <a:cubicBezTo>
                    <a:pt x="10431" y="679"/>
                    <a:pt x="10395" y="537"/>
                    <a:pt x="10312" y="406"/>
                  </a:cubicBezTo>
                  <a:cubicBezTo>
                    <a:pt x="10204" y="239"/>
                    <a:pt x="10026" y="120"/>
                    <a:pt x="9835" y="72"/>
                  </a:cubicBezTo>
                  <a:cubicBezTo>
                    <a:pt x="9788" y="60"/>
                    <a:pt x="9740" y="60"/>
                    <a:pt x="9680" y="60"/>
                  </a:cubicBezTo>
                  <a:lnTo>
                    <a:pt x="9657" y="60"/>
                  </a:lnTo>
                  <a:lnTo>
                    <a:pt x="5930" y="25"/>
                  </a:lnTo>
                  <a:lnTo>
                    <a:pt x="5930" y="37"/>
                  </a:lnTo>
                  <a:lnTo>
                    <a:pt x="90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10" name="Google Shape;244;p28">
              <a:extLst>
                <a:ext uri="{FF2B5EF4-FFF2-40B4-BE49-F238E27FC236}">
                  <a16:creationId xmlns="" xmlns:a16="http://schemas.microsoft.com/office/drawing/2014/main" id="{721147A6-E8E8-4CAF-829E-796C5FAA7424}"/>
                </a:ext>
              </a:extLst>
            </p:cNvPr>
            <p:cNvSpPr/>
            <p:nvPr/>
          </p:nvSpPr>
          <p:spPr>
            <a:xfrm>
              <a:off x="4054200" y="2615900"/>
              <a:ext cx="250050" cy="2236300"/>
            </a:xfrm>
            <a:custGeom>
              <a:avLst/>
              <a:gdLst/>
              <a:ahLst/>
              <a:cxnLst/>
              <a:rect l="l" t="t" r="r" b="b"/>
              <a:pathLst>
                <a:path w="10002" h="89452" extrusionOk="0">
                  <a:moveTo>
                    <a:pt x="2183" y="2243"/>
                  </a:moveTo>
                  <a:cubicBezTo>
                    <a:pt x="2617" y="2243"/>
                    <a:pt x="3037" y="2576"/>
                    <a:pt x="3037" y="3084"/>
                  </a:cubicBezTo>
                  <a:cubicBezTo>
                    <a:pt x="3037" y="3548"/>
                    <a:pt x="2656" y="3929"/>
                    <a:pt x="2191" y="3929"/>
                  </a:cubicBezTo>
                  <a:cubicBezTo>
                    <a:pt x="1441" y="3929"/>
                    <a:pt x="1060" y="3024"/>
                    <a:pt x="1596" y="2489"/>
                  </a:cubicBezTo>
                  <a:cubicBezTo>
                    <a:pt x="1765" y="2319"/>
                    <a:pt x="1976" y="2243"/>
                    <a:pt x="2183" y="2243"/>
                  </a:cubicBezTo>
                  <a:close/>
                  <a:moveTo>
                    <a:pt x="691" y="0"/>
                  </a:moveTo>
                  <a:cubicBezTo>
                    <a:pt x="394" y="0"/>
                    <a:pt x="144" y="238"/>
                    <a:pt x="144" y="536"/>
                  </a:cubicBezTo>
                  <a:lnTo>
                    <a:pt x="1" y="88856"/>
                  </a:lnTo>
                  <a:cubicBezTo>
                    <a:pt x="1" y="89154"/>
                    <a:pt x="239" y="89392"/>
                    <a:pt x="536" y="89404"/>
                  </a:cubicBezTo>
                  <a:lnTo>
                    <a:pt x="9311" y="89452"/>
                  </a:lnTo>
                  <a:cubicBezTo>
                    <a:pt x="9609" y="89452"/>
                    <a:pt x="9847" y="89213"/>
                    <a:pt x="9859" y="88916"/>
                  </a:cubicBezTo>
                  <a:lnTo>
                    <a:pt x="10002" y="595"/>
                  </a:lnTo>
                  <a:cubicBezTo>
                    <a:pt x="10002" y="298"/>
                    <a:pt x="9764" y="60"/>
                    <a:pt x="9466" y="60"/>
                  </a:cubicBezTo>
                  <a:lnTo>
                    <a:pt x="69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dist="95250" dir="30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11" name="Google Shape;245;p28">
              <a:extLst>
                <a:ext uri="{FF2B5EF4-FFF2-40B4-BE49-F238E27FC236}">
                  <a16:creationId xmlns="" xmlns:a16="http://schemas.microsoft.com/office/drawing/2014/main" id="{DAA4E3E7-BFDA-4DBE-A27B-6BD7591FE8AA}"/>
                </a:ext>
              </a:extLst>
            </p:cNvPr>
            <p:cNvSpPr/>
            <p:nvPr/>
          </p:nvSpPr>
          <p:spPr>
            <a:xfrm>
              <a:off x="4200950" y="2616475"/>
              <a:ext cx="103300" cy="2235725"/>
            </a:xfrm>
            <a:custGeom>
              <a:avLst/>
              <a:gdLst/>
              <a:ahLst/>
              <a:cxnLst/>
              <a:rect l="l" t="t" r="r" b="b"/>
              <a:pathLst>
                <a:path w="4132" h="89429" extrusionOk="0">
                  <a:moveTo>
                    <a:pt x="60" y="1"/>
                  </a:moveTo>
                  <a:lnTo>
                    <a:pt x="0" y="89405"/>
                  </a:lnTo>
                  <a:lnTo>
                    <a:pt x="3441" y="89429"/>
                  </a:lnTo>
                  <a:cubicBezTo>
                    <a:pt x="3739" y="89429"/>
                    <a:pt x="3989" y="89190"/>
                    <a:pt x="3989" y="88893"/>
                  </a:cubicBezTo>
                  <a:lnTo>
                    <a:pt x="4132" y="572"/>
                  </a:lnTo>
                  <a:cubicBezTo>
                    <a:pt x="4132" y="287"/>
                    <a:pt x="3894" y="37"/>
                    <a:pt x="3608" y="37"/>
                  </a:cubicBezTo>
                  <a:lnTo>
                    <a:pt x="60" y="1"/>
                  </a:lnTo>
                  <a:close/>
                </a:path>
              </a:pathLst>
            </a:custGeom>
            <a:solidFill>
              <a:schemeClr val="accent3"/>
            </a:solidFill>
            <a:ln w="6550" cap="flat" cmpd="sng">
              <a:solidFill>
                <a:schemeClr val="dk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12" name="Google Shape;246;p28">
              <a:extLst>
                <a:ext uri="{FF2B5EF4-FFF2-40B4-BE49-F238E27FC236}">
                  <a16:creationId xmlns="" xmlns:a16="http://schemas.microsoft.com/office/drawing/2014/main" id="{9572F0D8-8140-4928-92E8-6A3E0D0C0F7C}"/>
                </a:ext>
              </a:extLst>
            </p:cNvPr>
            <p:cNvSpPr/>
            <p:nvPr/>
          </p:nvSpPr>
          <p:spPr>
            <a:xfrm>
              <a:off x="4244075" y="4802425"/>
              <a:ext cx="56025" cy="16175"/>
            </a:xfrm>
            <a:custGeom>
              <a:avLst/>
              <a:gdLst/>
              <a:ahLst/>
              <a:cxnLst/>
              <a:rect l="l" t="t" r="r" b="b"/>
              <a:pathLst>
                <a:path w="2241" h="647" extrusionOk="0">
                  <a:moveTo>
                    <a:pt x="410" y="1"/>
                  </a:moveTo>
                  <a:cubicBezTo>
                    <a:pt x="1" y="1"/>
                    <a:pt x="1" y="646"/>
                    <a:pt x="410" y="646"/>
                  </a:cubicBezTo>
                  <a:cubicBezTo>
                    <a:pt x="421" y="646"/>
                    <a:pt x="431" y="646"/>
                    <a:pt x="442" y="645"/>
                  </a:cubicBezTo>
                  <a:lnTo>
                    <a:pt x="2240" y="645"/>
                  </a:lnTo>
                  <a:lnTo>
                    <a:pt x="2240" y="14"/>
                  </a:lnTo>
                  <a:lnTo>
                    <a:pt x="442" y="2"/>
                  </a:lnTo>
                  <a:cubicBezTo>
                    <a:pt x="431" y="1"/>
                    <a:pt x="421" y="1"/>
                    <a:pt x="4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13" name="Google Shape;247;p28">
              <a:extLst>
                <a:ext uri="{FF2B5EF4-FFF2-40B4-BE49-F238E27FC236}">
                  <a16:creationId xmlns="" xmlns:a16="http://schemas.microsoft.com/office/drawing/2014/main" id="{AF4EAB0B-48C6-4149-ABC8-04ED42ACA810}"/>
                </a:ext>
              </a:extLst>
            </p:cNvPr>
            <p:cNvSpPr/>
            <p:nvPr/>
          </p:nvSpPr>
          <p:spPr>
            <a:xfrm>
              <a:off x="4244700" y="4733425"/>
              <a:ext cx="55400" cy="16075"/>
            </a:xfrm>
            <a:custGeom>
              <a:avLst/>
              <a:gdLst/>
              <a:ahLst/>
              <a:cxnLst/>
              <a:rect l="l" t="t" r="r" b="b"/>
              <a:pathLst>
                <a:path w="2216" h="643" extrusionOk="0">
                  <a:moveTo>
                    <a:pt x="429" y="0"/>
                  </a:moveTo>
                  <a:cubicBezTo>
                    <a:pt x="1" y="0"/>
                    <a:pt x="1" y="643"/>
                    <a:pt x="429" y="643"/>
                  </a:cubicBezTo>
                  <a:lnTo>
                    <a:pt x="2215" y="643"/>
                  </a:lnTo>
                  <a:lnTo>
                    <a:pt x="22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14" name="Google Shape;248;p28">
              <a:extLst>
                <a:ext uri="{FF2B5EF4-FFF2-40B4-BE49-F238E27FC236}">
                  <a16:creationId xmlns="" xmlns:a16="http://schemas.microsoft.com/office/drawing/2014/main" id="{71B6CD45-81CF-487D-B353-03C442D195C2}"/>
                </a:ext>
              </a:extLst>
            </p:cNvPr>
            <p:cNvSpPr/>
            <p:nvPr/>
          </p:nvSpPr>
          <p:spPr>
            <a:xfrm>
              <a:off x="4244675" y="4664625"/>
              <a:ext cx="56025" cy="16150"/>
            </a:xfrm>
            <a:custGeom>
              <a:avLst/>
              <a:gdLst/>
              <a:ahLst/>
              <a:cxnLst/>
              <a:rect l="l" t="t" r="r" b="b"/>
              <a:pathLst>
                <a:path w="2241" h="646" extrusionOk="0">
                  <a:moveTo>
                    <a:pt x="421" y="0"/>
                  </a:moveTo>
                  <a:cubicBezTo>
                    <a:pt x="1" y="0"/>
                    <a:pt x="1" y="646"/>
                    <a:pt x="421" y="646"/>
                  </a:cubicBezTo>
                  <a:cubicBezTo>
                    <a:pt x="432" y="646"/>
                    <a:pt x="443" y="645"/>
                    <a:pt x="454" y="645"/>
                  </a:cubicBezTo>
                  <a:lnTo>
                    <a:pt x="2240" y="645"/>
                  </a:lnTo>
                  <a:lnTo>
                    <a:pt x="2240" y="2"/>
                  </a:lnTo>
                  <a:lnTo>
                    <a:pt x="454" y="2"/>
                  </a:lnTo>
                  <a:cubicBezTo>
                    <a:pt x="443" y="1"/>
                    <a:pt x="432" y="0"/>
                    <a:pt x="4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15" name="Google Shape;249;p28">
              <a:extLst>
                <a:ext uri="{FF2B5EF4-FFF2-40B4-BE49-F238E27FC236}">
                  <a16:creationId xmlns="" xmlns:a16="http://schemas.microsoft.com/office/drawing/2014/main" id="{125B617C-8712-49F2-8DDB-295A841BE53F}"/>
                </a:ext>
              </a:extLst>
            </p:cNvPr>
            <p:cNvSpPr/>
            <p:nvPr/>
          </p:nvSpPr>
          <p:spPr>
            <a:xfrm>
              <a:off x="4244600" y="4595875"/>
              <a:ext cx="56375" cy="16125"/>
            </a:xfrm>
            <a:custGeom>
              <a:avLst/>
              <a:gdLst/>
              <a:ahLst/>
              <a:cxnLst/>
              <a:rect l="l" t="t" r="r" b="b"/>
              <a:pathLst>
                <a:path w="2255" h="645" extrusionOk="0">
                  <a:moveTo>
                    <a:pt x="423" y="0"/>
                  </a:moveTo>
                  <a:cubicBezTo>
                    <a:pt x="0" y="0"/>
                    <a:pt x="4" y="645"/>
                    <a:pt x="434" y="645"/>
                  </a:cubicBezTo>
                  <a:cubicBezTo>
                    <a:pt x="442" y="645"/>
                    <a:pt x="449" y="645"/>
                    <a:pt x="457" y="644"/>
                  </a:cubicBezTo>
                  <a:lnTo>
                    <a:pt x="457" y="632"/>
                  </a:lnTo>
                  <a:lnTo>
                    <a:pt x="2255" y="632"/>
                  </a:lnTo>
                  <a:lnTo>
                    <a:pt x="2255" y="1"/>
                  </a:lnTo>
                  <a:lnTo>
                    <a:pt x="457" y="1"/>
                  </a:lnTo>
                  <a:cubicBezTo>
                    <a:pt x="446" y="0"/>
                    <a:pt x="434" y="0"/>
                    <a:pt x="42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16" name="Google Shape;250;p28">
              <a:extLst>
                <a:ext uri="{FF2B5EF4-FFF2-40B4-BE49-F238E27FC236}">
                  <a16:creationId xmlns="" xmlns:a16="http://schemas.microsoft.com/office/drawing/2014/main" id="{6CC4EDB6-3C22-4159-96D9-3329D5CB6BC3}"/>
                </a:ext>
              </a:extLst>
            </p:cNvPr>
            <p:cNvSpPr/>
            <p:nvPr/>
          </p:nvSpPr>
          <p:spPr>
            <a:xfrm>
              <a:off x="4245600" y="4526550"/>
              <a:ext cx="55375" cy="16100"/>
            </a:xfrm>
            <a:custGeom>
              <a:avLst/>
              <a:gdLst/>
              <a:ahLst/>
              <a:cxnLst/>
              <a:rect l="l" t="t" r="r" b="b"/>
              <a:pathLst>
                <a:path w="2215" h="644" extrusionOk="0">
                  <a:moveTo>
                    <a:pt x="429" y="0"/>
                  </a:moveTo>
                  <a:cubicBezTo>
                    <a:pt x="0" y="0"/>
                    <a:pt x="0" y="643"/>
                    <a:pt x="429" y="643"/>
                  </a:cubicBezTo>
                  <a:lnTo>
                    <a:pt x="2215" y="643"/>
                  </a:lnTo>
                  <a:lnTo>
                    <a:pt x="22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17" name="Google Shape;251;p28">
              <a:extLst>
                <a:ext uri="{FF2B5EF4-FFF2-40B4-BE49-F238E27FC236}">
                  <a16:creationId xmlns="" xmlns:a16="http://schemas.microsoft.com/office/drawing/2014/main" id="{B5D930B8-E974-4752-A35A-47E9771BDDAB}"/>
                </a:ext>
              </a:extLst>
            </p:cNvPr>
            <p:cNvSpPr/>
            <p:nvPr/>
          </p:nvSpPr>
          <p:spPr>
            <a:xfrm>
              <a:off x="4246800" y="4457475"/>
              <a:ext cx="54775" cy="16400"/>
            </a:xfrm>
            <a:custGeom>
              <a:avLst/>
              <a:gdLst/>
              <a:ahLst/>
              <a:cxnLst/>
              <a:rect l="l" t="t" r="r" b="b"/>
              <a:pathLst>
                <a:path w="2191" h="656" extrusionOk="0">
                  <a:moveTo>
                    <a:pt x="405" y="1"/>
                  </a:moveTo>
                  <a:cubicBezTo>
                    <a:pt x="0" y="25"/>
                    <a:pt x="0" y="620"/>
                    <a:pt x="405" y="644"/>
                  </a:cubicBezTo>
                  <a:lnTo>
                    <a:pt x="393" y="656"/>
                  </a:lnTo>
                  <a:lnTo>
                    <a:pt x="2191" y="656"/>
                  </a:lnTo>
                  <a:lnTo>
                    <a:pt x="2191" y="13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18" name="Google Shape;252;p28">
              <a:extLst>
                <a:ext uri="{FF2B5EF4-FFF2-40B4-BE49-F238E27FC236}">
                  <a16:creationId xmlns="" xmlns:a16="http://schemas.microsoft.com/office/drawing/2014/main" id="{B2174D45-342F-4590-B5AD-FCA82BA11C1C}"/>
                </a:ext>
              </a:extLst>
            </p:cNvPr>
            <p:cNvSpPr/>
            <p:nvPr/>
          </p:nvSpPr>
          <p:spPr>
            <a:xfrm>
              <a:off x="4245900" y="4388725"/>
              <a:ext cx="55675" cy="16100"/>
            </a:xfrm>
            <a:custGeom>
              <a:avLst/>
              <a:gdLst/>
              <a:ahLst/>
              <a:cxnLst/>
              <a:rect l="l" t="t" r="r" b="b"/>
              <a:pathLst>
                <a:path w="2227" h="644" extrusionOk="0">
                  <a:moveTo>
                    <a:pt x="429" y="1"/>
                  </a:moveTo>
                  <a:cubicBezTo>
                    <a:pt x="0" y="1"/>
                    <a:pt x="0" y="644"/>
                    <a:pt x="429" y="644"/>
                  </a:cubicBezTo>
                  <a:lnTo>
                    <a:pt x="2227" y="644"/>
                  </a:lnTo>
                  <a:lnTo>
                    <a:pt x="222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19" name="Google Shape;253;p28">
              <a:extLst>
                <a:ext uri="{FF2B5EF4-FFF2-40B4-BE49-F238E27FC236}">
                  <a16:creationId xmlns="" xmlns:a16="http://schemas.microsoft.com/office/drawing/2014/main" id="{9DA5A6C9-42CB-4D4C-8869-480BA0B37385}"/>
                </a:ext>
              </a:extLst>
            </p:cNvPr>
            <p:cNvSpPr/>
            <p:nvPr/>
          </p:nvSpPr>
          <p:spPr>
            <a:xfrm>
              <a:off x="4246200" y="4319975"/>
              <a:ext cx="55675" cy="16100"/>
            </a:xfrm>
            <a:custGeom>
              <a:avLst/>
              <a:gdLst/>
              <a:ahLst/>
              <a:cxnLst/>
              <a:rect l="l" t="t" r="r" b="b"/>
              <a:pathLst>
                <a:path w="2227" h="644" extrusionOk="0">
                  <a:moveTo>
                    <a:pt x="429" y="0"/>
                  </a:moveTo>
                  <a:cubicBezTo>
                    <a:pt x="0" y="0"/>
                    <a:pt x="0" y="643"/>
                    <a:pt x="429" y="643"/>
                  </a:cubicBezTo>
                  <a:lnTo>
                    <a:pt x="2227" y="643"/>
                  </a:lnTo>
                  <a:lnTo>
                    <a:pt x="222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20" name="Google Shape;254;p28">
              <a:extLst>
                <a:ext uri="{FF2B5EF4-FFF2-40B4-BE49-F238E27FC236}">
                  <a16:creationId xmlns="" xmlns:a16="http://schemas.microsoft.com/office/drawing/2014/main" id="{1B58C631-AB1C-4BC5-8107-31D3A72BD571}"/>
                </a:ext>
              </a:extLst>
            </p:cNvPr>
            <p:cNvSpPr/>
            <p:nvPr/>
          </p:nvSpPr>
          <p:spPr>
            <a:xfrm>
              <a:off x="4246075" y="4250600"/>
              <a:ext cx="55800" cy="16400"/>
            </a:xfrm>
            <a:custGeom>
              <a:avLst/>
              <a:gdLst/>
              <a:ahLst/>
              <a:cxnLst/>
              <a:rect l="l" t="t" r="r" b="b"/>
              <a:pathLst>
                <a:path w="2232" h="656" extrusionOk="0">
                  <a:moveTo>
                    <a:pt x="423" y="1"/>
                  </a:moveTo>
                  <a:cubicBezTo>
                    <a:pt x="4" y="1"/>
                    <a:pt x="1" y="645"/>
                    <a:pt x="413" y="645"/>
                  </a:cubicBezTo>
                  <a:cubicBezTo>
                    <a:pt x="424" y="645"/>
                    <a:pt x="435" y="645"/>
                    <a:pt x="446" y="644"/>
                  </a:cubicBezTo>
                  <a:lnTo>
                    <a:pt x="446" y="656"/>
                  </a:lnTo>
                  <a:lnTo>
                    <a:pt x="2232" y="656"/>
                  </a:lnTo>
                  <a:lnTo>
                    <a:pt x="2232" y="13"/>
                  </a:lnTo>
                  <a:lnTo>
                    <a:pt x="446" y="1"/>
                  </a:lnTo>
                  <a:cubicBezTo>
                    <a:pt x="438" y="1"/>
                    <a:pt x="431" y="1"/>
                    <a:pt x="4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21" name="Google Shape;255;p28">
              <a:extLst>
                <a:ext uri="{FF2B5EF4-FFF2-40B4-BE49-F238E27FC236}">
                  <a16:creationId xmlns="" xmlns:a16="http://schemas.microsoft.com/office/drawing/2014/main" id="{48FD09A6-8516-4DD7-A685-A9707E31E878}"/>
                </a:ext>
              </a:extLst>
            </p:cNvPr>
            <p:cNvSpPr/>
            <p:nvPr/>
          </p:nvSpPr>
          <p:spPr>
            <a:xfrm>
              <a:off x="4249475" y="4181550"/>
              <a:ext cx="53000" cy="16400"/>
            </a:xfrm>
            <a:custGeom>
              <a:avLst/>
              <a:gdLst/>
              <a:ahLst/>
              <a:cxnLst/>
              <a:rect l="l" t="t" r="r" b="b"/>
              <a:pathLst>
                <a:path w="2120" h="656" extrusionOk="0">
                  <a:moveTo>
                    <a:pt x="334" y="1"/>
                  </a:moveTo>
                  <a:cubicBezTo>
                    <a:pt x="143" y="1"/>
                    <a:pt x="0" y="156"/>
                    <a:pt x="0" y="334"/>
                  </a:cubicBezTo>
                  <a:cubicBezTo>
                    <a:pt x="0" y="513"/>
                    <a:pt x="143" y="656"/>
                    <a:pt x="322" y="656"/>
                  </a:cubicBezTo>
                  <a:lnTo>
                    <a:pt x="2119" y="656"/>
                  </a:lnTo>
                  <a:lnTo>
                    <a:pt x="2119" y="13"/>
                  </a:lnTo>
                  <a:lnTo>
                    <a:pt x="33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22" name="Google Shape;256;p28">
              <a:extLst>
                <a:ext uri="{FF2B5EF4-FFF2-40B4-BE49-F238E27FC236}">
                  <a16:creationId xmlns="" xmlns:a16="http://schemas.microsoft.com/office/drawing/2014/main" id="{68F707CB-0391-4345-9774-5363DBAE285B}"/>
                </a:ext>
              </a:extLst>
            </p:cNvPr>
            <p:cNvSpPr/>
            <p:nvPr/>
          </p:nvSpPr>
          <p:spPr>
            <a:xfrm>
              <a:off x="4249775" y="4112800"/>
              <a:ext cx="53000" cy="16400"/>
            </a:xfrm>
            <a:custGeom>
              <a:avLst/>
              <a:gdLst/>
              <a:ahLst/>
              <a:cxnLst/>
              <a:rect l="l" t="t" r="r" b="b"/>
              <a:pathLst>
                <a:path w="2120" h="656" extrusionOk="0">
                  <a:moveTo>
                    <a:pt x="322" y="1"/>
                  </a:moveTo>
                  <a:cubicBezTo>
                    <a:pt x="143" y="1"/>
                    <a:pt x="0" y="143"/>
                    <a:pt x="0" y="322"/>
                  </a:cubicBezTo>
                  <a:cubicBezTo>
                    <a:pt x="0" y="501"/>
                    <a:pt x="143" y="655"/>
                    <a:pt x="322" y="655"/>
                  </a:cubicBezTo>
                  <a:lnTo>
                    <a:pt x="2119" y="655"/>
                  </a:lnTo>
                  <a:lnTo>
                    <a:pt x="2119" y="12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23" name="Google Shape;257;p28">
              <a:extLst>
                <a:ext uri="{FF2B5EF4-FFF2-40B4-BE49-F238E27FC236}">
                  <a16:creationId xmlns="" xmlns:a16="http://schemas.microsoft.com/office/drawing/2014/main" id="{5D957FBA-F7E0-454D-9ABE-F235EE23A85B}"/>
                </a:ext>
              </a:extLst>
            </p:cNvPr>
            <p:cNvSpPr/>
            <p:nvPr/>
          </p:nvSpPr>
          <p:spPr>
            <a:xfrm>
              <a:off x="4243100" y="4041925"/>
              <a:ext cx="55800" cy="16150"/>
            </a:xfrm>
            <a:custGeom>
              <a:avLst/>
              <a:gdLst/>
              <a:ahLst/>
              <a:cxnLst/>
              <a:rect l="l" t="t" r="r" b="b"/>
              <a:pathLst>
                <a:path w="2232" h="646" extrusionOk="0">
                  <a:moveTo>
                    <a:pt x="413" y="1"/>
                  </a:moveTo>
                  <a:cubicBezTo>
                    <a:pt x="1" y="1"/>
                    <a:pt x="4" y="645"/>
                    <a:pt x="423" y="645"/>
                  </a:cubicBezTo>
                  <a:cubicBezTo>
                    <a:pt x="431" y="645"/>
                    <a:pt x="438" y="645"/>
                    <a:pt x="446" y="645"/>
                  </a:cubicBezTo>
                  <a:lnTo>
                    <a:pt x="2232" y="645"/>
                  </a:lnTo>
                  <a:lnTo>
                    <a:pt x="2232" y="2"/>
                  </a:lnTo>
                  <a:lnTo>
                    <a:pt x="446" y="2"/>
                  </a:lnTo>
                  <a:cubicBezTo>
                    <a:pt x="434" y="1"/>
                    <a:pt x="423" y="1"/>
                    <a:pt x="4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24" name="Google Shape;258;p28">
              <a:extLst>
                <a:ext uri="{FF2B5EF4-FFF2-40B4-BE49-F238E27FC236}">
                  <a16:creationId xmlns="" xmlns:a16="http://schemas.microsoft.com/office/drawing/2014/main" id="{3C83556A-38AE-4DC9-9B2E-84E2B01507F5}"/>
                </a:ext>
              </a:extLst>
            </p:cNvPr>
            <p:cNvSpPr/>
            <p:nvPr/>
          </p:nvSpPr>
          <p:spPr>
            <a:xfrm>
              <a:off x="4243475" y="3972875"/>
              <a:ext cx="55725" cy="16150"/>
            </a:xfrm>
            <a:custGeom>
              <a:avLst/>
              <a:gdLst/>
              <a:ahLst/>
              <a:cxnLst/>
              <a:rect l="l" t="t" r="r" b="b"/>
              <a:pathLst>
                <a:path w="2229" h="646" extrusionOk="0">
                  <a:moveTo>
                    <a:pt x="410" y="0"/>
                  </a:moveTo>
                  <a:cubicBezTo>
                    <a:pt x="1" y="0"/>
                    <a:pt x="1" y="646"/>
                    <a:pt x="410" y="646"/>
                  </a:cubicBezTo>
                  <a:cubicBezTo>
                    <a:pt x="421" y="646"/>
                    <a:pt x="432" y="645"/>
                    <a:pt x="443" y="645"/>
                  </a:cubicBezTo>
                  <a:lnTo>
                    <a:pt x="2229" y="645"/>
                  </a:lnTo>
                  <a:lnTo>
                    <a:pt x="2229" y="2"/>
                  </a:lnTo>
                  <a:lnTo>
                    <a:pt x="443" y="2"/>
                  </a:lnTo>
                  <a:cubicBezTo>
                    <a:pt x="432" y="1"/>
                    <a:pt x="421" y="0"/>
                    <a:pt x="41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25" name="Google Shape;259;p28">
              <a:extLst>
                <a:ext uri="{FF2B5EF4-FFF2-40B4-BE49-F238E27FC236}">
                  <a16:creationId xmlns="" xmlns:a16="http://schemas.microsoft.com/office/drawing/2014/main" id="{8F438AF5-010F-4968-9458-AF146FFE25E2}"/>
                </a:ext>
              </a:extLst>
            </p:cNvPr>
            <p:cNvSpPr/>
            <p:nvPr/>
          </p:nvSpPr>
          <p:spPr>
            <a:xfrm>
              <a:off x="4243700" y="3903825"/>
              <a:ext cx="56100" cy="16425"/>
            </a:xfrm>
            <a:custGeom>
              <a:avLst/>
              <a:gdLst/>
              <a:ahLst/>
              <a:cxnLst/>
              <a:rect l="l" t="t" r="r" b="b"/>
              <a:pathLst>
                <a:path w="2244" h="657" extrusionOk="0">
                  <a:moveTo>
                    <a:pt x="435" y="1"/>
                  </a:moveTo>
                  <a:cubicBezTo>
                    <a:pt x="1" y="1"/>
                    <a:pt x="1" y="657"/>
                    <a:pt x="435" y="657"/>
                  </a:cubicBezTo>
                  <a:cubicBezTo>
                    <a:pt x="442" y="657"/>
                    <a:pt x="450" y="657"/>
                    <a:pt x="457" y="656"/>
                  </a:cubicBezTo>
                  <a:lnTo>
                    <a:pt x="2243" y="656"/>
                  </a:lnTo>
                  <a:lnTo>
                    <a:pt x="2243" y="1"/>
                  </a:lnTo>
                  <a:lnTo>
                    <a:pt x="457" y="1"/>
                  </a:lnTo>
                  <a:cubicBezTo>
                    <a:pt x="450" y="1"/>
                    <a:pt x="442" y="1"/>
                    <a:pt x="4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26" name="Google Shape;260;p28">
              <a:extLst>
                <a:ext uri="{FF2B5EF4-FFF2-40B4-BE49-F238E27FC236}">
                  <a16:creationId xmlns="" xmlns:a16="http://schemas.microsoft.com/office/drawing/2014/main" id="{87EC7F4B-4C7F-4701-AEAF-7B5B7F128ED3}"/>
                </a:ext>
              </a:extLst>
            </p:cNvPr>
            <p:cNvSpPr/>
            <p:nvPr/>
          </p:nvSpPr>
          <p:spPr>
            <a:xfrm>
              <a:off x="4244075" y="3835050"/>
              <a:ext cx="56025" cy="16175"/>
            </a:xfrm>
            <a:custGeom>
              <a:avLst/>
              <a:gdLst/>
              <a:ahLst/>
              <a:cxnLst/>
              <a:rect l="l" t="t" r="r" b="b"/>
              <a:pathLst>
                <a:path w="2241" h="647" extrusionOk="0">
                  <a:moveTo>
                    <a:pt x="410" y="1"/>
                  </a:moveTo>
                  <a:cubicBezTo>
                    <a:pt x="1" y="1"/>
                    <a:pt x="1" y="646"/>
                    <a:pt x="410" y="646"/>
                  </a:cubicBezTo>
                  <a:cubicBezTo>
                    <a:pt x="421" y="646"/>
                    <a:pt x="431" y="646"/>
                    <a:pt x="442" y="645"/>
                  </a:cubicBezTo>
                  <a:lnTo>
                    <a:pt x="2240" y="645"/>
                  </a:lnTo>
                  <a:lnTo>
                    <a:pt x="2240" y="2"/>
                  </a:lnTo>
                  <a:lnTo>
                    <a:pt x="442" y="2"/>
                  </a:lnTo>
                  <a:cubicBezTo>
                    <a:pt x="431" y="1"/>
                    <a:pt x="421" y="1"/>
                    <a:pt x="4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27" name="Google Shape;261;p28">
              <a:extLst>
                <a:ext uri="{FF2B5EF4-FFF2-40B4-BE49-F238E27FC236}">
                  <a16:creationId xmlns="" xmlns:a16="http://schemas.microsoft.com/office/drawing/2014/main" id="{3AA56624-AB61-4ADB-8C2B-8CEA300C3041}"/>
                </a:ext>
              </a:extLst>
            </p:cNvPr>
            <p:cNvSpPr/>
            <p:nvPr/>
          </p:nvSpPr>
          <p:spPr>
            <a:xfrm>
              <a:off x="4244700" y="3766325"/>
              <a:ext cx="55400" cy="16100"/>
            </a:xfrm>
            <a:custGeom>
              <a:avLst/>
              <a:gdLst/>
              <a:ahLst/>
              <a:cxnLst/>
              <a:rect l="l" t="t" r="r" b="b"/>
              <a:pathLst>
                <a:path w="2216" h="644" extrusionOk="0">
                  <a:moveTo>
                    <a:pt x="429" y="1"/>
                  </a:moveTo>
                  <a:cubicBezTo>
                    <a:pt x="1" y="1"/>
                    <a:pt x="1" y="644"/>
                    <a:pt x="429" y="644"/>
                  </a:cubicBezTo>
                  <a:lnTo>
                    <a:pt x="429" y="632"/>
                  </a:lnTo>
                  <a:lnTo>
                    <a:pt x="2215" y="644"/>
                  </a:lnTo>
                  <a:lnTo>
                    <a:pt x="221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28" name="Google Shape;262;p28">
              <a:extLst>
                <a:ext uri="{FF2B5EF4-FFF2-40B4-BE49-F238E27FC236}">
                  <a16:creationId xmlns="" xmlns:a16="http://schemas.microsoft.com/office/drawing/2014/main" id="{6A966049-BC63-4DA9-8CC7-42C2E5C95036}"/>
                </a:ext>
              </a:extLst>
            </p:cNvPr>
            <p:cNvSpPr/>
            <p:nvPr/>
          </p:nvSpPr>
          <p:spPr>
            <a:xfrm>
              <a:off x="4245000" y="3696975"/>
              <a:ext cx="55700" cy="16400"/>
            </a:xfrm>
            <a:custGeom>
              <a:avLst/>
              <a:gdLst/>
              <a:ahLst/>
              <a:cxnLst/>
              <a:rect l="l" t="t" r="r" b="b"/>
              <a:pathLst>
                <a:path w="2228" h="656" extrusionOk="0">
                  <a:moveTo>
                    <a:pt x="441" y="1"/>
                  </a:moveTo>
                  <a:cubicBezTo>
                    <a:pt x="1" y="1"/>
                    <a:pt x="1" y="643"/>
                    <a:pt x="441" y="643"/>
                  </a:cubicBezTo>
                  <a:lnTo>
                    <a:pt x="429" y="655"/>
                  </a:lnTo>
                  <a:lnTo>
                    <a:pt x="2227" y="655"/>
                  </a:lnTo>
                  <a:lnTo>
                    <a:pt x="2227" y="12"/>
                  </a:lnTo>
                  <a:lnTo>
                    <a:pt x="44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29" name="Google Shape;263;p28">
              <a:extLst>
                <a:ext uri="{FF2B5EF4-FFF2-40B4-BE49-F238E27FC236}">
                  <a16:creationId xmlns="" xmlns:a16="http://schemas.microsoft.com/office/drawing/2014/main" id="{7776F5FA-3951-4E4A-97D7-F23599FDD40D}"/>
                </a:ext>
              </a:extLst>
            </p:cNvPr>
            <p:cNvSpPr/>
            <p:nvPr/>
          </p:nvSpPr>
          <p:spPr>
            <a:xfrm>
              <a:off x="4244675" y="3628175"/>
              <a:ext cx="56300" cy="16450"/>
            </a:xfrm>
            <a:custGeom>
              <a:avLst/>
              <a:gdLst/>
              <a:ahLst/>
              <a:cxnLst/>
              <a:rect l="l" t="t" r="r" b="b"/>
              <a:pathLst>
                <a:path w="2252" h="658" extrusionOk="0">
                  <a:moveTo>
                    <a:pt x="421" y="1"/>
                  </a:moveTo>
                  <a:cubicBezTo>
                    <a:pt x="1" y="1"/>
                    <a:pt x="1" y="646"/>
                    <a:pt x="421" y="646"/>
                  </a:cubicBezTo>
                  <a:cubicBezTo>
                    <a:pt x="432" y="646"/>
                    <a:pt x="443" y="646"/>
                    <a:pt x="454" y="645"/>
                  </a:cubicBezTo>
                  <a:lnTo>
                    <a:pt x="2252" y="657"/>
                  </a:lnTo>
                  <a:lnTo>
                    <a:pt x="2252" y="14"/>
                  </a:lnTo>
                  <a:lnTo>
                    <a:pt x="454" y="2"/>
                  </a:lnTo>
                  <a:cubicBezTo>
                    <a:pt x="443" y="1"/>
                    <a:pt x="432" y="1"/>
                    <a:pt x="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30" name="Google Shape;264;p28">
              <a:extLst>
                <a:ext uri="{FF2B5EF4-FFF2-40B4-BE49-F238E27FC236}">
                  <a16:creationId xmlns="" xmlns:a16="http://schemas.microsoft.com/office/drawing/2014/main" id="{84DF3E66-6B5B-4FC0-A0A9-7A756B233119}"/>
                </a:ext>
              </a:extLst>
            </p:cNvPr>
            <p:cNvSpPr/>
            <p:nvPr/>
          </p:nvSpPr>
          <p:spPr>
            <a:xfrm>
              <a:off x="4246500" y="3559450"/>
              <a:ext cx="54475" cy="16100"/>
            </a:xfrm>
            <a:custGeom>
              <a:avLst/>
              <a:gdLst/>
              <a:ahLst/>
              <a:cxnLst/>
              <a:rect l="l" t="t" r="r" b="b"/>
              <a:pathLst>
                <a:path w="2179" h="644" extrusionOk="0">
                  <a:moveTo>
                    <a:pt x="393" y="1"/>
                  </a:moveTo>
                  <a:cubicBezTo>
                    <a:pt x="0" y="25"/>
                    <a:pt x="0" y="620"/>
                    <a:pt x="393" y="644"/>
                  </a:cubicBezTo>
                  <a:lnTo>
                    <a:pt x="393" y="632"/>
                  </a:lnTo>
                  <a:lnTo>
                    <a:pt x="2179" y="644"/>
                  </a:lnTo>
                  <a:lnTo>
                    <a:pt x="21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31" name="Google Shape;265;p28">
              <a:extLst>
                <a:ext uri="{FF2B5EF4-FFF2-40B4-BE49-F238E27FC236}">
                  <a16:creationId xmlns="" xmlns:a16="http://schemas.microsoft.com/office/drawing/2014/main" id="{90C22F1B-96A1-4B8B-9971-BCF3B0E28432}"/>
                </a:ext>
              </a:extLst>
            </p:cNvPr>
            <p:cNvSpPr/>
            <p:nvPr/>
          </p:nvSpPr>
          <p:spPr>
            <a:xfrm>
              <a:off x="4246800" y="3490100"/>
              <a:ext cx="54775" cy="16400"/>
            </a:xfrm>
            <a:custGeom>
              <a:avLst/>
              <a:gdLst/>
              <a:ahLst/>
              <a:cxnLst/>
              <a:rect l="l" t="t" r="r" b="b"/>
              <a:pathLst>
                <a:path w="2191" h="656" extrusionOk="0">
                  <a:moveTo>
                    <a:pt x="405" y="1"/>
                  </a:moveTo>
                  <a:cubicBezTo>
                    <a:pt x="0" y="25"/>
                    <a:pt x="0" y="620"/>
                    <a:pt x="405" y="644"/>
                  </a:cubicBezTo>
                  <a:lnTo>
                    <a:pt x="393" y="656"/>
                  </a:lnTo>
                  <a:lnTo>
                    <a:pt x="2191" y="656"/>
                  </a:lnTo>
                  <a:lnTo>
                    <a:pt x="2191" y="13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32" name="Google Shape;266;p28">
              <a:extLst>
                <a:ext uri="{FF2B5EF4-FFF2-40B4-BE49-F238E27FC236}">
                  <a16:creationId xmlns="" xmlns:a16="http://schemas.microsoft.com/office/drawing/2014/main" id="{B918CAFD-A8BD-4849-A457-F151D5CD8068}"/>
                </a:ext>
              </a:extLst>
            </p:cNvPr>
            <p:cNvSpPr/>
            <p:nvPr/>
          </p:nvSpPr>
          <p:spPr>
            <a:xfrm>
              <a:off x="4246500" y="3421650"/>
              <a:ext cx="55075" cy="16100"/>
            </a:xfrm>
            <a:custGeom>
              <a:avLst/>
              <a:gdLst/>
              <a:ahLst/>
              <a:cxnLst/>
              <a:rect l="l" t="t" r="r" b="b"/>
              <a:pathLst>
                <a:path w="2203" h="644" extrusionOk="0">
                  <a:moveTo>
                    <a:pt x="405" y="0"/>
                  </a:moveTo>
                  <a:cubicBezTo>
                    <a:pt x="0" y="24"/>
                    <a:pt x="0" y="607"/>
                    <a:pt x="405" y="643"/>
                  </a:cubicBezTo>
                  <a:lnTo>
                    <a:pt x="405" y="631"/>
                  </a:lnTo>
                  <a:lnTo>
                    <a:pt x="2203" y="643"/>
                  </a:lnTo>
                  <a:lnTo>
                    <a:pt x="220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33" name="Google Shape;267;p28">
              <a:extLst>
                <a:ext uri="{FF2B5EF4-FFF2-40B4-BE49-F238E27FC236}">
                  <a16:creationId xmlns="" xmlns:a16="http://schemas.microsoft.com/office/drawing/2014/main" id="{149FD294-24A5-4D44-BBD9-B6FB64394195}"/>
                </a:ext>
              </a:extLst>
            </p:cNvPr>
            <p:cNvSpPr/>
            <p:nvPr/>
          </p:nvSpPr>
          <p:spPr>
            <a:xfrm>
              <a:off x="4054200" y="2615900"/>
              <a:ext cx="250050" cy="2236300"/>
            </a:xfrm>
            <a:custGeom>
              <a:avLst/>
              <a:gdLst/>
              <a:ahLst/>
              <a:cxnLst/>
              <a:rect l="l" t="t" r="r" b="b"/>
              <a:pathLst>
                <a:path w="10002" h="89452" fill="none" extrusionOk="0">
                  <a:moveTo>
                    <a:pt x="9466" y="60"/>
                  </a:moveTo>
                  <a:lnTo>
                    <a:pt x="691" y="0"/>
                  </a:lnTo>
                  <a:cubicBezTo>
                    <a:pt x="394" y="0"/>
                    <a:pt x="144" y="238"/>
                    <a:pt x="144" y="536"/>
                  </a:cubicBezTo>
                  <a:lnTo>
                    <a:pt x="1" y="88856"/>
                  </a:lnTo>
                  <a:cubicBezTo>
                    <a:pt x="1" y="89154"/>
                    <a:pt x="239" y="89392"/>
                    <a:pt x="536" y="89404"/>
                  </a:cubicBezTo>
                  <a:lnTo>
                    <a:pt x="9311" y="89452"/>
                  </a:lnTo>
                  <a:cubicBezTo>
                    <a:pt x="9609" y="89452"/>
                    <a:pt x="9847" y="89213"/>
                    <a:pt x="9859" y="88916"/>
                  </a:cubicBezTo>
                  <a:lnTo>
                    <a:pt x="10002" y="595"/>
                  </a:lnTo>
                  <a:cubicBezTo>
                    <a:pt x="10002" y="298"/>
                    <a:pt x="9764" y="60"/>
                    <a:pt x="9466" y="60"/>
                  </a:cubicBezTo>
                  <a:close/>
                  <a:moveTo>
                    <a:pt x="2191" y="3929"/>
                  </a:moveTo>
                  <a:cubicBezTo>
                    <a:pt x="1441" y="3929"/>
                    <a:pt x="1060" y="3024"/>
                    <a:pt x="1596" y="2489"/>
                  </a:cubicBezTo>
                  <a:cubicBezTo>
                    <a:pt x="2120" y="1965"/>
                    <a:pt x="3037" y="2334"/>
                    <a:pt x="3037" y="3084"/>
                  </a:cubicBezTo>
                  <a:cubicBezTo>
                    <a:pt x="3037" y="3548"/>
                    <a:pt x="2656" y="3929"/>
                    <a:pt x="2191" y="3929"/>
                  </a:cubicBezTo>
                  <a:close/>
                </a:path>
              </a:pathLst>
            </a:custGeom>
            <a:noFill/>
            <a:ln w="65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</p:grpSp>
      <p:grpSp>
        <p:nvGrpSpPr>
          <p:cNvPr id="34" name="Google Shape;312;p28">
            <a:extLst>
              <a:ext uri="{FF2B5EF4-FFF2-40B4-BE49-F238E27FC236}">
                <a16:creationId xmlns="" xmlns:a16="http://schemas.microsoft.com/office/drawing/2014/main" id="{27B858EA-C067-46D8-9922-5E305FA736AA}"/>
              </a:ext>
            </a:extLst>
          </p:cNvPr>
          <p:cNvGrpSpPr/>
          <p:nvPr/>
        </p:nvGrpSpPr>
        <p:grpSpPr>
          <a:xfrm rot="1799999">
            <a:off x="8474567" y="4027799"/>
            <a:ext cx="532097" cy="2932490"/>
            <a:chOff x="3380913" y="2209950"/>
            <a:chExt cx="777911" cy="2428104"/>
          </a:xfrm>
        </p:grpSpPr>
        <p:sp>
          <p:nvSpPr>
            <p:cNvPr id="35" name="Google Shape;313;p28">
              <a:extLst>
                <a:ext uri="{FF2B5EF4-FFF2-40B4-BE49-F238E27FC236}">
                  <a16:creationId xmlns="" xmlns:a16="http://schemas.microsoft.com/office/drawing/2014/main" id="{8D8D5989-2F6D-44E4-AD0B-B2F14894466F}"/>
                </a:ext>
              </a:extLst>
            </p:cNvPr>
            <p:cNvSpPr/>
            <p:nvPr/>
          </p:nvSpPr>
          <p:spPr>
            <a:xfrm>
              <a:off x="3495547" y="4493650"/>
              <a:ext cx="30250" cy="135784"/>
            </a:xfrm>
            <a:custGeom>
              <a:avLst/>
              <a:gdLst/>
              <a:ahLst/>
              <a:cxnLst/>
              <a:rect l="l" t="t" r="r" b="b"/>
              <a:pathLst>
                <a:path w="751" h="3371" extrusionOk="0">
                  <a:moveTo>
                    <a:pt x="96" y="1"/>
                  </a:moveTo>
                  <a:lnTo>
                    <a:pt x="1" y="3370"/>
                  </a:lnTo>
                  <a:lnTo>
                    <a:pt x="751" y="84"/>
                  </a:lnTo>
                  <a:lnTo>
                    <a:pt x="417" y="36"/>
                  </a:lnTo>
                  <a:lnTo>
                    <a:pt x="96" y="1"/>
                  </a:ln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36" name="Google Shape;314;p28">
              <a:extLst>
                <a:ext uri="{FF2B5EF4-FFF2-40B4-BE49-F238E27FC236}">
                  <a16:creationId xmlns="" xmlns:a16="http://schemas.microsoft.com/office/drawing/2014/main" id="{281F7EB7-AC0E-4B77-B0E4-B75C4FFE67EA}"/>
                </a:ext>
              </a:extLst>
            </p:cNvPr>
            <p:cNvSpPr/>
            <p:nvPr/>
          </p:nvSpPr>
          <p:spPr>
            <a:xfrm>
              <a:off x="3486927" y="4485393"/>
              <a:ext cx="48457" cy="152661"/>
            </a:xfrm>
            <a:custGeom>
              <a:avLst/>
              <a:gdLst/>
              <a:ahLst/>
              <a:cxnLst/>
              <a:rect l="l" t="t" r="r" b="b"/>
              <a:pathLst>
                <a:path w="1203" h="3790" extrusionOk="0">
                  <a:moveTo>
                    <a:pt x="512" y="456"/>
                  </a:moveTo>
                  <a:lnTo>
                    <a:pt x="691" y="480"/>
                  </a:lnTo>
                  <a:lnTo>
                    <a:pt x="488" y="1396"/>
                  </a:lnTo>
                  <a:lnTo>
                    <a:pt x="512" y="456"/>
                  </a:lnTo>
                  <a:close/>
                  <a:moveTo>
                    <a:pt x="302" y="0"/>
                  </a:moveTo>
                  <a:cubicBezTo>
                    <a:pt x="253" y="0"/>
                    <a:pt x="206" y="22"/>
                    <a:pt x="167" y="51"/>
                  </a:cubicBezTo>
                  <a:cubicBezTo>
                    <a:pt x="119" y="87"/>
                    <a:pt x="95" y="146"/>
                    <a:pt x="95" y="206"/>
                  </a:cubicBezTo>
                  <a:lnTo>
                    <a:pt x="0" y="3575"/>
                  </a:lnTo>
                  <a:cubicBezTo>
                    <a:pt x="0" y="3682"/>
                    <a:pt x="72" y="3778"/>
                    <a:pt x="191" y="3789"/>
                  </a:cubicBezTo>
                  <a:lnTo>
                    <a:pt x="215" y="3789"/>
                  </a:lnTo>
                  <a:cubicBezTo>
                    <a:pt x="310" y="3789"/>
                    <a:pt x="405" y="3718"/>
                    <a:pt x="429" y="3623"/>
                  </a:cubicBezTo>
                  <a:lnTo>
                    <a:pt x="1167" y="349"/>
                  </a:lnTo>
                  <a:cubicBezTo>
                    <a:pt x="1203" y="218"/>
                    <a:pt x="1119" y="99"/>
                    <a:pt x="988" y="87"/>
                  </a:cubicBezTo>
                  <a:lnTo>
                    <a:pt x="334" y="3"/>
                  </a:lnTo>
                  <a:cubicBezTo>
                    <a:pt x="323" y="1"/>
                    <a:pt x="312" y="0"/>
                    <a:pt x="302" y="0"/>
                  </a:cubicBezTo>
                  <a:close/>
                </a:path>
              </a:pathLst>
            </a:custGeom>
            <a:solidFill>
              <a:schemeClr val="dk1"/>
            </a:solidFill>
            <a:ln w="62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37" name="Google Shape;315;p28">
              <a:extLst>
                <a:ext uri="{FF2B5EF4-FFF2-40B4-BE49-F238E27FC236}">
                  <a16:creationId xmlns="" xmlns:a16="http://schemas.microsoft.com/office/drawing/2014/main" id="{BB652987-A338-40F2-B4E4-63D65EB59314}"/>
                </a:ext>
              </a:extLst>
            </p:cNvPr>
            <p:cNvSpPr/>
            <p:nvPr/>
          </p:nvSpPr>
          <p:spPr>
            <a:xfrm>
              <a:off x="3485477" y="4273485"/>
              <a:ext cx="110327" cy="252394"/>
            </a:xfrm>
            <a:custGeom>
              <a:avLst/>
              <a:gdLst/>
              <a:ahLst/>
              <a:cxnLst/>
              <a:rect l="l" t="t" r="r" b="b"/>
              <a:pathLst>
                <a:path w="2739" h="6266" extrusionOk="0">
                  <a:moveTo>
                    <a:pt x="1035" y="1"/>
                  </a:moveTo>
                  <a:cubicBezTo>
                    <a:pt x="878" y="1"/>
                    <a:pt x="737" y="105"/>
                    <a:pt x="715" y="264"/>
                  </a:cubicBezTo>
                  <a:lnTo>
                    <a:pt x="24" y="5741"/>
                  </a:lnTo>
                  <a:cubicBezTo>
                    <a:pt x="0" y="5907"/>
                    <a:pt x="120" y="6062"/>
                    <a:pt x="286" y="6086"/>
                  </a:cubicBezTo>
                  <a:lnTo>
                    <a:pt x="1679" y="6264"/>
                  </a:lnTo>
                  <a:cubicBezTo>
                    <a:pt x="1688" y="6265"/>
                    <a:pt x="1696" y="6265"/>
                    <a:pt x="1704" y="6265"/>
                  </a:cubicBezTo>
                  <a:cubicBezTo>
                    <a:pt x="1861" y="6265"/>
                    <a:pt x="2002" y="6161"/>
                    <a:pt x="2025" y="6003"/>
                  </a:cubicBezTo>
                  <a:lnTo>
                    <a:pt x="2715" y="526"/>
                  </a:lnTo>
                  <a:cubicBezTo>
                    <a:pt x="2739" y="359"/>
                    <a:pt x="2620" y="204"/>
                    <a:pt x="2453" y="180"/>
                  </a:cubicBezTo>
                  <a:lnTo>
                    <a:pt x="1060" y="2"/>
                  </a:lnTo>
                  <a:cubicBezTo>
                    <a:pt x="1052" y="1"/>
                    <a:pt x="1043" y="1"/>
                    <a:pt x="1035" y="1"/>
                  </a:cubicBez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38" name="Google Shape;316;p28">
              <a:extLst>
                <a:ext uri="{FF2B5EF4-FFF2-40B4-BE49-F238E27FC236}">
                  <a16:creationId xmlns="" xmlns:a16="http://schemas.microsoft.com/office/drawing/2014/main" id="{73AF000D-8122-48DB-A80E-3CC2AB792AE9}"/>
                </a:ext>
              </a:extLst>
            </p:cNvPr>
            <p:cNvSpPr/>
            <p:nvPr/>
          </p:nvSpPr>
          <p:spPr>
            <a:xfrm>
              <a:off x="3477340" y="4265670"/>
              <a:ext cx="127607" cy="267822"/>
            </a:xfrm>
            <a:custGeom>
              <a:avLst/>
              <a:gdLst/>
              <a:ahLst/>
              <a:cxnLst/>
              <a:rect l="l" t="t" r="r" b="b"/>
              <a:pathLst>
                <a:path w="3168" h="6649" extrusionOk="0">
                  <a:moveTo>
                    <a:pt x="1441" y="434"/>
                  </a:moveTo>
                  <a:lnTo>
                    <a:pt x="2441" y="565"/>
                  </a:lnTo>
                  <a:cubicBezTo>
                    <a:pt x="2596" y="577"/>
                    <a:pt x="2703" y="720"/>
                    <a:pt x="2691" y="874"/>
                  </a:cubicBezTo>
                  <a:lnTo>
                    <a:pt x="2048" y="5958"/>
                  </a:lnTo>
                  <a:cubicBezTo>
                    <a:pt x="2026" y="6100"/>
                    <a:pt x="1905" y="6211"/>
                    <a:pt x="1766" y="6211"/>
                  </a:cubicBezTo>
                  <a:cubicBezTo>
                    <a:pt x="1753" y="6211"/>
                    <a:pt x="1740" y="6210"/>
                    <a:pt x="1726" y="6208"/>
                  </a:cubicBezTo>
                  <a:lnTo>
                    <a:pt x="726" y="6077"/>
                  </a:lnTo>
                  <a:cubicBezTo>
                    <a:pt x="560" y="6066"/>
                    <a:pt x="453" y="5923"/>
                    <a:pt x="476" y="5756"/>
                  </a:cubicBezTo>
                  <a:lnTo>
                    <a:pt x="1119" y="684"/>
                  </a:lnTo>
                  <a:cubicBezTo>
                    <a:pt x="1131" y="601"/>
                    <a:pt x="1167" y="541"/>
                    <a:pt x="1226" y="493"/>
                  </a:cubicBezTo>
                  <a:cubicBezTo>
                    <a:pt x="1274" y="458"/>
                    <a:pt x="1345" y="434"/>
                    <a:pt x="1405" y="434"/>
                  </a:cubicBezTo>
                  <a:close/>
                  <a:moveTo>
                    <a:pt x="1414" y="0"/>
                  </a:moveTo>
                  <a:cubicBezTo>
                    <a:pt x="1055" y="0"/>
                    <a:pt x="735" y="272"/>
                    <a:pt x="691" y="636"/>
                  </a:cubicBezTo>
                  <a:lnTo>
                    <a:pt x="48" y="5708"/>
                  </a:lnTo>
                  <a:cubicBezTo>
                    <a:pt x="0" y="6101"/>
                    <a:pt x="274" y="6458"/>
                    <a:pt x="667" y="6518"/>
                  </a:cubicBezTo>
                  <a:lnTo>
                    <a:pt x="1667" y="6637"/>
                  </a:lnTo>
                  <a:lnTo>
                    <a:pt x="1762" y="6637"/>
                  </a:lnTo>
                  <a:lnTo>
                    <a:pt x="1762" y="6649"/>
                  </a:lnTo>
                  <a:cubicBezTo>
                    <a:pt x="2119" y="6649"/>
                    <a:pt x="2429" y="6375"/>
                    <a:pt x="2477" y="6018"/>
                  </a:cubicBezTo>
                  <a:lnTo>
                    <a:pt x="3120" y="934"/>
                  </a:lnTo>
                  <a:cubicBezTo>
                    <a:pt x="3167" y="541"/>
                    <a:pt x="2893" y="184"/>
                    <a:pt x="2500" y="136"/>
                  </a:cubicBezTo>
                  <a:lnTo>
                    <a:pt x="1500" y="5"/>
                  </a:lnTo>
                  <a:cubicBezTo>
                    <a:pt x="1471" y="2"/>
                    <a:pt x="1443" y="0"/>
                    <a:pt x="1414" y="0"/>
                  </a:cubicBezTo>
                  <a:close/>
                </a:path>
              </a:pathLst>
            </a:custGeom>
            <a:solidFill>
              <a:schemeClr val="dk1"/>
            </a:solidFill>
            <a:ln w="62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39" name="Google Shape;317;p28">
              <a:extLst>
                <a:ext uri="{FF2B5EF4-FFF2-40B4-BE49-F238E27FC236}">
                  <a16:creationId xmlns="" xmlns:a16="http://schemas.microsoft.com/office/drawing/2014/main" id="{4E02D9E4-C69C-48DC-81BA-4DA17AAE595C}"/>
                </a:ext>
              </a:extLst>
            </p:cNvPr>
            <p:cNvSpPr/>
            <p:nvPr/>
          </p:nvSpPr>
          <p:spPr>
            <a:xfrm>
              <a:off x="3394849" y="4310179"/>
              <a:ext cx="90670" cy="39434"/>
            </a:xfrm>
            <a:custGeom>
              <a:avLst/>
              <a:gdLst/>
              <a:ahLst/>
              <a:cxnLst/>
              <a:rect l="l" t="t" r="r" b="b"/>
              <a:pathLst>
                <a:path w="2251" h="979" extrusionOk="0">
                  <a:moveTo>
                    <a:pt x="360" y="1"/>
                  </a:moveTo>
                  <a:cubicBezTo>
                    <a:pt x="209" y="1"/>
                    <a:pt x="79" y="102"/>
                    <a:pt x="48" y="258"/>
                  </a:cubicBezTo>
                  <a:cubicBezTo>
                    <a:pt x="0" y="436"/>
                    <a:pt x="119" y="615"/>
                    <a:pt x="298" y="650"/>
                  </a:cubicBezTo>
                  <a:lnTo>
                    <a:pt x="1822" y="972"/>
                  </a:lnTo>
                  <a:cubicBezTo>
                    <a:pt x="1843" y="976"/>
                    <a:pt x="1865" y="978"/>
                    <a:pt x="1886" y="978"/>
                  </a:cubicBezTo>
                  <a:cubicBezTo>
                    <a:pt x="2041" y="978"/>
                    <a:pt x="2183" y="867"/>
                    <a:pt x="2215" y="710"/>
                  </a:cubicBezTo>
                  <a:cubicBezTo>
                    <a:pt x="2250" y="531"/>
                    <a:pt x="2131" y="365"/>
                    <a:pt x="1953" y="317"/>
                  </a:cubicBezTo>
                  <a:lnTo>
                    <a:pt x="429" y="8"/>
                  </a:lnTo>
                  <a:cubicBezTo>
                    <a:pt x="406" y="3"/>
                    <a:pt x="383" y="1"/>
                    <a:pt x="360" y="1"/>
                  </a:cubicBez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40" name="Google Shape;318;p28">
              <a:extLst>
                <a:ext uri="{FF2B5EF4-FFF2-40B4-BE49-F238E27FC236}">
                  <a16:creationId xmlns="" xmlns:a16="http://schemas.microsoft.com/office/drawing/2014/main" id="{3F8AD256-FF87-4016-9465-8FC83A9D9176}"/>
                </a:ext>
              </a:extLst>
            </p:cNvPr>
            <p:cNvSpPr/>
            <p:nvPr/>
          </p:nvSpPr>
          <p:spPr>
            <a:xfrm>
              <a:off x="3380913" y="4301478"/>
              <a:ext cx="120921" cy="56996"/>
            </a:xfrm>
            <a:custGeom>
              <a:avLst/>
              <a:gdLst/>
              <a:ahLst/>
              <a:cxnLst/>
              <a:rect l="l" t="t" r="r" b="b"/>
              <a:pathLst>
                <a:path w="3002" h="1415" extrusionOk="0">
                  <a:moveTo>
                    <a:pt x="696" y="430"/>
                  </a:moveTo>
                  <a:cubicBezTo>
                    <a:pt x="710" y="430"/>
                    <a:pt x="724" y="433"/>
                    <a:pt x="739" y="438"/>
                  </a:cubicBezTo>
                  <a:lnTo>
                    <a:pt x="2263" y="747"/>
                  </a:lnTo>
                  <a:cubicBezTo>
                    <a:pt x="2323" y="759"/>
                    <a:pt x="2358" y="819"/>
                    <a:pt x="2346" y="890"/>
                  </a:cubicBezTo>
                  <a:cubicBezTo>
                    <a:pt x="2336" y="942"/>
                    <a:pt x="2290" y="976"/>
                    <a:pt x="2238" y="976"/>
                  </a:cubicBezTo>
                  <a:cubicBezTo>
                    <a:pt x="2231" y="976"/>
                    <a:pt x="2223" y="975"/>
                    <a:pt x="2215" y="974"/>
                  </a:cubicBezTo>
                  <a:lnTo>
                    <a:pt x="691" y="652"/>
                  </a:lnTo>
                  <a:cubicBezTo>
                    <a:pt x="620" y="640"/>
                    <a:pt x="584" y="581"/>
                    <a:pt x="596" y="521"/>
                  </a:cubicBezTo>
                  <a:cubicBezTo>
                    <a:pt x="608" y="485"/>
                    <a:pt x="620" y="462"/>
                    <a:pt x="644" y="450"/>
                  </a:cubicBezTo>
                  <a:cubicBezTo>
                    <a:pt x="658" y="436"/>
                    <a:pt x="676" y="430"/>
                    <a:pt x="696" y="430"/>
                  </a:cubicBezTo>
                  <a:close/>
                  <a:moveTo>
                    <a:pt x="719" y="0"/>
                  </a:moveTo>
                  <a:cubicBezTo>
                    <a:pt x="612" y="0"/>
                    <a:pt x="508" y="29"/>
                    <a:pt x="418" y="93"/>
                  </a:cubicBezTo>
                  <a:cubicBezTo>
                    <a:pt x="1" y="355"/>
                    <a:pt x="120" y="974"/>
                    <a:pt x="596" y="1081"/>
                  </a:cubicBezTo>
                  <a:lnTo>
                    <a:pt x="2120" y="1402"/>
                  </a:lnTo>
                  <a:cubicBezTo>
                    <a:pt x="2156" y="1402"/>
                    <a:pt x="2192" y="1402"/>
                    <a:pt x="2239" y="1414"/>
                  </a:cubicBezTo>
                  <a:cubicBezTo>
                    <a:pt x="2894" y="1414"/>
                    <a:pt x="3001" y="462"/>
                    <a:pt x="2346" y="331"/>
                  </a:cubicBezTo>
                  <a:lnTo>
                    <a:pt x="822" y="9"/>
                  </a:lnTo>
                  <a:cubicBezTo>
                    <a:pt x="788" y="3"/>
                    <a:pt x="753" y="0"/>
                    <a:pt x="719" y="0"/>
                  </a:cubicBezTo>
                  <a:close/>
                </a:path>
              </a:pathLst>
            </a:custGeom>
            <a:solidFill>
              <a:schemeClr val="dk1"/>
            </a:solidFill>
            <a:ln w="62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41" name="Google Shape;319;p28">
              <a:extLst>
                <a:ext uri="{FF2B5EF4-FFF2-40B4-BE49-F238E27FC236}">
                  <a16:creationId xmlns="" xmlns:a16="http://schemas.microsoft.com/office/drawing/2014/main" id="{0CC9B6CF-4625-475D-AE95-9149B04FEB60}"/>
                </a:ext>
              </a:extLst>
            </p:cNvPr>
            <p:cNvSpPr/>
            <p:nvPr/>
          </p:nvSpPr>
          <p:spPr>
            <a:xfrm>
              <a:off x="3419298" y="2789767"/>
              <a:ext cx="315594" cy="1678025"/>
            </a:xfrm>
            <a:custGeom>
              <a:avLst/>
              <a:gdLst/>
              <a:ahLst/>
              <a:cxnLst/>
              <a:rect l="l" t="t" r="r" b="b"/>
              <a:pathLst>
                <a:path w="7835" h="41659" extrusionOk="0">
                  <a:moveTo>
                    <a:pt x="6114" y="1"/>
                  </a:moveTo>
                  <a:cubicBezTo>
                    <a:pt x="5848" y="1"/>
                    <a:pt x="5613" y="181"/>
                    <a:pt x="5561" y="452"/>
                  </a:cubicBezTo>
                  <a:lnTo>
                    <a:pt x="72" y="40743"/>
                  </a:lnTo>
                  <a:cubicBezTo>
                    <a:pt x="0" y="41053"/>
                    <a:pt x="203" y="41350"/>
                    <a:pt x="500" y="41410"/>
                  </a:cubicBezTo>
                  <a:lnTo>
                    <a:pt x="1620" y="41648"/>
                  </a:lnTo>
                  <a:cubicBezTo>
                    <a:pt x="1655" y="41655"/>
                    <a:pt x="1690" y="41658"/>
                    <a:pt x="1725" y="41658"/>
                  </a:cubicBezTo>
                  <a:cubicBezTo>
                    <a:pt x="1984" y="41658"/>
                    <a:pt x="2223" y="41470"/>
                    <a:pt x="2286" y="41207"/>
                  </a:cubicBezTo>
                  <a:lnTo>
                    <a:pt x="7775" y="917"/>
                  </a:lnTo>
                  <a:cubicBezTo>
                    <a:pt x="7835" y="607"/>
                    <a:pt x="7644" y="309"/>
                    <a:pt x="7335" y="250"/>
                  </a:cubicBezTo>
                  <a:lnTo>
                    <a:pt x="6227" y="12"/>
                  </a:lnTo>
                  <a:cubicBezTo>
                    <a:pt x="6189" y="4"/>
                    <a:pt x="6151" y="1"/>
                    <a:pt x="6114" y="1"/>
                  </a:cubicBezTo>
                  <a:close/>
                </a:path>
              </a:pathLst>
            </a:custGeom>
            <a:solidFill>
              <a:schemeClr val="dk1"/>
            </a:solidFill>
            <a:ln w="62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42" name="Google Shape;320;p28">
              <a:extLst>
                <a:ext uri="{FF2B5EF4-FFF2-40B4-BE49-F238E27FC236}">
                  <a16:creationId xmlns="" xmlns:a16="http://schemas.microsoft.com/office/drawing/2014/main" id="{22CD18AF-C62B-46CA-89A2-D9583AF8FE79}"/>
                </a:ext>
              </a:extLst>
            </p:cNvPr>
            <p:cNvSpPr/>
            <p:nvPr/>
          </p:nvSpPr>
          <p:spPr>
            <a:xfrm>
              <a:off x="3410195" y="2781429"/>
              <a:ext cx="333800" cy="1695063"/>
            </a:xfrm>
            <a:custGeom>
              <a:avLst/>
              <a:gdLst/>
              <a:ahLst/>
              <a:cxnLst/>
              <a:rect l="l" t="t" r="r" b="b"/>
              <a:pathLst>
                <a:path w="8287" h="42082" extrusionOk="0">
                  <a:moveTo>
                    <a:pt x="6330" y="424"/>
                  </a:moveTo>
                  <a:cubicBezTo>
                    <a:pt x="6355" y="424"/>
                    <a:pt x="6380" y="427"/>
                    <a:pt x="6406" y="433"/>
                  </a:cubicBezTo>
                  <a:lnTo>
                    <a:pt x="7513" y="671"/>
                  </a:lnTo>
                  <a:cubicBezTo>
                    <a:pt x="7608" y="683"/>
                    <a:pt x="7692" y="743"/>
                    <a:pt x="7739" y="814"/>
                  </a:cubicBezTo>
                  <a:cubicBezTo>
                    <a:pt x="7787" y="886"/>
                    <a:pt x="7811" y="981"/>
                    <a:pt x="7787" y="1076"/>
                  </a:cubicBezTo>
                  <a:lnTo>
                    <a:pt x="7787" y="1088"/>
                  </a:lnTo>
                  <a:lnTo>
                    <a:pt x="2298" y="41379"/>
                  </a:lnTo>
                  <a:cubicBezTo>
                    <a:pt x="2256" y="41536"/>
                    <a:pt x="2113" y="41647"/>
                    <a:pt x="1949" y="41647"/>
                  </a:cubicBezTo>
                  <a:cubicBezTo>
                    <a:pt x="1927" y="41647"/>
                    <a:pt x="1904" y="41645"/>
                    <a:pt x="1881" y="41641"/>
                  </a:cubicBezTo>
                  <a:lnTo>
                    <a:pt x="774" y="41402"/>
                  </a:lnTo>
                  <a:cubicBezTo>
                    <a:pt x="584" y="41367"/>
                    <a:pt x="465" y="41176"/>
                    <a:pt x="500" y="40998"/>
                  </a:cubicBezTo>
                  <a:lnTo>
                    <a:pt x="500" y="40986"/>
                  </a:lnTo>
                  <a:lnTo>
                    <a:pt x="6001" y="695"/>
                  </a:lnTo>
                  <a:cubicBezTo>
                    <a:pt x="6013" y="612"/>
                    <a:pt x="6072" y="528"/>
                    <a:pt x="6144" y="481"/>
                  </a:cubicBezTo>
                  <a:cubicBezTo>
                    <a:pt x="6196" y="446"/>
                    <a:pt x="6261" y="424"/>
                    <a:pt x="6330" y="424"/>
                  </a:cubicBezTo>
                  <a:close/>
                  <a:moveTo>
                    <a:pt x="6334" y="1"/>
                  </a:moveTo>
                  <a:cubicBezTo>
                    <a:pt x="5976" y="1"/>
                    <a:pt x="5656" y="247"/>
                    <a:pt x="5572" y="612"/>
                  </a:cubicBezTo>
                  <a:lnTo>
                    <a:pt x="5572" y="624"/>
                  </a:lnTo>
                  <a:lnTo>
                    <a:pt x="84" y="40914"/>
                  </a:lnTo>
                  <a:cubicBezTo>
                    <a:pt x="0" y="41331"/>
                    <a:pt x="262" y="41736"/>
                    <a:pt x="691" y="41831"/>
                  </a:cubicBezTo>
                  <a:lnTo>
                    <a:pt x="1798" y="42057"/>
                  </a:lnTo>
                  <a:cubicBezTo>
                    <a:pt x="1846" y="42069"/>
                    <a:pt x="1905" y="42069"/>
                    <a:pt x="1953" y="42081"/>
                  </a:cubicBezTo>
                  <a:cubicBezTo>
                    <a:pt x="2322" y="42081"/>
                    <a:pt x="2643" y="41819"/>
                    <a:pt x="2727" y="41462"/>
                  </a:cubicBezTo>
                  <a:lnTo>
                    <a:pt x="2727" y="41450"/>
                  </a:lnTo>
                  <a:lnTo>
                    <a:pt x="8216" y="1159"/>
                  </a:lnTo>
                  <a:cubicBezTo>
                    <a:pt x="8287" y="743"/>
                    <a:pt x="8025" y="338"/>
                    <a:pt x="7608" y="255"/>
                  </a:cubicBezTo>
                  <a:lnTo>
                    <a:pt x="6489" y="16"/>
                  </a:lnTo>
                  <a:cubicBezTo>
                    <a:pt x="6437" y="6"/>
                    <a:pt x="6385" y="1"/>
                    <a:pt x="6334" y="1"/>
                  </a:cubicBezTo>
                  <a:close/>
                </a:path>
              </a:pathLst>
            </a:custGeom>
            <a:solidFill>
              <a:schemeClr val="dk1"/>
            </a:solidFill>
            <a:ln w="62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43" name="Google Shape;321;p28">
              <a:extLst>
                <a:ext uri="{FF2B5EF4-FFF2-40B4-BE49-F238E27FC236}">
                  <a16:creationId xmlns="" xmlns:a16="http://schemas.microsoft.com/office/drawing/2014/main" id="{4A1C8A51-9FB2-405D-A29E-C89F4F96E8D8}"/>
                </a:ext>
              </a:extLst>
            </p:cNvPr>
            <p:cNvSpPr/>
            <p:nvPr/>
          </p:nvSpPr>
          <p:spPr>
            <a:xfrm>
              <a:off x="4033634" y="4416435"/>
              <a:ext cx="49424" cy="209134"/>
            </a:xfrm>
            <a:custGeom>
              <a:avLst/>
              <a:gdLst/>
              <a:ahLst/>
              <a:cxnLst/>
              <a:rect l="l" t="t" r="r" b="b"/>
              <a:pathLst>
                <a:path w="1227" h="5192" extrusionOk="0">
                  <a:moveTo>
                    <a:pt x="643" y="1"/>
                  </a:moveTo>
                  <a:lnTo>
                    <a:pt x="322" y="72"/>
                  </a:lnTo>
                  <a:lnTo>
                    <a:pt x="0" y="132"/>
                  </a:lnTo>
                  <a:lnTo>
                    <a:pt x="1227" y="5192"/>
                  </a:lnTo>
                  <a:lnTo>
                    <a:pt x="643" y="1"/>
                  </a:ln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44" name="Google Shape;322;p28">
              <a:extLst>
                <a:ext uri="{FF2B5EF4-FFF2-40B4-BE49-F238E27FC236}">
                  <a16:creationId xmlns="" xmlns:a16="http://schemas.microsoft.com/office/drawing/2014/main" id="{C852D23F-D27D-415E-A3CE-17008737806F}"/>
                </a:ext>
              </a:extLst>
            </p:cNvPr>
            <p:cNvSpPr/>
            <p:nvPr/>
          </p:nvSpPr>
          <p:spPr>
            <a:xfrm>
              <a:off x="4024048" y="4407654"/>
              <a:ext cx="68113" cy="226575"/>
            </a:xfrm>
            <a:custGeom>
              <a:avLst/>
              <a:gdLst/>
              <a:ahLst/>
              <a:cxnLst/>
              <a:rect l="l" t="t" r="r" b="b"/>
              <a:pathLst>
                <a:path w="1691" h="5625" extrusionOk="0">
                  <a:moveTo>
                    <a:pt x="691" y="481"/>
                  </a:moveTo>
                  <a:lnTo>
                    <a:pt x="869" y="2064"/>
                  </a:lnTo>
                  <a:lnTo>
                    <a:pt x="500" y="516"/>
                  </a:lnTo>
                  <a:lnTo>
                    <a:pt x="691" y="481"/>
                  </a:lnTo>
                  <a:close/>
                  <a:moveTo>
                    <a:pt x="878" y="0"/>
                  </a:moveTo>
                  <a:cubicBezTo>
                    <a:pt x="863" y="0"/>
                    <a:pt x="849" y="2"/>
                    <a:pt x="834" y="5"/>
                  </a:cubicBezTo>
                  <a:lnTo>
                    <a:pt x="191" y="135"/>
                  </a:lnTo>
                  <a:cubicBezTo>
                    <a:pt x="72" y="159"/>
                    <a:pt x="0" y="278"/>
                    <a:pt x="24" y="397"/>
                  </a:cubicBezTo>
                  <a:lnTo>
                    <a:pt x="1262" y="5458"/>
                  </a:lnTo>
                  <a:cubicBezTo>
                    <a:pt x="1274" y="5553"/>
                    <a:pt x="1369" y="5624"/>
                    <a:pt x="1465" y="5624"/>
                  </a:cubicBezTo>
                  <a:cubicBezTo>
                    <a:pt x="1477" y="5624"/>
                    <a:pt x="1488" y="5624"/>
                    <a:pt x="1500" y="5612"/>
                  </a:cubicBezTo>
                  <a:cubicBezTo>
                    <a:pt x="1619" y="5600"/>
                    <a:pt x="1691" y="5493"/>
                    <a:pt x="1679" y="5386"/>
                  </a:cubicBezTo>
                  <a:lnTo>
                    <a:pt x="1096" y="195"/>
                  </a:lnTo>
                  <a:cubicBezTo>
                    <a:pt x="1074" y="79"/>
                    <a:pt x="988" y="0"/>
                    <a:pt x="878" y="0"/>
                  </a:cubicBezTo>
                  <a:close/>
                </a:path>
              </a:pathLst>
            </a:custGeom>
            <a:solidFill>
              <a:schemeClr val="dk1"/>
            </a:solidFill>
            <a:ln w="62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45" name="Google Shape;323;p28">
              <a:extLst>
                <a:ext uri="{FF2B5EF4-FFF2-40B4-BE49-F238E27FC236}">
                  <a16:creationId xmlns="" xmlns:a16="http://schemas.microsoft.com/office/drawing/2014/main" id="{43B7D143-C55E-4C24-BD4E-77F781CC3014}"/>
                </a:ext>
              </a:extLst>
            </p:cNvPr>
            <p:cNvSpPr/>
            <p:nvPr/>
          </p:nvSpPr>
          <p:spPr>
            <a:xfrm>
              <a:off x="4025941" y="4312112"/>
              <a:ext cx="90227" cy="39394"/>
            </a:xfrm>
            <a:custGeom>
              <a:avLst/>
              <a:gdLst/>
              <a:ahLst/>
              <a:cxnLst/>
              <a:rect l="l" t="t" r="r" b="b"/>
              <a:pathLst>
                <a:path w="2240" h="978" extrusionOk="0">
                  <a:moveTo>
                    <a:pt x="1879" y="0"/>
                  </a:moveTo>
                  <a:cubicBezTo>
                    <a:pt x="1857" y="0"/>
                    <a:pt x="1834" y="3"/>
                    <a:pt x="1811" y="7"/>
                  </a:cubicBezTo>
                  <a:lnTo>
                    <a:pt x="287" y="317"/>
                  </a:lnTo>
                  <a:cubicBezTo>
                    <a:pt x="108" y="364"/>
                    <a:pt x="1" y="531"/>
                    <a:pt x="37" y="710"/>
                  </a:cubicBezTo>
                  <a:cubicBezTo>
                    <a:pt x="68" y="867"/>
                    <a:pt x="210" y="978"/>
                    <a:pt x="366" y="978"/>
                  </a:cubicBezTo>
                  <a:cubicBezTo>
                    <a:pt x="387" y="978"/>
                    <a:pt x="408" y="976"/>
                    <a:pt x="429" y="972"/>
                  </a:cubicBezTo>
                  <a:lnTo>
                    <a:pt x="1953" y="650"/>
                  </a:lnTo>
                  <a:cubicBezTo>
                    <a:pt x="2132" y="614"/>
                    <a:pt x="2239" y="436"/>
                    <a:pt x="2203" y="257"/>
                  </a:cubicBezTo>
                  <a:cubicBezTo>
                    <a:pt x="2172" y="102"/>
                    <a:pt x="2033" y="0"/>
                    <a:pt x="1879" y="0"/>
                  </a:cubicBez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46" name="Google Shape;324;p28">
              <a:extLst>
                <a:ext uri="{FF2B5EF4-FFF2-40B4-BE49-F238E27FC236}">
                  <a16:creationId xmlns="" xmlns:a16="http://schemas.microsoft.com/office/drawing/2014/main" id="{116DFFE6-CDCD-4DDB-80E5-C22864C1B98B}"/>
                </a:ext>
              </a:extLst>
            </p:cNvPr>
            <p:cNvSpPr/>
            <p:nvPr/>
          </p:nvSpPr>
          <p:spPr>
            <a:xfrm>
              <a:off x="4009668" y="4303210"/>
              <a:ext cx="123378" cy="57157"/>
            </a:xfrm>
            <a:custGeom>
              <a:avLst/>
              <a:gdLst/>
              <a:ahLst/>
              <a:cxnLst/>
              <a:rect l="l" t="t" r="r" b="b"/>
              <a:pathLst>
                <a:path w="3063" h="1419" extrusionOk="0">
                  <a:moveTo>
                    <a:pt x="2297" y="430"/>
                  </a:moveTo>
                  <a:cubicBezTo>
                    <a:pt x="2430" y="430"/>
                    <a:pt x="2449" y="634"/>
                    <a:pt x="2310" y="657"/>
                  </a:cubicBezTo>
                  <a:lnTo>
                    <a:pt x="786" y="978"/>
                  </a:lnTo>
                  <a:cubicBezTo>
                    <a:pt x="778" y="980"/>
                    <a:pt x="770" y="981"/>
                    <a:pt x="763" y="981"/>
                  </a:cubicBezTo>
                  <a:cubicBezTo>
                    <a:pt x="712" y="981"/>
                    <a:pt x="665" y="947"/>
                    <a:pt x="655" y="895"/>
                  </a:cubicBezTo>
                  <a:cubicBezTo>
                    <a:pt x="643" y="859"/>
                    <a:pt x="655" y="835"/>
                    <a:pt x="667" y="800"/>
                  </a:cubicBezTo>
                  <a:cubicBezTo>
                    <a:pt x="679" y="776"/>
                    <a:pt x="714" y="764"/>
                    <a:pt x="738" y="752"/>
                  </a:cubicBezTo>
                  <a:lnTo>
                    <a:pt x="2262" y="431"/>
                  </a:lnTo>
                  <a:lnTo>
                    <a:pt x="2286" y="431"/>
                  </a:lnTo>
                  <a:cubicBezTo>
                    <a:pt x="2290" y="430"/>
                    <a:pt x="2294" y="430"/>
                    <a:pt x="2297" y="430"/>
                  </a:cubicBezTo>
                  <a:close/>
                  <a:moveTo>
                    <a:pt x="2306" y="1"/>
                  </a:moveTo>
                  <a:cubicBezTo>
                    <a:pt x="2265" y="1"/>
                    <a:pt x="2223" y="5"/>
                    <a:pt x="2179" y="14"/>
                  </a:cubicBezTo>
                  <a:lnTo>
                    <a:pt x="655" y="335"/>
                  </a:lnTo>
                  <a:cubicBezTo>
                    <a:pt x="0" y="466"/>
                    <a:pt x="95" y="1419"/>
                    <a:pt x="762" y="1419"/>
                  </a:cubicBezTo>
                  <a:cubicBezTo>
                    <a:pt x="798" y="1419"/>
                    <a:pt x="833" y="1407"/>
                    <a:pt x="869" y="1407"/>
                  </a:cubicBezTo>
                  <a:lnTo>
                    <a:pt x="2393" y="1085"/>
                  </a:lnTo>
                  <a:cubicBezTo>
                    <a:pt x="3063" y="940"/>
                    <a:pt x="2906" y="1"/>
                    <a:pt x="2306" y="1"/>
                  </a:cubicBez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47" name="Google Shape;325;p28">
              <a:extLst>
                <a:ext uri="{FF2B5EF4-FFF2-40B4-BE49-F238E27FC236}">
                  <a16:creationId xmlns="" xmlns:a16="http://schemas.microsoft.com/office/drawing/2014/main" id="{34DFC827-96D8-44C8-AED2-3D0978746A07}"/>
                </a:ext>
              </a:extLst>
            </p:cNvPr>
            <p:cNvSpPr/>
            <p:nvPr/>
          </p:nvSpPr>
          <p:spPr>
            <a:xfrm>
              <a:off x="3782817" y="2795043"/>
              <a:ext cx="315594" cy="1678025"/>
            </a:xfrm>
            <a:custGeom>
              <a:avLst/>
              <a:gdLst/>
              <a:ahLst/>
              <a:cxnLst/>
              <a:rect l="l" t="t" r="r" b="b"/>
              <a:pathLst>
                <a:path w="7835" h="41659" extrusionOk="0">
                  <a:moveTo>
                    <a:pt x="1718" y="1"/>
                  </a:moveTo>
                  <a:cubicBezTo>
                    <a:pt x="1681" y="1"/>
                    <a:pt x="1644" y="4"/>
                    <a:pt x="1608" y="12"/>
                  </a:cubicBezTo>
                  <a:lnTo>
                    <a:pt x="500" y="250"/>
                  </a:lnTo>
                  <a:cubicBezTo>
                    <a:pt x="191" y="309"/>
                    <a:pt x="0" y="607"/>
                    <a:pt x="60" y="917"/>
                  </a:cubicBezTo>
                  <a:lnTo>
                    <a:pt x="5549" y="41207"/>
                  </a:lnTo>
                  <a:cubicBezTo>
                    <a:pt x="5601" y="41470"/>
                    <a:pt x="5848" y="41658"/>
                    <a:pt x="6110" y="41658"/>
                  </a:cubicBezTo>
                  <a:cubicBezTo>
                    <a:pt x="6145" y="41658"/>
                    <a:pt x="6180" y="41655"/>
                    <a:pt x="6215" y="41648"/>
                  </a:cubicBezTo>
                  <a:lnTo>
                    <a:pt x="7335" y="41410"/>
                  </a:lnTo>
                  <a:cubicBezTo>
                    <a:pt x="7632" y="41350"/>
                    <a:pt x="7835" y="41041"/>
                    <a:pt x="7763" y="40743"/>
                  </a:cubicBezTo>
                  <a:lnTo>
                    <a:pt x="2274" y="452"/>
                  </a:lnTo>
                  <a:cubicBezTo>
                    <a:pt x="2222" y="181"/>
                    <a:pt x="1978" y="1"/>
                    <a:pt x="1718" y="1"/>
                  </a:cubicBezTo>
                  <a:close/>
                </a:path>
              </a:pathLst>
            </a:custGeom>
            <a:solidFill>
              <a:schemeClr val="dk1"/>
            </a:solidFill>
            <a:ln w="62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48" name="Google Shape;326;p28">
              <a:extLst>
                <a:ext uri="{FF2B5EF4-FFF2-40B4-BE49-F238E27FC236}">
                  <a16:creationId xmlns="" xmlns:a16="http://schemas.microsoft.com/office/drawing/2014/main" id="{B83DFD97-EC3E-4517-9950-5286468EEC94}"/>
                </a:ext>
              </a:extLst>
            </p:cNvPr>
            <p:cNvSpPr/>
            <p:nvPr/>
          </p:nvSpPr>
          <p:spPr>
            <a:xfrm>
              <a:off x="3773230" y="2786705"/>
              <a:ext cx="334284" cy="1695063"/>
            </a:xfrm>
            <a:custGeom>
              <a:avLst/>
              <a:gdLst/>
              <a:ahLst/>
              <a:cxnLst/>
              <a:rect l="l" t="t" r="r" b="b"/>
              <a:pathLst>
                <a:path w="8299" h="42082" extrusionOk="0">
                  <a:moveTo>
                    <a:pt x="1969" y="424"/>
                  </a:moveTo>
                  <a:cubicBezTo>
                    <a:pt x="2038" y="424"/>
                    <a:pt x="2103" y="446"/>
                    <a:pt x="2155" y="481"/>
                  </a:cubicBezTo>
                  <a:cubicBezTo>
                    <a:pt x="2227" y="528"/>
                    <a:pt x="2286" y="612"/>
                    <a:pt x="2310" y="695"/>
                  </a:cubicBezTo>
                  <a:lnTo>
                    <a:pt x="7799" y="40974"/>
                  </a:lnTo>
                  <a:lnTo>
                    <a:pt x="7799" y="40998"/>
                  </a:lnTo>
                  <a:cubicBezTo>
                    <a:pt x="7835" y="41176"/>
                    <a:pt x="7715" y="41367"/>
                    <a:pt x="7525" y="41402"/>
                  </a:cubicBezTo>
                  <a:lnTo>
                    <a:pt x="6418" y="41641"/>
                  </a:lnTo>
                  <a:cubicBezTo>
                    <a:pt x="6395" y="41645"/>
                    <a:pt x="6372" y="41647"/>
                    <a:pt x="6350" y="41647"/>
                  </a:cubicBezTo>
                  <a:cubicBezTo>
                    <a:pt x="6186" y="41647"/>
                    <a:pt x="6043" y="41536"/>
                    <a:pt x="6001" y="41379"/>
                  </a:cubicBezTo>
                  <a:lnTo>
                    <a:pt x="512" y="1088"/>
                  </a:lnTo>
                  <a:lnTo>
                    <a:pt x="512" y="1076"/>
                  </a:lnTo>
                  <a:cubicBezTo>
                    <a:pt x="476" y="886"/>
                    <a:pt x="596" y="707"/>
                    <a:pt x="786" y="671"/>
                  </a:cubicBezTo>
                  <a:lnTo>
                    <a:pt x="1893" y="433"/>
                  </a:lnTo>
                  <a:cubicBezTo>
                    <a:pt x="1919" y="427"/>
                    <a:pt x="1944" y="424"/>
                    <a:pt x="1969" y="424"/>
                  </a:cubicBezTo>
                  <a:close/>
                  <a:moveTo>
                    <a:pt x="1954" y="1"/>
                  </a:moveTo>
                  <a:cubicBezTo>
                    <a:pt x="1902" y="1"/>
                    <a:pt x="1850" y="6"/>
                    <a:pt x="1798" y="16"/>
                  </a:cubicBezTo>
                  <a:lnTo>
                    <a:pt x="691" y="254"/>
                  </a:lnTo>
                  <a:cubicBezTo>
                    <a:pt x="274" y="338"/>
                    <a:pt x="0" y="743"/>
                    <a:pt x="84" y="1171"/>
                  </a:cubicBezTo>
                  <a:lnTo>
                    <a:pt x="5584" y="41438"/>
                  </a:lnTo>
                  <a:lnTo>
                    <a:pt x="5584" y="41462"/>
                  </a:lnTo>
                  <a:cubicBezTo>
                    <a:pt x="5656" y="41819"/>
                    <a:pt x="5977" y="42081"/>
                    <a:pt x="6346" y="42081"/>
                  </a:cubicBezTo>
                  <a:cubicBezTo>
                    <a:pt x="6394" y="42081"/>
                    <a:pt x="6442" y="42069"/>
                    <a:pt x="6501" y="42057"/>
                  </a:cubicBezTo>
                  <a:lnTo>
                    <a:pt x="7608" y="41831"/>
                  </a:lnTo>
                  <a:cubicBezTo>
                    <a:pt x="8025" y="41736"/>
                    <a:pt x="8299" y="41331"/>
                    <a:pt x="8216" y="40914"/>
                  </a:cubicBezTo>
                  <a:lnTo>
                    <a:pt x="2727" y="624"/>
                  </a:lnTo>
                  <a:lnTo>
                    <a:pt x="2727" y="612"/>
                  </a:lnTo>
                  <a:cubicBezTo>
                    <a:pt x="2643" y="247"/>
                    <a:pt x="2314" y="1"/>
                    <a:pt x="1954" y="1"/>
                  </a:cubicBezTo>
                  <a:close/>
                </a:path>
              </a:pathLst>
            </a:custGeom>
            <a:solidFill>
              <a:schemeClr val="lt1"/>
            </a:solidFill>
            <a:ln w="62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49" name="Google Shape;327;p28">
              <a:extLst>
                <a:ext uri="{FF2B5EF4-FFF2-40B4-BE49-F238E27FC236}">
                  <a16:creationId xmlns="" xmlns:a16="http://schemas.microsoft.com/office/drawing/2014/main" id="{26AC4C3A-8948-452B-9A88-16B98821A463}"/>
                </a:ext>
              </a:extLst>
            </p:cNvPr>
            <p:cNvSpPr/>
            <p:nvPr/>
          </p:nvSpPr>
          <p:spPr>
            <a:xfrm>
              <a:off x="3470131" y="2949433"/>
              <a:ext cx="523761" cy="44187"/>
            </a:xfrm>
            <a:custGeom>
              <a:avLst/>
              <a:gdLst/>
              <a:ahLst/>
              <a:cxnLst/>
              <a:rect l="l" t="t" r="r" b="b"/>
              <a:pathLst>
                <a:path w="13003" h="1097" extrusionOk="0">
                  <a:moveTo>
                    <a:pt x="0" y="1"/>
                  </a:moveTo>
                  <a:lnTo>
                    <a:pt x="0" y="1096"/>
                  </a:lnTo>
                  <a:lnTo>
                    <a:pt x="13002" y="1096"/>
                  </a:lnTo>
                  <a:lnTo>
                    <a:pt x="13002" y="1"/>
                  </a:ln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50" name="Google Shape;328;p28">
              <a:extLst>
                <a:ext uri="{FF2B5EF4-FFF2-40B4-BE49-F238E27FC236}">
                  <a16:creationId xmlns="" xmlns:a16="http://schemas.microsoft.com/office/drawing/2014/main" id="{4AD32D90-3771-49DD-B2EE-D04134857F33}"/>
                </a:ext>
              </a:extLst>
            </p:cNvPr>
            <p:cNvSpPr/>
            <p:nvPr/>
          </p:nvSpPr>
          <p:spPr>
            <a:xfrm>
              <a:off x="3461511" y="2940813"/>
              <a:ext cx="541001" cy="61427"/>
            </a:xfrm>
            <a:custGeom>
              <a:avLst/>
              <a:gdLst/>
              <a:ahLst/>
              <a:cxnLst/>
              <a:rect l="l" t="t" r="r" b="b"/>
              <a:pathLst>
                <a:path w="13431" h="1525" extrusionOk="0">
                  <a:moveTo>
                    <a:pt x="13002" y="429"/>
                  </a:moveTo>
                  <a:lnTo>
                    <a:pt x="13002" y="1096"/>
                  </a:lnTo>
                  <a:lnTo>
                    <a:pt x="429" y="1096"/>
                  </a:lnTo>
                  <a:lnTo>
                    <a:pt x="429" y="429"/>
                  </a:lnTo>
                  <a:close/>
                  <a:moveTo>
                    <a:pt x="0" y="0"/>
                  </a:moveTo>
                  <a:lnTo>
                    <a:pt x="0" y="1524"/>
                  </a:lnTo>
                  <a:lnTo>
                    <a:pt x="13430" y="1524"/>
                  </a:lnTo>
                  <a:lnTo>
                    <a:pt x="13430" y="0"/>
                  </a:ln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51" name="Google Shape;329;p28">
              <a:extLst>
                <a:ext uri="{FF2B5EF4-FFF2-40B4-BE49-F238E27FC236}">
                  <a16:creationId xmlns="" xmlns:a16="http://schemas.microsoft.com/office/drawing/2014/main" id="{C99741A8-23C3-4EB0-829C-3686EFC29A1D}"/>
                </a:ext>
              </a:extLst>
            </p:cNvPr>
            <p:cNvSpPr/>
            <p:nvPr/>
          </p:nvSpPr>
          <p:spPr>
            <a:xfrm>
              <a:off x="3993838" y="2891874"/>
              <a:ext cx="56150" cy="159267"/>
            </a:xfrm>
            <a:custGeom>
              <a:avLst/>
              <a:gdLst/>
              <a:ahLst/>
              <a:cxnLst/>
              <a:rect l="l" t="t" r="r" b="b"/>
              <a:pathLst>
                <a:path w="1394" h="3954" extrusionOk="0">
                  <a:moveTo>
                    <a:pt x="298" y="1"/>
                  </a:moveTo>
                  <a:cubicBezTo>
                    <a:pt x="131" y="1"/>
                    <a:pt x="0" y="132"/>
                    <a:pt x="0" y="299"/>
                  </a:cubicBezTo>
                  <a:lnTo>
                    <a:pt x="0" y="3644"/>
                  </a:lnTo>
                  <a:cubicBezTo>
                    <a:pt x="0" y="3811"/>
                    <a:pt x="131" y="3954"/>
                    <a:pt x="298" y="3954"/>
                  </a:cubicBezTo>
                  <a:lnTo>
                    <a:pt x="1095" y="3954"/>
                  </a:lnTo>
                  <a:cubicBezTo>
                    <a:pt x="1262" y="3954"/>
                    <a:pt x="1393" y="3811"/>
                    <a:pt x="1393" y="3644"/>
                  </a:cubicBezTo>
                  <a:lnTo>
                    <a:pt x="1393" y="299"/>
                  </a:lnTo>
                  <a:cubicBezTo>
                    <a:pt x="1393" y="132"/>
                    <a:pt x="1262" y="1"/>
                    <a:pt x="1095" y="1"/>
                  </a:cubicBez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52" name="Google Shape;330;p28">
              <a:extLst>
                <a:ext uri="{FF2B5EF4-FFF2-40B4-BE49-F238E27FC236}">
                  <a16:creationId xmlns="" xmlns:a16="http://schemas.microsoft.com/office/drawing/2014/main" id="{25D31E50-67C9-4876-8E82-EFED71FE7D07}"/>
                </a:ext>
              </a:extLst>
            </p:cNvPr>
            <p:cNvSpPr/>
            <p:nvPr/>
          </p:nvSpPr>
          <p:spPr>
            <a:xfrm>
              <a:off x="3985178" y="2883254"/>
              <a:ext cx="73430" cy="176547"/>
            </a:xfrm>
            <a:custGeom>
              <a:avLst/>
              <a:gdLst/>
              <a:ahLst/>
              <a:cxnLst/>
              <a:rect l="l" t="t" r="r" b="b"/>
              <a:pathLst>
                <a:path w="1823" h="4383" extrusionOk="0">
                  <a:moveTo>
                    <a:pt x="1108" y="429"/>
                  </a:moveTo>
                  <a:cubicBezTo>
                    <a:pt x="1263" y="429"/>
                    <a:pt x="1394" y="560"/>
                    <a:pt x="1394" y="715"/>
                  </a:cubicBezTo>
                  <a:lnTo>
                    <a:pt x="1394" y="3668"/>
                  </a:lnTo>
                  <a:cubicBezTo>
                    <a:pt x="1394" y="3823"/>
                    <a:pt x="1263" y="3953"/>
                    <a:pt x="1108" y="3953"/>
                  </a:cubicBezTo>
                  <a:lnTo>
                    <a:pt x="715" y="3953"/>
                  </a:lnTo>
                  <a:cubicBezTo>
                    <a:pt x="560" y="3953"/>
                    <a:pt x="429" y="3823"/>
                    <a:pt x="429" y="3668"/>
                  </a:cubicBezTo>
                  <a:lnTo>
                    <a:pt x="429" y="715"/>
                  </a:lnTo>
                  <a:cubicBezTo>
                    <a:pt x="429" y="560"/>
                    <a:pt x="560" y="429"/>
                    <a:pt x="715" y="429"/>
                  </a:cubicBezTo>
                  <a:close/>
                  <a:moveTo>
                    <a:pt x="715" y="1"/>
                  </a:moveTo>
                  <a:cubicBezTo>
                    <a:pt x="322" y="1"/>
                    <a:pt x="1" y="322"/>
                    <a:pt x="1" y="715"/>
                  </a:cubicBezTo>
                  <a:lnTo>
                    <a:pt x="1" y="3668"/>
                  </a:lnTo>
                  <a:cubicBezTo>
                    <a:pt x="1" y="4061"/>
                    <a:pt x="322" y="4382"/>
                    <a:pt x="715" y="4382"/>
                  </a:cubicBezTo>
                  <a:lnTo>
                    <a:pt x="1108" y="4382"/>
                  </a:lnTo>
                  <a:cubicBezTo>
                    <a:pt x="1501" y="4382"/>
                    <a:pt x="1822" y="4061"/>
                    <a:pt x="1822" y="3668"/>
                  </a:cubicBezTo>
                  <a:lnTo>
                    <a:pt x="1822" y="715"/>
                  </a:lnTo>
                  <a:cubicBezTo>
                    <a:pt x="1822" y="322"/>
                    <a:pt x="1501" y="1"/>
                    <a:pt x="1108" y="1"/>
                  </a:cubicBez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53" name="Google Shape;331;p28">
              <a:extLst>
                <a:ext uri="{FF2B5EF4-FFF2-40B4-BE49-F238E27FC236}">
                  <a16:creationId xmlns="" xmlns:a16="http://schemas.microsoft.com/office/drawing/2014/main" id="{51D5A3C7-A4AF-4B86-B64D-C734E76C90AC}"/>
                </a:ext>
              </a:extLst>
            </p:cNvPr>
            <p:cNvSpPr/>
            <p:nvPr/>
          </p:nvSpPr>
          <p:spPr>
            <a:xfrm>
              <a:off x="3696015" y="2347583"/>
              <a:ext cx="128090" cy="266694"/>
            </a:xfrm>
            <a:custGeom>
              <a:avLst/>
              <a:gdLst/>
              <a:ahLst/>
              <a:cxnLst/>
              <a:rect l="l" t="t" r="r" b="b"/>
              <a:pathLst>
                <a:path w="3180" h="6621" extrusionOk="0">
                  <a:moveTo>
                    <a:pt x="0" y="0"/>
                  </a:moveTo>
                  <a:lnTo>
                    <a:pt x="0" y="6620"/>
                  </a:lnTo>
                  <a:lnTo>
                    <a:pt x="3179" y="6620"/>
                  </a:lnTo>
                  <a:lnTo>
                    <a:pt x="3179" y="0"/>
                  </a:ln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54" name="Google Shape;332;p28">
              <a:extLst>
                <a:ext uri="{FF2B5EF4-FFF2-40B4-BE49-F238E27FC236}">
                  <a16:creationId xmlns="" xmlns:a16="http://schemas.microsoft.com/office/drawing/2014/main" id="{D24EC775-41AE-47CF-B0DA-2B75D7BAD326}"/>
                </a:ext>
              </a:extLst>
            </p:cNvPr>
            <p:cNvSpPr/>
            <p:nvPr/>
          </p:nvSpPr>
          <p:spPr>
            <a:xfrm>
              <a:off x="3687396" y="2338964"/>
              <a:ext cx="145330" cy="284417"/>
            </a:xfrm>
            <a:custGeom>
              <a:avLst/>
              <a:gdLst/>
              <a:ahLst/>
              <a:cxnLst/>
              <a:rect l="l" t="t" r="r" b="b"/>
              <a:pathLst>
                <a:path w="3608" h="7061" extrusionOk="0">
                  <a:moveTo>
                    <a:pt x="3179" y="429"/>
                  </a:moveTo>
                  <a:lnTo>
                    <a:pt x="3179" y="6632"/>
                  </a:lnTo>
                  <a:lnTo>
                    <a:pt x="429" y="6632"/>
                  </a:lnTo>
                  <a:lnTo>
                    <a:pt x="429" y="429"/>
                  </a:lnTo>
                  <a:close/>
                  <a:moveTo>
                    <a:pt x="0" y="0"/>
                  </a:moveTo>
                  <a:lnTo>
                    <a:pt x="0" y="7060"/>
                  </a:lnTo>
                  <a:lnTo>
                    <a:pt x="3608" y="7060"/>
                  </a:lnTo>
                  <a:lnTo>
                    <a:pt x="3608" y="0"/>
                  </a:ln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55" name="Google Shape;333;p28">
              <a:extLst>
                <a:ext uri="{FF2B5EF4-FFF2-40B4-BE49-F238E27FC236}">
                  <a16:creationId xmlns="" xmlns:a16="http://schemas.microsoft.com/office/drawing/2014/main" id="{17605064-9370-45A6-A9CC-D0971A47DC7F}"/>
                </a:ext>
              </a:extLst>
            </p:cNvPr>
            <p:cNvSpPr/>
            <p:nvPr/>
          </p:nvSpPr>
          <p:spPr>
            <a:xfrm>
              <a:off x="3666773" y="2218570"/>
              <a:ext cx="186094" cy="328081"/>
            </a:xfrm>
            <a:custGeom>
              <a:avLst/>
              <a:gdLst/>
              <a:ahLst/>
              <a:cxnLst/>
              <a:rect l="l" t="t" r="r" b="b"/>
              <a:pathLst>
                <a:path w="4620" h="8145" extrusionOk="0">
                  <a:moveTo>
                    <a:pt x="750" y="1"/>
                  </a:moveTo>
                  <a:cubicBezTo>
                    <a:pt x="333" y="1"/>
                    <a:pt x="0" y="334"/>
                    <a:pt x="0" y="739"/>
                  </a:cubicBezTo>
                  <a:lnTo>
                    <a:pt x="0" y="7394"/>
                  </a:lnTo>
                  <a:cubicBezTo>
                    <a:pt x="0" y="7811"/>
                    <a:pt x="333" y="8144"/>
                    <a:pt x="750" y="8144"/>
                  </a:cubicBezTo>
                  <a:lnTo>
                    <a:pt x="3881" y="8144"/>
                  </a:lnTo>
                  <a:cubicBezTo>
                    <a:pt x="4286" y="8144"/>
                    <a:pt x="4620" y="7811"/>
                    <a:pt x="4620" y="7394"/>
                  </a:cubicBezTo>
                  <a:lnTo>
                    <a:pt x="4620" y="739"/>
                  </a:lnTo>
                  <a:cubicBezTo>
                    <a:pt x="4620" y="334"/>
                    <a:pt x="4286" y="1"/>
                    <a:pt x="3881" y="1"/>
                  </a:cubicBezTo>
                  <a:close/>
                </a:path>
              </a:pathLst>
            </a:custGeom>
            <a:solidFill>
              <a:schemeClr val="lt1"/>
            </a:solidFill>
            <a:ln w="62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56" name="Google Shape;334;p28">
              <a:extLst>
                <a:ext uri="{FF2B5EF4-FFF2-40B4-BE49-F238E27FC236}">
                  <a16:creationId xmlns="" xmlns:a16="http://schemas.microsoft.com/office/drawing/2014/main" id="{6619C293-1DBB-45EF-A0B8-4B9DE6AA8F50}"/>
                </a:ext>
              </a:extLst>
            </p:cNvPr>
            <p:cNvSpPr/>
            <p:nvPr/>
          </p:nvSpPr>
          <p:spPr>
            <a:xfrm>
              <a:off x="3658113" y="2209950"/>
              <a:ext cx="203374" cy="345320"/>
            </a:xfrm>
            <a:custGeom>
              <a:avLst/>
              <a:gdLst/>
              <a:ahLst/>
              <a:cxnLst/>
              <a:rect l="l" t="t" r="r" b="b"/>
              <a:pathLst>
                <a:path w="5049" h="8573" extrusionOk="0">
                  <a:moveTo>
                    <a:pt x="3608" y="429"/>
                  </a:moveTo>
                  <a:cubicBezTo>
                    <a:pt x="4168" y="429"/>
                    <a:pt x="4620" y="881"/>
                    <a:pt x="4620" y="1441"/>
                  </a:cubicBezTo>
                  <a:lnTo>
                    <a:pt x="4620" y="7120"/>
                  </a:lnTo>
                  <a:cubicBezTo>
                    <a:pt x="4620" y="7680"/>
                    <a:pt x="4168" y="8132"/>
                    <a:pt x="3608" y="8132"/>
                  </a:cubicBezTo>
                  <a:lnTo>
                    <a:pt x="1453" y="8132"/>
                  </a:lnTo>
                  <a:cubicBezTo>
                    <a:pt x="894" y="8132"/>
                    <a:pt x="441" y="7680"/>
                    <a:pt x="441" y="7120"/>
                  </a:cubicBezTo>
                  <a:lnTo>
                    <a:pt x="441" y="1441"/>
                  </a:lnTo>
                  <a:cubicBezTo>
                    <a:pt x="441" y="881"/>
                    <a:pt x="894" y="429"/>
                    <a:pt x="1453" y="429"/>
                  </a:cubicBezTo>
                  <a:close/>
                  <a:moveTo>
                    <a:pt x="1453" y="0"/>
                  </a:moveTo>
                  <a:cubicBezTo>
                    <a:pt x="656" y="0"/>
                    <a:pt x="1" y="643"/>
                    <a:pt x="1" y="1441"/>
                  </a:cubicBezTo>
                  <a:lnTo>
                    <a:pt x="1" y="7120"/>
                  </a:lnTo>
                  <a:cubicBezTo>
                    <a:pt x="1" y="7918"/>
                    <a:pt x="656" y="8573"/>
                    <a:pt x="1453" y="8573"/>
                  </a:cubicBezTo>
                  <a:lnTo>
                    <a:pt x="3608" y="8573"/>
                  </a:lnTo>
                  <a:cubicBezTo>
                    <a:pt x="4406" y="8573"/>
                    <a:pt x="5049" y="7918"/>
                    <a:pt x="5049" y="7120"/>
                  </a:cubicBezTo>
                  <a:lnTo>
                    <a:pt x="5049" y="1441"/>
                  </a:lnTo>
                  <a:cubicBezTo>
                    <a:pt x="5049" y="643"/>
                    <a:pt x="4406" y="0"/>
                    <a:pt x="3608" y="0"/>
                  </a:cubicBezTo>
                  <a:close/>
                </a:path>
              </a:pathLst>
            </a:custGeom>
            <a:solidFill>
              <a:schemeClr val="lt1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57" name="Google Shape;335;p28">
              <a:extLst>
                <a:ext uri="{FF2B5EF4-FFF2-40B4-BE49-F238E27FC236}">
                  <a16:creationId xmlns="" xmlns:a16="http://schemas.microsoft.com/office/drawing/2014/main" id="{BB0D2467-049B-4DF0-ACB8-6E22598D429E}"/>
                </a:ext>
              </a:extLst>
            </p:cNvPr>
            <p:cNvSpPr/>
            <p:nvPr/>
          </p:nvSpPr>
          <p:spPr>
            <a:xfrm>
              <a:off x="3546379" y="2599408"/>
              <a:ext cx="385157" cy="456050"/>
            </a:xfrm>
            <a:custGeom>
              <a:avLst/>
              <a:gdLst/>
              <a:ahLst/>
              <a:cxnLst/>
              <a:rect l="l" t="t" r="r" b="b"/>
              <a:pathLst>
                <a:path w="9562" h="11322" extrusionOk="0">
                  <a:moveTo>
                    <a:pt x="5279" y="1347"/>
                  </a:moveTo>
                  <a:cubicBezTo>
                    <a:pt x="6717" y="1347"/>
                    <a:pt x="8097" y="2458"/>
                    <a:pt x="8097" y="4143"/>
                  </a:cubicBezTo>
                  <a:cubicBezTo>
                    <a:pt x="8097" y="5690"/>
                    <a:pt x="6847" y="6940"/>
                    <a:pt x="5299" y="6940"/>
                  </a:cubicBezTo>
                  <a:cubicBezTo>
                    <a:pt x="2810" y="6940"/>
                    <a:pt x="1572" y="3928"/>
                    <a:pt x="3322" y="2166"/>
                  </a:cubicBezTo>
                  <a:cubicBezTo>
                    <a:pt x="3892" y="1600"/>
                    <a:pt x="4592" y="1347"/>
                    <a:pt x="5279" y="1347"/>
                  </a:cubicBezTo>
                  <a:close/>
                  <a:moveTo>
                    <a:pt x="5279" y="1"/>
                  </a:moveTo>
                  <a:cubicBezTo>
                    <a:pt x="4441" y="1"/>
                    <a:pt x="3583" y="252"/>
                    <a:pt x="2810" y="809"/>
                  </a:cubicBezTo>
                  <a:cubicBezTo>
                    <a:pt x="1" y="2845"/>
                    <a:pt x="667" y="7214"/>
                    <a:pt x="3965" y="8298"/>
                  </a:cubicBezTo>
                  <a:lnTo>
                    <a:pt x="3965" y="11322"/>
                  </a:lnTo>
                  <a:lnTo>
                    <a:pt x="6644" y="11322"/>
                  </a:lnTo>
                  <a:lnTo>
                    <a:pt x="6644" y="8298"/>
                  </a:lnTo>
                  <a:cubicBezTo>
                    <a:pt x="8383" y="7726"/>
                    <a:pt x="9561" y="6095"/>
                    <a:pt x="9561" y="4262"/>
                  </a:cubicBezTo>
                  <a:cubicBezTo>
                    <a:pt x="9561" y="1749"/>
                    <a:pt x="7489" y="1"/>
                    <a:pt x="5279" y="1"/>
                  </a:cubicBez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58" name="Google Shape;336;p28">
              <a:extLst>
                <a:ext uri="{FF2B5EF4-FFF2-40B4-BE49-F238E27FC236}">
                  <a16:creationId xmlns="" xmlns:a16="http://schemas.microsoft.com/office/drawing/2014/main" id="{5594CE69-6320-4FB8-BA45-9983ADC9FE7D}"/>
                </a:ext>
              </a:extLst>
            </p:cNvPr>
            <p:cNvSpPr/>
            <p:nvPr/>
          </p:nvSpPr>
          <p:spPr>
            <a:xfrm>
              <a:off x="3567485" y="2591674"/>
              <a:ext cx="385157" cy="472444"/>
            </a:xfrm>
            <a:custGeom>
              <a:avLst/>
              <a:gdLst/>
              <a:ahLst/>
              <a:cxnLst/>
              <a:rect l="l" t="t" r="r" b="b"/>
              <a:pathLst>
                <a:path w="9562" h="11729" extrusionOk="0">
                  <a:moveTo>
                    <a:pt x="4775" y="1751"/>
                  </a:moveTo>
                  <a:cubicBezTo>
                    <a:pt x="6204" y="1751"/>
                    <a:pt x="7359" y="2906"/>
                    <a:pt x="7359" y="4335"/>
                  </a:cubicBezTo>
                  <a:cubicBezTo>
                    <a:pt x="7359" y="5889"/>
                    <a:pt x="6084" y="6920"/>
                    <a:pt x="4758" y="6920"/>
                  </a:cubicBezTo>
                  <a:cubicBezTo>
                    <a:pt x="4123" y="6920"/>
                    <a:pt x="3477" y="6684"/>
                    <a:pt x="2953" y="6156"/>
                  </a:cubicBezTo>
                  <a:cubicBezTo>
                    <a:pt x="1322" y="4537"/>
                    <a:pt x="2477" y="1751"/>
                    <a:pt x="4775" y="1751"/>
                  </a:cubicBezTo>
                  <a:close/>
                  <a:moveTo>
                    <a:pt x="4747" y="1318"/>
                  </a:moveTo>
                  <a:cubicBezTo>
                    <a:pt x="4008" y="1318"/>
                    <a:pt x="3255" y="1592"/>
                    <a:pt x="2644" y="2203"/>
                  </a:cubicBezTo>
                  <a:cubicBezTo>
                    <a:pt x="751" y="4096"/>
                    <a:pt x="2096" y="7347"/>
                    <a:pt x="4775" y="7347"/>
                  </a:cubicBezTo>
                  <a:cubicBezTo>
                    <a:pt x="6442" y="7347"/>
                    <a:pt x="7787" y="5989"/>
                    <a:pt x="7787" y="4335"/>
                  </a:cubicBezTo>
                  <a:cubicBezTo>
                    <a:pt x="7787" y="2521"/>
                    <a:pt x="6297" y="1318"/>
                    <a:pt x="4747" y="1318"/>
                  </a:cubicBezTo>
                  <a:close/>
                  <a:moveTo>
                    <a:pt x="4775" y="417"/>
                  </a:moveTo>
                  <a:cubicBezTo>
                    <a:pt x="6763" y="417"/>
                    <a:pt x="8454" y="1858"/>
                    <a:pt x="8763" y="3811"/>
                  </a:cubicBezTo>
                  <a:cubicBezTo>
                    <a:pt x="9085" y="5763"/>
                    <a:pt x="7930" y="7668"/>
                    <a:pt x="6049" y="8287"/>
                  </a:cubicBezTo>
                  <a:lnTo>
                    <a:pt x="5894" y="8335"/>
                  </a:lnTo>
                  <a:lnTo>
                    <a:pt x="5894" y="11300"/>
                  </a:lnTo>
                  <a:lnTo>
                    <a:pt x="3656" y="11300"/>
                  </a:lnTo>
                  <a:lnTo>
                    <a:pt x="3656" y="8335"/>
                  </a:lnTo>
                  <a:lnTo>
                    <a:pt x="3513" y="8287"/>
                  </a:lnTo>
                  <a:cubicBezTo>
                    <a:pt x="1620" y="7668"/>
                    <a:pt x="477" y="5763"/>
                    <a:pt x="786" y="3811"/>
                  </a:cubicBezTo>
                  <a:cubicBezTo>
                    <a:pt x="1108" y="1858"/>
                    <a:pt x="2798" y="417"/>
                    <a:pt x="4775" y="417"/>
                  </a:cubicBezTo>
                  <a:close/>
                  <a:moveTo>
                    <a:pt x="4775" y="1"/>
                  </a:moveTo>
                  <a:cubicBezTo>
                    <a:pt x="2620" y="1"/>
                    <a:pt x="762" y="1548"/>
                    <a:pt x="381" y="3668"/>
                  </a:cubicBezTo>
                  <a:cubicBezTo>
                    <a:pt x="0" y="5799"/>
                    <a:pt x="1203" y="7894"/>
                    <a:pt x="3227" y="8645"/>
                  </a:cubicBezTo>
                  <a:lnTo>
                    <a:pt x="3227" y="11728"/>
                  </a:lnTo>
                  <a:lnTo>
                    <a:pt x="6335" y="11728"/>
                  </a:lnTo>
                  <a:lnTo>
                    <a:pt x="6335" y="8645"/>
                  </a:lnTo>
                  <a:cubicBezTo>
                    <a:pt x="8359" y="7894"/>
                    <a:pt x="9561" y="5799"/>
                    <a:pt x="9168" y="3668"/>
                  </a:cubicBezTo>
                  <a:cubicBezTo>
                    <a:pt x="8787" y="1548"/>
                    <a:pt x="6942" y="1"/>
                    <a:pt x="4775" y="1"/>
                  </a:cubicBezTo>
                  <a:close/>
                </a:path>
              </a:pathLst>
            </a:custGeom>
            <a:solidFill>
              <a:schemeClr val="dk1"/>
            </a:solidFill>
            <a:ln w="62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59" name="Google Shape;337;p28">
              <a:extLst>
                <a:ext uri="{FF2B5EF4-FFF2-40B4-BE49-F238E27FC236}">
                  <a16:creationId xmlns="" xmlns:a16="http://schemas.microsoft.com/office/drawing/2014/main" id="{2AB58BAA-5CE1-4CAF-8D8A-FCC57C7E59F4}"/>
                </a:ext>
              </a:extLst>
            </p:cNvPr>
            <p:cNvSpPr/>
            <p:nvPr/>
          </p:nvSpPr>
          <p:spPr>
            <a:xfrm>
              <a:off x="3751157" y="2893807"/>
              <a:ext cx="17320" cy="161644"/>
            </a:xfrm>
            <a:custGeom>
              <a:avLst/>
              <a:gdLst/>
              <a:ahLst/>
              <a:cxnLst/>
              <a:rect l="l" t="t" r="r" b="b"/>
              <a:pathLst>
                <a:path w="430" h="4013" extrusionOk="0">
                  <a:moveTo>
                    <a:pt x="1" y="1"/>
                  </a:moveTo>
                  <a:lnTo>
                    <a:pt x="1" y="4013"/>
                  </a:lnTo>
                  <a:lnTo>
                    <a:pt x="429" y="4013"/>
                  </a:lnTo>
                  <a:lnTo>
                    <a:pt x="429" y="1"/>
                  </a:lnTo>
                  <a:close/>
                </a:path>
              </a:pathLst>
            </a:custGeom>
            <a:solidFill>
              <a:srgbClr val="2C1738"/>
            </a:solidFill>
            <a:ln w="6250" cap="flat" cmpd="sng">
              <a:solidFill>
                <a:srgbClr val="2C17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60" name="Google Shape;338;p28">
              <a:extLst>
                <a:ext uri="{FF2B5EF4-FFF2-40B4-BE49-F238E27FC236}">
                  <a16:creationId xmlns="" xmlns:a16="http://schemas.microsoft.com/office/drawing/2014/main" id="{F37922A5-492A-4230-9A12-34BA2E2B339D}"/>
                </a:ext>
              </a:extLst>
            </p:cNvPr>
            <p:cNvSpPr/>
            <p:nvPr/>
          </p:nvSpPr>
          <p:spPr>
            <a:xfrm>
              <a:off x="3538242" y="4502310"/>
              <a:ext cx="30250" cy="135744"/>
            </a:xfrm>
            <a:custGeom>
              <a:avLst/>
              <a:gdLst/>
              <a:ahLst/>
              <a:cxnLst/>
              <a:rect l="l" t="t" r="r" b="b"/>
              <a:pathLst>
                <a:path w="751" h="3370" extrusionOk="0">
                  <a:moveTo>
                    <a:pt x="95" y="0"/>
                  </a:moveTo>
                  <a:lnTo>
                    <a:pt x="0" y="3369"/>
                  </a:lnTo>
                  <a:lnTo>
                    <a:pt x="750" y="83"/>
                  </a:lnTo>
                  <a:lnTo>
                    <a:pt x="417" y="48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chemeClr val="dk1"/>
            </a:solidFill>
            <a:ln w="65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61" name="Google Shape;339;p28">
              <a:extLst>
                <a:ext uri="{FF2B5EF4-FFF2-40B4-BE49-F238E27FC236}">
                  <a16:creationId xmlns="" xmlns:a16="http://schemas.microsoft.com/office/drawing/2014/main" id="{DA280198-AB23-4DE6-A9EC-552DC0950B6D}"/>
                </a:ext>
              </a:extLst>
            </p:cNvPr>
            <p:cNvSpPr/>
            <p:nvPr/>
          </p:nvSpPr>
          <p:spPr>
            <a:xfrm>
              <a:off x="3495063" y="4318476"/>
              <a:ext cx="110810" cy="252072"/>
            </a:xfrm>
            <a:custGeom>
              <a:avLst/>
              <a:gdLst/>
              <a:ahLst/>
              <a:cxnLst/>
              <a:rect l="l" t="t" r="r" b="b"/>
              <a:pathLst>
                <a:path w="2751" h="6258" extrusionOk="0">
                  <a:moveTo>
                    <a:pt x="1042" y="1"/>
                  </a:moveTo>
                  <a:cubicBezTo>
                    <a:pt x="892" y="1"/>
                    <a:pt x="761" y="114"/>
                    <a:pt x="739" y="266"/>
                  </a:cubicBezTo>
                  <a:lnTo>
                    <a:pt x="24" y="5731"/>
                  </a:lnTo>
                  <a:cubicBezTo>
                    <a:pt x="1" y="5898"/>
                    <a:pt x="120" y="6052"/>
                    <a:pt x="286" y="6076"/>
                  </a:cubicBezTo>
                  <a:lnTo>
                    <a:pt x="1679" y="6255"/>
                  </a:lnTo>
                  <a:cubicBezTo>
                    <a:pt x="1694" y="6257"/>
                    <a:pt x="1708" y="6258"/>
                    <a:pt x="1722" y="6258"/>
                  </a:cubicBezTo>
                  <a:cubicBezTo>
                    <a:pt x="1870" y="6258"/>
                    <a:pt x="1991" y="6145"/>
                    <a:pt x="2013" y="5993"/>
                  </a:cubicBezTo>
                  <a:lnTo>
                    <a:pt x="2727" y="528"/>
                  </a:lnTo>
                  <a:cubicBezTo>
                    <a:pt x="2751" y="361"/>
                    <a:pt x="2644" y="206"/>
                    <a:pt x="2477" y="194"/>
                  </a:cubicBezTo>
                  <a:lnTo>
                    <a:pt x="1084" y="4"/>
                  </a:lnTo>
                  <a:cubicBezTo>
                    <a:pt x="1070" y="2"/>
                    <a:pt x="1056" y="1"/>
                    <a:pt x="1042" y="1"/>
                  </a:cubicBezTo>
                  <a:close/>
                </a:path>
              </a:pathLst>
            </a:custGeom>
            <a:solidFill>
              <a:schemeClr val="lt1"/>
            </a:solidFill>
            <a:ln w="6550" cap="flat" cmpd="sng">
              <a:solidFill>
                <a:schemeClr val="dk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62" name="Google Shape;340;p28">
              <a:extLst>
                <a:ext uri="{FF2B5EF4-FFF2-40B4-BE49-F238E27FC236}">
                  <a16:creationId xmlns="" xmlns:a16="http://schemas.microsoft.com/office/drawing/2014/main" id="{90FF7D7F-2AFA-46FE-8E2B-386D69EEDA73}"/>
                </a:ext>
              </a:extLst>
            </p:cNvPr>
            <p:cNvSpPr/>
            <p:nvPr/>
          </p:nvSpPr>
          <p:spPr>
            <a:xfrm>
              <a:off x="3437505" y="4318839"/>
              <a:ext cx="90711" cy="39394"/>
            </a:xfrm>
            <a:custGeom>
              <a:avLst/>
              <a:gdLst/>
              <a:ahLst/>
              <a:cxnLst/>
              <a:rect l="l" t="t" r="r" b="b"/>
              <a:pathLst>
                <a:path w="2252" h="978" extrusionOk="0">
                  <a:moveTo>
                    <a:pt x="361" y="0"/>
                  </a:moveTo>
                  <a:cubicBezTo>
                    <a:pt x="210" y="0"/>
                    <a:pt x="80" y="101"/>
                    <a:pt x="48" y="257"/>
                  </a:cubicBezTo>
                  <a:cubicBezTo>
                    <a:pt x="1" y="435"/>
                    <a:pt x="120" y="614"/>
                    <a:pt x="299" y="650"/>
                  </a:cubicBezTo>
                  <a:lnTo>
                    <a:pt x="1823" y="971"/>
                  </a:lnTo>
                  <a:cubicBezTo>
                    <a:pt x="1844" y="976"/>
                    <a:pt x="1866" y="978"/>
                    <a:pt x="1887" y="978"/>
                  </a:cubicBezTo>
                  <a:cubicBezTo>
                    <a:pt x="2042" y="978"/>
                    <a:pt x="2184" y="868"/>
                    <a:pt x="2215" y="721"/>
                  </a:cubicBezTo>
                  <a:cubicBezTo>
                    <a:pt x="2251" y="531"/>
                    <a:pt x="2132" y="364"/>
                    <a:pt x="1953" y="328"/>
                  </a:cubicBezTo>
                  <a:lnTo>
                    <a:pt x="429" y="7"/>
                  </a:lnTo>
                  <a:cubicBezTo>
                    <a:pt x="406" y="2"/>
                    <a:pt x="384" y="0"/>
                    <a:pt x="361" y="0"/>
                  </a:cubicBezTo>
                  <a:close/>
                </a:path>
              </a:pathLst>
            </a:custGeom>
            <a:solidFill>
              <a:schemeClr val="dk1"/>
            </a:solidFill>
            <a:ln w="6550" cap="flat" cmpd="sng">
              <a:solidFill>
                <a:schemeClr val="dk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63" name="Google Shape;341;p28">
              <a:extLst>
                <a:ext uri="{FF2B5EF4-FFF2-40B4-BE49-F238E27FC236}">
                  <a16:creationId xmlns="" xmlns:a16="http://schemas.microsoft.com/office/drawing/2014/main" id="{B96B7362-4B49-474D-9D73-DAD6D2DB265B}"/>
                </a:ext>
              </a:extLst>
            </p:cNvPr>
            <p:cNvSpPr/>
            <p:nvPr/>
          </p:nvSpPr>
          <p:spPr>
            <a:xfrm>
              <a:off x="3461994" y="2798427"/>
              <a:ext cx="315594" cy="1678025"/>
            </a:xfrm>
            <a:custGeom>
              <a:avLst/>
              <a:gdLst/>
              <a:ahLst/>
              <a:cxnLst/>
              <a:rect l="l" t="t" r="r" b="b"/>
              <a:pathLst>
                <a:path w="7835" h="41659" extrusionOk="0">
                  <a:moveTo>
                    <a:pt x="6114" y="0"/>
                  </a:moveTo>
                  <a:cubicBezTo>
                    <a:pt x="5848" y="0"/>
                    <a:pt x="5613" y="180"/>
                    <a:pt x="5560" y="452"/>
                  </a:cubicBezTo>
                  <a:lnTo>
                    <a:pt x="72" y="40742"/>
                  </a:lnTo>
                  <a:cubicBezTo>
                    <a:pt x="0" y="41052"/>
                    <a:pt x="202" y="41350"/>
                    <a:pt x="500" y="41409"/>
                  </a:cubicBezTo>
                  <a:lnTo>
                    <a:pt x="1619" y="41647"/>
                  </a:lnTo>
                  <a:cubicBezTo>
                    <a:pt x="1656" y="41655"/>
                    <a:pt x="1693" y="41658"/>
                    <a:pt x="1729" y="41658"/>
                  </a:cubicBezTo>
                  <a:cubicBezTo>
                    <a:pt x="1987" y="41658"/>
                    <a:pt x="2223" y="41478"/>
                    <a:pt x="2286" y="41207"/>
                  </a:cubicBezTo>
                  <a:lnTo>
                    <a:pt x="7775" y="916"/>
                  </a:lnTo>
                  <a:cubicBezTo>
                    <a:pt x="7834" y="606"/>
                    <a:pt x="7644" y="309"/>
                    <a:pt x="7334" y="249"/>
                  </a:cubicBezTo>
                  <a:lnTo>
                    <a:pt x="6227" y="11"/>
                  </a:lnTo>
                  <a:cubicBezTo>
                    <a:pt x="6189" y="4"/>
                    <a:pt x="6151" y="0"/>
                    <a:pt x="6114" y="0"/>
                  </a:cubicBezTo>
                  <a:close/>
                </a:path>
              </a:pathLst>
            </a:custGeom>
            <a:solidFill>
              <a:schemeClr val="accent2"/>
            </a:solidFill>
            <a:ln w="6550" cap="flat" cmpd="sng">
              <a:solidFill>
                <a:schemeClr val="dk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64" name="Google Shape;342;p28">
              <a:extLst>
                <a:ext uri="{FF2B5EF4-FFF2-40B4-BE49-F238E27FC236}">
                  <a16:creationId xmlns="" xmlns:a16="http://schemas.microsoft.com/office/drawing/2014/main" id="{A7AEFE4F-4775-46DD-9AE7-1BCAC5ACEF28}"/>
                </a:ext>
              </a:extLst>
            </p:cNvPr>
            <p:cNvSpPr/>
            <p:nvPr/>
          </p:nvSpPr>
          <p:spPr>
            <a:xfrm>
              <a:off x="4076290" y="4425095"/>
              <a:ext cx="49464" cy="209134"/>
            </a:xfrm>
            <a:custGeom>
              <a:avLst/>
              <a:gdLst/>
              <a:ahLst/>
              <a:cxnLst/>
              <a:rect l="l" t="t" r="r" b="b"/>
              <a:pathLst>
                <a:path w="1228" h="5192" extrusionOk="0">
                  <a:moveTo>
                    <a:pt x="644" y="0"/>
                  </a:moveTo>
                  <a:lnTo>
                    <a:pt x="322" y="72"/>
                  </a:lnTo>
                  <a:lnTo>
                    <a:pt x="1" y="131"/>
                  </a:lnTo>
                  <a:lnTo>
                    <a:pt x="1227" y="5191"/>
                  </a:lnTo>
                  <a:lnTo>
                    <a:pt x="644" y="0"/>
                  </a:lnTo>
                  <a:close/>
                </a:path>
              </a:pathLst>
            </a:custGeom>
            <a:solidFill>
              <a:schemeClr val="dk1"/>
            </a:solidFill>
            <a:ln w="65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65" name="Google Shape;343;p28">
              <a:extLst>
                <a:ext uri="{FF2B5EF4-FFF2-40B4-BE49-F238E27FC236}">
                  <a16:creationId xmlns="" xmlns:a16="http://schemas.microsoft.com/office/drawing/2014/main" id="{9F9066E9-3755-4088-A310-2500965C3DAE}"/>
                </a:ext>
              </a:extLst>
            </p:cNvPr>
            <p:cNvSpPr/>
            <p:nvPr/>
          </p:nvSpPr>
          <p:spPr>
            <a:xfrm>
              <a:off x="4068637" y="4320732"/>
              <a:ext cx="90187" cy="39434"/>
            </a:xfrm>
            <a:custGeom>
              <a:avLst/>
              <a:gdLst/>
              <a:ahLst/>
              <a:cxnLst/>
              <a:rect l="l" t="t" r="r" b="b"/>
              <a:pathLst>
                <a:path w="2239" h="979" extrusionOk="0">
                  <a:moveTo>
                    <a:pt x="1879" y="1"/>
                  </a:moveTo>
                  <a:cubicBezTo>
                    <a:pt x="1856" y="1"/>
                    <a:pt x="1833" y="3"/>
                    <a:pt x="1810" y="7"/>
                  </a:cubicBezTo>
                  <a:lnTo>
                    <a:pt x="286" y="329"/>
                  </a:lnTo>
                  <a:cubicBezTo>
                    <a:pt x="108" y="365"/>
                    <a:pt x="0" y="543"/>
                    <a:pt x="36" y="722"/>
                  </a:cubicBezTo>
                  <a:cubicBezTo>
                    <a:pt x="67" y="877"/>
                    <a:pt x="207" y="979"/>
                    <a:pt x="360" y="979"/>
                  </a:cubicBezTo>
                  <a:cubicBezTo>
                    <a:pt x="383" y="979"/>
                    <a:pt x="406" y="977"/>
                    <a:pt x="429" y="972"/>
                  </a:cubicBezTo>
                  <a:lnTo>
                    <a:pt x="1953" y="650"/>
                  </a:lnTo>
                  <a:cubicBezTo>
                    <a:pt x="2132" y="615"/>
                    <a:pt x="2239" y="436"/>
                    <a:pt x="2203" y="269"/>
                  </a:cubicBezTo>
                  <a:cubicBezTo>
                    <a:pt x="2172" y="103"/>
                    <a:pt x="2032" y="1"/>
                    <a:pt x="1879" y="1"/>
                  </a:cubicBezTo>
                  <a:close/>
                </a:path>
              </a:pathLst>
            </a:custGeom>
            <a:solidFill>
              <a:schemeClr val="dk1"/>
            </a:solidFill>
            <a:ln w="6550" cap="flat" cmpd="sng">
              <a:solidFill>
                <a:schemeClr val="dk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66" name="Google Shape;344;p28">
              <a:extLst>
                <a:ext uri="{FF2B5EF4-FFF2-40B4-BE49-F238E27FC236}">
                  <a16:creationId xmlns="" xmlns:a16="http://schemas.microsoft.com/office/drawing/2014/main" id="{A308F0B7-CCCE-459D-8043-06A781BB6467}"/>
                </a:ext>
              </a:extLst>
            </p:cNvPr>
            <p:cNvSpPr/>
            <p:nvPr/>
          </p:nvSpPr>
          <p:spPr>
            <a:xfrm>
              <a:off x="3825512" y="2803703"/>
              <a:ext cx="315594" cy="1678025"/>
            </a:xfrm>
            <a:custGeom>
              <a:avLst/>
              <a:gdLst/>
              <a:ahLst/>
              <a:cxnLst/>
              <a:rect l="l" t="t" r="r" b="b"/>
              <a:pathLst>
                <a:path w="7835" h="41659" extrusionOk="0">
                  <a:moveTo>
                    <a:pt x="1717" y="0"/>
                  </a:moveTo>
                  <a:cubicBezTo>
                    <a:pt x="1681" y="0"/>
                    <a:pt x="1644" y="4"/>
                    <a:pt x="1607" y="11"/>
                  </a:cubicBezTo>
                  <a:lnTo>
                    <a:pt x="500" y="249"/>
                  </a:lnTo>
                  <a:cubicBezTo>
                    <a:pt x="191" y="309"/>
                    <a:pt x="0" y="606"/>
                    <a:pt x="60" y="916"/>
                  </a:cubicBezTo>
                  <a:lnTo>
                    <a:pt x="5548" y="41207"/>
                  </a:lnTo>
                  <a:cubicBezTo>
                    <a:pt x="5611" y="41478"/>
                    <a:pt x="5848" y="41658"/>
                    <a:pt x="6106" y="41658"/>
                  </a:cubicBezTo>
                  <a:cubicBezTo>
                    <a:pt x="6142" y="41658"/>
                    <a:pt x="6178" y="41654"/>
                    <a:pt x="6215" y="41647"/>
                  </a:cubicBezTo>
                  <a:lnTo>
                    <a:pt x="7334" y="41409"/>
                  </a:lnTo>
                  <a:cubicBezTo>
                    <a:pt x="7632" y="41350"/>
                    <a:pt x="7834" y="41052"/>
                    <a:pt x="7763" y="40742"/>
                  </a:cubicBezTo>
                  <a:lnTo>
                    <a:pt x="2274" y="452"/>
                  </a:lnTo>
                  <a:cubicBezTo>
                    <a:pt x="2211" y="180"/>
                    <a:pt x="1975" y="0"/>
                    <a:pt x="1717" y="0"/>
                  </a:cubicBezTo>
                  <a:close/>
                </a:path>
              </a:pathLst>
            </a:custGeom>
            <a:solidFill>
              <a:schemeClr val="accent2"/>
            </a:solidFill>
            <a:ln w="6550" cap="flat" cmpd="sng">
              <a:solidFill>
                <a:schemeClr val="dk1"/>
              </a:solidFill>
              <a:prstDash val="solid"/>
              <a:miter lim="11906"/>
              <a:headEnd type="none" w="sm" len="sm"/>
              <a:tailEnd type="none" w="sm" len="sm"/>
            </a:ln>
            <a:effectLst>
              <a:outerShdw dist="95250" dir="30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67" name="Google Shape;345;p28">
              <a:extLst>
                <a:ext uri="{FF2B5EF4-FFF2-40B4-BE49-F238E27FC236}">
                  <a16:creationId xmlns="" xmlns:a16="http://schemas.microsoft.com/office/drawing/2014/main" id="{50BAC1DC-0332-40F9-AD48-9380A7BE3BC1}"/>
                </a:ext>
              </a:extLst>
            </p:cNvPr>
            <p:cNvSpPr/>
            <p:nvPr/>
          </p:nvSpPr>
          <p:spPr>
            <a:xfrm>
              <a:off x="3512826" y="2958052"/>
              <a:ext cx="523721" cy="44187"/>
            </a:xfrm>
            <a:custGeom>
              <a:avLst/>
              <a:gdLst/>
              <a:ahLst/>
              <a:cxnLst/>
              <a:rect l="l" t="t" r="r" b="b"/>
              <a:pathLst>
                <a:path w="13002" h="1097" extrusionOk="0">
                  <a:moveTo>
                    <a:pt x="0" y="1"/>
                  </a:moveTo>
                  <a:lnTo>
                    <a:pt x="0" y="1096"/>
                  </a:lnTo>
                  <a:lnTo>
                    <a:pt x="13002" y="1096"/>
                  </a:lnTo>
                  <a:lnTo>
                    <a:pt x="13002" y="1"/>
                  </a:lnTo>
                  <a:close/>
                </a:path>
              </a:pathLst>
            </a:custGeom>
            <a:solidFill>
              <a:schemeClr val="lt1"/>
            </a:solidFill>
            <a:ln w="6550" cap="flat" cmpd="sng">
              <a:solidFill>
                <a:srgbClr val="2C1738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68" name="Google Shape;346;p28">
              <a:extLst>
                <a:ext uri="{FF2B5EF4-FFF2-40B4-BE49-F238E27FC236}">
                  <a16:creationId xmlns="" xmlns:a16="http://schemas.microsoft.com/office/drawing/2014/main" id="{B2451330-5A09-4596-8AB5-0EAFC3A9C8CE}"/>
                </a:ext>
              </a:extLst>
            </p:cNvPr>
            <p:cNvSpPr/>
            <p:nvPr/>
          </p:nvSpPr>
          <p:spPr>
            <a:xfrm>
              <a:off x="4036494" y="2900534"/>
              <a:ext cx="56150" cy="159267"/>
            </a:xfrm>
            <a:custGeom>
              <a:avLst/>
              <a:gdLst/>
              <a:ahLst/>
              <a:cxnLst/>
              <a:rect l="l" t="t" r="r" b="b"/>
              <a:pathLst>
                <a:path w="1394" h="3954" extrusionOk="0">
                  <a:moveTo>
                    <a:pt x="298" y="0"/>
                  </a:moveTo>
                  <a:cubicBezTo>
                    <a:pt x="132" y="0"/>
                    <a:pt x="1" y="131"/>
                    <a:pt x="1" y="298"/>
                  </a:cubicBezTo>
                  <a:lnTo>
                    <a:pt x="1" y="3644"/>
                  </a:lnTo>
                  <a:cubicBezTo>
                    <a:pt x="1" y="3822"/>
                    <a:pt x="132" y="3953"/>
                    <a:pt x="298" y="3953"/>
                  </a:cubicBezTo>
                  <a:lnTo>
                    <a:pt x="1096" y="3953"/>
                  </a:lnTo>
                  <a:cubicBezTo>
                    <a:pt x="1263" y="3953"/>
                    <a:pt x="1394" y="3822"/>
                    <a:pt x="1394" y="3644"/>
                  </a:cubicBezTo>
                  <a:lnTo>
                    <a:pt x="1394" y="298"/>
                  </a:lnTo>
                  <a:cubicBezTo>
                    <a:pt x="1394" y="131"/>
                    <a:pt x="1263" y="0"/>
                    <a:pt x="1096" y="0"/>
                  </a:cubicBezTo>
                  <a:close/>
                </a:path>
              </a:pathLst>
            </a:custGeom>
            <a:solidFill>
              <a:schemeClr val="lt1"/>
            </a:solidFill>
            <a:ln w="6550" cap="flat" cmpd="sng">
              <a:solidFill>
                <a:srgbClr val="2C1738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69" name="Google Shape;347;p28">
              <a:extLst>
                <a:ext uri="{FF2B5EF4-FFF2-40B4-BE49-F238E27FC236}">
                  <a16:creationId xmlns="" xmlns:a16="http://schemas.microsoft.com/office/drawing/2014/main" id="{1F1369BB-F30D-4E79-A53E-1E3C898E5D38}"/>
                </a:ext>
              </a:extLst>
            </p:cNvPr>
            <p:cNvSpPr/>
            <p:nvPr/>
          </p:nvSpPr>
          <p:spPr>
            <a:xfrm>
              <a:off x="3738671" y="2356203"/>
              <a:ext cx="128090" cy="266694"/>
            </a:xfrm>
            <a:custGeom>
              <a:avLst/>
              <a:gdLst/>
              <a:ahLst/>
              <a:cxnLst/>
              <a:rect l="l" t="t" r="r" b="b"/>
              <a:pathLst>
                <a:path w="3180" h="6621" extrusionOk="0">
                  <a:moveTo>
                    <a:pt x="1" y="1"/>
                  </a:moveTo>
                  <a:lnTo>
                    <a:pt x="1" y="6621"/>
                  </a:lnTo>
                  <a:lnTo>
                    <a:pt x="3180" y="6621"/>
                  </a:lnTo>
                  <a:lnTo>
                    <a:pt x="3180" y="1"/>
                  </a:lnTo>
                  <a:close/>
                </a:path>
              </a:pathLst>
            </a:custGeom>
            <a:solidFill>
              <a:schemeClr val="lt1"/>
            </a:solidFill>
            <a:ln w="6550" cap="flat" cmpd="sng">
              <a:solidFill>
                <a:srgbClr val="2C1738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70" name="Google Shape;348;p28">
              <a:extLst>
                <a:ext uri="{FF2B5EF4-FFF2-40B4-BE49-F238E27FC236}">
                  <a16:creationId xmlns="" xmlns:a16="http://schemas.microsoft.com/office/drawing/2014/main" id="{FDBC4D61-8E7C-43C5-8A23-DD5E0CDBA6C9}"/>
                </a:ext>
              </a:extLst>
            </p:cNvPr>
            <p:cNvSpPr/>
            <p:nvPr/>
          </p:nvSpPr>
          <p:spPr>
            <a:xfrm>
              <a:off x="3709428" y="2227189"/>
              <a:ext cx="186134" cy="328081"/>
            </a:xfrm>
            <a:custGeom>
              <a:avLst/>
              <a:gdLst/>
              <a:ahLst/>
              <a:cxnLst/>
              <a:rect l="l" t="t" r="r" b="b"/>
              <a:pathLst>
                <a:path w="4621" h="8145" extrusionOk="0">
                  <a:moveTo>
                    <a:pt x="751" y="1"/>
                  </a:moveTo>
                  <a:cubicBezTo>
                    <a:pt x="334" y="1"/>
                    <a:pt x="1" y="334"/>
                    <a:pt x="1" y="739"/>
                  </a:cubicBezTo>
                  <a:lnTo>
                    <a:pt x="1" y="7395"/>
                  </a:lnTo>
                  <a:cubicBezTo>
                    <a:pt x="1" y="7811"/>
                    <a:pt x="334" y="8145"/>
                    <a:pt x="751" y="8145"/>
                  </a:cubicBezTo>
                  <a:lnTo>
                    <a:pt x="3882" y="8145"/>
                  </a:lnTo>
                  <a:cubicBezTo>
                    <a:pt x="4287" y="8145"/>
                    <a:pt x="4620" y="7811"/>
                    <a:pt x="4620" y="7395"/>
                  </a:cubicBezTo>
                  <a:lnTo>
                    <a:pt x="4620" y="739"/>
                  </a:lnTo>
                  <a:cubicBezTo>
                    <a:pt x="4620" y="334"/>
                    <a:pt x="4287" y="1"/>
                    <a:pt x="3882" y="1"/>
                  </a:cubicBezTo>
                  <a:close/>
                </a:path>
              </a:pathLst>
            </a:custGeom>
            <a:solidFill>
              <a:schemeClr val="accent2"/>
            </a:solidFill>
            <a:ln w="6550" cap="flat" cmpd="sng">
              <a:solidFill>
                <a:srgbClr val="2C1738"/>
              </a:solidFill>
              <a:prstDash val="solid"/>
              <a:miter lim="11906"/>
              <a:headEnd type="none" w="sm" len="sm"/>
              <a:tailEnd type="none" w="sm" len="sm"/>
            </a:ln>
            <a:effectLst>
              <a:outerShdw dist="95250" dir="30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71" name="Google Shape;349;p28">
              <a:extLst>
                <a:ext uri="{FF2B5EF4-FFF2-40B4-BE49-F238E27FC236}">
                  <a16:creationId xmlns="" xmlns:a16="http://schemas.microsoft.com/office/drawing/2014/main" id="{16FBB410-B452-4916-8661-D8893FED754F}"/>
                </a:ext>
              </a:extLst>
            </p:cNvPr>
            <p:cNvSpPr/>
            <p:nvPr/>
          </p:nvSpPr>
          <p:spPr>
            <a:xfrm>
              <a:off x="3589074" y="2608229"/>
              <a:ext cx="385117" cy="455406"/>
            </a:xfrm>
            <a:custGeom>
              <a:avLst/>
              <a:gdLst/>
              <a:ahLst/>
              <a:cxnLst/>
              <a:rect l="l" t="t" r="r" b="b"/>
              <a:pathLst>
                <a:path w="9561" h="11306" extrusionOk="0">
                  <a:moveTo>
                    <a:pt x="5279" y="1337"/>
                  </a:moveTo>
                  <a:cubicBezTo>
                    <a:pt x="6717" y="1337"/>
                    <a:pt x="8096" y="2454"/>
                    <a:pt x="8096" y="4138"/>
                  </a:cubicBezTo>
                  <a:cubicBezTo>
                    <a:pt x="8096" y="5686"/>
                    <a:pt x="6846" y="6936"/>
                    <a:pt x="5299" y="6936"/>
                  </a:cubicBezTo>
                  <a:cubicBezTo>
                    <a:pt x="2810" y="6936"/>
                    <a:pt x="1560" y="3924"/>
                    <a:pt x="3322" y="2161"/>
                  </a:cubicBezTo>
                  <a:cubicBezTo>
                    <a:pt x="3892" y="1592"/>
                    <a:pt x="4592" y="1337"/>
                    <a:pt x="5279" y="1337"/>
                  </a:cubicBezTo>
                  <a:close/>
                  <a:moveTo>
                    <a:pt x="5285" y="1"/>
                  </a:moveTo>
                  <a:cubicBezTo>
                    <a:pt x="4446" y="1"/>
                    <a:pt x="3585" y="254"/>
                    <a:pt x="2810" y="816"/>
                  </a:cubicBezTo>
                  <a:cubicBezTo>
                    <a:pt x="0" y="2840"/>
                    <a:pt x="667" y="7210"/>
                    <a:pt x="3965" y="8293"/>
                  </a:cubicBezTo>
                  <a:lnTo>
                    <a:pt x="3965" y="11305"/>
                  </a:lnTo>
                  <a:lnTo>
                    <a:pt x="6644" y="11305"/>
                  </a:lnTo>
                  <a:lnTo>
                    <a:pt x="6644" y="8293"/>
                  </a:lnTo>
                  <a:cubicBezTo>
                    <a:pt x="8382" y="7722"/>
                    <a:pt x="9561" y="6090"/>
                    <a:pt x="9561" y="4257"/>
                  </a:cubicBezTo>
                  <a:cubicBezTo>
                    <a:pt x="9552" y="1748"/>
                    <a:pt x="7490" y="1"/>
                    <a:pt x="5285" y="1"/>
                  </a:cubicBezTo>
                  <a:close/>
                </a:path>
              </a:pathLst>
            </a:custGeom>
            <a:solidFill>
              <a:srgbClr val="496697"/>
            </a:solidFill>
            <a:ln w="6550" cap="flat" cmpd="sng">
              <a:solidFill>
                <a:srgbClr val="2C1738"/>
              </a:solidFill>
              <a:prstDash val="solid"/>
              <a:miter lim="11906"/>
              <a:headEnd type="none" w="sm" len="sm"/>
              <a:tailEnd type="none" w="sm" len="sm"/>
            </a:ln>
            <a:effectLst>
              <a:outerShdw dist="95250" dir="30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  <p:sp>
          <p:nvSpPr>
            <p:cNvPr id="72" name="Google Shape;350;p28">
              <a:extLst>
                <a:ext uri="{FF2B5EF4-FFF2-40B4-BE49-F238E27FC236}">
                  <a16:creationId xmlns="" xmlns:a16="http://schemas.microsoft.com/office/drawing/2014/main" id="{DA417ACC-1773-4676-88E1-F9D9A11A2450}"/>
                </a:ext>
              </a:extLst>
            </p:cNvPr>
            <p:cNvSpPr/>
            <p:nvPr/>
          </p:nvSpPr>
          <p:spPr>
            <a:xfrm>
              <a:off x="3802473" y="2902427"/>
              <a:ext cx="40" cy="161684"/>
            </a:xfrm>
            <a:custGeom>
              <a:avLst/>
              <a:gdLst/>
              <a:ahLst/>
              <a:cxnLst/>
              <a:rect l="l" t="t" r="r" b="b"/>
              <a:pathLst>
                <a:path w="1" h="4014" fill="none" extrusionOk="0">
                  <a:moveTo>
                    <a:pt x="1" y="1"/>
                  </a:moveTo>
                  <a:lnTo>
                    <a:pt x="1" y="4013"/>
                  </a:lnTo>
                </a:path>
              </a:pathLst>
            </a:custGeom>
            <a:noFill/>
            <a:ln w="6550" cap="flat" cmpd="sng">
              <a:solidFill>
                <a:srgbClr val="2C1738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98D945B-EBD2-4400-A8CE-97002C966236}"/>
              </a:ext>
            </a:extLst>
          </p:cNvPr>
          <p:cNvSpPr txBox="1"/>
          <p:nvPr/>
        </p:nvSpPr>
        <p:spPr>
          <a:xfrm>
            <a:off x="3076575" y="1371600"/>
            <a:ext cx="3509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latin typeface="Times New Roman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8">
            <a:extLst>
              <a:ext uri="{FF2B5EF4-FFF2-40B4-BE49-F238E27FC236}">
                <a16:creationId xmlns="" xmlns:a16="http://schemas.microsoft.com/office/drawing/2014/main" id="{69C870E4-4968-4BD8-ABAA-70CCE6902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121877"/>
            <a:ext cx="8291513" cy="660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92" dirty="0" err="1" smtClean="0">
                <a:latin typeface="Times New Roman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692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3692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3692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altLang="en-US" sz="3692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92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92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692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92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692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92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369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10">
            <a:extLst>
              <a:ext uri="{FF2B5EF4-FFF2-40B4-BE49-F238E27FC236}">
                <a16:creationId xmlns="" xmlns:a16="http://schemas.microsoft.com/office/drawing/2014/main" id="{D4E77666-606D-435C-AEA1-05DFAC12A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2806" y="4146046"/>
            <a:ext cx="3048000" cy="660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92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en-US" sz="36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92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92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altLang="en-US" sz="3692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1">
            <a:extLst>
              <a:ext uri="{FF2B5EF4-FFF2-40B4-BE49-F238E27FC236}">
                <a16:creationId xmlns="" xmlns:a16="http://schemas.microsoft.com/office/drawing/2014/main" id="{6E315073-5A61-435D-A41D-3DCF318EE6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1089032"/>
              </p:ext>
            </p:extLst>
          </p:nvPr>
        </p:nvGraphicFramePr>
        <p:xfrm>
          <a:off x="5759850" y="3988833"/>
          <a:ext cx="869550" cy="11065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5" name="Equation" r:id="rId3" imgW="380835" imgH="393529" progId="Equation.3">
                  <p:embed/>
                </p:oleObj>
              </mc:Choice>
              <mc:Fallback>
                <p:oleObj name="Equation" r:id="rId3" imgW="380835" imgH="393529" progId="Equation.3">
                  <p:embed/>
                  <p:pic>
                    <p:nvPicPr>
                      <p:cNvPr id="8197" name="Object 11">
                        <a:extLst>
                          <a:ext uri="{FF2B5EF4-FFF2-40B4-BE49-F238E27FC236}">
                            <a16:creationId xmlns="" xmlns:a16="http://schemas.microsoft.com/office/drawing/2014/main" id="{B40325E1-8D8A-4CA5-94C1-AA6939AB1F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9850" y="3988833"/>
                        <a:ext cx="869550" cy="11065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A3B311F8-1A3D-4D7E-A0DD-B741C73BAD83}"/>
                  </a:ext>
                </a:extLst>
              </p:cNvPr>
              <p:cNvSpPr txBox="1"/>
              <p:nvPr/>
            </p:nvSpPr>
            <p:spPr>
              <a:xfrm>
                <a:off x="2743200" y="2827742"/>
                <a:ext cx="3861378" cy="11065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2 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:</m:t>
                      </m:r>
                      <m:f>
                        <m:f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 )</m:t>
                      </m:r>
                    </m:oMath>
                  </m:oMathPara>
                </a14:m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A3B311F8-1A3D-4D7E-A0DD-B741C73BAD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0" y="2827742"/>
                <a:ext cx="3861378" cy="1106521"/>
              </a:xfrm>
              <a:prstGeom prst="rect">
                <a:avLst/>
              </a:prstGeom>
              <a:blipFill rotWithShape="1">
                <a:blip r:embed="rId5"/>
                <a:stretch>
                  <a:fillRect b="-5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25267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0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1">
            <a:extLst>
              <a:ext uri="{FF2B5EF4-FFF2-40B4-BE49-F238E27FC236}">
                <a16:creationId xmlns="" xmlns:a16="http://schemas.microsoft.com/office/drawing/2014/main" id="{AE574CAE-F2EA-4B42-B5A9-73924E8871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825" y="272285"/>
            <a:ext cx="9475788" cy="1796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92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3692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92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ròng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rọc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0,35m. Hai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3,1m.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12291" name="AutoShape 34">
            <a:extLst>
              <a:ext uri="{FF2B5EF4-FFF2-40B4-BE49-F238E27FC236}">
                <a16:creationId xmlns="" xmlns:a16="http://schemas.microsoft.com/office/drawing/2014/main" id="{91A138C9-8944-4532-8C95-81ED879163C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953000" y="6912708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292" name="Text Box 32">
            <a:extLst>
              <a:ext uri="{FF2B5EF4-FFF2-40B4-BE49-F238E27FC236}">
                <a16:creationId xmlns="" xmlns:a16="http://schemas.microsoft.com/office/drawing/2014/main" id="{8773924F-6E7B-401A-8296-ED354DD9A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4213" y="2962032"/>
            <a:ext cx="1295400" cy="62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3446">
                <a:latin typeface="Times New Roman" panose="02020603050405020304" pitchFamily="18" charset="0"/>
                <a:cs typeface="Times New Roman" panose="02020603050405020304" pitchFamily="18" charset="0"/>
              </a:rPr>
              <a:t>0,35m</a:t>
            </a:r>
          </a:p>
        </p:txBody>
      </p:sp>
      <p:sp>
        <p:nvSpPr>
          <p:cNvPr id="12293" name="Line 47">
            <a:extLst>
              <a:ext uri="{FF2B5EF4-FFF2-40B4-BE49-F238E27FC236}">
                <a16:creationId xmlns="" xmlns:a16="http://schemas.microsoft.com/office/drawing/2014/main" id="{7A148BE9-4835-4660-BEA0-55CDF864236B}"/>
              </a:ext>
            </a:extLst>
          </p:cNvPr>
          <p:cNvSpPr>
            <a:spLocks noChangeShapeType="1"/>
          </p:cNvSpPr>
          <p:nvPr/>
        </p:nvSpPr>
        <p:spPr bwMode="auto">
          <a:xfrm>
            <a:off x="950914" y="2663092"/>
            <a:ext cx="5867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446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4" name="Line 48">
            <a:extLst>
              <a:ext uri="{FF2B5EF4-FFF2-40B4-BE49-F238E27FC236}">
                <a16:creationId xmlns="" xmlns:a16="http://schemas.microsoft.com/office/drawing/2014/main" id="{8150EB83-3943-439A-B53D-E2F17CFBD255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4273062"/>
            <a:ext cx="5867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446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5" name="Oval 49">
            <a:extLst>
              <a:ext uri="{FF2B5EF4-FFF2-40B4-BE49-F238E27FC236}">
                <a16:creationId xmlns="" xmlns:a16="http://schemas.microsoft.com/office/drawing/2014/main" id="{CCBA7BFD-C6F2-432B-B6B4-2C01446CD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678723"/>
            <a:ext cx="1295400" cy="1594338"/>
          </a:xfrm>
          <a:prstGeom prst="ellipse">
            <a:avLst/>
          </a:prstGeom>
          <a:solidFill>
            <a:srgbClr val="FF6699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46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6" name="Oval 50">
            <a:extLst>
              <a:ext uri="{FF2B5EF4-FFF2-40B4-BE49-F238E27FC236}">
                <a16:creationId xmlns="" xmlns:a16="http://schemas.microsoft.com/office/drawing/2014/main" id="{DE447DB4-5437-4B31-B12E-AE804F4A6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678723"/>
            <a:ext cx="1295400" cy="1594338"/>
          </a:xfrm>
          <a:prstGeom prst="ellipse">
            <a:avLst/>
          </a:prstGeom>
          <a:solidFill>
            <a:srgbClr val="FF6699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46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7" name="Line 51">
            <a:extLst>
              <a:ext uri="{FF2B5EF4-FFF2-40B4-BE49-F238E27FC236}">
                <a16:creationId xmlns="" xmlns:a16="http://schemas.microsoft.com/office/drawing/2014/main" id="{8A5C8A7E-ED34-4565-83E8-449F6E331D5B}"/>
              </a:ext>
            </a:extLst>
          </p:cNvPr>
          <p:cNvSpPr>
            <a:spLocks noChangeShapeType="1"/>
          </p:cNvSpPr>
          <p:nvPr/>
        </p:nvSpPr>
        <p:spPr bwMode="auto">
          <a:xfrm rot="183329" flipV="1">
            <a:off x="6323013" y="2962031"/>
            <a:ext cx="990600" cy="103163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446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8" name="Line 52">
            <a:extLst>
              <a:ext uri="{FF2B5EF4-FFF2-40B4-BE49-F238E27FC236}">
                <a16:creationId xmlns="" xmlns:a16="http://schemas.microsoft.com/office/drawing/2014/main" id="{76F342B7-FDC1-4A82-8F14-97778A23052A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3429000"/>
            <a:ext cx="5943600" cy="0"/>
          </a:xfrm>
          <a:prstGeom prst="line">
            <a:avLst/>
          </a:prstGeom>
          <a:noFill/>
          <a:ln w="5715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446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9" name="Text Box 53">
            <a:extLst>
              <a:ext uri="{FF2B5EF4-FFF2-40B4-BE49-F238E27FC236}">
                <a16:creationId xmlns="" xmlns:a16="http://schemas.microsoft.com/office/drawing/2014/main" id="{D08BEFA2-055C-4F7D-9B02-05C5FA154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772508"/>
            <a:ext cx="2209800" cy="62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446">
                <a:latin typeface="Times New Roman" panose="02020603050405020304" pitchFamily="18" charset="0"/>
                <a:cs typeface="Times New Roman" panose="02020603050405020304" pitchFamily="18" charset="0"/>
              </a:rPr>
              <a:t>3,1m</a:t>
            </a:r>
          </a:p>
        </p:txBody>
      </p:sp>
      <p:sp>
        <p:nvSpPr>
          <p:cNvPr id="12300" name="Line 55">
            <a:extLst>
              <a:ext uri="{FF2B5EF4-FFF2-40B4-BE49-F238E27FC236}">
                <a16:creationId xmlns="" xmlns:a16="http://schemas.microsoft.com/office/drawing/2014/main" id="{02F7311E-0A11-476B-B269-F827F120FC05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3241432"/>
            <a:ext cx="1447800" cy="9378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446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041" name="Text Box 57">
            <a:extLst>
              <a:ext uri="{FF2B5EF4-FFF2-40B4-BE49-F238E27FC236}">
                <a16:creationId xmlns="" xmlns:a16="http://schemas.microsoft.com/office/drawing/2014/main" id="{7F73EE3E-5B21-4DE4-A759-10E453D1B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050" y="4805620"/>
            <a:ext cx="7772400" cy="660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92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692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92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92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692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3692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92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altLang="en-US" sz="3692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3692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3692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2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2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2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4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2">
            <a:extLst>
              <a:ext uri="{FF2B5EF4-FFF2-40B4-BE49-F238E27FC236}">
                <a16:creationId xmlns="" xmlns:a16="http://schemas.microsoft.com/office/drawing/2014/main" id="{FAA5E7B0-4896-450F-B95A-E709E5ADB5A8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1941309"/>
            <a:ext cx="8913812" cy="1594339"/>
            <a:chOff x="385" y="479"/>
            <a:chExt cx="5615" cy="816"/>
          </a:xfrm>
        </p:grpSpPr>
        <p:sp>
          <p:nvSpPr>
            <p:cNvPr id="13323" name="Text Box 13">
              <a:extLst>
                <a:ext uri="{FF2B5EF4-FFF2-40B4-BE49-F238E27FC236}">
                  <a16:creationId xmlns="" xmlns:a16="http://schemas.microsoft.com/office/drawing/2014/main" id="{7FB691B3-5AD9-460B-8783-B708FD28D2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4" y="624"/>
              <a:ext cx="816" cy="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3446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0,35m</a:t>
              </a:r>
            </a:p>
          </p:txBody>
        </p:sp>
        <p:sp>
          <p:nvSpPr>
            <p:cNvPr id="13324" name="Line 14">
              <a:extLst>
                <a:ext uri="{FF2B5EF4-FFF2-40B4-BE49-F238E27FC236}">
                  <a16:creationId xmlns="" xmlns:a16="http://schemas.microsoft.com/office/drawing/2014/main" id="{5ECAE5F6-C3C2-4F0D-B96D-CBCC9D62A7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9" y="479"/>
              <a:ext cx="369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446"/>
            </a:p>
          </p:txBody>
        </p:sp>
        <p:sp>
          <p:nvSpPr>
            <p:cNvPr id="13325" name="Oval 17">
              <a:extLst>
                <a:ext uri="{FF2B5EF4-FFF2-40B4-BE49-F238E27FC236}">
                  <a16:creationId xmlns="" xmlns:a16="http://schemas.microsoft.com/office/drawing/2014/main" id="{D8D2989E-9327-4046-B415-23ED63BD42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1" y="479"/>
              <a:ext cx="816" cy="816"/>
            </a:xfrm>
            <a:prstGeom prst="ellipse">
              <a:avLst/>
            </a:prstGeom>
            <a:solidFill>
              <a:srgbClr val="FF6699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446">
                <a:latin typeface="VNI-Times" pitchFamily="2" charset="0"/>
              </a:endParaRPr>
            </a:p>
          </p:txBody>
        </p:sp>
        <p:sp>
          <p:nvSpPr>
            <p:cNvPr id="13326" name="Line 15">
              <a:extLst>
                <a:ext uri="{FF2B5EF4-FFF2-40B4-BE49-F238E27FC236}">
                  <a16:creationId xmlns="" xmlns:a16="http://schemas.microsoft.com/office/drawing/2014/main" id="{69522751-7DBA-45F4-B4D0-A55D50030B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7" y="1295"/>
              <a:ext cx="369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446"/>
            </a:p>
          </p:txBody>
        </p:sp>
        <p:sp>
          <p:nvSpPr>
            <p:cNvPr id="13327" name="Oval 16">
              <a:extLst>
                <a:ext uri="{FF2B5EF4-FFF2-40B4-BE49-F238E27FC236}">
                  <a16:creationId xmlns="" xmlns:a16="http://schemas.microsoft.com/office/drawing/2014/main" id="{54591D14-E7AD-4634-9690-7105AFD699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479"/>
              <a:ext cx="816" cy="816"/>
            </a:xfrm>
            <a:prstGeom prst="ellipse">
              <a:avLst/>
            </a:prstGeom>
            <a:solidFill>
              <a:srgbClr val="FF6699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446">
                <a:latin typeface="VNI-Times" pitchFamily="2" charset="0"/>
              </a:endParaRPr>
            </a:p>
          </p:txBody>
        </p:sp>
        <p:sp>
          <p:nvSpPr>
            <p:cNvPr id="13328" name="Line 18">
              <a:extLst>
                <a:ext uri="{FF2B5EF4-FFF2-40B4-BE49-F238E27FC236}">
                  <a16:creationId xmlns="" xmlns:a16="http://schemas.microsoft.com/office/drawing/2014/main" id="{18C77D13-7C18-423B-8879-792C6B8C73C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83329" flipV="1">
              <a:off x="4176" y="624"/>
              <a:ext cx="624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446"/>
            </a:p>
          </p:txBody>
        </p:sp>
        <p:sp>
          <p:nvSpPr>
            <p:cNvPr id="13329" name="Line 19">
              <a:extLst>
                <a:ext uri="{FF2B5EF4-FFF2-40B4-BE49-F238E27FC236}">
                  <a16:creationId xmlns="" xmlns:a16="http://schemas.microsoft.com/office/drawing/2014/main" id="{340042E2-89F7-44BD-8BCC-5E460C167B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9" y="863"/>
              <a:ext cx="3744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446"/>
            </a:p>
          </p:txBody>
        </p:sp>
        <p:sp>
          <p:nvSpPr>
            <p:cNvPr id="13330" name="Text Box 20">
              <a:extLst>
                <a:ext uri="{FF2B5EF4-FFF2-40B4-BE49-F238E27FC236}">
                  <a16:creationId xmlns="" xmlns:a16="http://schemas.microsoft.com/office/drawing/2014/main" id="{E2B3C407-B091-4739-BF2F-A71E18CFBA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1" y="527"/>
              <a:ext cx="1392" cy="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3446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3,1m</a:t>
              </a:r>
            </a:p>
          </p:txBody>
        </p:sp>
        <p:sp>
          <p:nvSpPr>
            <p:cNvPr id="13331" name="Line 21">
              <a:extLst>
                <a:ext uri="{FF2B5EF4-FFF2-40B4-BE49-F238E27FC236}">
                  <a16:creationId xmlns="" xmlns:a16="http://schemas.microsoft.com/office/drawing/2014/main" id="{4B62F62A-6389-4FE3-81A9-2BE6E6AEFA7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779874">
              <a:off x="4647" y="701"/>
              <a:ext cx="569" cy="16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3446"/>
            </a:p>
          </p:txBody>
        </p:sp>
      </p:grpSp>
      <p:sp>
        <p:nvSpPr>
          <p:cNvPr id="46103" name="Line 23">
            <a:extLst>
              <a:ext uri="{FF2B5EF4-FFF2-40B4-BE49-F238E27FC236}">
                <a16:creationId xmlns="" xmlns:a16="http://schemas.microsoft.com/office/drawing/2014/main" id="{A6332895-64B5-448C-94F5-81DF707FE1F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1941308"/>
            <a:ext cx="0" cy="1594338"/>
          </a:xfrm>
          <a:prstGeom prst="line">
            <a:avLst/>
          </a:prstGeom>
          <a:noFill/>
          <a:ln w="57150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446"/>
          </a:p>
        </p:txBody>
      </p:sp>
      <p:sp>
        <p:nvSpPr>
          <p:cNvPr id="46104" name="Line 24">
            <a:extLst>
              <a:ext uri="{FF2B5EF4-FFF2-40B4-BE49-F238E27FC236}">
                <a16:creationId xmlns="" xmlns:a16="http://schemas.microsoft.com/office/drawing/2014/main" id="{85450B02-6EB6-45EE-A93D-D536BFA66A85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941308"/>
            <a:ext cx="0" cy="1594338"/>
          </a:xfrm>
          <a:prstGeom prst="line">
            <a:avLst/>
          </a:prstGeom>
          <a:noFill/>
          <a:ln w="57150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446"/>
          </a:p>
        </p:txBody>
      </p:sp>
      <p:sp>
        <p:nvSpPr>
          <p:cNvPr id="46109" name="AutoShape 29">
            <a:extLst>
              <a:ext uri="{FF2B5EF4-FFF2-40B4-BE49-F238E27FC236}">
                <a16:creationId xmlns="" xmlns:a16="http://schemas.microsoft.com/office/drawing/2014/main" id="{D94E711A-9CBE-4F4C-8879-8116B56D9276}"/>
              </a:ext>
            </a:extLst>
          </p:cNvPr>
          <p:cNvSpPr>
            <a:spLocks/>
          </p:cNvSpPr>
          <p:nvPr/>
        </p:nvSpPr>
        <p:spPr bwMode="auto">
          <a:xfrm rot="-5400000">
            <a:off x="3722077" y="1050354"/>
            <a:ext cx="937846" cy="5943600"/>
          </a:xfrm>
          <a:prstGeom prst="leftBrace">
            <a:avLst>
              <a:gd name="adj1" fmla="val 6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46">
              <a:latin typeface="VNI-Times" pitchFamily="2" charset="0"/>
            </a:endParaRPr>
          </a:p>
        </p:txBody>
      </p:sp>
      <p:sp>
        <p:nvSpPr>
          <p:cNvPr id="46110" name="AutoShape 30">
            <a:extLst>
              <a:ext uri="{FF2B5EF4-FFF2-40B4-BE49-F238E27FC236}">
                <a16:creationId xmlns="" xmlns:a16="http://schemas.microsoft.com/office/drawing/2014/main" id="{6E558631-3617-436A-9CF7-D3A58D50DEE4}"/>
              </a:ext>
            </a:extLst>
          </p:cNvPr>
          <p:cNvSpPr>
            <a:spLocks/>
          </p:cNvSpPr>
          <p:nvPr/>
        </p:nvSpPr>
        <p:spPr bwMode="auto">
          <a:xfrm rot="5400000">
            <a:off x="3722077" y="-1487692"/>
            <a:ext cx="937846" cy="5943600"/>
          </a:xfrm>
          <a:prstGeom prst="leftBrace">
            <a:avLst>
              <a:gd name="adj1" fmla="val 6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46">
              <a:latin typeface="VNI-Times" pitchFamily="2" charset="0"/>
            </a:endParaRPr>
          </a:p>
        </p:txBody>
      </p:sp>
      <p:sp>
        <p:nvSpPr>
          <p:cNvPr id="46111" name="Text Box 31">
            <a:extLst>
              <a:ext uri="{FF2B5EF4-FFF2-40B4-BE49-F238E27FC236}">
                <a16:creationId xmlns="" xmlns:a16="http://schemas.microsoft.com/office/drawing/2014/main" id="{5ED272FD-5832-4BB8-9B65-8DAAFBDAE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4584862"/>
            <a:ext cx="1219200" cy="62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44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3,1m</a:t>
            </a:r>
          </a:p>
        </p:txBody>
      </p:sp>
      <p:sp>
        <p:nvSpPr>
          <p:cNvPr id="46112" name="Text Box 32">
            <a:extLst>
              <a:ext uri="{FF2B5EF4-FFF2-40B4-BE49-F238E27FC236}">
                <a16:creationId xmlns="" xmlns:a16="http://schemas.microsoft.com/office/drawing/2014/main" id="{66BD97A9-4F70-4F24-A29B-72769F3AAD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58693"/>
            <a:ext cx="1219200" cy="62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44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3,1m</a:t>
            </a:r>
          </a:p>
        </p:txBody>
      </p:sp>
      <p:sp>
        <p:nvSpPr>
          <p:cNvPr id="46114" name="AutoShape 34">
            <a:extLst>
              <a:ext uri="{FF2B5EF4-FFF2-40B4-BE49-F238E27FC236}">
                <a16:creationId xmlns="" xmlns:a16="http://schemas.microsoft.com/office/drawing/2014/main" id="{798705D9-F38C-4343-A566-342F4860448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045509" y="4252036"/>
            <a:ext cx="1569753" cy="2438402"/>
          </a:xfrm>
          <a:prstGeom prst="wedgeRoundRectCallout">
            <a:avLst>
              <a:gd name="adj1" fmla="val -133728"/>
              <a:gd name="adj2" fmla="val 40866"/>
              <a:gd name="adj3" fmla="val 16667"/>
            </a:avLst>
          </a:prstGeom>
          <a:solidFill>
            <a:srgbClr val="A3ECFB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rot="10800000" vert="eaVert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altLang="en-US" sz="344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AutoShape 34">
            <a:extLst>
              <a:ext uri="{FF2B5EF4-FFF2-40B4-BE49-F238E27FC236}">
                <a16:creationId xmlns="" xmlns:a16="http://schemas.microsoft.com/office/drawing/2014/main" id="{798705D9-F38C-4343-A566-342F4860448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368525" y="4320522"/>
            <a:ext cx="1569753" cy="2438402"/>
          </a:xfrm>
          <a:prstGeom prst="wedgeRoundRectCallout">
            <a:avLst>
              <a:gd name="adj1" fmla="val -141600"/>
              <a:gd name="adj2" fmla="val 21102"/>
              <a:gd name="adj3" fmla="val 16667"/>
            </a:avLst>
          </a:prstGeom>
          <a:solidFill>
            <a:srgbClr val="A3ECFB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rot="10800000" vert="eaVert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altLang="en-US" sz="344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6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46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46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500"/>
                                        <p:tgtEl>
                                          <p:spTgt spid="46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46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6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6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09" grpId="0" animBg="1"/>
      <p:bldP spid="46110" grpId="0" animBg="1"/>
      <p:bldP spid="46111" grpId="0"/>
      <p:bldP spid="46112" grpId="0"/>
      <p:bldP spid="46114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1">
            <a:extLst>
              <a:ext uri="{FF2B5EF4-FFF2-40B4-BE49-F238E27FC236}">
                <a16:creationId xmlns="" xmlns:a16="http://schemas.microsoft.com/office/drawing/2014/main" id="{C2BD36C3-D068-41EF-B400-D4178F433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788" y="869275"/>
            <a:ext cx="9066212" cy="492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92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92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3692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 vi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0,35m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0,35 x 3,14 = 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1,099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1,099 + 3,1 x 2 = 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7,299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(m)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altLang="en-US" sz="3692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3692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92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7,299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8274588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119C046-3F9B-4A13-B9D6-5E7D13AD6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="" xmlns:a16="http://schemas.microsoft.com/office/drawing/2014/main" id="{1EF51BDD-B6D4-42D6-A9CA-74E7FB47B5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68160"/>
          </a:xfrm>
        </p:spPr>
      </p:pic>
      <p:sp>
        <p:nvSpPr>
          <p:cNvPr id="7" name="Google Shape;408;p31"/>
          <p:cNvSpPr txBox="1">
            <a:spLocks/>
          </p:cNvSpPr>
          <p:nvPr/>
        </p:nvSpPr>
        <p:spPr bwMode="auto">
          <a:xfrm>
            <a:off x="2362200" y="2172533"/>
            <a:ext cx="5562600" cy="1180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121900" tIns="121900" rIns="121900" bIns="12190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5pPr>
            <a:lvl6pPr marL="562722" algn="ctr" rtl="0" fontAlgn="base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6pPr>
            <a:lvl7pPr marL="1125444" algn="ctr" rtl="0" fontAlgn="base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7pPr>
            <a:lvl8pPr marL="1688165" algn="ctr" rtl="0" fontAlgn="base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8pPr>
            <a:lvl9pPr marL="2250887" algn="ctr" rtl="0" fontAlgn="base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8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8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9411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8">
            <a:extLst>
              <a:ext uri="{FF2B5EF4-FFF2-40B4-BE49-F238E27FC236}">
                <a16:creationId xmlns="" xmlns:a16="http://schemas.microsoft.com/office/drawing/2014/main" id="{CB45DF45-CDDA-4B10-BD01-6AE5A00AD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879424"/>
            <a:ext cx="8505825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u="sng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2m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1,5m. Ở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thêu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95456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8">
            <a:extLst>
              <a:ext uri="{FF2B5EF4-FFF2-40B4-BE49-F238E27FC236}">
                <a16:creationId xmlns="" xmlns:a16="http://schemas.microsoft.com/office/drawing/2014/main" id="{E39CF459-67BB-4949-9487-3510FCFB66EE}"/>
              </a:ext>
            </a:extLst>
          </p:cNvPr>
          <p:cNvGrpSpPr>
            <a:grpSpLocks/>
          </p:cNvGrpSpPr>
          <p:nvPr/>
        </p:nvGrpSpPr>
        <p:grpSpPr bwMode="auto">
          <a:xfrm>
            <a:off x="2971801" y="3628297"/>
            <a:ext cx="1828800" cy="810847"/>
            <a:chOff x="2064" y="3312"/>
            <a:chExt cx="1152" cy="415"/>
          </a:xfrm>
        </p:grpSpPr>
        <p:sp>
          <p:nvSpPr>
            <p:cNvPr id="10255" name="AutoShape 18">
              <a:extLst>
                <a:ext uri="{FF2B5EF4-FFF2-40B4-BE49-F238E27FC236}">
                  <a16:creationId xmlns="" xmlns:a16="http://schemas.microsoft.com/office/drawing/2014/main" id="{E6E8DBA0-87C6-47B8-AD23-17EB83B6726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2568" y="2808"/>
              <a:ext cx="144" cy="1152"/>
            </a:xfrm>
            <a:prstGeom prst="rightBrace">
              <a:avLst>
                <a:gd name="adj1" fmla="val 66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446">
                <a:latin typeface="VNI-Times" pitchFamily="2" charset="0"/>
              </a:endParaRPr>
            </a:p>
          </p:txBody>
        </p:sp>
        <p:sp>
          <p:nvSpPr>
            <p:cNvPr id="10256" name="Text Box 20">
              <a:extLst>
                <a:ext uri="{FF2B5EF4-FFF2-40B4-BE49-F238E27FC236}">
                  <a16:creationId xmlns="" xmlns:a16="http://schemas.microsoft.com/office/drawing/2014/main" id="{0DDDC9DD-C186-4FE1-983A-F7C7A49FEB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3408"/>
              <a:ext cx="672" cy="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3446">
                  <a:latin typeface="VNI-Times" pitchFamily="2" charset="0"/>
                </a:rPr>
                <a:t>2m</a:t>
              </a:r>
            </a:p>
          </p:txBody>
        </p:sp>
      </p:grpSp>
      <p:grpSp>
        <p:nvGrpSpPr>
          <p:cNvPr id="3" name="Group 29">
            <a:extLst>
              <a:ext uri="{FF2B5EF4-FFF2-40B4-BE49-F238E27FC236}">
                <a16:creationId xmlns="" xmlns:a16="http://schemas.microsoft.com/office/drawing/2014/main" id="{B7517F69-3104-4892-938F-19572EC0C485}"/>
              </a:ext>
            </a:extLst>
          </p:cNvPr>
          <p:cNvGrpSpPr>
            <a:grpSpLocks/>
          </p:cNvGrpSpPr>
          <p:nvPr/>
        </p:nvGrpSpPr>
        <p:grpSpPr bwMode="auto">
          <a:xfrm>
            <a:off x="4953001" y="1752602"/>
            <a:ext cx="1524000" cy="1781908"/>
            <a:chOff x="3312" y="2352"/>
            <a:chExt cx="960" cy="912"/>
          </a:xfrm>
        </p:grpSpPr>
        <p:sp>
          <p:nvSpPr>
            <p:cNvPr id="10253" name="AutoShape 19">
              <a:extLst>
                <a:ext uri="{FF2B5EF4-FFF2-40B4-BE49-F238E27FC236}">
                  <a16:creationId xmlns="" xmlns:a16="http://schemas.microsoft.com/office/drawing/2014/main" id="{6E1221CE-7850-4B1A-A8D9-E34582D7FB2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2" y="2352"/>
              <a:ext cx="192" cy="912"/>
            </a:xfrm>
            <a:prstGeom prst="rightBrace">
              <a:avLst>
                <a:gd name="adj1" fmla="val 3958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446">
                <a:latin typeface="VNI-Times" pitchFamily="2" charset="0"/>
              </a:endParaRPr>
            </a:p>
          </p:txBody>
        </p:sp>
        <p:sp>
          <p:nvSpPr>
            <p:cNvPr id="10254" name="Text Box 21">
              <a:extLst>
                <a:ext uri="{FF2B5EF4-FFF2-40B4-BE49-F238E27FC236}">
                  <a16:creationId xmlns="" xmlns:a16="http://schemas.microsoft.com/office/drawing/2014/main" id="{09E34200-719D-4100-ADAC-3F155C3703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2640"/>
              <a:ext cx="672" cy="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3446">
                  <a:latin typeface="VNI-Times" pitchFamily="2" charset="0"/>
                </a:rPr>
                <a:t>1,5m</a:t>
              </a:r>
            </a:p>
          </p:txBody>
        </p:sp>
      </p:grpSp>
      <p:sp>
        <p:nvSpPr>
          <p:cNvPr id="39961" name="Rectangle 25" descr="Bouquet">
            <a:extLst>
              <a:ext uri="{FF2B5EF4-FFF2-40B4-BE49-F238E27FC236}">
                <a16:creationId xmlns="" xmlns:a16="http://schemas.microsoft.com/office/drawing/2014/main" id="{2CFEBF69-6136-4C90-B699-A64D4A52D8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1" y="1752600"/>
            <a:ext cx="1828800" cy="1781908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46">
              <a:latin typeface="VNI-Times" pitchFamily="2" charset="0"/>
            </a:endParaRPr>
          </a:p>
        </p:txBody>
      </p:sp>
      <p:sp>
        <p:nvSpPr>
          <p:cNvPr id="39962" name="AutoShape 26" descr="Solid diamond">
            <a:extLst>
              <a:ext uri="{FF2B5EF4-FFF2-40B4-BE49-F238E27FC236}">
                <a16:creationId xmlns="" xmlns:a16="http://schemas.microsoft.com/office/drawing/2014/main" id="{DF12E6B2-3B6E-4F5A-A27F-2043F0C79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1" y="1752600"/>
            <a:ext cx="1828800" cy="1781908"/>
          </a:xfrm>
          <a:prstGeom prst="flowChartSor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46">
              <a:latin typeface="VNI-Times" pitchFamily="2" charset="0"/>
            </a:endParaRPr>
          </a:p>
        </p:txBody>
      </p:sp>
      <p:sp>
        <p:nvSpPr>
          <p:cNvPr id="39972" name="Text Box 36">
            <a:extLst>
              <a:ext uri="{FF2B5EF4-FFF2-40B4-BE49-F238E27FC236}">
                <a16:creationId xmlns="" xmlns:a16="http://schemas.microsoft.com/office/drawing/2014/main" id="{4CDCE1C6-FC6E-4F14-82A4-B6F76ACE24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2100" y="4887881"/>
            <a:ext cx="6781800" cy="622606"/>
          </a:xfrm>
          <a:prstGeom prst="rect">
            <a:avLst/>
          </a:prstGeom>
          <a:solidFill>
            <a:srgbClr val="A3ECF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446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 CÁCH </a:t>
            </a:r>
            <a:r>
              <a:rPr lang="en-US" altLang="en-US" sz="3446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</a:p>
        </p:txBody>
      </p:sp>
      <p:sp>
        <p:nvSpPr>
          <p:cNvPr id="39973" name="Text Box 37">
            <a:extLst>
              <a:ext uri="{FF2B5EF4-FFF2-40B4-BE49-F238E27FC236}">
                <a16:creationId xmlns="" xmlns:a16="http://schemas.microsoft.com/office/drawing/2014/main" id="{68B2DC22-0D03-4896-9A03-ECAFB9EAB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475" y="457200"/>
            <a:ext cx="2414588" cy="62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446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endParaRPr lang="en-US" altLang="en-US" sz="3446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74" name="Text Box 38">
            <a:extLst>
              <a:ext uri="{FF2B5EF4-FFF2-40B4-BE49-F238E27FC236}">
                <a16:creationId xmlns="" xmlns:a16="http://schemas.microsoft.com/office/drawing/2014/main" id="{450BEE29-6537-44D9-B58A-8D9D63C8A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283678"/>
            <a:ext cx="2743200" cy="1796839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92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692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692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altLang="en-US" sz="3692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altLang="en-US" sz="3692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3692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 m</a:t>
            </a:r>
            <a:r>
              <a:rPr lang="en-US" altLang="en-US" sz="3692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9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75" name="Line 39">
            <a:extLst>
              <a:ext uri="{FF2B5EF4-FFF2-40B4-BE49-F238E27FC236}">
                <a16:creationId xmlns="" xmlns:a16="http://schemas.microsoft.com/office/drawing/2014/main" id="{CD51EA99-F33C-4529-9D35-9641FE02477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95801" y="1752600"/>
            <a:ext cx="2057400" cy="28135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446"/>
          </a:p>
        </p:txBody>
      </p:sp>
      <p:sp>
        <p:nvSpPr>
          <p:cNvPr id="39976" name="Text Box 40">
            <a:extLst>
              <a:ext uri="{FF2B5EF4-FFF2-40B4-BE49-F238E27FC236}">
                <a16:creationId xmlns="" xmlns:a16="http://schemas.microsoft.com/office/drawing/2014/main" id="{DF9D830B-110C-4E13-878D-5BFA4E47E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159370"/>
            <a:ext cx="2743200" cy="1796839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92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692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altLang="en-US" sz="36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?</a:t>
            </a:r>
            <a:r>
              <a:rPr lang="en-US" altLang="en-US" sz="3692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3692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9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77" name="Line 41">
            <a:extLst>
              <a:ext uri="{FF2B5EF4-FFF2-40B4-BE49-F238E27FC236}">
                <a16:creationId xmlns="" xmlns:a16="http://schemas.microsoft.com/office/drawing/2014/main" id="{2771CF8C-0C69-4E97-9F8F-E381A8A007F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2690448"/>
            <a:ext cx="2514600" cy="75027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446"/>
          </a:p>
        </p:txBody>
      </p:sp>
    </p:spTree>
    <p:extLst>
      <p:ext uri="{BB962C8B-B14F-4D97-AF65-F5344CB8AC3E}">
        <p14:creationId xmlns:p14="http://schemas.microsoft.com/office/powerpoint/2010/main" val="16501483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9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399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9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9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39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39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39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9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61" grpId="0" animBg="1"/>
      <p:bldP spid="39962" grpId="0" animBg="1"/>
      <p:bldP spid="39972" grpId="0" animBg="1"/>
      <p:bldP spid="39973" grpId="0"/>
      <p:bldP spid="39974" grpId="0" animBg="1"/>
      <p:bldP spid="3997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1">
            <a:extLst>
              <a:ext uri="{FF2B5EF4-FFF2-40B4-BE49-F238E27FC236}">
                <a16:creationId xmlns="" xmlns:a16="http://schemas.microsoft.com/office/drawing/2014/main" id="{C0B93B95-46FB-4564-9BB9-5DA9F19ED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40675"/>
            <a:ext cx="9067800" cy="4921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92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92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3692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92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692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2 x 1,5 = 3(m</a:t>
            </a:r>
            <a:r>
              <a:rPr lang="en-US" altLang="en-US" sz="3692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3692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3692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 x 1,5) : 2 = 1,5(m</a:t>
            </a:r>
            <a:r>
              <a:rPr lang="en-US" altLang="en-US" sz="3692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3692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None/>
            </a:pP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altLang="en-US" sz="3692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3692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92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3m</a:t>
            </a:r>
            <a:r>
              <a:rPr lang="en-US" altLang="en-US" sz="3692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92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1,5m</a:t>
            </a:r>
            <a:r>
              <a:rPr lang="en-US" altLang="en-US" sz="3692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92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3692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</a:t>
            </a:r>
            <a:endParaRPr lang="en-US" altLang="en-US" sz="3692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6971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5" name="Google Shape;405;p31"/>
          <p:cNvGrpSpPr/>
          <p:nvPr/>
        </p:nvGrpSpPr>
        <p:grpSpPr>
          <a:xfrm>
            <a:off x="1484532" y="1862539"/>
            <a:ext cx="6936991" cy="3661136"/>
            <a:chOff x="254503" y="268253"/>
            <a:chExt cx="8513996" cy="4594800"/>
          </a:xfrm>
        </p:grpSpPr>
        <p:sp>
          <p:nvSpPr>
            <p:cNvPr id="406" name="Google Shape;406;p31"/>
            <p:cNvSpPr/>
            <p:nvPr/>
          </p:nvSpPr>
          <p:spPr>
            <a:xfrm rot="10800000" flipH="1">
              <a:off x="254503" y="268253"/>
              <a:ext cx="8511300" cy="4594800"/>
            </a:xfrm>
            <a:prstGeom prst="snip1Rect">
              <a:avLst>
                <a:gd name="adj" fmla="val 17909"/>
              </a:avLst>
            </a:prstGeom>
            <a:solidFill>
              <a:srgbClr val="FF6699"/>
            </a:solidFill>
            <a:ln w="2857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95250" dir="3000000" algn="bl" rotWithShape="0">
                <a:schemeClr val="lt1">
                  <a:alpha val="5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>
                <a:highlight>
                  <a:srgbClr val="FF0000"/>
                </a:highlight>
              </a:endParaRPr>
            </a:p>
          </p:txBody>
        </p:sp>
        <p:sp>
          <p:nvSpPr>
            <p:cNvPr id="407" name="Google Shape;407;p31"/>
            <p:cNvSpPr/>
            <p:nvPr/>
          </p:nvSpPr>
          <p:spPr>
            <a:xfrm rot="5400000">
              <a:off x="8024948" y="4119478"/>
              <a:ext cx="814200" cy="672900"/>
            </a:xfrm>
            <a:prstGeom prst="rtTriangle">
              <a:avLst/>
            </a:prstGeom>
            <a:solidFill>
              <a:srgbClr val="F8F7E0"/>
            </a:solidFill>
            <a:ln w="2857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 sz="3733">
                <a:highlight>
                  <a:srgbClr val="FF0000"/>
                </a:highlight>
              </a:endParaRPr>
            </a:p>
          </p:txBody>
        </p:sp>
      </p:grpSp>
      <p:sp>
        <p:nvSpPr>
          <p:cNvPr id="408" name="Google Shape;408;p31"/>
          <p:cNvSpPr txBox="1">
            <a:spLocks noGrp="1"/>
          </p:cNvSpPr>
          <p:nvPr>
            <p:ph type="title"/>
          </p:nvPr>
        </p:nvSpPr>
        <p:spPr>
          <a:xfrm>
            <a:off x="2242379" y="1334333"/>
            <a:ext cx="5516875" cy="1122400"/>
          </a:xfrm>
          <a:prstGeom prst="rect">
            <a:avLst/>
          </a:prstGeom>
          <a:solidFill>
            <a:srgbClr val="00B0F0"/>
          </a:solidFill>
        </p:spPr>
        <p:txBody>
          <a:bodyPr spcFirstLastPara="1" vert="horz" wrap="square" lIns="121900" tIns="121900" rIns="121900" bIns="12190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" sz="5333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sz="5333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0" name="Group 27">
            <a:extLst>
              <a:ext uri="{FF2B5EF4-FFF2-40B4-BE49-F238E27FC236}">
                <a16:creationId xmlns="" xmlns:a16="http://schemas.microsoft.com/office/drawing/2014/main" id="{4C7807E5-7DD3-4405-8200-C449ED612F90}"/>
              </a:ext>
            </a:extLst>
          </p:cNvPr>
          <p:cNvGrpSpPr>
            <a:grpSpLocks/>
          </p:cNvGrpSpPr>
          <p:nvPr/>
        </p:nvGrpSpPr>
        <p:grpSpPr bwMode="auto">
          <a:xfrm>
            <a:off x="1373518" y="28596"/>
            <a:ext cx="2476500" cy="2540000"/>
            <a:chOff x="336" y="-288"/>
            <a:chExt cx="624" cy="576"/>
          </a:xfrm>
        </p:grpSpPr>
        <p:pic>
          <p:nvPicPr>
            <p:cNvPr id="51" name="Picture 28" descr="DSTARS-P">
              <a:extLst>
                <a:ext uri="{FF2B5EF4-FFF2-40B4-BE49-F238E27FC236}">
                  <a16:creationId xmlns="" xmlns:a16="http://schemas.microsoft.com/office/drawing/2014/main" id="{2A96FE4E-4B5E-4EDE-A6E2-EF6CFF0772BF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90" y="-144"/>
              <a:ext cx="27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" name="Picture 29" descr="DSTARS-P">
              <a:extLst>
                <a:ext uri="{FF2B5EF4-FFF2-40B4-BE49-F238E27FC236}">
                  <a16:creationId xmlns="" xmlns:a16="http://schemas.microsoft.com/office/drawing/2014/main" id="{616B935E-BAF5-4388-9F3B-B1B2412E17B0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96" y="58"/>
              <a:ext cx="270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3" name="Picture 30" descr="DSTARS-P">
              <a:extLst>
                <a:ext uri="{FF2B5EF4-FFF2-40B4-BE49-F238E27FC236}">
                  <a16:creationId xmlns="" xmlns:a16="http://schemas.microsoft.com/office/drawing/2014/main" id="{A4ACD270-9926-4C0B-A778-85594735FC5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57" y="67"/>
              <a:ext cx="27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4" name="Picture 31" descr="DSTARS-P">
              <a:extLst>
                <a:ext uri="{FF2B5EF4-FFF2-40B4-BE49-F238E27FC236}">
                  <a16:creationId xmlns="" xmlns:a16="http://schemas.microsoft.com/office/drawing/2014/main" id="{893810CC-4612-42C0-B2C5-2F90E65C7FCF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36" y="-192"/>
              <a:ext cx="270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5" name="Picture 32" descr="DSTARS-P">
              <a:extLst>
                <a:ext uri="{FF2B5EF4-FFF2-40B4-BE49-F238E27FC236}">
                  <a16:creationId xmlns="" xmlns:a16="http://schemas.microsoft.com/office/drawing/2014/main" id="{9FECB6F8-0CAB-4A11-ABCA-6BA58797FABC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02" y="-288"/>
              <a:ext cx="271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6" name="Group 33">
            <a:extLst>
              <a:ext uri="{FF2B5EF4-FFF2-40B4-BE49-F238E27FC236}">
                <a16:creationId xmlns="" xmlns:a16="http://schemas.microsoft.com/office/drawing/2014/main" id="{281FEC88-B03F-40FF-B7F4-349DDDF1AFD9}"/>
              </a:ext>
            </a:extLst>
          </p:cNvPr>
          <p:cNvGrpSpPr>
            <a:grpSpLocks/>
          </p:cNvGrpSpPr>
          <p:nvPr/>
        </p:nvGrpSpPr>
        <p:grpSpPr bwMode="auto">
          <a:xfrm>
            <a:off x="6851650" y="101600"/>
            <a:ext cx="2476500" cy="2540000"/>
            <a:chOff x="336" y="-288"/>
            <a:chExt cx="624" cy="576"/>
          </a:xfrm>
        </p:grpSpPr>
        <p:pic>
          <p:nvPicPr>
            <p:cNvPr id="57" name="Picture 34" descr="DSTARS-P">
              <a:extLst>
                <a:ext uri="{FF2B5EF4-FFF2-40B4-BE49-F238E27FC236}">
                  <a16:creationId xmlns="" xmlns:a16="http://schemas.microsoft.com/office/drawing/2014/main" id="{04C8BCD7-64F2-4E78-90B9-6755EBC8F5D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90" y="-144"/>
              <a:ext cx="27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8" name="Picture 35" descr="DSTARS-P">
              <a:extLst>
                <a:ext uri="{FF2B5EF4-FFF2-40B4-BE49-F238E27FC236}">
                  <a16:creationId xmlns="" xmlns:a16="http://schemas.microsoft.com/office/drawing/2014/main" id="{DE1B44DA-B8D6-4AA5-B7A6-B264AFF8C02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96" y="58"/>
              <a:ext cx="270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9" name="Picture 36" descr="DSTARS-P">
              <a:extLst>
                <a:ext uri="{FF2B5EF4-FFF2-40B4-BE49-F238E27FC236}">
                  <a16:creationId xmlns="" xmlns:a16="http://schemas.microsoft.com/office/drawing/2014/main" id="{30F49314-298B-4624-AFDE-56278C9D0258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57" y="67"/>
              <a:ext cx="27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0" name="Picture 37" descr="DSTARS-P">
              <a:extLst>
                <a:ext uri="{FF2B5EF4-FFF2-40B4-BE49-F238E27FC236}">
                  <a16:creationId xmlns="" xmlns:a16="http://schemas.microsoft.com/office/drawing/2014/main" id="{637BB1C9-4B52-4ABE-9DC4-97ED3399114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36" y="-192"/>
              <a:ext cx="270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" name="Picture 38" descr="DSTARS-P">
              <a:extLst>
                <a:ext uri="{FF2B5EF4-FFF2-40B4-BE49-F238E27FC236}">
                  <a16:creationId xmlns="" xmlns:a16="http://schemas.microsoft.com/office/drawing/2014/main" id="{DC659DA6-C1A4-4DCA-97D7-C2191874D631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02" y="-288"/>
              <a:ext cx="271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2" name="Group 39">
            <a:extLst>
              <a:ext uri="{FF2B5EF4-FFF2-40B4-BE49-F238E27FC236}">
                <a16:creationId xmlns="" xmlns:a16="http://schemas.microsoft.com/office/drawing/2014/main" id="{E3A5B220-FF45-4DE9-BA3B-0B0A43AA191F}"/>
              </a:ext>
            </a:extLst>
          </p:cNvPr>
          <p:cNvGrpSpPr>
            <a:grpSpLocks/>
          </p:cNvGrpSpPr>
          <p:nvPr/>
        </p:nvGrpSpPr>
        <p:grpSpPr bwMode="auto">
          <a:xfrm>
            <a:off x="7009405" y="3934196"/>
            <a:ext cx="2476500" cy="2540000"/>
            <a:chOff x="336" y="-288"/>
            <a:chExt cx="624" cy="576"/>
          </a:xfrm>
        </p:grpSpPr>
        <p:pic>
          <p:nvPicPr>
            <p:cNvPr id="63" name="Picture 40" descr="DSTARS-P">
              <a:extLst>
                <a:ext uri="{FF2B5EF4-FFF2-40B4-BE49-F238E27FC236}">
                  <a16:creationId xmlns="" xmlns:a16="http://schemas.microsoft.com/office/drawing/2014/main" id="{FFBC6764-7884-440E-A75B-715F9C1DB3A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90" y="-144"/>
              <a:ext cx="27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" name="Picture 41" descr="DSTARS-P">
              <a:extLst>
                <a:ext uri="{FF2B5EF4-FFF2-40B4-BE49-F238E27FC236}">
                  <a16:creationId xmlns="" xmlns:a16="http://schemas.microsoft.com/office/drawing/2014/main" id="{EF005435-2A71-4024-B5B0-3A216E2E354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96" y="58"/>
              <a:ext cx="270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5" name="Picture 42" descr="DSTARS-P">
              <a:extLst>
                <a:ext uri="{FF2B5EF4-FFF2-40B4-BE49-F238E27FC236}">
                  <a16:creationId xmlns="" xmlns:a16="http://schemas.microsoft.com/office/drawing/2014/main" id="{9EBDAE63-0E3B-441C-9B92-71F79D7474E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57" y="67"/>
              <a:ext cx="27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" name="Picture 43" descr="DSTARS-P">
              <a:extLst>
                <a:ext uri="{FF2B5EF4-FFF2-40B4-BE49-F238E27FC236}">
                  <a16:creationId xmlns="" xmlns:a16="http://schemas.microsoft.com/office/drawing/2014/main" id="{82FE35E7-7A03-479F-B834-C21D6BA4B94F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36" y="-192"/>
              <a:ext cx="270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7" name="Picture 44" descr="DSTARS-P">
              <a:extLst>
                <a:ext uri="{FF2B5EF4-FFF2-40B4-BE49-F238E27FC236}">
                  <a16:creationId xmlns="" xmlns:a16="http://schemas.microsoft.com/office/drawing/2014/main" id="{E57F668F-77B7-4B83-B2A4-FCF1FCB6EFB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02" y="-288"/>
              <a:ext cx="271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8" name="Group 57">
            <a:extLst>
              <a:ext uri="{FF2B5EF4-FFF2-40B4-BE49-F238E27FC236}">
                <a16:creationId xmlns="" xmlns:a16="http://schemas.microsoft.com/office/drawing/2014/main" id="{C543A3DC-51A8-4FE4-8023-111402D36D77}"/>
              </a:ext>
            </a:extLst>
          </p:cNvPr>
          <p:cNvGrpSpPr>
            <a:grpSpLocks/>
          </p:cNvGrpSpPr>
          <p:nvPr/>
        </p:nvGrpSpPr>
        <p:grpSpPr bwMode="auto">
          <a:xfrm>
            <a:off x="10359" y="1963770"/>
            <a:ext cx="2476500" cy="2540000"/>
            <a:chOff x="336" y="-288"/>
            <a:chExt cx="624" cy="576"/>
          </a:xfrm>
        </p:grpSpPr>
        <p:pic>
          <p:nvPicPr>
            <p:cNvPr id="69" name="Picture 58" descr="DSTARS-P">
              <a:extLst>
                <a:ext uri="{FF2B5EF4-FFF2-40B4-BE49-F238E27FC236}">
                  <a16:creationId xmlns="" xmlns:a16="http://schemas.microsoft.com/office/drawing/2014/main" id="{0BC901DF-947C-4B39-B5C1-2045F231870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90" y="-144"/>
              <a:ext cx="27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0" name="Picture 59" descr="DSTARS-P">
              <a:extLst>
                <a:ext uri="{FF2B5EF4-FFF2-40B4-BE49-F238E27FC236}">
                  <a16:creationId xmlns="" xmlns:a16="http://schemas.microsoft.com/office/drawing/2014/main" id="{5CE0F700-1B68-4939-B6B6-BABAA7D3FE6E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96" y="58"/>
              <a:ext cx="270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" name="Picture 60" descr="DSTARS-P">
              <a:extLst>
                <a:ext uri="{FF2B5EF4-FFF2-40B4-BE49-F238E27FC236}">
                  <a16:creationId xmlns="" xmlns:a16="http://schemas.microsoft.com/office/drawing/2014/main" id="{36E50994-B93B-426B-B5C6-C2783C02C4A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57" y="67"/>
              <a:ext cx="27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2" name="Picture 61" descr="DSTARS-P">
              <a:extLst>
                <a:ext uri="{FF2B5EF4-FFF2-40B4-BE49-F238E27FC236}">
                  <a16:creationId xmlns="" xmlns:a16="http://schemas.microsoft.com/office/drawing/2014/main" id="{D507F2CB-F35A-42DF-9CBC-5CD268CB276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36" y="-192"/>
              <a:ext cx="270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3" name="Picture 62" descr="DSTARS-P">
              <a:extLst>
                <a:ext uri="{FF2B5EF4-FFF2-40B4-BE49-F238E27FC236}">
                  <a16:creationId xmlns="" xmlns:a16="http://schemas.microsoft.com/office/drawing/2014/main" id="{D06AB90F-C97B-4D14-95FE-889237DA642C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02" y="-288"/>
              <a:ext cx="271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4" name="Group 63">
            <a:extLst>
              <a:ext uri="{FF2B5EF4-FFF2-40B4-BE49-F238E27FC236}">
                <a16:creationId xmlns="" xmlns:a16="http://schemas.microsoft.com/office/drawing/2014/main" id="{AC9B65C6-EE8F-415E-9B59-63FC06AABF70}"/>
              </a:ext>
            </a:extLst>
          </p:cNvPr>
          <p:cNvGrpSpPr>
            <a:grpSpLocks/>
          </p:cNvGrpSpPr>
          <p:nvPr/>
        </p:nvGrpSpPr>
        <p:grpSpPr bwMode="auto">
          <a:xfrm>
            <a:off x="3136900" y="3657600"/>
            <a:ext cx="2476500" cy="2540000"/>
            <a:chOff x="336" y="-288"/>
            <a:chExt cx="624" cy="576"/>
          </a:xfrm>
        </p:grpSpPr>
        <p:pic>
          <p:nvPicPr>
            <p:cNvPr id="75" name="Picture 64" descr="DSTARS-P">
              <a:extLst>
                <a:ext uri="{FF2B5EF4-FFF2-40B4-BE49-F238E27FC236}">
                  <a16:creationId xmlns="" xmlns:a16="http://schemas.microsoft.com/office/drawing/2014/main" id="{4DDDE620-4080-4D1D-B0F9-5E264E262DE0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90" y="-144"/>
              <a:ext cx="27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6" name="Picture 65" descr="DSTARS-P">
              <a:extLst>
                <a:ext uri="{FF2B5EF4-FFF2-40B4-BE49-F238E27FC236}">
                  <a16:creationId xmlns="" xmlns:a16="http://schemas.microsoft.com/office/drawing/2014/main" id="{7E457F23-34A5-453E-9DD3-9BA03831486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96" y="58"/>
              <a:ext cx="270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7" name="Picture 66" descr="DSTARS-P">
              <a:extLst>
                <a:ext uri="{FF2B5EF4-FFF2-40B4-BE49-F238E27FC236}">
                  <a16:creationId xmlns="" xmlns:a16="http://schemas.microsoft.com/office/drawing/2014/main" id="{3CE974D2-831D-4C20-A281-2AD252537BF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57" y="67"/>
              <a:ext cx="27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8" name="Picture 67" descr="DSTARS-P">
              <a:extLst>
                <a:ext uri="{FF2B5EF4-FFF2-40B4-BE49-F238E27FC236}">
                  <a16:creationId xmlns="" xmlns:a16="http://schemas.microsoft.com/office/drawing/2014/main" id="{7972D594-02F6-4024-A6C9-2D17643A029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36" y="-192"/>
              <a:ext cx="270" cy="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9" name="Picture 68" descr="DSTARS-P">
              <a:extLst>
                <a:ext uri="{FF2B5EF4-FFF2-40B4-BE49-F238E27FC236}">
                  <a16:creationId xmlns="" xmlns:a16="http://schemas.microsoft.com/office/drawing/2014/main" id="{776E2A91-DA09-4854-BABA-B454E36BC284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02" y="-288"/>
              <a:ext cx="271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119C046-3F9B-4A13-B9D6-5E7D13AD6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="" xmlns:a16="http://schemas.microsoft.com/office/drawing/2014/main" id="{1EF51BDD-B6D4-42D6-A9CA-74E7FB47B5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68160"/>
          </a:xfrm>
        </p:spPr>
      </p:pic>
      <p:sp>
        <p:nvSpPr>
          <p:cNvPr id="6" name="WordArt 4">
            <a:extLst>
              <a:ext uri="{FF2B5EF4-FFF2-40B4-BE49-F238E27FC236}">
                <a16:creationId xmlns="" xmlns:a16="http://schemas.microsoft.com/office/drawing/2014/main" id="{E049532B-C2F1-4B9F-BE62-CCD26D4BCED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19288" y="1906848"/>
            <a:ext cx="6810375" cy="20574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chơi: </a:t>
            </a:r>
            <a:r>
              <a:rPr lang="en-US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NHANH –AI ĐÚNG</a:t>
            </a:r>
          </a:p>
        </p:txBody>
      </p:sp>
    </p:spTree>
    <p:extLst>
      <p:ext uri="{BB962C8B-B14F-4D97-AF65-F5344CB8AC3E}">
        <p14:creationId xmlns:p14="http://schemas.microsoft.com/office/powerpoint/2010/main" val="15782468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repeatCount="300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8">
            <a:extLst>
              <a:ext uri="{FF2B5EF4-FFF2-40B4-BE49-F238E27FC236}">
                <a16:creationId xmlns="" xmlns:a16="http://schemas.microsoft.com/office/drawing/2014/main" id="{E006234C-C7B5-4429-B6F5-DB8E275A2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808" y="5029200"/>
            <a:ext cx="8382000" cy="1228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076" name="Text Box 39">
            <a:extLst>
              <a:ext uri="{FF2B5EF4-FFF2-40B4-BE49-F238E27FC236}">
                <a16:creationId xmlns="" xmlns:a16="http://schemas.microsoft.com/office/drawing/2014/main" id="{71D4540B-C653-4EF3-83F3-D0C1A413E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1149" y="762000"/>
            <a:ext cx="7467600" cy="3804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446" b="1"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hình tam giác ABC là:</a:t>
            </a: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3446" b="1">
                <a:latin typeface="Times New Roman" panose="02020603050405020304" pitchFamily="18" charset="0"/>
                <a:cs typeface="Times New Roman" panose="02020603050405020304" pitchFamily="18" charset="0"/>
              </a:rPr>
              <a:t>6cm</a:t>
            </a:r>
            <a:r>
              <a:rPr lang="en-US" altLang="en-US" sz="3446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446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3446" b="1">
                <a:latin typeface="Times New Roman" panose="02020603050405020304" pitchFamily="18" charset="0"/>
                <a:cs typeface="Times New Roman" panose="02020603050405020304" pitchFamily="18" charset="0"/>
              </a:rPr>
              <a:t>6,5cm</a:t>
            </a:r>
            <a:r>
              <a:rPr lang="en-US" altLang="en-US" sz="3446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446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3446" b="1">
                <a:latin typeface="Times New Roman" panose="02020603050405020304" pitchFamily="18" charset="0"/>
                <a:cs typeface="Times New Roman" panose="02020603050405020304" pitchFamily="18" charset="0"/>
              </a:rPr>
              <a:t>7cm</a:t>
            </a:r>
            <a:r>
              <a:rPr lang="en-US" altLang="en-US" sz="3446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446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3446" b="1">
                <a:latin typeface="Times New Roman" panose="02020603050405020304" pitchFamily="18" charset="0"/>
                <a:cs typeface="Times New Roman" panose="02020603050405020304" pitchFamily="18" charset="0"/>
              </a:rPr>
              <a:t>7,5cm</a:t>
            </a:r>
            <a:r>
              <a:rPr lang="en-US" altLang="en-US" sz="3446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446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88" name="AutoShape 40">
            <a:extLst>
              <a:ext uri="{FF2B5EF4-FFF2-40B4-BE49-F238E27FC236}">
                <a16:creationId xmlns="" xmlns:a16="http://schemas.microsoft.com/office/drawing/2014/main" id="{2562FF6A-A9D3-4132-AB75-0A79ED5EC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9963" y="1660136"/>
            <a:ext cx="609600" cy="37513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46">
              <a:latin typeface="VNI-Times" pitchFamily="2" charset="0"/>
            </a:endParaRPr>
          </a:p>
        </p:txBody>
      </p:sp>
      <p:sp>
        <p:nvSpPr>
          <p:cNvPr id="3078" name="AutoShape 41">
            <a:extLst>
              <a:ext uri="{FF2B5EF4-FFF2-40B4-BE49-F238E27FC236}">
                <a16:creationId xmlns="" xmlns:a16="http://schemas.microsoft.com/office/drawing/2014/main" id="{E2F3333B-A19C-4389-9037-9CE5AA9D0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9561" y="2151182"/>
            <a:ext cx="1219200" cy="1875692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46">
              <a:latin typeface="VNI-Times" pitchFamily="2" charset="0"/>
            </a:endParaRPr>
          </a:p>
        </p:txBody>
      </p:sp>
      <p:sp>
        <p:nvSpPr>
          <p:cNvPr id="3079" name="Text Box 42">
            <a:extLst>
              <a:ext uri="{FF2B5EF4-FFF2-40B4-BE49-F238E27FC236}">
                <a16:creationId xmlns="" xmlns:a16="http://schemas.microsoft.com/office/drawing/2014/main" id="{89994BFB-B376-4E59-9251-FB486E719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3762" y="2807676"/>
            <a:ext cx="914400" cy="546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954">
                <a:latin typeface="VNI-Times" pitchFamily="2" charset="0"/>
              </a:rPr>
              <a:t>4cm</a:t>
            </a:r>
          </a:p>
        </p:txBody>
      </p:sp>
      <p:sp>
        <p:nvSpPr>
          <p:cNvPr id="3080" name="Text Box 43">
            <a:extLst>
              <a:ext uri="{FF2B5EF4-FFF2-40B4-BE49-F238E27FC236}">
                <a16:creationId xmlns="" xmlns:a16="http://schemas.microsoft.com/office/drawing/2014/main" id="{606A29C2-642D-44AB-BA9E-87E727F2A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1962" y="4026876"/>
            <a:ext cx="914400" cy="546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954">
                <a:latin typeface="VNI-Times" pitchFamily="2" charset="0"/>
              </a:rPr>
              <a:t>3cm</a:t>
            </a:r>
          </a:p>
        </p:txBody>
      </p:sp>
      <p:sp>
        <p:nvSpPr>
          <p:cNvPr id="3081" name="Text Box 44">
            <a:extLst>
              <a:ext uri="{FF2B5EF4-FFF2-40B4-BE49-F238E27FC236}">
                <a16:creationId xmlns="" xmlns:a16="http://schemas.microsoft.com/office/drawing/2014/main" id="{C80B9D1A-3BCA-4517-98AF-A52C40BC6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750" y="1682260"/>
            <a:ext cx="912812" cy="546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954">
                <a:solidFill>
                  <a:srgbClr val="0000FF"/>
                </a:solidFill>
                <a:latin typeface="VNI-Times" pitchFamily="2" charset="0"/>
              </a:rPr>
              <a:t>A</a:t>
            </a:r>
          </a:p>
        </p:txBody>
      </p:sp>
      <p:sp>
        <p:nvSpPr>
          <p:cNvPr id="3082" name="Text Box 45">
            <a:extLst>
              <a:ext uri="{FF2B5EF4-FFF2-40B4-BE49-F238E27FC236}">
                <a16:creationId xmlns="" xmlns:a16="http://schemas.microsoft.com/office/drawing/2014/main" id="{ABB1A452-7601-4CB5-9B73-95FBF3BB6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9962" y="3839307"/>
            <a:ext cx="914400" cy="546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954">
                <a:solidFill>
                  <a:srgbClr val="0000FF"/>
                </a:solidFill>
                <a:latin typeface="VNI-Times" pitchFamily="2" charset="0"/>
              </a:rPr>
              <a:t>C</a:t>
            </a:r>
          </a:p>
        </p:txBody>
      </p:sp>
      <p:sp>
        <p:nvSpPr>
          <p:cNvPr id="3083" name="Text Box 46">
            <a:extLst>
              <a:ext uri="{FF2B5EF4-FFF2-40B4-BE49-F238E27FC236}">
                <a16:creationId xmlns="" xmlns:a16="http://schemas.microsoft.com/office/drawing/2014/main" id="{DB31489F-06D8-4E2E-8C5C-A2B576B834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0162" y="3839307"/>
            <a:ext cx="914400" cy="546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954">
                <a:solidFill>
                  <a:srgbClr val="0000FF"/>
                </a:solidFill>
                <a:latin typeface="VNI-Times" pitchFamily="2" charset="0"/>
              </a:rPr>
              <a:t>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208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9">
            <a:extLst>
              <a:ext uri="{FF2B5EF4-FFF2-40B4-BE49-F238E27FC236}">
                <a16:creationId xmlns="" xmlns:a16="http://schemas.microsoft.com/office/drawing/2014/main" id="{FE86E881-6E3E-4039-9B79-F15B64C797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053" y="4953000"/>
            <a:ext cx="8382000" cy="1228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692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099" name="Text Box 10">
            <a:extLst>
              <a:ext uri="{FF2B5EF4-FFF2-40B4-BE49-F238E27FC236}">
                <a16:creationId xmlns="" xmlns:a16="http://schemas.microsoft.com/office/drawing/2014/main" id="{6BA802CD-0D5F-40B7-B058-A341B0558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0145" y="533400"/>
            <a:ext cx="7467600" cy="4069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92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92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130cm</a:t>
            </a:r>
            <a:r>
              <a:rPr lang="en-US" altLang="en-US" sz="3692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92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135cm</a:t>
            </a:r>
            <a:r>
              <a:rPr lang="en-US" altLang="en-US" sz="3692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92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140cm</a:t>
            </a:r>
            <a:r>
              <a:rPr lang="en-US" altLang="en-US" sz="3692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92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369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145cm</a:t>
            </a:r>
            <a:r>
              <a:rPr lang="en-US" altLang="en-US" sz="3692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92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379" name="AutoShape 11">
            <a:extLst>
              <a:ext uri="{FF2B5EF4-FFF2-40B4-BE49-F238E27FC236}">
                <a16:creationId xmlns="" xmlns:a16="http://schemas.microsoft.com/office/drawing/2014/main" id="{7B3422EA-8309-42A0-87AD-037B5B050F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588" y="2380651"/>
            <a:ext cx="609600" cy="37513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46">
              <a:latin typeface="VNI-Times" pitchFamily="2" charset="0"/>
            </a:endParaRPr>
          </a:p>
        </p:txBody>
      </p:sp>
      <p:sp>
        <p:nvSpPr>
          <p:cNvPr id="4101" name="Text Box 13">
            <a:extLst>
              <a:ext uri="{FF2B5EF4-FFF2-40B4-BE49-F238E27FC236}">
                <a16:creationId xmlns="" xmlns:a16="http://schemas.microsoft.com/office/drawing/2014/main" id="{6A7A689F-9789-4787-BF96-518043BA9A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0708" y="2297725"/>
            <a:ext cx="1157492" cy="546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954" dirty="0">
                <a:latin typeface="VNI-Times" pitchFamily="2" charset="0"/>
              </a:rPr>
              <a:t>10cm</a:t>
            </a:r>
          </a:p>
        </p:txBody>
      </p:sp>
      <p:sp>
        <p:nvSpPr>
          <p:cNvPr id="4102" name="Text Box 14">
            <a:extLst>
              <a:ext uri="{FF2B5EF4-FFF2-40B4-BE49-F238E27FC236}">
                <a16:creationId xmlns="" xmlns:a16="http://schemas.microsoft.com/office/drawing/2014/main" id="{1B212E92-89A9-43F0-8701-5E87F3483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8744" y="3768971"/>
            <a:ext cx="1822655" cy="546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954">
                <a:latin typeface="VNI-Times" pitchFamily="2" charset="0"/>
              </a:rPr>
              <a:t>13,5cm</a:t>
            </a:r>
          </a:p>
        </p:txBody>
      </p:sp>
      <p:sp>
        <p:nvSpPr>
          <p:cNvPr id="4103" name="Rectangle 18">
            <a:extLst>
              <a:ext uri="{FF2B5EF4-FFF2-40B4-BE49-F238E27FC236}">
                <a16:creationId xmlns="" xmlns:a16="http://schemas.microsoft.com/office/drawing/2014/main" id="{974931D5-61AE-4D1F-AA1F-B3608C190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3308" y="1658816"/>
            <a:ext cx="2057400" cy="187569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46">
              <a:latin typeface="VNI-Times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5837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01" name="Text Box 9">
            <a:extLst>
              <a:ext uri="{FF2B5EF4-FFF2-40B4-BE49-F238E27FC236}">
                <a16:creationId xmlns="" xmlns:a16="http://schemas.microsoft.com/office/drawing/2014/main" id="{AB2D71FD-7222-4C0D-A804-815D2D7AE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2" y="914400"/>
            <a:ext cx="9596437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 vi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3,14(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3,14).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3,14.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94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94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31"/>
          <p:cNvSpPr txBox="1">
            <a:spLocks noGrp="1"/>
          </p:cNvSpPr>
          <p:nvPr>
            <p:ph type="title"/>
          </p:nvPr>
        </p:nvSpPr>
        <p:spPr>
          <a:xfrm>
            <a:off x="1524000" y="2286000"/>
            <a:ext cx="6844854" cy="1942267"/>
          </a:xfrm>
          <a:prstGeom prst="rect">
            <a:avLst/>
          </a:prstGeom>
          <a:noFill/>
        </p:spPr>
        <p:txBody>
          <a:bodyPr spcFirstLastPara="1" vert="horz" wrap="square" lIns="121900" tIns="121900" rIns="121900" bIns="12190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9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9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endParaRPr sz="9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12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119C046-3F9B-4A13-B9D6-5E7D13AD6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="" xmlns:a16="http://schemas.microsoft.com/office/drawing/2014/main" id="{1EF51BDD-B6D4-42D6-A9CA-74E7FB47B5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68160"/>
          </a:xfrm>
        </p:spPr>
      </p:pic>
      <p:sp>
        <p:nvSpPr>
          <p:cNvPr id="7" name="Google Shape;408;p31"/>
          <p:cNvSpPr txBox="1">
            <a:spLocks/>
          </p:cNvSpPr>
          <p:nvPr/>
        </p:nvSpPr>
        <p:spPr bwMode="auto">
          <a:xfrm>
            <a:off x="2362200" y="2172533"/>
            <a:ext cx="5562600" cy="1180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121900" tIns="121900" rIns="121900" bIns="12190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5pPr>
            <a:lvl6pPr marL="562722" algn="ctr" rtl="0" fontAlgn="base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6pPr>
            <a:lvl7pPr marL="1125444" algn="ctr" rtl="0" fontAlgn="base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7pPr>
            <a:lvl8pPr marL="1688165" algn="ctr" rtl="0" fontAlgn="base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8pPr>
            <a:lvl9pPr marL="2250887" algn="ctr" rtl="0" fontAlgn="base">
              <a:spcBef>
                <a:spcPct val="0"/>
              </a:spcBef>
              <a:spcAft>
                <a:spcPct val="0"/>
              </a:spcAft>
              <a:defRPr sz="5416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8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– thực hành</a:t>
            </a:r>
            <a:endParaRPr lang="en-US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078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8">
            <a:extLst>
              <a:ext uri="{FF2B5EF4-FFF2-40B4-BE49-F238E27FC236}">
                <a16:creationId xmlns="" xmlns:a16="http://schemas.microsoft.com/office/drawing/2014/main" id="{AE6FD0B1-756E-4D31-9521-F1DD32FF1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163" y="914400"/>
            <a:ext cx="8148637" cy="1706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1200"/>
              </a:spcBef>
              <a:buFontTx/>
              <a:buNone/>
            </a:pPr>
            <a:r>
              <a:rPr lang="en-US" altLang="en-US" sz="344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Cho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44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. </a:t>
            </a:r>
            <a:r>
              <a:rPr lang="en-US" altLang="en-US" sz="3446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44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46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446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6147" name="Object 9">
            <a:extLst>
              <a:ext uri="{FF2B5EF4-FFF2-40B4-BE49-F238E27FC236}">
                <a16:creationId xmlns="" xmlns:a16="http://schemas.microsoft.com/office/drawing/2014/main" id="{BF9855DF-509D-4EF1-9CF5-C76A3F35B1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420976"/>
              </p:ext>
            </p:extLst>
          </p:nvPr>
        </p:nvGraphicFramePr>
        <p:xfrm>
          <a:off x="7031308" y="914400"/>
          <a:ext cx="602980" cy="780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3" name="Equation" r:id="rId3" imgW="330057" imgH="393529" progId="Equation.3">
                  <p:embed/>
                </p:oleObj>
              </mc:Choice>
              <mc:Fallback>
                <p:oleObj name="Equation" r:id="rId3" imgW="330057" imgH="39352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1308" y="914400"/>
                        <a:ext cx="602980" cy="7800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14">
            <a:extLst>
              <a:ext uri="{FF2B5EF4-FFF2-40B4-BE49-F238E27FC236}">
                <a16:creationId xmlns="" xmlns:a16="http://schemas.microsoft.com/office/drawing/2014/main" id="{F15C3B4B-C773-4433-86B6-7C19E21C60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992544"/>
              </p:ext>
            </p:extLst>
          </p:nvPr>
        </p:nvGraphicFramePr>
        <p:xfrm>
          <a:off x="2833688" y="1498016"/>
          <a:ext cx="429284" cy="693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4" name="Equation" r:id="rId5" imgW="304560" imgH="393480" progId="Equation.3">
                  <p:embed/>
                </p:oleObj>
              </mc:Choice>
              <mc:Fallback>
                <p:oleObj name="Equation" r:id="rId5" imgW="30456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688" y="1498016"/>
                        <a:ext cx="429284" cy="693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546449"/>
              </p:ext>
            </p:extLst>
          </p:nvPr>
        </p:nvGraphicFramePr>
        <p:xfrm>
          <a:off x="2579687" y="3124200"/>
          <a:ext cx="2171700" cy="1483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5" name="Equation" r:id="rId7" imgW="507960" imgH="393480" progId="Equation.3">
                  <p:embed/>
                </p:oleObj>
              </mc:Choice>
              <mc:Fallback>
                <p:oleObj name="Equation" r:id="rId7" imgW="50796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9687" y="3124200"/>
                        <a:ext cx="2171700" cy="14836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877537"/>
              </p:ext>
            </p:extLst>
          </p:nvPr>
        </p:nvGraphicFramePr>
        <p:xfrm>
          <a:off x="5638800" y="3124200"/>
          <a:ext cx="2225675" cy="148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6" name="Equation" r:id="rId9" imgW="520560" imgH="393480" progId="Equation.3">
                  <p:embed/>
                </p:oleObj>
              </mc:Choice>
              <mc:Fallback>
                <p:oleObj name="Equation" r:id="rId9" imgW="5205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124200"/>
                        <a:ext cx="2225675" cy="148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ight Arrow 2"/>
          <p:cNvSpPr/>
          <p:nvPr/>
        </p:nvSpPr>
        <p:spPr>
          <a:xfrm>
            <a:off x="4993481" y="3810000"/>
            <a:ext cx="492919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4283</TotalTime>
  <Words>433</Words>
  <Application>Microsoft Office PowerPoint</Application>
  <PresentationFormat>A4 Paper (210x297 mm)</PresentationFormat>
  <Paragraphs>64</Paragraphs>
  <Slides>17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Default Design</vt:lpstr>
      <vt:lpstr>Equation</vt:lpstr>
      <vt:lpstr>Microsoft Equation 3.0</vt:lpstr>
      <vt:lpstr>PowerPoint Presentation</vt:lpstr>
      <vt:lpstr>KHỞI ĐỘNG</vt:lpstr>
      <vt:lpstr>PowerPoint Presentation</vt:lpstr>
      <vt:lpstr>PowerPoint Presentation</vt:lpstr>
      <vt:lpstr>PowerPoint Presentation</vt:lpstr>
      <vt:lpstr>PowerPoint Presentation</vt:lpstr>
      <vt:lpstr>Khám phá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064799174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Vawn Hanh</dc:creator>
  <cp:lastModifiedBy>Pc</cp:lastModifiedBy>
  <cp:revision>120</cp:revision>
  <dcterms:created xsi:type="dcterms:W3CDTF">2006-10-02T13:20:44Z</dcterms:created>
  <dcterms:modified xsi:type="dcterms:W3CDTF">2023-02-07T14:43:05Z</dcterms:modified>
</cp:coreProperties>
</file>