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17"/>
  </p:notesMasterIdLst>
  <p:sldIdLst>
    <p:sldId id="256" r:id="rId2"/>
    <p:sldId id="343" r:id="rId3"/>
    <p:sldId id="344" r:id="rId4"/>
    <p:sldId id="345" r:id="rId5"/>
    <p:sldId id="346" r:id="rId6"/>
    <p:sldId id="347" r:id="rId7"/>
    <p:sldId id="257" r:id="rId8"/>
    <p:sldId id="258" r:id="rId9"/>
    <p:sldId id="259" r:id="rId10"/>
    <p:sldId id="261" r:id="rId11"/>
    <p:sldId id="342" r:id="rId12"/>
    <p:sldId id="276" r:id="rId13"/>
    <p:sldId id="301" r:id="rId14"/>
    <p:sldId id="348" r:id="rId15"/>
    <p:sldId id="349" r:id="rId16"/>
  </p:sldIdLst>
  <p:sldSz cx="9144000" cy="5143500" type="screen16x9"/>
  <p:notesSz cx="6858000" cy="9144000"/>
  <p:embeddedFontLst>
    <p:embeddedFont>
      <p:font typeface="Segoe UI Historic" pitchFamily="34" charset="0"/>
      <p:regular r:id="rId18"/>
    </p:embeddedFont>
    <p:embeddedFont>
      <p:font typeface="Poppins Black" charset="0"/>
      <p:bold r:id="rId19"/>
      <p:boldItalic r:id="rId20"/>
    </p:embeddedFont>
    <p:embeddedFont>
      <p:font typeface="iCiel Cadena" pitchFamily="2" charset="0"/>
      <p:bold r:id="rId21"/>
    </p:embeddedFont>
    <p:embeddedFont>
      <p:font typeface="Barlow" charset="0"/>
      <p:regular r:id="rId22"/>
      <p:bold r:id="rId23"/>
      <p:italic r:id="rId24"/>
      <p:boldItalic r:id="rId25"/>
    </p:embeddedFont>
    <p:embeddedFont>
      <p:font typeface="Vazirmatn Black" charset="-78"/>
      <p:bold r:id="rId26"/>
    </p:embeddedFont>
    <p:embeddedFont>
      <p:font typeface="Poppins Medium" charset="0"/>
      <p:regular r:id="rId27"/>
      <p:bold r:id="rId28"/>
      <p:italic r:id="rId29"/>
      <p:boldItalic r:id="rId30"/>
    </p:embeddedFont>
    <p:embeddedFont>
      <p:font typeface="Passion One" charset="0"/>
      <p:regular r:id="rId31"/>
      <p:bold r:id="rId32"/>
    </p:embeddedFont>
    <p:embeddedFont>
      <p:font typeface="Zen Kaku Gothic New" charset="-128"/>
      <p:regular r:id="rId33"/>
      <p:bold r:id="rId34"/>
    </p:embeddedFont>
    <p:embeddedFont>
      <p:font typeface="Poppins" charset="0"/>
      <p:regular r:id="rId35"/>
      <p:bold r:id="rId36"/>
      <p:italic r:id="rId37"/>
      <p:boldItalic r:id="rId38"/>
    </p:embeddedFont>
    <p:embeddedFont>
      <p:font typeface="Poppins ExtraBold" charset="0"/>
      <p:bold r:id="rId39"/>
      <p:boldItalic r:id="rId40"/>
    </p:embeddedFont>
    <p:embeddedFont>
      <p:font typeface="Tahoma" pitchFamily="3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BD1E65D-8E4D-4530-8541-AC38498A943A}">
  <a:tblStyle styleId="{3BD1E65D-8E4D-4530-8541-AC38498A94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76" y="-2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879853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224c8d5b8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224c8d5b8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57b8a338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257b8a338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72b3b6c0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72b3b6c0f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224c8d5b8b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224c8d5b8b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224c8d5b8b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224c8d5b8b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1224c8d5b8b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1224c8d5b8b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1224c8d5b8b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1224c8d5b8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slide" Target="../slides/slide5.xml"/><Relationship Id="rId1" Type="http://schemas.openxmlformats.org/officeDocument/2006/relationships/slideMaster" Target="../slideMasters/slideMaster1.xml"/><Relationship Id="rId4" Type="http://schemas.openxmlformats.org/officeDocument/2006/relationships/slide" Target="../slides/slide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75025" y="1594776"/>
            <a:ext cx="4000800" cy="16197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23871" y="3450537"/>
            <a:ext cx="3599400" cy="2667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363"/>
        <p:cNvGrpSpPr/>
        <p:nvPr/>
      </p:nvGrpSpPr>
      <p:grpSpPr>
        <a:xfrm>
          <a:off x="0" y="0"/>
          <a:ext cx="0" cy="0"/>
          <a:chOff x="0" y="0"/>
          <a:chExt cx="0" cy="0"/>
        </a:xfrm>
      </p:grpSpPr>
      <p:sp>
        <p:nvSpPr>
          <p:cNvPr id="364" name="Google Shape;364;p54"/>
          <p:cNvSpPr/>
          <p:nvPr/>
        </p:nvSpPr>
        <p:spPr>
          <a:xfrm>
            <a:off x="247800" y="247800"/>
            <a:ext cx="8648400" cy="4647900"/>
          </a:xfrm>
          <a:prstGeom prst="roundRect">
            <a:avLst>
              <a:gd name="adj" fmla="val 3379"/>
            </a:avLst>
          </a:prstGeom>
          <a:solidFill>
            <a:schemeClr val="lt1"/>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024200" y="1255375"/>
            <a:ext cx="7095600" cy="525300"/>
          </a:xfrm>
          <a:prstGeom prst="rect">
            <a:avLst/>
          </a:prstGeom>
        </p:spPr>
        <p:txBody>
          <a:bodyPr spcFirstLastPara="1" wrap="square" lIns="0" tIns="0" rIns="0" bIns="0"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0" name="Google Shape;20;p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1672800" y="1468225"/>
            <a:ext cx="5798400" cy="238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Char char="●"/>
              <a:defRPr>
                <a:solidFill>
                  <a:srgbClr val="242424"/>
                </a:solidFill>
              </a:defRPr>
            </a:lvl1pPr>
            <a:lvl2pPr lvl="1" rtl="0">
              <a:lnSpc>
                <a:spcPct val="100000"/>
              </a:lnSpc>
              <a:spcBef>
                <a:spcPts val="0"/>
              </a:spcBef>
              <a:spcAft>
                <a:spcPts val="0"/>
              </a:spcAft>
              <a:buClr>
                <a:schemeClr val="dk1"/>
              </a:buClr>
              <a:buSzPts val="1600"/>
              <a:buChar char="○"/>
              <a:defRPr sz="1600">
                <a:solidFill>
                  <a:schemeClr val="dk1"/>
                </a:solidFill>
              </a:defRPr>
            </a:lvl2pPr>
            <a:lvl3pPr lvl="2" rtl="0">
              <a:lnSpc>
                <a:spcPct val="100000"/>
              </a:lnSpc>
              <a:spcBef>
                <a:spcPts val="0"/>
              </a:spcBef>
              <a:spcAft>
                <a:spcPts val="0"/>
              </a:spcAft>
              <a:buClr>
                <a:schemeClr val="dk1"/>
              </a:buClr>
              <a:buSzPts val="1600"/>
              <a:buChar char="■"/>
              <a:defRPr sz="1600">
                <a:solidFill>
                  <a:schemeClr val="dk1"/>
                </a:solidFill>
              </a:defRPr>
            </a:lvl3pPr>
            <a:lvl4pPr lvl="3" rtl="0">
              <a:lnSpc>
                <a:spcPct val="100000"/>
              </a:lnSpc>
              <a:spcBef>
                <a:spcPts val="0"/>
              </a:spcBef>
              <a:spcAft>
                <a:spcPts val="0"/>
              </a:spcAft>
              <a:buClr>
                <a:schemeClr val="dk1"/>
              </a:buClr>
              <a:buSzPts val="1600"/>
              <a:buChar char="●"/>
              <a:defRPr sz="1600">
                <a:solidFill>
                  <a:schemeClr val="dk1"/>
                </a:solidFill>
              </a:defRPr>
            </a:lvl4pPr>
            <a:lvl5pPr lvl="4" rtl="0">
              <a:lnSpc>
                <a:spcPct val="100000"/>
              </a:lnSpc>
              <a:spcBef>
                <a:spcPts val="0"/>
              </a:spcBef>
              <a:spcAft>
                <a:spcPts val="0"/>
              </a:spcAft>
              <a:buClr>
                <a:schemeClr val="dk1"/>
              </a:buClr>
              <a:buSzPts val="1600"/>
              <a:buChar char="○"/>
              <a:defRPr sz="1600">
                <a:solidFill>
                  <a:schemeClr val="dk1"/>
                </a:solidFill>
              </a:defRPr>
            </a:lvl5pPr>
            <a:lvl6pPr lvl="5" rtl="0">
              <a:lnSpc>
                <a:spcPct val="100000"/>
              </a:lnSpc>
              <a:spcBef>
                <a:spcPts val="0"/>
              </a:spcBef>
              <a:spcAft>
                <a:spcPts val="0"/>
              </a:spcAft>
              <a:buClr>
                <a:schemeClr val="dk1"/>
              </a:buClr>
              <a:buSzPts val="1600"/>
              <a:buChar char="■"/>
              <a:defRPr sz="1600">
                <a:solidFill>
                  <a:schemeClr val="dk1"/>
                </a:solidFill>
              </a:defRPr>
            </a:lvl6pPr>
            <a:lvl7pPr lvl="6" rtl="0">
              <a:lnSpc>
                <a:spcPct val="100000"/>
              </a:lnSpc>
              <a:spcBef>
                <a:spcPts val="0"/>
              </a:spcBef>
              <a:spcAft>
                <a:spcPts val="0"/>
              </a:spcAft>
              <a:buClr>
                <a:schemeClr val="dk1"/>
              </a:buClr>
              <a:buSzPts val="1600"/>
              <a:buChar char="●"/>
              <a:defRPr sz="1600">
                <a:solidFill>
                  <a:schemeClr val="dk1"/>
                </a:solidFill>
              </a:defRPr>
            </a:lvl7pPr>
            <a:lvl8pPr lvl="7" rtl="0">
              <a:lnSpc>
                <a:spcPct val="100000"/>
              </a:lnSpc>
              <a:spcBef>
                <a:spcPts val="0"/>
              </a:spcBef>
              <a:spcAft>
                <a:spcPts val="0"/>
              </a:spcAft>
              <a:buClr>
                <a:schemeClr val="dk1"/>
              </a:buClr>
              <a:buSzPts val="1600"/>
              <a:buChar char="○"/>
              <a:defRPr sz="1600">
                <a:solidFill>
                  <a:schemeClr val="dk1"/>
                </a:solidFill>
              </a:defRPr>
            </a:lvl8pPr>
            <a:lvl9pPr lvl="8" rtl="0">
              <a:lnSpc>
                <a:spcPct val="100000"/>
              </a:lnSpc>
              <a:spcBef>
                <a:spcPts val="0"/>
              </a:spcBef>
              <a:spcAft>
                <a:spcPts val="0"/>
              </a:spcAft>
              <a:buClr>
                <a:schemeClr val="dk1"/>
              </a:buClr>
              <a:buSzPts val="1600"/>
              <a:buChar char="■"/>
              <a:defRPr sz="16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3475088" y="1764575"/>
            <a:ext cx="4758300" cy="1431900"/>
          </a:xfrm>
          <a:prstGeom prst="rect">
            <a:avLst/>
          </a:prstGeom>
        </p:spPr>
        <p:txBody>
          <a:bodyPr spcFirstLastPara="1" wrap="square" lIns="0" tIns="0" rIns="0" bIns="0" anchor="t" anchorCtr="0">
            <a:noAutofit/>
          </a:bodyPr>
          <a:lstStyle>
            <a:lvl1pPr lvl="0" algn="r">
              <a:lnSpc>
                <a:spcPct val="80000"/>
              </a:lnSpc>
              <a:spcBef>
                <a:spcPts val="0"/>
              </a:spcBef>
              <a:spcAft>
                <a:spcPts val="0"/>
              </a:spcAft>
              <a:buSzPts val="4800"/>
              <a:buNone/>
              <a:defRPr sz="5700">
                <a:latin typeface="Poppins Black"/>
                <a:ea typeface="Poppins Black"/>
                <a:cs typeface="Poppins Black"/>
                <a:sym typeface="Poppins Black"/>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
        <p:cNvGrpSpPr/>
        <p:nvPr/>
      </p:nvGrpSpPr>
      <p:grpSpPr>
        <a:xfrm>
          <a:off x="0" y="0"/>
          <a:ext cx="0" cy="0"/>
          <a:chOff x="0" y="0"/>
          <a:chExt cx="0" cy="0"/>
        </a:xfrm>
      </p:grpSpPr>
      <p:sp>
        <p:nvSpPr>
          <p:cNvPr id="50" name="Google Shape;50;p13"/>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subTitle" idx="1"/>
          </p:nvPr>
        </p:nvSpPr>
        <p:spPr>
          <a:xfrm>
            <a:off x="1123764" y="2340864"/>
            <a:ext cx="32760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3" name="Google Shape;53;p13"/>
          <p:cNvSpPr txBox="1">
            <a:spLocks noGrp="1"/>
          </p:cNvSpPr>
          <p:nvPr>
            <p:ph type="subTitle" idx="2"/>
          </p:nvPr>
        </p:nvSpPr>
        <p:spPr>
          <a:xfrm>
            <a:off x="1122379" y="2002536"/>
            <a:ext cx="32787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4" name="Google Shape;54;p13"/>
          <p:cNvSpPr txBox="1">
            <a:spLocks noGrp="1"/>
          </p:cNvSpPr>
          <p:nvPr>
            <p:ph type="title" idx="3" hasCustomPrompt="1"/>
          </p:nvPr>
        </p:nvSpPr>
        <p:spPr>
          <a:xfrm>
            <a:off x="2497294" y="1553462"/>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13"/>
          <p:cNvSpPr txBox="1">
            <a:spLocks noGrp="1"/>
          </p:cNvSpPr>
          <p:nvPr>
            <p:ph type="subTitle" idx="4"/>
          </p:nvPr>
        </p:nvSpPr>
        <p:spPr>
          <a:xfrm>
            <a:off x="1121686" y="4032504"/>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6" name="Google Shape;56;p13"/>
          <p:cNvSpPr txBox="1">
            <a:spLocks noGrp="1"/>
          </p:cNvSpPr>
          <p:nvPr>
            <p:ph type="subTitle" idx="5"/>
          </p:nvPr>
        </p:nvSpPr>
        <p:spPr>
          <a:xfrm>
            <a:off x="1120301" y="3694176"/>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57" name="Google Shape;57;p13"/>
          <p:cNvSpPr txBox="1">
            <a:spLocks noGrp="1"/>
          </p:cNvSpPr>
          <p:nvPr>
            <p:ph type="title" idx="6" hasCustomPrompt="1"/>
          </p:nvPr>
        </p:nvSpPr>
        <p:spPr>
          <a:xfrm>
            <a:off x="2497294" y="3246120"/>
            <a:ext cx="5286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13"/>
          <p:cNvSpPr txBox="1">
            <a:spLocks noGrp="1"/>
          </p:cNvSpPr>
          <p:nvPr>
            <p:ph type="subTitle" idx="7"/>
          </p:nvPr>
        </p:nvSpPr>
        <p:spPr>
          <a:xfrm>
            <a:off x="4961923" y="2344488"/>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59" name="Google Shape;59;p13"/>
          <p:cNvSpPr txBox="1">
            <a:spLocks noGrp="1"/>
          </p:cNvSpPr>
          <p:nvPr>
            <p:ph type="subTitle" idx="8"/>
          </p:nvPr>
        </p:nvSpPr>
        <p:spPr>
          <a:xfrm>
            <a:off x="4960556" y="2003163"/>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0" name="Google Shape;60;p13"/>
          <p:cNvSpPr txBox="1">
            <a:spLocks noGrp="1"/>
          </p:cNvSpPr>
          <p:nvPr>
            <p:ph type="title" idx="9" hasCustomPrompt="1"/>
          </p:nvPr>
        </p:nvSpPr>
        <p:spPr>
          <a:xfrm>
            <a:off x="6303824" y="1553462"/>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13"/>
          </p:nvPr>
        </p:nvSpPr>
        <p:spPr>
          <a:xfrm>
            <a:off x="4961923" y="4035463"/>
            <a:ext cx="3279900" cy="486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62" name="Google Shape;62;p13"/>
          <p:cNvSpPr txBox="1">
            <a:spLocks noGrp="1"/>
          </p:cNvSpPr>
          <p:nvPr>
            <p:ph type="subTitle" idx="14"/>
          </p:nvPr>
        </p:nvSpPr>
        <p:spPr>
          <a:xfrm>
            <a:off x="4960556" y="3694138"/>
            <a:ext cx="3282600" cy="340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63" name="Google Shape;63;p13"/>
          <p:cNvSpPr txBox="1">
            <a:spLocks noGrp="1"/>
          </p:cNvSpPr>
          <p:nvPr>
            <p:ph type="title" idx="15" hasCustomPrompt="1"/>
          </p:nvPr>
        </p:nvSpPr>
        <p:spPr>
          <a:xfrm>
            <a:off x="6303824" y="3244437"/>
            <a:ext cx="595800" cy="2862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CUSTOM_13">
    <p:spTree>
      <p:nvGrpSpPr>
        <p:cNvPr id="1" name="Shape 64"/>
        <p:cNvGrpSpPr/>
        <p:nvPr/>
      </p:nvGrpSpPr>
      <p:grpSpPr>
        <a:xfrm>
          <a:off x="0" y="0"/>
          <a:ext cx="0" cy="0"/>
          <a:chOff x="0" y="0"/>
          <a:chExt cx="0" cy="0"/>
        </a:xfrm>
      </p:grpSpPr>
      <p:sp>
        <p:nvSpPr>
          <p:cNvPr id="65" name="Google Shape;65;p14"/>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4">
            <a:hlinkClick r:id="rId2" action="ppaction://hlinksldjump"/>
          </p:cNvPr>
          <p:cNvSpPr txBox="1">
            <a:spLocks noGrp="1"/>
          </p:cNvSpPr>
          <p:nvPr>
            <p:ph type="title" idx="2" hasCustomPrompt="1"/>
          </p:nvPr>
        </p:nvSpPr>
        <p:spPr>
          <a:xfrm>
            <a:off x="1070269" y="1409306"/>
            <a:ext cx="5286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14">
            <a:hlinkClick r:id="" action="ppaction://noaction"/>
          </p:cNvPr>
          <p:cNvSpPr txBox="1">
            <a:spLocks noGrp="1"/>
          </p:cNvSpPr>
          <p:nvPr>
            <p:ph type="title" idx="3" hasCustomPrompt="1"/>
          </p:nvPr>
        </p:nvSpPr>
        <p:spPr>
          <a:xfrm>
            <a:off x="1070269" y="3100281"/>
            <a:ext cx="5286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 name="Google Shape;69;p14">
            <a:hlinkClick r:id="rId3" action="ppaction://hlinksldjump"/>
          </p:cNvPr>
          <p:cNvSpPr txBox="1">
            <a:spLocks noGrp="1"/>
          </p:cNvSpPr>
          <p:nvPr>
            <p:ph type="title" idx="4" hasCustomPrompt="1"/>
          </p:nvPr>
        </p:nvSpPr>
        <p:spPr>
          <a:xfrm>
            <a:off x="3628920" y="1409306"/>
            <a:ext cx="5958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0" name="Google Shape;70;p14">
            <a:hlinkClick r:id="" action="ppaction://noaction"/>
          </p:cNvPr>
          <p:cNvSpPr txBox="1">
            <a:spLocks noGrp="1"/>
          </p:cNvSpPr>
          <p:nvPr>
            <p:ph type="title" idx="5" hasCustomPrompt="1"/>
          </p:nvPr>
        </p:nvSpPr>
        <p:spPr>
          <a:xfrm>
            <a:off x="3628920" y="3100281"/>
            <a:ext cx="5958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1" name="Google Shape;71;p14"/>
          <p:cNvSpPr txBox="1">
            <a:spLocks noGrp="1"/>
          </p:cNvSpPr>
          <p:nvPr>
            <p:ph type="subTitle" idx="1"/>
          </p:nvPr>
        </p:nvSpPr>
        <p:spPr>
          <a:xfrm>
            <a:off x="984246" y="2333867"/>
            <a:ext cx="2058600" cy="486900"/>
          </a:xfrm>
          <a:prstGeom prst="rect">
            <a:avLst/>
          </a:prstGeom>
          <a:ln>
            <a:noFill/>
          </a:ln>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72" name="Google Shape;72;p14">
            <a:hlinkClick r:id="rId2" action="ppaction://hlinksldjump"/>
          </p:cNvPr>
          <p:cNvSpPr txBox="1">
            <a:spLocks noGrp="1"/>
          </p:cNvSpPr>
          <p:nvPr>
            <p:ph type="subTitle" idx="6"/>
          </p:nvPr>
        </p:nvSpPr>
        <p:spPr>
          <a:xfrm>
            <a:off x="983376" y="1911419"/>
            <a:ext cx="20604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73" name="Google Shape;73;p14"/>
          <p:cNvSpPr txBox="1">
            <a:spLocks noGrp="1"/>
          </p:cNvSpPr>
          <p:nvPr>
            <p:ph type="subTitle" idx="7"/>
          </p:nvPr>
        </p:nvSpPr>
        <p:spPr>
          <a:xfrm>
            <a:off x="3547871" y="2333867"/>
            <a:ext cx="2052600" cy="486900"/>
          </a:xfrm>
          <a:prstGeom prst="rect">
            <a:avLst/>
          </a:prstGeom>
          <a:ln>
            <a:noFill/>
          </a:ln>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74" name="Google Shape;74;p14"/>
          <p:cNvSpPr txBox="1">
            <a:spLocks noGrp="1"/>
          </p:cNvSpPr>
          <p:nvPr>
            <p:ph type="subTitle" idx="8"/>
          </p:nvPr>
        </p:nvSpPr>
        <p:spPr>
          <a:xfrm>
            <a:off x="3542531" y="1911419"/>
            <a:ext cx="20541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75" name="Google Shape;75;p14"/>
          <p:cNvSpPr txBox="1">
            <a:spLocks noGrp="1"/>
          </p:cNvSpPr>
          <p:nvPr>
            <p:ph type="subTitle" idx="9"/>
          </p:nvPr>
        </p:nvSpPr>
        <p:spPr>
          <a:xfrm>
            <a:off x="6099211" y="2333867"/>
            <a:ext cx="2058900" cy="486900"/>
          </a:xfrm>
          <a:prstGeom prst="rect">
            <a:avLst/>
          </a:prstGeom>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76" name="Google Shape;76;p14"/>
          <p:cNvSpPr txBox="1">
            <a:spLocks noGrp="1"/>
          </p:cNvSpPr>
          <p:nvPr>
            <p:ph type="subTitle" idx="13"/>
          </p:nvPr>
        </p:nvSpPr>
        <p:spPr>
          <a:xfrm>
            <a:off x="6098399" y="1911419"/>
            <a:ext cx="20604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77" name="Google Shape;77;p14"/>
          <p:cNvSpPr txBox="1">
            <a:spLocks noGrp="1"/>
          </p:cNvSpPr>
          <p:nvPr>
            <p:ph type="subTitle" idx="14"/>
          </p:nvPr>
        </p:nvSpPr>
        <p:spPr>
          <a:xfrm>
            <a:off x="984218" y="4026269"/>
            <a:ext cx="2058600" cy="486900"/>
          </a:xfrm>
          <a:prstGeom prst="rect">
            <a:avLst/>
          </a:prstGeom>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78" name="Google Shape;78;p14"/>
          <p:cNvSpPr txBox="1">
            <a:spLocks noGrp="1"/>
          </p:cNvSpPr>
          <p:nvPr>
            <p:ph type="subTitle" idx="15"/>
          </p:nvPr>
        </p:nvSpPr>
        <p:spPr>
          <a:xfrm>
            <a:off x="983348" y="3604879"/>
            <a:ext cx="20604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79" name="Google Shape;79;p14"/>
          <p:cNvSpPr txBox="1">
            <a:spLocks noGrp="1"/>
          </p:cNvSpPr>
          <p:nvPr>
            <p:ph type="subTitle" idx="16"/>
          </p:nvPr>
        </p:nvSpPr>
        <p:spPr>
          <a:xfrm>
            <a:off x="3545646" y="4026269"/>
            <a:ext cx="2052600" cy="486900"/>
          </a:xfrm>
          <a:prstGeom prst="rect">
            <a:avLst/>
          </a:prstGeom>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80" name="Google Shape;80;p14"/>
          <p:cNvSpPr txBox="1">
            <a:spLocks noGrp="1"/>
          </p:cNvSpPr>
          <p:nvPr>
            <p:ph type="subTitle" idx="17"/>
          </p:nvPr>
        </p:nvSpPr>
        <p:spPr>
          <a:xfrm>
            <a:off x="3544778" y="3604879"/>
            <a:ext cx="20541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81" name="Google Shape;81;p14"/>
          <p:cNvSpPr txBox="1">
            <a:spLocks noGrp="1"/>
          </p:cNvSpPr>
          <p:nvPr>
            <p:ph type="subTitle" idx="18"/>
          </p:nvPr>
        </p:nvSpPr>
        <p:spPr>
          <a:xfrm>
            <a:off x="6099211" y="4026269"/>
            <a:ext cx="2058900" cy="486900"/>
          </a:xfrm>
          <a:prstGeom prst="rect">
            <a:avLst/>
          </a:prstGeom>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1400"/>
              <a:buNone/>
              <a:defRPr sz="1400"/>
            </a:lvl1pPr>
            <a:lvl2pPr lvl="1" rtl="0">
              <a:lnSpc>
                <a:spcPct val="100000"/>
              </a:lnSpc>
              <a:spcBef>
                <a:spcPts val="0"/>
              </a:spcBef>
              <a:spcAft>
                <a:spcPts val="0"/>
              </a:spcAft>
              <a:buClr>
                <a:schemeClr val="dk1"/>
              </a:buClr>
              <a:buSzPts val="1400"/>
              <a:buNone/>
              <a:defRPr sz="1400">
                <a:solidFill>
                  <a:schemeClr val="dk1"/>
                </a:solidFill>
              </a:defRPr>
            </a:lvl2pPr>
            <a:lvl3pPr lvl="2" rtl="0">
              <a:lnSpc>
                <a:spcPct val="100000"/>
              </a:lnSpc>
              <a:spcBef>
                <a:spcPts val="0"/>
              </a:spcBef>
              <a:spcAft>
                <a:spcPts val="0"/>
              </a:spcAft>
              <a:buClr>
                <a:schemeClr val="dk1"/>
              </a:buClr>
              <a:buSzPts val="1400"/>
              <a:buNone/>
              <a:defRPr sz="1400">
                <a:solidFill>
                  <a:schemeClr val="dk1"/>
                </a:solidFill>
              </a:defRPr>
            </a:lvl3pPr>
            <a:lvl4pPr lvl="3" rtl="0">
              <a:lnSpc>
                <a:spcPct val="100000"/>
              </a:lnSpc>
              <a:spcBef>
                <a:spcPts val="0"/>
              </a:spcBef>
              <a:spcAft>
                <a:spcPts val="0"/>
              </a:spcAft>
              <a:buClr>
                <a:schemeClr val="dk1"/>
              </a:buClr>
              <a:buSzPts val="1400"/>
              <a:buNone/>
              <a:defRPr sz="1400">
                <a:solidFill>
                  <a:schemeClr val="dk1"/>
                </a:solidFill>
              </a:defRPr>
            </a:lvl4pPr>
            <a:lvl5pPr lvl="4" rtl="0">
              <a:lnSpc>
                <a:spcPct val="100000"/>
              </a:lnSpc>
              <a:spcBef>
                <a:spcPts val="0"/>
              </a:spcBef>
              <a:spcAft>
                <a:spcPts val="0"/>
              </a:spcAft>
              <a:buClr>
                <a:schemeClr val="dk1"/>
              </a:buClr>
              <a:buSzPts val="1400"/>
              <a:buNone/>
              <a:defRPr sz="1400">
                <a:solidFill>
                  <a:schemeClr val="dk1"/>
                </a:solidFill>
              </a:defRPr>
            </a:lvl5pPr>
            <a:lvl6pPr lvl="5" rtl="0">
              <a:lnSpc>
                <a:spcPct val="100000"/>
              </a:lnSpc>
              <a:spcBef>
                <a:spcPts val="0"/>
              </a:spcBef>
              <a:spcAft>
                <a:spcPts val="0"/>
              </a:spcAft>
              <a:buClr>
                <a:schemeClr val="dk1"/>
              </a:buClr>
              <a:buSzPts val="1400"/>
              <a:buNone/>
              <a:defRPr sz="1400">
                <a:solidFill>
                  <a:schemeClr val="dk1"/>
                </a:solidFill>
              </a:defRPr>
            </a:lvl6pPr>
            <a:lvl7pPr lvl="6" rtl="0">
              <a:lnSpc>
                <a:spcPct val="100000"/>
              </a:lnSpc>
              <a:spcBef>
                <a:spcPts val="0"/>
              </a:spcBef>
              <a:spcAft>
                <a:spcPts val="0"/>
              </a:spcAft>
              <a:buClr>
                <a:schemeClr val="dk1"/>
              </a:buClr>
              <a:buSzPts val="1400"/>
              <a:buNone/>
              <a:defRPr sz="1400">
                <a:solidFill>
                  <a:schemeClr val="dk1"/>
                </a:solidFill>
              </a:defRPr>
            </a:lvl7pPr>
            <a:lvl8pPr lvl="7" rtl="0">
              <a:lnSpc>
                <a:spcPct val="100000"/>
              </a:lnSpc>
              <a:spcBef>
                <a:spcPts val="0"/>
              </a:spcBef>
              <a:spcAft>
                <a:spcPts val="0"/>
              </a:spcAft>
              <a:buClr>
                <a:schemeClr val="dk1"/>
              </a:buClr>
              <a:buSzPts val="1400"/>
              <a:buNone/>
              <a:defRPr sz="1400">
                <a:solidFill>
                  <a:schemeClr val="dk1"/>
                </a:solidFill>
              </a:defRPr>
            </a:lvl8pPr>
            <a:lvl9pPr lvl="8"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82" name="Google Shape;82;p14"/>
          <p:cNvSpPr txBox="1">
            <a:spLocks noGrp="1"/>
          </p:cNvSpPr>
          <p:nvPr>
            <p:ph type="subTitle" idx="19"/>
          </p:nvPr>
        </p:nvSpPr>
        <p:spPr>
          <a:xfrm>
            <a:off x="6098399" y="3604879"/>
            <a:ext cx="2060400" cy="340800"/>
          </a:xfrm>
          <a:prstGeom prst="rect">
            <a:avLst/>
          </a:prstGeom>
          <a:ln>
            <a:noFill/>
          </a:ln>
        </p:spPr>
        <p:txBody>
          <a:bodyPr spcFirstLastPara="1" wrap="square" lIns="0" tIns="0" rIns="0" bIns="0" anchor="b" anchorCtr="0">
            <a:noAutofit/>
          </a:bodyPr>
          <a:lstStyle>
            <a:lvl1pPr lvl="0" rtl="0">
              <a:spcBef>
                <a:spcPts val="0"/>
              </a:spcBef>
              <a:spcAft>
                <a:spcPts val="0"/>
              </a:spcAft>
              <a:buClr>
                <a:schemeClr val="accent6"/>
              </a:buClr>
              <a:buSzPts val="2100"/>
              <a:buFont typeface="Barlow"/>
              <a:buNone/>
              <a:defRPr sz="2100" b="1">
                <a:solidFill>
                  <a:schemeClr val="accent6"/>
                </a:solidFill>
                <a:latin typeface="Poppins"/>
                <a:ea typeface="Poppins"/>
                <a:cs typeface="Poppins"/>
                <a:sym typeface="Poppins"/>
              </a:defRPr>
            </a:lvl1pPr>
            <a:lvl2pPr lvl="1"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2pPr>
            <a:lvl3pPr lvl="2"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3pPr>
            <a:lvl4pPr lvl="3"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4pPr>
            <a:lvl5pPr lvl="4"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5pPr>
            <a:lvl6pPr lvl="5"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6pPr>
            <a:lvl7pPr lvl="6"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7pPr>
            <a:lvl8pPr lvl="7"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8pPr>
            <a:lvl9pPr lvl="8" rtl="0">
              <a:lnSpc>
                <a:spcPct val="100000"/>
              </a:lnSpc>
              <a:spcBef>
                <a:spcPts val="0"/>
              </a:spcBef>
              <a:spcAft>
                <a:spcPts val="0"/>
              </a:spcAft>
              <a:buClr>
                <a:schemeClr val="accent6"/>
              </a:buClr>
              <a:buSzPts val="2100"/>
              <a:buFont typeface="Barlow"/>
              <a:buNone/>
              <a:defRPr sz="2100" b="1">
                <a:solidFill>
                  <a:schemeClr val="accent6"/>
                </a:solidFill>
                <a:latin typeface="Barlow"/>
                <a:ea typeface="Barlow"/>
                <a:cs typeface="Barlow"/>
                <a:sym typeface="Barlow"/>
              </a:defRPr>
            </a:lvl9pPr>
          </a:lstStyle>
          <a:p>
            <a:endParaRPr/>
          </a:p>
        </p:txBody>
      </p:sp>
      <p:sp>
        <p:nvSpPr>
          <p:cNvPr id="83" name="Google Shape;83;p14">
            <a:hlinkClick r:id="rId4" action="ppaction://hlinksldjump"/>
          </p:cNvPr>
          <p:cNvSpPr txBox="1">
            <a:spLocks noGrp="1"/>
          </p:cNvSpPr>
          <p:nvPr>
            <p:ph type="title" idx="20" hasCustomPrompt="1"/>
          </p:nvPr>
        </p:nvSpPr>
        <p:spPr>
          <a:xfrm>
            <a:off x="6185389" y="1409306"/>
            <a:ext cx="5958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4">
            <a:hlinkClick r:id="" action="ppaction://noaction"/>
          </p:cNvPr>
          <p:cNvSpPr txBox="1">
            <a:spLocks noGrp="1"/>
          </p:cNvSpPr>
          <p:nvPr>
            <p:ph type="title" idx="21" hasCustomPrompt="1"/>
          </p:nvPr>
        </p:nvSpPr>
        <p:spPr>
          <a:xfrm>
            <a:off x="6185389" y="3100281"/>
            <a:ext cx="595800" cy="286200"/>
          </a:xfrm>
          <a:prstGeom prst="rect">
            <a:avLst/>
          </a:prstGeom>
          <a:ln>
            <a:noFill/>
          </a:ln>
        </p:spPr>
        <p:txBody>
          <a:bodyPr spcFirstLastPara="1" wrap="square" lIns="0" tIns="0" rIns="0" bIns="0" anchor="ctr" anchorCtr="0">
            <a:noAutofit/>
          </a:bodyPr>
          <a:lstStyle>
            <a:lvl1pPr lvl="0" algn="ctr" rtl="0">
              <a:spcBef>
                <a:spcPts val="0"/>
              </a:spcBef>
              <a:spcAft>
                <a:spcPts val="0"/>
              </a:spcAft>
              <a:buSzPts val="12000"/>
              <a:buNone/>
              <a:defRPr sz="2200">
                <a:solidFill>
                  <a:schemeClr val="lt1"/>
                </a:solidFill>
                <a:latin typeface="Poppins"/>
                <a:ea typeface="Poppins"/>
                <a:cs typeface="Poppins"/>
                <a:sym typeface="Poppins"/>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7_1">
    <p:spTree>
      <p:nvGrpSpPr>
        <p:cNvPr id="1" name="Shape 255"/>
        <p:cNvGrpSpPr/>
        <p:nvPr/>
      </p:nvGrpSpPr>
      <p:grpSpPr>
        <a:xfrm>
          <a:off x="0" y="0"/>
          <a:ext cx="0" cy="0"/>
          <a:chOff x="0" y="0"/>
          <a:chExt cx="0" cy="0"/>
        </a:xfrm>
      </p:grpSpPr>
      <p:sp>
        <p:nvSpPr>
          <p:cNvPr id="256" name="Google Shape;256;p35"/>
          <p:cNvSpPr/>
          <p:nvPr/>
        </p:nvSpPr>
        <p:spPr>
          <a:xfrm>
            <a:off x="247800" y="247800"/>
            <a:ext cx="8648400" cy="4647900"/>
          </a:xfrm>
          <a:prstGeom prst="roundRect">
            <a:avLst>
              <a:gd name="adj" fmla="val 3379"/>
            </a:avLst>
          </a:prstGeom>
          <a:solidFill>
            <a:schemeClr val="dk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300">
                <a:latin typeface="Poppins ExtraBold"/>
                <a:ea typeface="Poppins ExtraBold"/>
                <a:cs typeface="Poppins ExtraBold"/>
                <a:sym typeface="Poppi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8" name="Google Shape;258;p35"/>
          <p:cNvSpPr txBox="1">
            <a:spLocks noGrp="1"/>
          </p:cNvSpPr>
          <p:nvPr>
            <p:ph type="subTitle" idx="1"/>
          </p:nvPr>
        </p:nvSpPr>
        <p:spPr>
          <a:xfrm>
            <a:off x="1561325" y="3251426"/>
            <a:ext cx="2455200" cy="569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9" name="Google Shape;259;p35"/>
          <p:cNvSpPr txBox="1">
            <a:spLocks noGrp="1"/>
          </p:cNvSpPr>
          <p:nvPr>
            <p:ph type="subTitle" idx="2"/>
          </p:nvPr>
        </p:nvSpPr>
        <p:spPr>
          <a:xfrm>
            <a:off x="1562225" y="2834640"/>
            <a:ext cx="2453400" cy="3693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100" b="1">
                <a:solidFill>
                  <a:schemeClr val="accent6"/>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Google Shape;260;p35"/>
          <p:cNvSpPr txBox="1">
            <a:spLocks noGrp="1"/>
          </p:cNvSpPr>
          <p:nvPr>
            <p:ph type="subTitle" idx="3"/>
          </p:nvPr>
        </p:nvSpPr>
        <p:spPr>
          <a:xfrm>
            <a:off x="5127478" y="3254144"/>
            <a:ext cx="2455200" cy="57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61" name="Google Shape;261;p35"/>
          <p:cNvSpPr txBox="1">
            <a:spLocks noGrp="1"/>
          </p:cNvSpPr>
          <p:nvPr>
            <p:ph type="subTitle" idx="4"/>
          </p:nvPr>
        </p:nvSpPr>
        <p:spPr>
          <a:xfrm>
            <a:off x="5128378" y="2834640"/>
            <a:ext cx="2453400" cy="3693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100" b="1">
                <a:solidFill>
                  <a:schemeClr val="accent6"/>
                </a:solidFill>
                <a:latin typeface="Poppins"/>
                <a:ea typeface="Poppins"/>
                <a:cs typeface="Poppins"/>
                <a:sym typeface="Poppins"/>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361"/>
        <p:cNvGrpSpPr/>
        <p:nvPr/>
      </p:nvGrpSpPr>
      <p:grpSpPr>
        <a:xfrm>
          <a:off x="0" y="0"/>
          <a:ext cx="0" cy="0"/>
          <a:chOff x="0" y="0"/>
          <a:chExt cx="0" cy="0"/>
        </a:xfrm>
      </p:grpSpPr>
      <p:sp>
        <p:nvSpPr>
          <p:cNvPr id="362" name="Google Shape;362;p53"/>
          <p:cNvSpPr/>
          <p:nvPr/>
        </p:nvSpPr>
        <p:spPr>
          <a:xfrm>
            <a:off x="247800" y="247800"/>
            <a:ext cx="8648400" cy="4647900"/>
          </a:xfrm>
          <a:prstGeom prst="roundRect">
            <a:avLst>
              <a:gd name="adj" fmla="val 3379"/>
            </a:avLst>
          </a:prstGeom>
          <a:solidFill>
            <a:schemeClr val="accent2"/>
          </a:solidFill>
          <a:ln>
            <a:noFill/>
          </a:ln>
          <a:effectLst>
            <a:outerShdw blurRad="57150" dist="133350" dir="8220000" algn="bl" rotWithShape="0">
              <a:srgbClr val="515B7A">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2"/>
              </a:buClr>
              <a:buSzPts val="2800"/>
              <a:buFont typeface="Vazirmatn Black"/>
              <a:buNone/>
              <a:defRPr sz="2800">
                <a:solidFill>
                  <a:schemeClr val="accent2"/>
                </a:solidFill>
                <a:latin typeface="Vazirmatn Black"/>
                <a:ea typeface="Vazirmatn Black"/>
                <a:cs typeface="Vazirmatn Black"/>
                <a:sym typeface="Vazirmatn Black"/>
              </a:defRPr>
            </a:lvl1pPr>
            <a:lvl2pPr lvl="1">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2pPr>
            <a:lvl3pPr lvl="2">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3pPr>
            <a:lvl4pPr lvl="3">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4pPr>
            <a:lvl5pPr lvl="4">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5pPr>
            <a:lvl6pPr lvl="5">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6pPr>
            <a:lvl7pPr lvl="6">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7pPr>
            <a:lvl8pPr lvl="7">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8pPr>
            <a:lvl9pPr lvl="8">
              <a:spcBef>
                <a:spcPts val="0"/>
              </a:spcBef>
              <a:spcAft>
                <a:spcPts val="0"/>
              </a:spcAft>
              <a:buClr>
                <a:schemeClr val="dk1"/>
              </a:buClr>
              <a:buSzPts val="2800"/>
              <a:buFont typeface="Passion One"/>
              <a:buNone/>
              <a:defRPr sz="2800" b="1">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1pPr>
            <a:lvl2pPr marL="914400" lvl="1"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2pPr>
            <a:lvl3pPr marL="1371600" lvl="2"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3pPr>
            <a:lvl4pPr marL="1828800" lvl="3"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4pPr>
            <a:lvl5pPr marL="2286000" lvl="4"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5pPr>
            <a:lvl6pPr marL="2743200" lvl="5"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6pPr>
            <a:lvl7pPr marL="3200400" lvl="6"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7pPr>
            <a:lvl8pPr marL="3657600" lvl="7"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8pPr>
            <a:lvl9pPr marL="4114800" lvl="8" indent="-330200">
              <a:lnSpc>
                <a:spcPct val="115000"/>
              </a:lnSpc>
              <a:spcBef>
                <a:spcPts val="0"/>
              </a:spcBef>
              <a:spcAft>
                <a:spcPts val="0"/>
              </a:spcAft>
              <a:buClr>
                <a:schemeClr val="dk1"/>
              </a:buClr>
              <a:buSzPts val="1600"/>
              <a:buFont typeface="Zen Kaku Gothic New"/>
              <a:buChar char="■"/>
              <a:defRPr sz="1600">
                <a:solidFill>
                  <a:schemeClr val="dk1"/>
                </a:solidFill>
                <a:latin typeface="Zen Kaku Gothic New"/>
                <a:ea typeface="Zen Kaku Gothic New"/>
                <a:cs typeface="Zen Kaku Gothic New"/>
                <a:sym typeface="Zen Kaku Gothic Ne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8" r:id="rId5"/>
    <p:sldLayoutId id="2147483659" r:id="rId6"/>
    <p:sldLayoutId id="2147483660" r:id="rId7"/>
    <p:sldLayoutId id="2147483681" r:id="rId8"/>
    <p:sldLayoutId id="2147483699"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 Id="rId15"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video" Target="../media/media3.mp4"/><Relationship Id="rId9" Type="http://schemas.openxmlformats.org/officeDocument/2006/relationships/image" Target="../media/image10.png"/><Relationship Id="rId1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17.png"/><Relationship Id="rId10" Type="http://schemas.openxmlformats.org/officeDocument/2006/relationships/image" Target="../media/image11.png"/><Relationship Id="rId4" Type="http://schemas.microsoft.com/office/2007/relationships/media" Target="../media/media4.mp4"/><Relationship Id="rId9" Type="http://schemas.openxmlformats.org/officeDocument/2006/relationships/image" Target="../media/image10.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png"/><Relationship Id="rId3" Type="http://schemas.microsoft.com/office/2007/relationships/media" Target="../media/media5.mp4"/><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2.png"/><Relationship Id="rId5" Type="http://schemas.openxmlformats.org/officeDocument/2006/relationships/slideLayout" Target="../slideLayouts/slideLayout5.xml"/><Relationship Id="rId1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video" Target="../media/media5.mp4"/><Relationship Id="rId9" Type="http://schemas.openxmlformats.org/officeDocument/2006/relationships/image" Target="../media/image10.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slide" Target="slide10.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p:nvPr/>
        </p:nvSpPr>
        <p:spPr>
          <a:xfrm>
            <a:off x="4133321" y="1552200"/>
            <a:ext cx="3838500" cy="3627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60"/>
          <p:cNvSpPr txBox="1">
            <a:spLocks noGrp="1"/>
          </p:cNvSpPr>
          <p:nvPr>
            <p:ph type="ctrTitle" idx="4294967295"/>
          </p:nvPr>
        </p:nvSpPr>
        <p:spPr>
          <a:xfrm>
            <a:off x="3810000" y="2343150"/>
            <a:ext cx="4648200" cy="16192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800" dirty="0" smtClean="0">
                <a:latin typeface="iCiel Mijas" pitchFamily="50" charset="0"/>
                <a:ea typeface="Poppins Medium"/>
                <a:cs typeface="Poppins ExtraBold"/>
                <a:sym typeface="Poppins ExtraBold"/>
              </a:rPr>
              <a:t>ỦY BAN NHÂN DÂN XÃ (</a:t>
            </a:r>
            <a:r>
              <a:rPr lang="en-US" sz="4800" dirty="0" smtClean="0">
                <a:latin typeface="iCiel Mijas" pitchFamily="50" charset="0"/>
                <a:ea typeface="Poppins Medium"/>
                <a:cs typeface="Poppins ExtraBold"/>
                <a:sym typeface="Poppins ExtraBold"/>
              </a:rPr>
              <a:t>PHƯỜNG)</a:t>
            </a:r>
            <a:r>
              <a:rPr lang="en" sz="4800" dirty="0" smtClean="0">
                <a:latin typeface="iCiel Mijas" pitchFamily="50" charset="0"/>
                <a:ea typeface="Poppins Medium"/>
                <a:cs typeface="Poppins ExtraBold"/>
                <a:sym typeface="Poppins ExtraBold"/>
              </a:rPr>
              <a:t> EM</a:t>
            </a:r>
            <a:endParaRPr sz="4800" dirty="0">
              <a:latin typeface="iCiel Mijas" pitchFamily="50" charset="0"/>
              <a:ea typeface="Poppins Medium"/>
              <a:cs typeface="Poppins Medium"/>
              <a:sym typeface="Poppins Medium"/>
            </a:endParaRPr>
          </a:p>
        </p:txBody>
      </p:sp>
      <p:sp>
        <p:nvSpPr>
          <p:cNvPr id="479" name="Google Shape;479;p60"/>
          <p:cNvSpPr txBox="1">
            <a:spLocks noGrp="1"/>
          </p:cNvSpPr>
          <p:nvPr>
            <p:ph type="subTitle" idx="4294967295"/>
          </p:nvPr>
        </p:nvSpPr>
        <p:spPr>
          <a:xfrm>
            <a:off x="4325938" y="1600200"/>
            <a:ext cx="3598862" cy="266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dirty="0" smtClean="0">
                <a:solidFill>
                  <a:schemeClr val="bg1"/>
                </a:solidFill>
                <a:latin typeface="iCiel Mijas" pitchFamily="50" charset="0"/>
              </a:rPr>
              <a:t>Đạo đức</a:t>
            </a:r>
            <a:endParaRPr sz="2400" dirty="0">
              <a:solidFill>
                <a:schemeClr val="bg1"/>
              </a:solidFill>
              <a:latin typeface="iCiel Mijas" pitchFamily="50" charset="0"/>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4400" y="541274"/>
            <a:ext cx="1730342" cy="398195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79"/>
                                        </p:tgtEl>
                                        <p:attrNameLst>
                                          <p:attrName>style.visibility</p:attrName>
                                        </p:attrNameLst>
                                      </p:cBhvr>
                                      <p:to>
                                        <p:strVal val="visible"/>
                                      </p:to>
                                    </p:set>
                                    <p:anim calcmode="lin" valueType="num">
                                      <p:cBhvr additive="base">
                                        <p:cTn id="14" dur="500" fill="hold"/>
                                        <p:tgtEl>
                                          <p:spTgt spid="379"/>
                                        </p:tgtEl>
                                        <p:attrNameLst>
                                          <p:attrName>ppt_x</p:attrName>
                                        </p:attrNameLst>
                                      </p:cBhvr>
                                      <p:tavLst>
                                        <p:tav tm="0">
                                          <p:val>
                                            <p:strVal val="#ppt_x"/>
                                          </p:val>
                                        </p:tav>
                                        <p:tav tm="100000">
                                          <p:val>
                                            <p:strVal val="#ppt_x"/>
                                          </p:val>
                                        </p:tav>
                                      </p:tavLst>
                                    </p:anim>
                                    <p:anim calcmode="lin" valueType="num">
                                      <p:cBhvr additive="base">
                                        <p:cTn id="15" dur="500" fill="hold"/>
                                        <p:tgtEl>
                                          <p:spTgt spid="37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79">
                                            <p:txEl>
                                              <p:pRg st="0" end="0"/>
                                            </p:txEl>
                                          </p:spTgt>
                                        </p:tgtEl>
                                        <p:attrNameLst>
                                          <p:attrName>style.visibility</p:attrName>
                                        </p:attrNameLst>
                                      </p:cBhvr>
                                      <p:to>
                                        <p:strVal val="visible"/>
                                      </p:to>
                                    </p:set>
                                    <p:animEffect transition="in" filter="fade">
                                      <p:cBhvr>
                                        <p:cTn id="20" dur="1000"/>
                                        <p:tgtEl>
                                          <p:spTgt spid="479">
                                            <p:txEl>
                                              <p:pRg st="0" end="0"/>
                                            </p:txEl>
                                          </p:spTgt>
                                        </p:tgtEl>
                                      </p:cBhvr>
                                    </p:animEffect>
                                    <p:anim calcmode="lin" valueType="num">
                                      <p:cBhvr>
                                        <p:cTn id="21" dur="1000" fill="hold"/>
                                        <p:tgtEl>
                                          <p:spTgt spid="47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78"/>
                                        </p:tgtEl>
                                        <p:attrNameLst>
                                          <p:attrName>style.visibility</p:attrName>
                                        </p:attrNameLst>
                                      </p:cBhvr>
                                      <p:to>
                                        <p:strVal val="visible"/>
                                      </p:to>
                                    </p:set>
                                    <p:animEffect transition="in" filter="fade">
                                      <p:cBhvr>
                                        <p:cTn id="27" dur="1000"/>
                                        <p:tgtEl>
                                          <p:spTgt spid="478"/>
                                        </p:tgtEl>
                                      </p:cBhvr>
                                    </p:animEffect>
                                    <p:anim calcmode="lin" valueType="num">
                                      <p:cBhvr>
                                        <p:cTn id="28" dur="1000" fill="hold"/>
                                        <p:tgtEl>
                                          <p:spTgt spid="478"/>
                                        </p:tgtEl>
                                        <p:attrNameLst>
                                          <p:attrName>ppt_x</p:attrName>
                                        </p:attrNameLst>
                                      </p:cBhvr>
                                      <p:tavLst>
                                        <p:tav tm="0">
                                          <p:val>
                                            <p:strVal val="#ppt_x"/>
                                          </p:val>
                                        </p:tav>
                                        <p:tav tm="100000">
                                          <p:val>
                                            <p:strVal val="#ppt_x"/>
                                          </p:val>
                                        </p:tav>
                                      </p:tavLst>
                                    </p:anim>
                                    <p:anim calcmode="lin" valueType="num">
                                      <p:cBhvr>
                                        <p:cTn id="29" dur="1000" fill="hold"/>
                                        <p:tgtEl>
                                          <p:spTgt spid="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478" grpId="0"/>
      <p:bldP spid="47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5"/>
          <p:cNvSpPr txBox="1">
            <a:spLocks noGrp="1"/>
          </p:cNvSpPr>
          <p:nvPr>
            <p:ph type="title" idx="4294967295"/>
          </p:nvPr>
        </p:nvSpPr>
        <p:spPr>
          <a:xfrm>
            <a:off x="0" y="939800"/>
            <a:ext cx="7896225" cy="30638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smtClean="0"/>
              <a:t>1. Bố Nga đến Uỷ ban nhân dân phường để làm gì?</a:t>
            </a:r>
            <a:endParaRPr sz="2400" dirty="0"/>
          </a:p>
        </p:txBody>
      </p:sp>
      <p:sp>
        <p:nvSpPr>
          <p:cNvPr id="582" name="Google Shape;582;p65"/>
          <p:cNvSpPr txBox="1">
            <a:spLocks noGrp="1"/>
          </p:cNvSpPr>
          <p:nvPr>
            <p:ph type="subTitle" idx="4294967295"/>
          </p:nvPr>
        </p:nvSpPr>
        <p:spPr>
          <a:xfrm>
            <a:off x="609600" y="1427187"/>
            <a:ext cx="7043737" cy="1111250"/>
          </a:xfrm>
          <a:prstGeom prst="rect">
            <a:avLst/>
          </a:prstGeom>
        </p:spPr>
        <p:txBody>
          <a:bodyPr spcFirstLastPara="1" wrap="square" lIns="0" tIns="0" rIns="0" bIns="0" anchor="t" anchorCtr="0">
            <a:noAutofit/>
          </a:bodyPr>
          <a:lstStyle/>
          <a:p>
            <a:pPr marL="0" indent="0">
              <a:buNone/>
            </a:pPr>
            <a:r>
              <a:rPr lang="vi-VN" sz="2800" dirty="0" smtClean="0">
                <a:latin typeface="Times New Roman" pitchFamily="18" charset="0"/>
                <a:cs typeface="Times New Roman" pitchFamily="18" charset="0"/>
              </a:rPr>
              <a:t>Bố Nga đến Ủy ban nhân phường để làm giấy khai sinh cho em bé mà mẹ Nga vừa mới sinh.</a:t>
            </a:r>
            <a:endParaRPr lang="vi-VN" sz="2800" dirty="0">
              <a:latin typeface="Times New Roman" pitchFamily="18" charset="0"/>
              <a:cs typeface="Times New Roman" pitchFamily="18" charset="0"/>
            </a:endParaRPr>
          </a:p>
        </p:txBody>
      </p:sp>
      <p:sp>
        <p:nvSpPr>
          <p:cNvPr id="583" name="Google Shape;583;p65"/>
          <p:cNvSpPr/>
          <p:nvPr/>
        </p:nvSpPr>
        <p:spPr>
          <a:xfrm rot="10800000" flipH="1">
            <a:off x="8454799" y="3692388"/>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5"/>
          <p:cNvSpPr/>
          <p:nvPr/>
        </p:nvSpPr>
        <p:spPr>
          <a:xfrm rot="10800000" flipH="1">
            <a:off x="7879041" y="4472146"/>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5"/>
          <p:cNvSpPr/>
          <p:nvPr/>
        </p:nvSpPr>
        <p:spPr>
          <a:xfrm rot="10800000" flipH="1">
            <a:off x="8331129" y="4336688"/>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5"/>
          <p:cNvSpPr/>
          <p:nvPr/>
        </p:nvSpPr>
        <p:spPr>
          <a:xfrm rot="10800000" flipH="1">
            <a:off x="8127128" y="3274945"/>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5"/>
          <p:cNvSpPr/>
          <p:nvPr/>
        </p:nvSpPr>
        <p:spPr>
          <a:xfrm rot="10800000" flipH="1">
            <a:off x="8181076" y="137362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5"/>
          <p:cNvSpPr/>
          <p:nvPr/>
        </p:nvSpPr>
        <p:spPr>
          <a:xfrm rot="10800000" flipH="1">
            <a:off x="7380413" y="2239468"/>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5"/>
          <p:cNvSpPr/>
          <p:nvPr/>
        </p:nvSpPr>
        <p:spPr>
          <a:xfrm rot="10800000" flipH="1">
            <a:off x="5325438" y="4072495"/>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5"/>
          <p:cNvSpPr/>
          <p:nvPr/>
        </p:nvSpPr>
        <p:spPr>
          <a:xfrm rot="10800000" flipH="1">
            <a:off x="6972466" y="4311485"/>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5"/>
          <p:cNvSpPr/>
          <p:nvPr/>
        </p:nvSpPr>
        <p:spPr>
          <a:xfrm rot="10800000" flipH="1">
            <a:off x="4391726" y="3771903"/>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5"/>
          <p:cNvSpPr/>
          <p:nvPr/>
        </p:nvSpPr>
        <p:spPr>
          <a:xfrm rot="10800000" flipH="1">
            <a:off x="1167608" y="133226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5"/>
          <p:cNvSpPr/>
          <p:nvPr/>
        </p:nvSpPr>
        <p:spPr>
          <a:xfrm rot="10800000" flipH="1">
            <a:off x="1079382" y="1040042"/>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2" name="Picture 2" descr="Premium Vector | Happy police carto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9" b="99201" l="9742" r="89861"/>
                    </a14:imgEffect>
                  </a14:imgLayer>
                </a14:imgProps>
              </a:ext>
              <a:ext uri="{28A0092B-C50C-407E-A947-70E740481C1C}">
                <a14:useLocalDpi xmlns:a14="http://schemas.microsoft.com/office/drawing/2010/main" val="0"/>
              </a:ext>
            </a:extLst>
          </a:blip>
          <a:srcRect/>
          <a:stretch>
            <a:fillRect/>
          </a:stretch>
        </p:blipFill>
        <p:spPr bwMode="auto">
          <a:xfrm>
            <a:off x="7155146" y="2060001"/>
            <a:ext cx="2141698" cy="2665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childTnLst>
                                </p:cTn>
                              </p:par>
                              <p:par>
                                <p:cTn id="8" presetID="10" presetClass="entr" presetSubtype="0" fill="hold" nodeType="withEffect">
                                  <p:stCondLst>
                                    <p:cond delay="0"/>
                                  </p:stCondLst>
                                  <p:childTnLst>
                                    <p:set>
                                      <p:cBhvr>
                                        <p:cTn id="9" dur="1" fill="hold">
                                          <p:stCondLst>
                                            <p:cond delay="0"/>
                                          </p:stCondLst>
                                        </p:cTn>
                                        <p:tgtEl>
                                          <p:spTgt spid="584"/>
                                        </p:tgtEl>
                                        <p:attrNameLst>
                                          <p:attrName>style.visibility</p:attrName>
                                        </p:attrNameLst>
                                      </p:cBhvr>
                                      <p:to>
                                        <p:strVal val="visible"/>
                                      </p:to>
                                    </p:set>
                                    <p:animEffect transition="in" filter="fade">
                                      <p:cBhvr>
                                        <p:cTn id="10" dur="1000"/>
                                        <p:tgtEl>
                                          <p:spTgt spid="584"/>
                                        </p:tgtEl>
                                      </p:cBhvr>
                                    </p:animEffect>
                                  </p:childTnLst>
                                </p:cTn>
                              </p:par>
                              <p:par>
                                <p:cTn id="11" presetID="10" presetClass="entr" presetSubtype="0" fill="hold" nodeType="withEffect">
                                  <p:stCondLst>
                                    <p:cond delay="0"/>
                                  </p:stCondLst>
                                  <p:childTnLst>
                                    <p:set>
                                      <p:cBhvr>
                                        <p:cTn id="12" dur="1" fill="hold">
                                          <p:stCondLst>
                                            <p:cond delay="0"/>
                                          </p:stCondLst>
                                        </p:cTn>
                                        <p:tgtEl>
                                          <p:spTgt spid="585"/>
                                        </p:tgtEl>
                                        <p:attrNameLst>
                                          <p:attrName>style.visibility</p:attrName>
                                        </p:attrNameLst>
                                      </p:cBhvr>
                                      <p:to>
                                        <p:strVal val="visible"/>
                                      </p:to>
                                    </p:set>
                                    <p:animEffect transition="in" filter="fade">
                                      <p:cBhvr>
                                        <p:cTn id="13" dur="1000"/>
                                        <p:tgtEl>
                                          <p:spTgt spid="585"/>
                                        </p:tgtEl>
                                      </p:cBhvr>
                                    </p:animEffect>
                                  </p:childTnLst>
                                </p:cTn>
                              </p:par>
                              <p:par>
                                <p:cTn id="14" presetID="10" presetClass="entr" presetSubtype="0" fill="hold" nodeType="withEffect">
                                  <p:stCondLst>
                                    <p:cond delay="0"/>
                                  </p:stCondLst>
                                  <p:childTnLst>
                                    <p:set>
                                      <p:cBhvr>
                                        <p:cTn id="15" dur="1" fill="hold">
                                          <p:stCondLst>
                                            <p:cond delay="0"/>
                                          </p:stCondLst>
                                        </p:cTn>
                                        <p:tgtEl>
                                          <p:spTgt spid="586"/>
                                        </p:tgtEl>
                                        <p:attrNameLst>
                                          <p:attrName>style.visibility</p:attrName>
                                        </p:attrNameLst>
                                      </p:cBhvr>
                                      <p:to>
                                        <p:strVal val="visible"/>
                                      </p:to>
                                    </p:set>
                                    <p:animEffect transition="in" filter="fade">
                                      <p:cBhvr>
                                        <p:cTn id="16" dur="1000"/>
                                        <p:tgtEl>
                                          <p:spTgt spid="586"/>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1000"/>
                                        <p:tgtEl>
                                          <p:spTgt spid="587"/>
                                        </p:tgtEl>
                                      </p:cBhvr>
                                    </p:animEffect>
                                  </p:childTnLst>
                                </p:cTn>
                              </p:par>
                              <p:par>
                                <p:cTn id="20" presetID="10" presetClass="entr" presetSubtype="0"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Effect transition="in" filter="fade">
                                      <p:cBhvr>
                                        <p:cTn id="22" dur="1000"/>
                                        <p:tgtEl>
                                          <p:spTgt spid="588"/>
                                        </p:tgtEl>
                                      </p:cBhvr>
                                    </p:animEffect>
                                  </p:childTnLst>
                                </p:cTn>
                              </p:par>
                              <p:par>
                                <p:cTn id="23" presetID="10" presetClass="entr" presetSubtype="0" fill="hold" nodeType="withEffect">
                                  <p:stCondLst>
                                    <p:cond delay="0"/>
                                  </p:stCondLst>
                                  <p:childTnLst>
                                    <p:set>
                                      <p:cBhvr>
                                        <p:cTn id="24" dur="1" fill="hold">
                                          <p:stCondLst>
                                            <p:cond delay="0"/>
                                          </p:stCondLst>
                                        </p:cTn>
                                        <p:tgtEl>
                                          <p:spTgt spid="589"/>
                                        </p:tgtEl>
                                        <p:attrNameLst>
                                          <p:attrName>style.visibility</p:attrName>
                                        </p:attrNameLst>
                                      </p:cBhvr>
                                      <p:to>
                                        <p:strVal val="visible"/>
                                      </p:to>
                                    </p:set>
                                    <p:animEffect transition="in" filter="fade">
                                      <p:cBhvr>
                                        <p:cTn id="25" dur="1000"/>
                                        <p:tgtEl>
                                          <p:spTgt spid="589"/>
                                        </p:tgtEl>
                                      </p:cBhvr>
                                    </p:animEffect>
                                  </p:childTnLst>
                                </p:cTn>
                              </p:par>
                              <p:par>
                                <p:cTn id="26" presetID="10" presetClass="entr" presetSubtype="0" fill="hold" nodeType="withEffect">
                                  <p:stCondLst>
                                    <p:cond delay="0"/>
                                  </p:stCondLst>
                                  <p:childTnLst>
                                    <p:set>
                                      <p:cBhvr>
                                        <p:cTn id="27" dur="1" fill="hold">
                                          <p:stCondLst>
                                            <p:cond delay="0"/>
                                          </p:stCondLst>
                                        </p:cTn>
                                        <p:tgtEl>
                                          <p:spTgt spid="590"/>
                                        </p:tgtEl>
                                        <p:attrNameLst>
                                          <p:attrName>style.visibility</p:attrName>
                                        </p:attrNameLst>
                                      </p:cBhvr>
                                      <p:to>
                                        <p:strVal val="visible"/>
                                      </p:to>
                                    </p:set>
                                    <p:animEffect transition="in" filter="fade">
                                      <p:cBhvr>
                                        <p:cTn id="28" dur="1000"/>
                                        <p:tgtEl>
                                          <p:spTgt spid="590"/>
                                        </p:tgtEl>
                                      </p:cBhvr>
                                    </p:animEffect>
                                  </p:childTnLst>
                                </p:cTn>
                              </p:par>
                              <p:par>
                                <p:cTn id="29" presetID="10" presetClass="entr" presetSubtype="0" fill="hold" nodeType="withEffect">
                                  <p:stCondLst>
                                    <p:cond delay="0"/>
                                  </p:stCondLst>
                                  <p:childTnLst>
                                    <p:set>
                                      <p:cBhvr>
                                        <p:cTn id="30" dur="1" fill="hold">
                                          <p:stCondLst>
                                            <p:cond delay="0"/>
                                          </p:stCondLst>
                                        </p:cTn>
                                        <p:tgtEl>
                                          <p:spTgt spid="591"/>
                                        </p:tgtEl>
                                        <p:attrNameLst>
                                          <p:attrName>style.visibility</p:attrName>
                                        </p:attrNameLst>
                                      </p:cBhvr>
                                      <p:to>
                                        <p:strVal val="visible"/>
                                      </p:to>
                                    </p:set>
                                    <p:animEffect transition="in" filter="fade">
                                      <p:cBhvr>
                                        <p:cTn id="31" dur="1000"/>
                                        <p:tgtEl>
                                          <p:spTgt spid="591"/>
                                        </p:tgtEl>
                                      </p:cBhvr>
                                    </p:animEffect>
                                  </p:childTnLst>
                                </p:cTn>
                              </p:par>
                              <p:par>
                                <p:cTn id="32" presetID="10" presetClass="entr" presetSubtype="0" fill="hold" nodeType="withEffect">
                                  <p:stCondLst>
                                    <p:cond delay="0"/>
                                  </p:stCondLst>
                                  <p:childTnLst>
                                    <p:set>
                                      <p:cBhvr>
                                        <p:cTn id="33" dur="1" fill="hold">
                                          <p:stCondLst>
                                            <p:cond delay="0"/>
                                          </p:stCondLst>
                                        </p:cTn>
                                        <p:tgtEl>
                                          <p:spTgt spid="592"/>
                                        </p:tgtEl>
                                        <p:attrNameLst>
                                          <p:attrName>style.visibility</p:attrName>
                                        </p:attrNameLst>
                                      </p:cBhvr>
                                      <p:to>
                                        <p:strVal val="visible"/>
                                      </p:to>
                                    </p:set>
                                    <p:animEffect transition="in" filter="fade">
                                      <p:cBhvr>
                                        <p:cTn id="34" dur="1000"/>
                                        <p:tgtEl>
                                          <p:spTgt spid="592"/>
                                        </p:tgtEl>
                                      </p:cBhvr>
                                    </p:animEffect>
                                  </p:childTnLst>
                                </p:cTn>
                              </p:par>
                              <p:par>
                                <p:cTn id="35" presetID="10" presetClass="entr" presetSubtype="0" fill="hold" nodeType="withEffect">
                                  <p:stCondLst>
                                    <p:cond delay="0"/>
                                  </p:stCondLst>
                                  <p:childTnLst>
                                    <p:set>
                                      <p:cBhvr>
                                        <p:cTn id="36" dur="1" fill="hold">
                                          <p:stCondLst>
                                            <p:cond delay="0"/>
                                          </p:stCondLst>
                                        </p:cTn>
                                        <p:tgtEl>
                                          <p:spTgt spid="593"/>
                                        </p:tgtEl>
                                        <p:attrNameLst>
                                          <p:attrName>style.visibility</p:attrName>
                                        </p:attrNameLst>
                                      </p:cBhvr>
                                      <p:to>
                                        <p:strVal val="visible"/>
                                      </p:to>
                                    </p:set>
                                    <p:animEffect transition="in" filter="fade">
                                      <p:cBhvr>
                                        <p:cTn id="37" dur="1000"/>
                                        <p:tgtEl>
                                          <p:spTgt spid="59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81"/>
                                        </p:tgtEl>
                                        <p:attrNameLst>
                                          <p:attrName>style.visibility</p:attrName>
                                        </p:attrNameLst>
                                      </p:cBhvr>
                                      <p:to>
                                        <p:strVal val="visible"/>
                                      </p:to>
                                    </p:set>
                                    <p:animEffect transition="in" filter="fade">
                                      <p:cBhvr>
                                        <p:cTn id="42" dur="1000"/>
                                        <p:tgtEl>
                                          <p:spTgt spid="581"/>
                                        </p:tgtEl>
                                      </p:cBhvr>
                                    </p:animEffect>
                                    <p:anim calcmode="lin" valueType="num">
                                      <p:cBhvr>
                                        <p:cTn id="43" dur="1000" fill="hold"/>
                                        <p:tgtEl>
                                          <p:spTgt spid="581"/>
                                        </p:tgtEl>
                                        <p:attrNameLst>
                                          <p:attrName>ppt_x</p:attrName>
                                        </p:attrNameLst>
                                      </p:cBhvr>
                                      <p:tavLst>
                                        <p:tav tm="0">
                                          <p:val>
                                            <p:strVal val="#ppt_x"/>
                                          </p:val>
                                        </p:tav>
                                        <p:tav tm="100000">
                                          <p:val>
                                            <p:strVal val="#ppt_x"/>
                                          </p:val>
                                        </p:tav>
                                      </p:tavLst>
                                    </p:anim>
                                    <p:anim calcmode="lin" valueType="num">
                                      <p:cBhvr>
                                        <p:cTn id="44" dur="1000" fill="hold"/>
                                        <p:tgtEl>
                                          <p:spTgt spid="58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2" fill="hold" grpId="0" nodeType="clickEffect">
                                  <p:stCondLst>
                                    <p:cond delay="0"/>
                                  </p:stCondLst>
                                  <p:childTnLst>
                                    <p:set>
                                      <p:cBhvr>
                                        <p:cTn id="48" dur="1" fill="hold">
                                          <p:stCondLst>
                                            <p:cond delay="0"/>
                                          </p:stCondLst>
                                        </p:cTn>
                                        <p:tgtEl>
                                          <p:spTgt spid="582">
                                            <p:txEl>
                                              <p:pRg st="0" end="0"/>
                                            </p:txEl>
                                          </p:spTgt>
                                        </p:tgtEl>
                                        <p:attrNameLst>
                                          <p:attrName>style.visibility</p:attrName>
                                        </p:attrNameLst>
                                      </p:cBhvr>
                                      <p:to>
                                        <p:strVal val="visible"/>
                                      </p:to>
                                    </p:set>
                                    <p:animEffect transition="in" filter="wheel(2)">
                                      <p:cBhvr>
                                        <p:cTn id="49" dur="2000"/>
                                        <p:tgtEl>
                                          <p:spTgt spid="5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p:bldP spid="58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5"/>
          <p:cNvSpPr txBox="1">
            <a:spLocks noGrp="1"/>
          </p:cNvSpPr>
          <p:nvPr>
            <p:ph type="title" idx="4294967295"/>
          </p:nvPr>
        </p:nvSpPr>
        <p:spPr>
          <a:xfrm>
            <a:off x="678329" y="886848"/>
            <a:ext cx="7896225" cy="306388"/>
          </a:xfrm>
          <a:prstGeom prst="rect">
            <a:avLst/>
          </a:prstGeom>
        </p:spPr>
        <p:txBody>
          <a:bodyPr spcFirstLastPara="1" wrap="square" lIns="0" tIns="0" rIns="0" bIns="0" anchor="b" anchorCtr="0">
            <a:noAutofit/>
          </a:bodyPr>
          <a:lstStyle/>
          <a:p>
            <a:r>
              <a:rPr lang="en-US" sz="2400" dirty="0" smtClean="0"/>
              <a:t>2. </a:t>
            </a:r>
            <a:r>
              <a:rPr lang="vi-VN" sz="2400" dirty="0" smtClean="0"/>
              <a:t>Ngoài </a:t>
            </a:r>
            <a:r>
              <a:rPr lang="vi-VN" sz="2400" dirty="0"/>
              <a:t>việc cấp giấy khai sinh, Ủy ban nhân dân xã (phường) còn làm những việc gì?</a:t>
            </a:r>
          </a:p>
        </p:txBody>
      </p:sp>
      <p:sp>
        <p:nvSpPr>
          <p:cNvPr id="583" name="Google Shape;583;p65"/>
          <p:cNvSpPr/>
          <p:nvPr/>
        </p:nvSpPr>
        <p:spPr>
          <a:xfrm rot="10800000" flipH="1">
            <a:off x="8454799" y="3692388"/>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5"/>
          <p:cNvSpPr/>
          <p:nvPr/>
        </p:nvSpPr>
        <p:spPr>
          <a:xfrm rot="10800000" flipH="1">
            <a:off x="7879041" y="4472146"/>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5"/>
          <p:cNvSpPr/>
          <p:nvPr/>
        </p:nvSpPr>
        <p:spPr>
          <a:xfrm rot="10800000" flipH="1">
            <a:off x="8331129" y="4336688"/>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5"/>
          <p:cNvSpPr/>
          <p:nvPr/>
        </p:nvSpPr>
        <p:spPr>
          <a:xfrm rot="10800000" flipH="1">
            <a:off x="8127128" y="3274945"/>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5"/>
          <p:cNvSpPr/>
          <p:nvPr/>
        </p:nvSpPr>
        <p:spPr>
          <a:xfrm rot="10800000" flipH="1">
            <a:off x="8181076" y="137362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5"/>
          <p:cNvSpPr/>
          <p:nvPr/>
        </p:nvSpPr>
        <p:spPr>
          <a:xfrm rot="10800000" flipH="1">
            <a:off x="7380413" y="2239468"/>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5"/>
          <p:cNvSpPr/>
          <p:nvPr/>
        </p:nvSpPr>
        <p:spPr>
          <a:xfrm rot="10800000" flipH="1">
            <a:off x="5325438" y="4072495"/>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5"/>
          <p:cNvSpPr/>
          <p:nvPr/>
        </p:nvSpPr>
        <p:spPr>
          <a:xfrm rot="10800000" flipH="1">
            <a:off x="6972466" y="4311485"/>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5"/>
          <p:cNvSpPr/>
          <p:nvPr/>
        </p:nvSpPr>
        <p:spPr>
          <a:xfrm rot="10800000" flipH="1">
            <a:off x="4391726" y="3771903"/>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5"/>
          <p:cNvSpPr/>
          <p:nvPr/>
        </p:nvSpPr>
        <p:spPr>
          <a:xfrm rot="10800000" flipH="1">
            <a:off x="1167608" y="133226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5"/>
          <p:cNvSpPr/>
          <p:nvPr/>
        </p:nvSpPr>
        <p:spPr>
          <a:xfrm rot="10800000" flipH="1">
            <a:off x="1079382" y="1040042"/>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Cartoon Police' Mobilized In Hebei -- china.org.c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68" l="0" r="100000"/>
                    </a14:imgEffect>
                  </a14:imgLayer>
                </a14:imgProps>
              </a:ext>
              <a:ext uri="{28A0092B-C50C-407E-A947-70E740481C1C}">
                <a14:useLocalDpi xmlns:a14="http://schemas.microsoft.com/office/drawing/2010/main" val="0"/>
              </a:ext>
            </a:extLst>
          </a:blip>
          <a:srcRect/>
          <a:stretch>
            <a:fillRect/>
          </a:stretch>
        </p:blipFill>
        <p:spPr bwMode="auto">
          <a:xfrm>
            <a:off x="7618682" y="2444125"/>
            <a:ext cx="1412361" cy="2530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34225" y="1548727"/>
            <a:ext cx="5715000" cy="2523768"/>
          </a:xfrm>
          <a:prstGeom prst="rect">
            <a:avLst/>
          </a:prstGeom>
          <a:noFill/>
        </p:spPr>
        <p:txBody>
          <a:bodyPr wrap="square" rtlCol="0">
            <a:spAutoFit/>
          </a:bodyPr>
          <a:lstStyle/>
          <a:p>
            <a:r>
              <a:rPr lang="vi-VN" sz="2400" dirty="0">
                <a:latin typeface="Times New Roman" pitchFamily="18" charset="0"/>
                <a:cs typeface="Times New Roman" pitchFamily="18" charset="0"/>
              </a:rPr>
              <a:t>Ngoài việc cấp giấy khai sinh, Ủy ban nhân dân xã (phường) còn làm những việc:</a:t>
            </a:r>
          </a:p>
          <a:p>
            <a:pPr lvl="1"/>
            <a:r>
              <a:rPr lang="vi-VN" sz="2400" dirty="0">
                <a:latin typeface="Times New Roman" pitchFamily="18" charset="0"/>
                <a:cs typeface="Times New Roman" pitchFamily="18" charset="0"/>
              </a:rPr>
              <a:t>Xác nhận chỗ ở</a:t>
            </a:r>
          </a:p>
          <a:p>
            <a:pPr lvl="1"/>
            <a:r>
              <a:rPr lang="vi-VN" sz="2400" dirty="0">
                <a:latin typeface="Times New Roman" pitchFamily="18" charset="0"/>
                <a:cs typeface="Times New Roman" pitchFamily="18" charset="0"/>
              </a:rPr>
              <a:t>Quản lí xây dựng trường học, điểm vui chơi cho trẻ em</a:t>
            </a:r>
          </a:p>
          <a:p>
            <a:pPr lvl="1"/>
            <a:r>
              <a:rPr lang="vi-VN" sz="2400" dirty="0">
                <a:latin typeface="Times New Roman" pitchFamily="18" charset="0"/>
                <a:cs typeface="Times New Roman" pitchFamily="18" charset="0"/>
              </a:rPr>
              <a:t>Tổ chức tiêm chủng mở rộng.......</a:t>
            </a:r>
          </a:p>
          <a:p>
            <a:endParaRPr lang="en-US" dirty="0"/>
          </a:p>
        </p:txBody>
      </p:sp>
    </p:spTree>
    <p:extLst>
      <p:ext uri="{BB962C8B-B14F-4D97-AF65-F5344CB8AC3E}">
        <p14:creationId xmlns:p14="http://schemas.microsoft.com/office/powerpoint/2010/main" val="34104028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childTnLst>
                                </p:cTn>
                              </p:par>
                              <p:par>
                                <p:cTn id="8" presetID="10" presetClass="entr" presetSubtype="0" fill="hold" nodeType="withEffect">
                                  <p:stCondLst>
                                    <p:cond delay="0"/>
                                  </p:stCondLst>
                                  <p:childTnLst>
                                    <p:set>
                                      <p:cBhvr>
                                        <p:cTn id="9" dur="1" fill="hold">
                                          <p:stCondLst>
                                            <p:cond delay="0"/>
                                          </p:stCondLst>
                                        </p:cTn>
                                        <p:tgtEl>
                                          <p:spTgt spid="584"/>
                                        </p:tgtEl>
                                        <p:attrNameLst>
                                          <p:attrName>style.visibility</p:attrName>
                                        </p:attrNameLst>
                                      </p:cBhvr>
                                      <p:to>
                                        <p:strVal val="visible"/>
                                      </p:to>
                                    </p:set>
                                    <p:animEffect transition="in" filter="fade">
                                      <p:cBhvr>
                                        <p:cTn id="10" dur="1000"/>
                                        <p:tgtEl>
                                          <p:spTgt spid="584"/>
                                        </p:tgtEl>
                                      </p:cBhvr>
                                    </p:animEffect>
                                  </p:childTnLst>
                                </p:cTn>
                              </p:par>
                              <p:par>
                                <p:cTn id="11" presetID="10" presetClass="entr" presetSubtype="0" fill="hold" nodeType="withEffect">
                                  <p:stCondLst>
                                    <p:cond delay="0"/>
                                  </p:stCondLst>
                                  <p:childTnLst>
                                    <p:set>
                                      <p:cBhvr>
                                        <p:cTn id="12" dur="1" fill="hold">
                                          <p:stCondLst>
                                            <p:cond delay="0"/>
                                          </p:stCondLst>
                                        </p:cTn>
                                        <p:tgtEl>
                                          <p:spTgt spid="585"/>
                                        </p:tgtEl>
                                        <p:attrNameLst>
                                          <p:attrName>style.visibility</p:attrName>
                                        </p:attrNameLst>
                                      </p:cBhvr>
                                      <p:to>
                                        <p:strVal val="visible"/>
                                      </p:to>
                                    </p:set>
                                    <p:animEffect transition="in" filter="fade">
                                      <p:cBhvr>
                                        <p:cTn id="13" dur="1000"/>
                                        <p:tgtEl>
                                          <p:spTgt spid="585"/>
                                        </p:tgtEl>
                                      </p:cBhvr>
                                    </p:animEffect>
                                  </p:childTnLst>
                                </p:cTn>
                              </p:par>
                              <p:par>
                                <p:cTn id="14" presetID="10" presetClass="entr" presetSubtype="0" fill="hold" nodeType="withEffect">
                                  <p:stCondLst>
                                    <p:cond delay="0"/>
                                  </p:stCondLst>
                                  <p:childTnLst>
                                    <p:set>
                                      <p:cBhvr>
                                        <p:cTn id="15" dur="1" fill="hold">
                                          <p:stCondLst>
                                            <p:cond delay="0"/>
                                          </p:stCondLst>
                                        </p:cTn>
                                        <p:tgtEl>
                                          <p:spTgt spid="586"/>
                                        </p:tgtEl>
                                        <p:attrNameLst>
                                          <p:attrName>style.visibility</p:attrName>
                                        </p:attrNameLst>
                                      </p:cBhvr>
                                      <p:to>
                                        <p:strVal val="visible"/>
                                      </p:to>
                                    </p:set>
                                    <p:animEffect transition="in" filter="fade">
                                      <p:cBhvr>
                                        <p:cTn id="16" dur="1000"/>
                                        <p:tgtEl>
                                          <p:spTgt spid="586"/>
                                        </p:tgtEl>
                                      </p:cBhvr>
                                    </p:animEffect>
                                  </p:childTnLst>
                                </p:cTn>
                              </p:par>
                              <p:par>
                                <p:cTn id="17" presetID="10"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1000"/>
                                        <p:tgtEl>
                                          <p:spTgt spid="587"/>
                                        </p:tgtEl>
                                      </p:cBhvr>
                                    </p:animEffect>
                                  </p:childTnLst>
                                </p:cTn>
                              </p:par>
                              <p:par>
                                <p:cTn id="20" presetID="10" presetClass="entr" presetSubtype="0"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Effect transition="in" filter="fade">
                                      <p:cBhvr>
                                        <p:cTn id="22" dur="1000"/>
                                        <p:tgtEl>
                                          <p:spTgt spid="588"/>
                                        </p:tgtEl>
                                      </p:cBhvr>
                                    </p:animEffect>
                                  </p:childTnLst>
                                </p:cTn>
                              </p:par>
                              <p:par>
                                <p:cTn id="23" presetID="10" presetClass="entr" presetSubtype="0" fill="hold" nodeType="withEffect">
                                  <p:stCondLst>
                                    <p:cond delay="0"/>
                                  </p:stCondLst>
                                  <p:childTnLst>
                                    <p:set>
                                      <p:cBhvr>
                                        <p:cTn id="24" dur="1" fill="hold">
                                          <p:stCondLst>
                                            <p:cond delay="0"/>
                                          </p:stCondLst>
                                        </p:cTn>
                                        <p:tgtEl>
                                          <p:spTgt spid="589"/>
                                        </p:tgtEl>
                                        <p:attrNameLst>
                                          <p:attrName>style.visibility</p:attrName>
                                        </p:attrNameLst>
                                      </p:cBhvr>
                                      <p:to>
                                        <p:strVal val="visible"/>
                                      </p:to>
                                    </p:set>
                                    <p:animEffect transition="in" filter="fade">
                                      <p:cBhvr>
                                        <p:cTn id="25" dur="1000"/>
                                        <p:tgtEl>
                                          <p:spTgt spid="589"/>
                                        </p:tgtEl>
                                      </p:cBhvr>
                                    </p:animEffect>
                                  </p:childTnLst>
                                </p:cTn>
                              </p:par>
                              <p:par>
                                <p:cTn id="26" presetID="10" presetClass="entr" presetSubtype="0" fill="hold" nodeType="withEffect">
                                  <p:stCondLst>
                                    <p:cond delay="0"/>
                                  </p:stCondLst>
                                  <p:childTnLst>
                                    <p:set>
                                      <p:cBhvr>
                                        <p:cTn id="27" dur="1" fill="hold">
                                          <p:stCondLst>
                                            <p:cond delay="0"/>
                                          </p:stCondLst>
                                        </p:cTn>
                                        <p:tgtEl>
                                          <p:spTgt spid="590"/>
                                        </p:tgtEl>
                                        <p:attrNameLst>
                                          <p:attrName>style.visibility</p:attrName>
                                        </p:attrNameLst>
                                      </p:cBhvr>
                                      <p:to>
                                        <p:strVal val="visible"/>
                                      </p:to>
                                    </p:set>
                                    <p:animEffect transition="in" filter="fade">
                                      <p:cBhvr>
                                        <p:cTn id="28" dur="1000"/>
                                        <p:tgtEl>
                                          <p:spTgt spid="590"/>
                                        </p:tgtEl>
                                      </p:cBhvr>
                                    </p:animEffect>
                                  </p:childTnLst>
                                </p:cTn>
                              </p:par>
                              <p:par>
                                <p:cTn id="29" presetID="10" presetClass="entr" presetSubtype="0" fill="hold" nodeType="withEffect">
                                  <p:stCondLst>
                                    <p:cond delay="0"/>
                                  </p:stCondLst>
                                  <p:childTnLst>
                                    <p:set>
                                      <p:cBhvr>
                                        <p:cTn id="30" dur="1" fill="hold">
                                          <p:stCondLst>
                                            <p:cond delay="0"/>
                                          </p:stCondLst>
                                        </p:cTn>
                                        <p:tgtEl>
                                          <p:spTgt spid="591"/>
                                        </p:tgtEl>
                                        <p:attrNameLst>
                                          <p:attrName>style.visibility</p:attrName>
                                        </p:attrNameLst>
                                      </p:cBhvr>
                                      <p:to>
                                        <p:strVal val="visible"/>
                                      </p:to>
                                    </p:set>
                                    <p:animEffect transition="in" filter="fade">
                                      <p:cBhvr>
                                        <p:cTn id="31" dur="1000"/>
                                        <p:tgtEl>
                                          <p:spTgt spid="591"/>
                                        </p:tgtEl>
                                      </p:cBhvr>
                                    </p:animEffect>
                                  </p:childTnLst>
                                </p:cTn>
                              </p:par>
                              <p:par>
                                <p:cTn id="32" presetID="10" presetClass="entr" presetSubtype="0" fill="hold" nodeType="withEffect">
                                  <p:stCondLst>
                                    <p:cond delay="0"/>
                                  </p:stCondLst>
                                  <p:childTnLst>
                                    <p:set>
                                      <p:cBhvr>
                                        <p:cTn id="33" dur="1" fill="hold">
                                          <p:stCondLst>
                                            <p:cond delay="0"/>
                                          </p:stCondLst>
                                        </p:cTn>
                                        <p:tgtEl>
                                          <p:spTgt spid="592"/>
                                        </p:tgtEl>
                                        <p:attrNameLst>
                                          <p:attrName>style.visibility</p:attrName>
                                        </p:attrNameLst>
                                      </p:cBhvr>
                                      <p:to>
                                        <p:strVal val="visible"/>
                                      </p:to>
                                    </p:set>
                                    <p:animEffect transition="in" filter="fade">
                                      <p:cBhvr>
                                        <p:cTn id="34" dur="1000"/>
                                        <p:tgtEl>
                                          <p:spTgt spid="592"/>
                                        </p:tgtEl>
                                      </p:cBhvr>
                                    </p:animEffect>
                                  </p:childTnLst>
                                </p:cTn>
                              </p:par>
                              <p:par>
                                <p:cTn id="35" presetID="10" presetClass="entr" presetSubtype="0" fill="hold" nodeType="withEffect">
                                  <p:stCondLst>
                                    <p:cond delay="0"/>
                                  </p:stCondLst>
                                  <p:childTnLst>
                                    <p:set>
                                      <p:cBhvr>
                                        <p:cTn id="36" dur="1" fill="hold">
                                          <p:stCondLst>
                                            <p:cond delay="0"/>
                                          </p:stCondLst>
                                        </p:cTn>
                                        <p:tgtEl>
                                          <p:spTgt spid="593"/>
                                        </p:tgtEl>
                                        <p:attrNameLst>
                                          <p:attrName>style.visibility</p:attrName>
                                        </p:attrNameLst>
                                      </p:cBhvr>
                                      <p:to>
                                        <p:strVal val="visible"/>
                                      </p:to>
                                    </p:set>
                                    <p:animEffect transition="in" filter="fade">
                                      <p:cBhvr>
                                        <p:cTn id="37" dur="1000"/>
                                        <p:tgtEl>
                                          <p:spTgt spid="59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81"/>
                                        </p:tgtEl>
                                        <p:attrNameLst>
                                          <p:attrName>style.visibility</p:attrName>
                                        </p:attrNameLst>
                                      </p:cBhvr>
                                      <p:to>
                                        <p:strVal val="visible"/>
                                      </p:to>
                                    </p:set>
                                    <p:animEffect transition="in" filter="fade">
                                      <p:cBhvr>
                                        <p:cTn id="42" dur="1000"/>
                                        <p:tgtEl>
                                          <p:spTgt spid="581"/>
                                        </p:tgtEl>
                                      </p:cBhvr>
                                    </p:animEffect>
                                    <p:anim calcmode="lin" valueType="num">
                                      <p:cBhvr>
                                        <p:cTn id="43" dur="1000" fill="hold"/>
                                        <p:tgtEl>
                                          <p:spTgt spid="581"/>
                                        </p:tgtEl>
                                        <p:attrNameLst>
                                          <p:attrName>ppt_x</p:attrName>
                                        </p:attrNameLst>
                                      </p:cBhvr>
                                      <p:tavLst>
                                        <p:tav tm="0">
                                          <p:val>
                                            <p:strVal val="#ppt_x"/>
                                          </p:val>
                                        </p:tav>
                                        <p:tav tm="100000">
                                          <p:val>
                                            <p:strVal val="#ppt_x"/>
                                          </p:val>
                                        </p:tav>
                                      </p:tavLst>
                                    </p:anim>
                                    <p:anim calcmode="lin" valueType="num">
                                      <p:cBhvr>
                                        <p:cTn id="44" dur="1000" fill="hold"/>
                                        <p:tgtEl>
                                          <p:spTgt spid="58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2"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2)">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9" name="Google Shape;1559;p80"/>
          <p:cNvSpPr/>
          <p:nvPr/>
        </p:nvSpPr>
        <p:spPr>
          <a:xfrm>
            <a:off x="8555999" y="1811565"/>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80"/>
          <p:cNvSpPr/>
          <p:nvPr/>
        </p:nvSpPr>
        <p:spPr>
          <a:xfrm>
            <a:off x="6843204" y="675004"/>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80"/>
          <p:cNvSpPr/>
          <p:nvPr/>
        </p:nvSpPr>
        <p:spPr>
          <a:xfrm>
            <a:off x="7680566" y="931751"/>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80"/>
          <p:cNvSpPr/>
          <p:nvPr/>
        </p:nvSpPr>
        <p:spPr>
          <a:xfrm flipH="1">
            <a:off x="8075176" y="3492557"/>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80"/>
          <p:cNvSpPr/>
          <p:nvPr/>
        </p:nvSpPr>
        <p:spPr>
          <a:xfrm>
            <a:off x="5050513" y="93176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80"/>
          <p:cNvSpPr/>
          <p:nvPr/>
        </p:nvSpPr>
        <p:spPr>
          <a:xfrm flipH="1">
            <a:off x="8486684" y="2906482"/>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80"/>
          <p:cNvSpPr/>
          <p:nvPr/>
        </p:nvSpPr>
        <p:spPr>
          <a:xfrm>
            <a:off x="6321903" y="1085345"/>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80"/>
          <p:cNvSpPr/>
          <p:nvPr/>
        </p:nvSpPr>
        <p:spPr>
          <a:xfrm flipH="1">
            <a:off x="1194970" y="631532"/>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80"/>
          <p:cNvSpPr/>
          <p:nvPr/>
        </p:nvSpPr>
        <p:spPr>
          <a:xfrm flipH="1">
            <a:off x="1351711" y="1006436"/>
            <a:ext cx="90600" cy="107163"/>
          </a:xfrm>
          <a:custGeom>
            <a:avLst/>
            <a:gdLst/>
            <a:ahLst/>
            <a:cxnLst/>
            <a:rect l="l" t="t" r="r" b="b"/>
            <a:pathLst>
              <a:path w="3282" h="3882" extrusionOk="0">
                <a:moveTo>
                  <a:pt x="1655" y="1"/>
                </a:moveTo>
                <a:lnTo>
                  <a:pt x="1085" y="1285"/>
                </a:lnTo>
                <a:lnTo>
                  <a:pt x="1" y="1941"/>
                </a:lnTo>
                <a:lnTo>
                  <a:pt x="1085" y="2597"/>
                </a:lnTo>
                <a:lnTo>
                  <a:pt x="1655" y="3881"/>
                </a:lnTo>
                <a:lnTo>
                  <a:pt x="2226" y="2597"/>
                </a:lnTo>
                <a:lnTo>
                  <a:pt x="3282" y="1941"/>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80"/>
          <p:cNvSpPr/>
          <p:nvPr/>
        </p:nvSpPr>
        <p:spPr>
          <a:xfrm>
            <a:off x="1442314" y="1811574"/>
            <a:ext cx="90600" cy="107163"/>
          </a:xfrm>
          <a:custGeom>
            <a:avLst/>
            <a:gdLst/>
            <a:ahLst/>
            <a:cxnLst/>
            <a:rect l="l" t="t" r="r" b="b"/>
            <a:pathLst>
              <a:path w="3282" h="3882" extrusionOk="0">
                <a:moveTo>
                  <a:pt x="1655" y="1"/>
                </a:moveTo>
                <a:lnTo>
                  <a:pt x="1028" y="1285"/>
                </a:lnTo>
                <a:lnTo>
                  <a:pt x="0" y="1912"/>
                </a:lnTo>
                <a:lnTo>
                  <a:pt x="1028" y="2569"/>
                </a:lnTo>
                <a:lnTo>
                  <a:pt x="1655" y="3881"/>
                </a:lnTo>
                <a:lnTo>
                  <a:pt x="2226" y="2569"/>
                </a:lnTo>
                <a:lnTo>
                  <a:pt x="3282" y="1912"/>
                </a:lnTo>
                <a:lnTo>
                  <a:pt x="2226"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9" name="Google Shape;1569;p80"/>
          <p:cNvGrpSpPr/>
          <p:nvPr/>
        </p:nvGrpSpPr>
        <p:grpSpPr>
          <a:xfrm>
            <a:off x="394378" y="1420181"/>
            <a:ext cx="3268961" cy="2658269"/>
            <a:chOff x="609125" y="1021313"/>
            <a:chExt cx="4471634" cy="4505512"/>
          </a:xfrm>
        </p:grpSpPr>
        <p:grpSp>
          <p:nvGrpSpPr>
            <p:cNvPr id="1570" name="Google Shape;1570;p80"/>
            <p:cNvGrpSpPr/>
            <p:nvPr/>
          </p:nvGrpSpPr>
          <p:grpSpPr>
            <a:xfrm>
              <a:off x="609125" y="1021313"/>
              <a:ext cx="4471634" cy="4505512"/>
              <a:chOff x="609125" y="1021313"/>
              <a:chExt cx="4471634" cy="4505512"/>
            </a:xfrm>
          </p:grpSpPr>
          <p:grpSp>
            <p:nvGrpSpPr>
              <p:cNvPr id="1571" name="Google Shape;1571;p80"/>
              <p:cNvGrpSpPr/>
              <p:nvPr/>
            </p:nvGrpSpPr>
            <p:grpSpPr>
              <a:xfrm>
                <a:off x="609125" y="1224675"/>
                <a:ext cx="4471634" cy="4302150"/>
                <a:chOff x="609125" y="1224675"/>
                <a:chExt cx="4471634" cy="4302150"/>
              </a:xfrm>
            </p:grpSpPr>
            <p:sp>
              <p:nvSpPr>
                <p:cNvPr id="1572" name="Google Shape;1572;p80"/>
                <p:cNvSpPr/>
                <p:nvPr/>
              </p:nvSpPr>
              <p:spPr>
                <a:xfrm flipH="1">
                  <a:off x="793284" y="1517771"/>
                  <a:ext cx="3796015" cy="2906395"/>
                </a:xfrm>
                <a:custGeom>
                  <a:avLst/>
                  <a:gdLst/>
                  <a:ahLst/>
                  <a:cxnLst/>
                  <a:rect l="l" t="t" r="r" b="b"/>
                  <a:pathLst>
                    <a:path w="115556" h="88468" extrusionOk="0">
                      <a:moveTo>
                        <a:pt x="87198" y="0"/>
                      </a:moveTo>
                      <a:cubicBezTo>
                        <a:pt x="86911" y="0"/>
                        <a:pt x="86625" y="6"/>
                        <a:pt x="86339" y="18"/>
                      </a:cubicBezTo>
                      <a:cubicBezTo>
                        <a:pt x="83685" y="104"/>
                        <a:pt x="81032" y="817"/>
                        <a:pt x="78721" y="2044"/>
                      </a:cubicBezTo>
                      <a:cubicBezTo>
                        <a:pt x="76352" y="3242"/>
                        <a:pt x="74327" y="4869"/>
                        <a:pt x="72558" y="6695"/>
                      </a:cubicBezTo>
                      <a:cubicBezTo>
                        <a:pt x="70732" y="8492"/>
                        <a:pt x="69219" y="10490"/>
                        <a:pt x="67850" y="12601"/>
                      </a:cubicBezTo>
                      <a:cubicBezTo>
                        <a:pt x="66452" y="14741"/>
                        <a:pt x="65624" y="17109"/>
                        <a:pt x="64340" y="19135"/>
                      </a:cubicBezTo>
                      <a:cubicBezTo>
                        <a:pt x="63713" y="20133"/>
                        <a:pt x="62914" y="21046"/>
                        <a:pt x="62001" y="21845"/>
                      </a:cubicBezTo>
                      <a:cubicBezTo>
                        <a:pt x="61059" y="22616"/>
                        <a:pt x="59946" y="23186"/>
                        <a:pt x="58805" y="23700"/>
                      </a:cubicBezTo>
                      <a:cubicBezTo>
                        <a:pt x="57664" y="24156"/>
                        <a:pt x="56466" y="24527"/>
                        <a:pt x="55210" y="24756"/>
                      </a:cubicBezTo>
                      <a:cubicBezTo>
                        <a:pt x="53955" y="25012"/>
                        <a:pt x="52728" y="25184"/>
                        <a:pt x="51444" y="25298"/>
                      </a:cubicBezTo>
                      <a:cubicBezTo>
                        <a:pt x="50160" y="25440"/>
                        <a:pt x="48876" y="25469"/>
                        <a:pt x="47592" y="25497"/>
                      </a:cubicBezTo>
                      <a:cubicBezTo>
                        <a:pt x="46936" y="25555"/>
                        <a:pt x="46251" y="25555"/>
                        <a:pt x="45623" y="25612"/>
                      </a:cubicBezTo>
                      <a:lnTo>
                        <a:pt x="44625" y="25697"/>
                      </a:lnTo>
                      <a:lnTo>
                        <a:pt x="43655" y="25783"/>
                      </a:lnTo>
                      <a:cubicBezTo>
                        <a:pt x="41058" y="26125"/>
                        <a:pt x="38462" y="26753"/>
                        <a:pt x="36179" y="28094"/>
                      </a:cubicBezTo>
                      <a:cubicBezTo>
                        <a:pt x="35038" y="28750"/>
                        <a:pt x="33982" y="29578"/>
                        <a:pt x="33126" y="30548"/>
                      </a:cubicBezTo>
                      <a:cubicBezTo>
                        <a:pt x="32270" y="31518"/>
                        <a:pt x="31614" y="32602"/>
                        <a:pt x="31043" y="33715"/>
                      </a:cubicBezTo>
                      <a:cubicBezTo>
                        <a:pt x="29902" y="35969"/>
                        <a:pt x="29246" y="38365"/>
                        <a:pt x="28390" y="40648"/>
                      </a:cubicBezTo>
                      <a:cubicBezTo>
                        <a:pt x="28190" y="41190"/>
                        <a:pt x="27962" y="41732"/>
                        <a:pt x="27705" y="42303"/>
                      </a:cubicBezTo>
                      <a:cubicBezTo>
                        <a:pt x="27477" y="42845"/>
                        <a:pt x="27220" y="43416"/>
                        <a:pt x="26963" y="43986"/>
                      </a:cubicBezTo>
                      <a:cubicBezTo>
                        <a:pt x="26507" y="45128"/>
                        <a:pt x="26136" y="46297"/>
                        <a:pt x="25793" y="47496"/>
                      </a:cubicBezTo>
                      <a:cubicBezTo>
                        <a:pt x="25109" y="49835"/>
                        <a:pt x="24538" y="52232"/>
                        <a:pt x="23625" y="54486"/>
                      </a:cubicBezTo>
                      <a:cubicBezTo>
                        <a:pt x="22712" y="56712"/>
                        <a:pt x="21428" y="58852"/>
                        <a:pt x="19659" y="60563"/>
                      </a:cubicBezTo>
                      <a:cubicBezTo>
                        <a:pt x="18775" y="61419"/>
                        <a:pt x="17776" y="62218"/>
                        <a:pt x="16692" y="62846"/>
                      </a:cubicBezTo>
                      <a:cubicBezTo>
                        <a:pt x="15636" y="63502"/>
                        <a:pt x="14438" y="64044"/>
                        <a:pt x="13268" y="64501"/>
                      </a:cubicBezTo>
                      <a:lnTo>
                        <a:pt x="12383" y="64815"/>
                      </a:lnTo>
                      <a:lnTo>
                        <a:pt x="11442" y="65100"/>
                      </a:lnTo>
                      <a:cubicBezTo>
                        <a:pt x="11128" y="65186"/>
                        <a:pt x="10843" y="65271"/>
                        <a:pt x="10529" y="65385"/>
                      </a:cubicBezTo>
                      <a:cubicBezTo>
                        <a:pt x="10186" y="65500"/>
                        <a:pt x="9872" y="65557"/>
                        <a:pt x="9587" y="65699"/>
                      </a:cubicBezTo>
                      <a:cubicBezTo>
                        <a:pt x="8389" y="66184"/>
                        <a:pt x="7248" y="66812"/>
                        <a:pt x="6192" y="67554"/>
                      </a:cubicBezTo>
                      <a:cubicBezTo>
                        <a:pt x="4137" y="69095"/>
                        <a:pt x="2625" y="71235"/>
                        <a:pt x="1684" y="73489"/>
                      </a:cubicBezTo>
                      <a:cubicBezTo>
                        <a:pt x="714" y="75771"/>
                        <a:pt x="257" y="78196"/>
                        <a:pt x="114" y="80622"/>
                      </a:cubicBezTo>
                      <a:cubicBezTo>
                        <a:pt x="0" y="83047"/>
                        <a:pt x="114" y="85501"/>
                        <a:pt x="571" y="87897"/>
                      </a:cubicBezTo>
                      <a:cubicBezTo>
                        <a:pt x="143" y="85501"/>
                        <a:pt x="29" y="83047"/>
                        <a:pt x="286" y="80650"/>
                      </a:cubicBezTo>
                      <a:cubicBezTo>
                        <a:pt x="457" y="78225"/>
                        <a:pt x="913" y="75800"/>
                        <a:pt x="1912" y="73546"/>
                      </a:cubicBezTo>
                      <a:cubicBezTo>
                        <a:pt x="2911" y="71320"/>
                        <a:pt x="4423" y="69237"/>
                        <a:pt x="6449" y="67782"/>
                      </a:cubicBezTo>
                      <a:cubicBezTo>
                        <a:pt x="7447" y="67069"/>
                        <a:pt x="8589" y="66470"/>
                        <a:pt x="9758" y="65985"/>
                      </a:cubicBezTo>
                      <a:cubicBezTo>
                        <a:pt x="10044" y="65842"/>
                        <a:pt x="10386" y="65785"/>
                        <a:pt x="10671" y="65671"/>
                      </a:cubicBezTo>
                      <a:cubicBezTo>
                        <a:pt x="10985" y="65557"/>
                        <a:pt x="11271" y="65500"/>
                        <a:pt x="11584" y="65385"/>
                      </a:cubicBezTo>
                      <a:lnTo>
                        <a:pt x="12526" y="65100"/>
                      </a:lnTo>
                      <a:lnTo>
                        <a:pt x="13439" y="64786"/>
                      </a:lnTo>
                      <a:cubicBezTo>
                        <a:pt x="14666" y="64330"/>
                        <a:pt x="15836" y="63788"/>
                        <a:pt x="16948" y="63131"/>
                      </a:cubicBezTo>
                      <a:cubicBezTo>
                        <a:pt x="18033" y="62475"/>
                        <a:pt x="19088" y="61705"/>
                        <a:pt x="20001" y="60820"/>
                      </a:cubicBezTo>
                      <a:cubicBezTo>
                        <a:pt x="21856" y="59080"/>
                        <a:pt x="23226" y="56854"/>
                        <a:pt x="24139" y="54572"/>
                      </a:cubicBezTo>
                      <a:cubicBezTo>
                        <a:pt x="25109" y="52261"/>
                        <a:pt x="25708" y="49864"/>
                        <a:pt x="26393" y="47553"/>
                      </a:cubicBezTo>
                      <a:cubicBezTo>
                        <a:pt x="26735" y="46412"/>
                        <a:pt x="27134" y="45242"/>
                        <a:pt x="27591" y="44129"/>
                      </a:cubicBezTo>
                      <a:cubicBezTo>
                        <a:pt x="27819" y="43558"/>
                        <a:pt x="28105" y="43016"/>
                        <a:pt x="28361" y="42446"/>
                      </a:cubicBezTo>
                      <a:cubicBezTo>
                        <a:pt x="28590" y="41875"/>
                        <a:pt x="28846" y="41304"/>
                        <a:pt x="29075" y="40734"/>
                      </a:cubicBezTo>
                      <a:cubicBezTo>
                        <a:pt x="29931" y="38451"/>
                        <a:pt x="30587" y="36111"/>
                        <a:pt x="31700" y="33943"/>
                      </a:cubicBezTo>
                      <a:cubicBezTo>
                        <a:pt x="32270" y="32859"/>
                        <a:pt x="32926" y="31832"/>
                        <a:pt x="33725" y="30947"/>
                      </a:cubicBezTo>
                      <a:cubicBezTo>
                        <a:pt x="34524" y="30034"/>
                        <a:pt x="35523" y="29264"/>
                        <a:pt x="36579" y="28636"/>
                      </a:cubicBezTo>
                      <a:cubicBezTo>
                        <a:pt x="38719" y="27438"/>
                        <a:pt x="41258" y="26810"/>
                        <a:pt x="43797" y="26496"/>
                      </a:cubicBezTo>
                      <a:lnTo>
                        <a:pt x="44767" y="26410"/>
                      </a:lnTo>
                      <a:lnTo>
                        <a:pt x="45709" y="26325"/>
                      </a:lnTo>
                      <a:cubicBezTo>
                        <a:pt x="46365" y="26296"/>
                        <a:pt x="46993" y="26296"/>
                        <a:pt x="47649" y="26268"/>
                      </a:cubicBezTo>
                      <a:cubicBezTo>
                        <a:pt x="48962" y="26239"/>
                        <a:pt x="50246" y="26182"/>
                        <a:pt x="51558" y="26097"/>
                      </a:cubicBezTo>
                      <a:cubicBezTo>
                        <a:pt x="52842" y="25983"/>
                        <a:pt x="54183" y="25783"/>
                        <a:pt x="55467" y="25555"/>
                      </a:cubicBezTo>
                      <a:cubicBezTo>
                        <a:pt x="56751" y="25298"/>
                        <a:pt x="58035" y="24955"/>
                        <a:pt x="59233" y="24442"/>
                      </a:cubicBezTo>
                      <a:cubicBezTo>
                        <a:pt x="60460" y="23957"/>
                        <a:pt x="61630" y="23300"/>
                        <a:pt x="62629" y="22445"/>
                      </a:cubicBezTo>
                      <a:cubicBezTo>
                        <a:pt x="63656" y="21617"/>
                        <a:pt x="64483" y="20590"/>
                        <a:pt x="65168" y="19534"/>
                      </a:cubicBezTo>
                      <a:cubicBezTo>
                        <a:pt x="66509" y="17337"/>
                        <a:pt x="67336" y="15026"/>
                        <a:pt x="68649" y="13000"/>
                      </a:cubicBezTo>
                      <a:cubicBezTo>
                        <a:pt x="70018" y="10918"/>
                        <a:pt x="71502" y="8977"/>
                        <a:pt x="73242" y="7208"/>
                      </a:cubicBezTo>
                      <a:cubicBezTo>
                        <a:pt x="74954" y="5439"/>
                        <a:pt x="76952" y="3899"/>
                        <a:pt x="79177" y="2757"/>
                      </a:cubicBezTo>
                      <a:cubicBezTo>
                        <a:pt x="81374" y="1616"/>
                        <a:pt x="83856" y="931"/>
                        <a:pt x="86367" y="846"/>
                      </a:cubicBezTo>
                      <a:cubicBezTo>
                        <a:pt x="86667" y="832"/>
                        <a:pt x="86967" y="825"/>
                        <a:pt x="87266" y="825"/>
                      </a:cubicBezTo>
                      <a:cubicBezTo>
                        <a:pt x="89504" y="825"/>
                        <a:pt x="91729" y="1200"/>
                        <a:pt x="93843" y="1930"/>
                      </a:cubicBezTo>
                      <a:cubicBezTo>
                        <a:pt x="94442" y="2130"/>
                        <a:pt x="95013" y="2358"/>
                        <a:pt x="95612" y="2586"/>
                      </a:cubicBezTo>
                      <a:cubicBezTo>
                        <a:pt x="96182" y="2843"/>
                        <a:pt x="96753" y="3071"/>
                        <a:pt x="97324" y="3357"/>
                      </a:cubicBezTo>
                      <a:cubicBezTo>
                        <a:pt x="97923" y="3613"/>
                        <a:pt x="98465" y="3927"/>
                        <a:pt x="99007" y="4212"/>
                      </a:cubicBezTo>
                      <a:cubicBezTo>
                        <a:pt x="99292" y="4355"/>
                        <a:pt x="99549" y="4555"/>
                        <a:pt x="99777" y="4726"/>
                      </a:cubicBezTo>
                      <a:lnTo>
                        <a:pt x="100548" y="5268"/>
                      </a:lnTo>
                      <a:cubicBezTo>
                        <a:pt x="102488" y="6723"/>
                        <a:pt x="104114" y="8606"/>
                        <a:pt x="105256" y="10718"/>
                      </a:cubicBezTo>
                      <a:cubicBezTo>
                        <a:pt x="106397" y="12829"/>
                        <a:pt x="107110" y="15140"/>
                        <a:pt x="107567" y="17480"/>
                      </a:cubicBezTo>
                      <a:cubicBezTo>
                        <a:pt x="108023" y="19848"/>
                        <a:pt x="108194" y="22245"/>
                        <a:pt x="108166" y="24670"/>
                      </a:cubicBezTo>
                      <a:cubicBezTo>
                        <a:pt x="108166" y="27095"/>
                        <a:pt x="107966" y="29520"/>
                        <a:pt x="107681" y="31889"/>
                      </a:cubicBezTo>
                      <a:cubicBezTo>
                        <a:pt x="107338" y="34285"/>
                        <a:pt x="106968" y="36682"/>
                        <a:pt x="106454" y="39079"/>
                      </a:cubicBezTo>
                      <a:cubicBezTo>
                        <a:pt x="106311" y="39678"/>
                        <a:pt x="106197" y="40277"/>
                        <a:pt x="106112" y="40876"/>
                      </a:cubicBezTo>
                      <a:lnTo>
                        <a:pt x="105969" y="41818"/>
                      </a:lnTo>
                      <a:cubicBezTo>
                        <a:pt x="105883" y="42132"/>
                        <a:pt x="105826" y="42417"/>
                        <a:pt x="105826" y="42731"/>
                      </a:cubicBezTo>
                      <a:cubicBezTo>
                        <a:pt x="105798" y="43359"/>
                        <a:pt x="105741" y="43986"/>
                        <a:pt x="105712" y="44585"/>
                      </a:cubicBezTo>
                      <a:cubicBezTo>
                        <a:pt x="105741" y="45213"/>
                        <a:pt x="105769" y="45841"/>
                        <a:pt x="105826" y="46440"/>
                      </a:cubicBezTo>
                      <a:cubicBezTo>
                        <a:pt x="106055" y="48951"/>
                        <a:pt x="106939" y="51348"/>
                        <a:pt x="108109" y="53545"/>
                      </a:cubicBezTo>
                      <a:cubicBezTo>
                        <a:pt x="109250" y="55770"/>
                        <a:pt x="110677" y="57824"/>
                        <a:pt x="111761" y="59964"/>
                      </a:cubicBezTo>
                      <a:lnTo>
                        <a:pt x="112189" y="60792"/>
                      </a:lnTo>
                      <a:cubicBezTo>
                        <a:pt x="112303" y="61049"/>
                        <a:pt x="112446" y="61334"/>
                        <a:pt x="112560" y="61619"/>
                      </a:cubicBezTo>
                      <a:cubicBezTo>
                        <a:pt x="112674" y="61847"/>
                        <a:pt x="112817" y="62133"/>
                        <a:pt x="112902" y="62418"/>
                      </a:cubicBezTo>
                      <a:lnTo>
                        <a:pt x="113188" y="63274"/>
                      </a:lnTo>
                      <a:cubicBezTo>
                        <a:pt x="113587" y="64415"/>
                        <a:pt x="113844" y="65614"/>
                        <a:pt x="114015" y="66783"/>
                      </a:cubicBezTo>
                      <a:cubicBezTo>
                        <a:pt x="114386" y="69180"/>
                        <a:pt x="114443" y="71605"/>
                        <a:pt x="114272" y="73974"/>
                      </a:cubicBezTo>
                      <a:cubicBezTo>
                        <a:pt x="114101" y="76370"/>
                        <a:pt x="113701" y="78767"/>
                        <a:pt x="113016" y="81078"/>
                      </a:cubicBezTo>
                      <a:cubicBezTo>
                        <a:pt x="112351" y="83323"/>
                        <a:pt x="111471" y="85540"/>
                        <a:pt x="110140" y="87470"/>
                      </a:cubicBezTo>
                      <a:lnTo>
                        <a:pt x="110140" y="87470"/>
                      </a:lnTo>
                      <a:lnTo>
                        <a:pt x="83029" y="87526"/>
                      </a:lnTo>
                      <a:lnTo>
                        <a:pt x="55610" y="87640"/>
                      </a:lnTo>
                      <a:lnTo>
                        <a:pt x="571" y="87897"/>
                      </a:lnTo>
                      <a:lnTo>
                        <a:pt x="55495" y="88297"/>
                      </a:lnTo>
                      <a:lnTo>
                        <a:pt x="83000" y="88382"/>
                      </a:lnTo>
                      <a:lnTo>
                        <a:pt x="110534" y="88468"/>
                      </a:lnTo>
                      <a:lnTo>
                        <a:pt x="110791" y="88468"/>
                      </a:lnTo>
                      <a:lnTo>
                        <a:pt x="110934" y="88297"/>
                      </a:lnTo>
                      <a:cubicBezTo>
                        <a:pt x="112389" y="86185"/>
                        <a:pt x="113359" y="83817"/>
                        <a:pt x="114072" y="81478"/>
                      </a:cubicBezTo>
                      <a:cubicBezTo>
                        <a:pt x="114785" y="79081"/>
                        <a:pt x="115213" y="76656"/>
                        <a:pt x="115385" y="74202"/>
                      </a:cubicBezTo>
                      <a:cubicBezTo>
                        <a:pt x="115556" y="71748"/>
                        <a:pt x="115499" y="69266"/>
                        <a:pt x="115128" y="66812"/>
                      </a:cubicBezTo>
                      <a:cubicBezTo>
                        <a:pt x="114957" y="65614"/>
                        <a:pt x="114700" y="64358"/>
                        <a:pt x="114300" y="63188"/>
                      </a:cubicBezTo>
                      <a:lnTo>
                        <a:pt x="113986" y="62275"/>
                      </a:lnTo>
                      <a:cubicBezTo>
                        <a:pt x="113872" y="61990"/>
                        <a:pt x="113730" y="61705"/>
                        <a:pt x="113644" y="61419"/>
                      </a:cubicBezTo>
                      <a:cubicBezTo>
                        <a:pt x="113501" y="61134"/>
                        <a:pt x="113387" y="60849"/>
                        <a:pt x="113245" y="60563"/>
                      </a:cubicBezTo>
                      <a:lnTo>
                        <a:pt x="112817" y="59765"/>
                      </a:lnTo>
                      <a:cubicBezTo>
                        <a:pt x="111647" y="57511"/>
                        <a:pt x="110249" y="55485"/>
                        <a:pt x="109136" y="53288"/>
                      </a:cubicBezTo>
                      <a:cubicBezTo>
                        <a:pt x="108023" y="51148"/>
                        <a:pt x="107224" y="48865"/>
                        <a:pt x="106968" y="46526"/>
                      </a:cubicBezTo>
                      <a:cubicBezTo>
                        <a:pt x="106939" y="45926"/>
                        <a:pt x="106939" y="45356"/>
                        <a:pt x="106882" y="44728"/>
                      </a:cubicBezTo>
                      <a:cubicBezTo>
                        <a:pt x="106939" y="44129"/>
                        <a:pt x="106968" y="43558"/>
                        <a:pt x="106996" y="42959"/>
                      </a:cubicBezTo>
                      <a:cubicBezTo>
                        <a:pt x="106996" y="42645"/>
                        <a:pt x="107053" y="42360"/>
                        <a:pt x="107110" y="42075"/>
                      </a:cubicBezTo>
                      <a:lnTo>
                        <a:pt x="107253" y="41162"/>
                      </a:lnTo>
                      <a:cubicBezTo>
                        <a:pt x="107338" y="40591"/>
                        <a:pt x="107510" y="39992"/>
                        <a:pt x="107595" y="39393"/>
                      </a:cubicBezTo>
                      <a:cubicBezTo>
                        <a:pt x="108052" y="36996"/>
                        <a:pt x="108480" y="34571"/>
                        <a:pt x="108822" y="32145"/>
                      </a:cubicBezTo>
                      <a:cubicBezTo>
                        <a:pt x="109421" y="27295"/>
                        <a:pt x="109650" y="22330"/>
                        <a:pt x="108708" y="17451"/>
                      </a:cubicBezTo>
                      <a:cubicBezTo>
                        <a:pt x="108223" y="15026"/>
                        <a:pt x="107453" y="12601"/>
                        <a:pt x="106254" y="10375"/>
                      </a:cubicBezTo>
                      <a:cubicBezTo>
                        <a:pt x="105027" y="8178"/>
                        <a:pt x="103315" y="6153"/>
                        <a:pt x="101233" y="4612"/>
                      </a:cubicBezTo>
                      <a:cubicBezTo>
                        <a:pt x="100947" y="4384"/>
                        <a:pt x="100690" y="4212"/>
                        <a:pt x="100405" y="4041"/>
                      </a:cubicBezTo>
                      <a:cubicBezTo>
                        <a:pt x="100148" y="3870"/>
                        <a:pt x="99863" y="3642"/>
                        <a:pt x="99578" y="3499"/>
                      </a:cubicBezTo>
                      <a:cubicBezTo>
                        <a:pt x="99007" y="3214"/>
                        <a:pt x="98436" y="2871"/>
                        <a:pt x="97837" y="2615"/>
                      </a:cubicBezTo>
                      <a:cubicBezTo>
                        <a:pt x="97267" y="2329"/>
                        <a:pt x="96667" y="2073"/>
                        <a:pt x="96040" y="1816"/>
                      </a:cubicBezTo>
                      <a:cubicBezTo>
                        <a:pt x="95441" y="1588"/>
                        <a:pt x="94841" y="1331"/>
                        <a:pt x="94185" y="1160"/>
                      </a:cubicBezTo>
                      <a:cubicBezTo>
                        <a:pt x="91968" y="420"/>
                        <a:pt x="89591" y="0"/>
                        <a:pt x="87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80"/>
                <p:cNvSpPr/>
                <p:nvPr/>
              </p:nvSpPr>
              <p:spPr>
                <a:xfrm flipH="1">
                  <a:off x="834524" y="1591654"/>
                  <a:ext cx="4189689" cy="2813784"/>
                </a:xfrm>
                <a:custGeom>
                  <a:avLst/>
                  <a:gdLst/>
                  <a:ahLst/>
                  <a:cxnLst/>
                  <a:rect l="l" t="t" r="r" b="b"/>
                  <a:pathLst>
                    <a:path w="127540" h="85649" extrusionOk="0">
                      <a:moveTo>
                        <a:pt x="96714" y="1"/>
                      </a:moveTo>
                      <a:cubicBezTo>
                        <a:pt x="88217" y="1"/>
                        <a:pt x="81545" y="4940"/>
                        <a:pt x="76410" y="12121"/>
                      </a:cubicBezTo>
                      <a:cubicBezTo>
                        <a:pt x="72415" y="17770"/>
                        <a:pt x="73157" y="24647"/>
                        <a:pt x="54554" y="24932"/>
                      </a:cubicBezTo>
                      <a:cubicBezTo>
                        <a:pt x="35922" y="25217"/>
                        <a:pt x="36950" y="34462"/>
                        <a:pt x="33098" y="41737"/>
                      </a:cubicBezTo>
                      <a:cubicBezTo>
                        <a:pt x="29246" y="49013"/>
                        <a:pt x="30758" y="59541"/>
                        <a:pt x="15379" y="63564"/>
                      </a:cubicBezTo>
                      <a:cubicBezTo>
                        <a:pt x="0" y="67587"/>
                        <a:pt x="4138" y="85620"/>
                        <a:pt x="4138" y="85620"/>
                      </a:cubicBezTo>
                      <a:lnTo>
                        <a:pt x="4138" y="85648"/>
                      </a:lnTo>
                      <a:lnTo>
                        <a:pt x="121548" y="85648"/>
                      </a:lnTo>
                      <a:cubicBezTo>
                        <a:pt x="125028" y="81283"/>
                        <a:pt x="127539" y="72295"/>
                        <a:pt x="125685" y="63593"/>
                      </a:cubicBezTo>
                      <a:cubicBezTo>
                        <a:pt x="123830" y="54862"/>
                        <a:pt x="114842" y="50839"/>
                        <a:pt x="117610" y="39169"/>
                      </a:cubicBezTo>
                      <a:cubicBezTo>
                        <a:pt x="120321" y="27471"/>
                        <a:pt x="122803" y="9467"/>
                        <a:pt x="108480" y="2848"/>
                      </a:cubicBezTo>
                      <a:cubicBezTo>
                        <a:pt x="104218" y="882"/>
                        <a:pt x="100303" y="1"/>
                        <a:pt x="96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1574" name="Google Shape;1574;p80"/>
                <p:cNvSpPr/>
                <p:nvPr/>
              </p:nvSpPr>
              <p:spPr>
                <a:xfrm>
                  <a:off x="891013" y="4405450"/>
                  <a:ext cx="4189746" cy="68549"/>
                </a:xfrm>
                <a:custGeom>
                  <a:avLst/>
                  <a:gdLst/>
                  <a:ahLst/>
                  <a:cxnLst/>
                  <a:rect l="l" t="t" r="r" b="b"/>
                  <a:pathLst>
                    <a:path w="129423" h="2483" extrusionOk="0">
                      <a:moveTo>
                        <a:pt x="1027" y="1"/>
                      </a:moveTo>
                      <a:cubicBezTo>
                        <a:pt x="457" y="1"/>
                        <a:pt x="0" y="486"/>
                        <a:pt x="0" y="1056"/>
                      </a:cubicBezTo>
                      <a:lnTo>
                        <a:pt x="0" y="1427"/>
                      </a:lnTo>
                      <a:cubicBezTo>
                        <a:pt x="0" y="1998"/>
                        <a:pt x="457" y="2483"/>
                        <a:pt x="1027" y="2483"/>
                      </a:cubicBezTo>
                      <a:lnTo>
                        <a:pt x="128366" y="2483"/>
                      </a:lnTo>
                      <a:cubicBezTo>
                        <a:pt x="128937" y="2483"/>
                        <a:pt x="129422" y="1998"/>
                        <a:pt x="129394" y="1427"/>
                      </a:cubicBezTo>
                      <a:lnTo>
                        <a:pt x="129394" y="1056"/>
                      </a:lnTo>
                      <a:cubicBezTo>
                        <a:pt x="129394" y="486"/>
                        <a:pt x="128937" y="1"/>
                        <a:pt x="128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80"/>
                <p:cNvGrpSpPr/>
                <p:nvPr/>
              </p:nvGrpSpPr>
              <p:grpSpPr>
                <a:xfrm>
                  <a:off x="609125" y="1224675"/>
                  <a:ext cx="3409125" cy="4302150"/>
                  <a:chOff x="609125" y="1148050"/>
                  <a:chExt cx="3409125" cy="4302150"/>
                </a:xfrm>
              </p:grpSpPr>
              <p:grpSp>
                <p:nvGrpSpPr>
                  <p:cNvPr id="1576" name="Google Shape;1576;p80"/>
                  <p:cNvGrpSpPr/>
                  <p:nvPr/>
                </p:nvGrpSpPr>
                <p:grpSpPr>
                  <a:xfrm>
                    <a:off x="1009400" y="1148050"/>
                    <a:ext cx="2246625" cy="2303625"/>
                    <a:chOff x="1009400" y="1148050"/>
                    <a:chExt cx="2246625" cy="2303625"/>
                  </a:xfrm>
                </p:grpSpPr>
                <p:sp>
                  <p:nvSpPr>
                    <p:cNvPr id="1577" name="Google Shape;1577;p80"/>
                    <p:cNvSpPr/>
                    <p:nvPr/>
                  </p:nvSpPr>
                  <p:spPr>
                    <a:xfrm>
                      <a:off x="1009400" y="1785350"/>
                      <a:ext cx="1134175" cy="1666325"/>
                    </a:xfrm>
                    <a:custGeom>
                      <a:avLst/>
                      <a:gdLst/>
                      <a:ahLst/>
                      <a:cxnLst/>
                      <a:rect l="l" t="t" r="r" b="b"/>
                      <a:pathLst>
                        <a:path w="45367" h="66653" extrusionOk="0">
                          <a:moveTo>
                            <a:pt x="41443" y="0"/>
                          </a:moveTo>
                          <a:cubicBezTo>
                            <a:pt x="41414" y="0"/>
                            <a:pt x="41397" y="8"/>
                            <a:pt x="41397" y="22"/>
                          </a:cubicBezTo>
                          <a:lnTo>
                            <a:pt x="41330" y="155"/>
                          </a:lnTo>
                          <a:lnTo>
                            <a:pt x="41163" y="389"/>
                          </a:lnTo>
                          <a:lnTo>
                            <a:pt x="40830" y="856"/>
                          </a:lnTo>
                          <a:lnTo>
                            <a:pt x="40196" y="1823"/>
                          </a:lnTo>
                          <a:lnTo>
                            <a:pt x="38895" y="3691"/>
                          </a:lnTo>
                          <a:lnTo>
                            <a:pt x="36360" y="7461"/>
                          </a:lnTo>
                          <a:lnTo>
                            <a:pt x="31223" y="14999"/>
                          </a:lnTo>
                          <a:cubicBezTo>
                            <a:pt x="27854" y="20036"/>
                            <a:pt x="24451" y="25040"/>
                            <a:pt x="21116" y="30077"/>
                          </a:cubicBezTo>
                          <a:cubicBezTo>
                            <a:pt x="17713" y="35147"/>
                            <a:pt x="14377" y="40184"/>
                            <a:pt x="11042" y="45254"/>
                          </a:cubicBezTo>
                          <a:lnTo>
                            <a:pt x="6105" y="52893"/>
                          </a:lnTo>
                          <a:lnTo>
                            <a:pt x="3636" y="56729"/>
                          </a:lnTo>
                          <a:lnTo>
                            <a:pt x="1168" y="60565"/>
                          </a:lnTo>
                          <a:cubicBezTo>
                            <a:pt x="0" y="62400"/>
                            <a:pt x="534" y="64868"/>
                            <a:pt x="2369" y="66036"/>
                          </a:cubicBezTo>
                          <a:cubicBezTo>
                            <a:pt x="3024" y="66453"/>
                            <a:pt x="3759" y="66653"/>
                            <a:pt x="4487" y="66653"/>
                          </a:cubicBezTo>
                          <a:cubicBezTo>
                            <a:pt x="5800" y="66653"/>
                            <a:pt x="7089" y="66003"/>
                            <a:pt x="7839" y="64802"/>
                          </a:cubicBezTo>
                          <a:lnTo>
                            <a:pt x="10274" y="60966"/>
                          </a:lnTo>
                          <a:lnTo>
                            <a:pt x="12643" y="57063"/>
                          </a:lnTo>
                          <a:lnTo>
                            <a:pt x="17446" y="49324"/>
                          </a:lnTo>
                          <a:cubicBezTo>
                            <a:pt x="20615" y="44154"/>
                            <a:pt x="23717" y="38983"/>
                            <a:pt x="26853" y="33746"/>
                          </a:cubicBezTo>
                          <a:cubicBezTo>
                            <a:pt x="29989" y="28576"/>
                            <a:pt x="33057" y="23339"/>
                            <a:pt x="36193" y="18135"/>
                          </a:cubicBezTo>
                          <a:lnTo>
                            <a:pt x="40830" y="10296"/>
                          </a:lnTo>
                          <a:lnTo>
                            <a:pt x="43131" y="6360"/>
                          </a:lnTo>
                          <a:lnTo>
                            <a:pt x="44299" y="4392"/>
                          </a:lnTo>
                          <a:lnTo>
                            <a:pt x="44866" y="3391"/>
                          </a:lnTo>
                          <a:lnTo>
                            <a:pt x="45166" y="2891"/>
                          </a:lnTo>
                          <a:lnTo>
                            <a:pt x="45299" y="2657"/>
                          </a:lnTo>
                          <a:lnTo>
                            <a:pt x="45366" y="2524"/>
                          </a:lnTo>
                          <a:cubicBezTo>
                            <a:pt x="45366" y="2524"/>
                            <a:pt x="45333" y="2457"/>
                            <a:pt x="45233" y="2357"/>
                          </a:cubicBezTo>
                          <a:lnTo>
                            <a:pt x="45033" y="2190"/>
                          </a:lnTo>
                          <a:lnTo>
                            <a:pt x="44666" y="1890"/>
                          </a:lnTo>
                          <a:cubicBezTo>
                            <a:pt x="43898" y="1356"/>
                            <a:pt x="43065" y="823"/>
                            <a:pt x="42297" y="389"/>
                          </a:cubicBezTo>
                          <a:lnTo>
                            <a:pt x="41864" y="189"/>
                          </a:lnTo>
                          <a:lnTo>
                            <a:pt x="41630" y="55"/>
                          </a:lnTo>
                          <a:cubicBezTo>
                            <a:pt x="41552" y="16"/>
                            <a:pt x="41485" y="0"/>
                            <a:pt x="4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0"/>
                    <p:cNvSpPr/>
                    <p:nvPr/>
                  </p:nvSpPr>
                  <p:spPr>
                    <a:xfrm>
                      <a:off x="1920050" y="1148050"/>
                      <a:ext cx="1335975" cy="1174200"/>
                    </a:xfrm>
                    <a:custGeom>
                      <a:avLst/>
                      <a:gdLst/>
                      <a:ahLst/>
                      <a:cxnLst/>
                      <a:rect l="l" t="t" r="r" b="b"/>
                      <a:pathLst>
                        <a:path w="53439" h="46968" extrusionOk="0">
                          <a:moveTo>
                            <a:pt x="26693" y="1"/>
                          </a:moveTo>
                          <a:cubicBezTo>
                            <a:pt x="22172" y="1"/>
                            <a:pt x="17603" y="1306"/>
                            <a:pt x="13577" y="4032"/>
                          </a:cubicBezTo>
                          <a:cubicBezTo>
                            <a:pt x="2836" y="11270"/>
                            <a:pt x="0" y="25881"/>
                            <a:pt x="7239" y="36622"/>
                          </a:cubicBezTo>
                          <a:cubicBezTo>
                            <a:pt x="11789" y="43342"/>
                            <a:pt x="19198" y="46968"/>
                            <a:pt x="26738" y="46968"/>
                          </a:cubicBezTo>
                          <a:cubicBezTo>
                            <a:pt x="31249" y="46968"/>
                            <a:pt x="35808" y="45670"/>
                            <a:pt x="39829" y="42960"/>
                          </a:cubicBezTo>
                          <a:cubicBezTo>
                            <a:pt x="50603" y="35688"/>
                            <a:pt x="53439" y="21111"/>
                            <a:pt x="46167" y="10370"/>
                          </a:cubicBezTo>
                          <a:cubicBezTo>
                            <a:pt x="41641" y="3634"/>
                            <a:pt x="34234" y="1"/>
                            <a:pt x="26693" y="1"/>
                          </a:cubicBezTo>
                          <a:close/>
                        </a:path>
                      </a:pathLst>
                    </a:custGeom>
                    <a:solidFill>
                      <a:schemeClr val="accent6"/>
                    </a:solidFill>
                    <a:ln w="30850" cap="flat"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0"/>
                    <p:cNvSpPr/>
                    <p:nvPr/>
                  </p:nvSpPr>
                  <p:spPr>
                    <a:xfrm>
                      <a:off x="2002600" y="1206625"/>
                      <a:ext cx="1165875" cy="1052625"/>
                    </a:xfrm>
                    <a:custGeom>
                      <a:avLst/>
                      <a:gdLst/>
                      <a:ahLst/>
                      <a:cxnLst/>
                      <a:rect l="l" t="t" r="r" b="b"/>
                      <a:pathLst>
                        <a:path w="46635" h="42105" extrusionOk="0">
                          <a:moveTo>
                            <a:pt x="23342" y="1"/>
                          </a:moveTo>
                          <a:cubicBezTo>
                            <a:pt x="21582" y="1"/>
                            <a:pt x="19795" y="223"/>
                            <a:pt x="18014" y="688"/>
                          </a:cubicBezTo>
                          <a:cubicBezTo>
                            <a:pt x="6739" y="3624"/>
                            <a:pt x="1" y="15099"/>
                            <a:pt x="2936" y="26373"/>
                          </a:cubicBezTo>
                          <a:cubicBezTo>
                            <a:pt x="5407" y="35834"/>
                            <a:pt x="13949" y="42105"/>
                            <a:pt x="23293" y="42105"/>
                          </a:cubicBezTo>
                          <a:cubicBezTo>
                            <a:pt x="25053" y="42105"/>
                            <a:pt x="26840" y="41882"/>
                            <a:pt x="28621" y="41417"/>
                          </a:cubicBezTo>
                          <a:cubicBezTo>
                            <a:pt x="39896" y="38482"/>
                            <a:pt x="46634" y="27007"/>
                            <a:pt x="43699" y="15732"/>
                          </a:cubicBezTo>
                          <a:cubicBezTo>
                            <a:pt x="41228" y="6272"/>
                            <a:pt x="32686" y="1"/>
                            <a:pt x="233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80"/>
                    <p:cNvSpPr/>
                    <p:nvPr/>
                  </p:nvSpPr>
                  <p:spPr>
                    <a:xfrm>
                      <a:off x="1875850" y="1825700"/>
                      <a:ext cx="297750" cy="202500"/>
                    </a:xfrm>
                    <a:custGeom>
                      <a:avLst/>
                      <a:gdLst/>
                      <a:ahLst/>
                      <a:cxnLst/>
                      <a:rect l="l" t="t" r="r" b="b"/>
                      <a:pathLst>
                        <a:path w="11910" h="8100" extrusionOk="0">
                          <a:moveTo>
                            <a:pt x="1052" y="1"/>
                          </a:moveTo>
                          <a:cubicBezTo>
                            <a:pt x="814" y="1"/>
                            <a:pt x="594" y="132"/>
                            <a:pt x="468" y="343"/>
                          </a:cubicBezTo>
                          <a:lnTo>
                            <a:pt x="234" y="643"/>
                          </a:lnTo>
                          <a:cubicBezTo>
                            <a:pt x="1" y="976"/>
                            <a:pt x="134" y="1410"/>
                            <a:pt x="468" y="1644"/>
                          </a:cubicBezTo>
                          <a:lnTo>
                            <a:pt x="10475" y="7982"/>
                          </a:lnTo>
                          <a:cubicBezTo>
                            <a:pt x="10590" y="8062"/>
                            <a:pt x="10717" y="8099"/>
                            <a:pt x="10844" y="8099"/>
                          </a:cubicBezTo>
                          <a:cubicBezTo>
                            <a:pt x="11084" y="8099"/>
                            <a:pt x="11323" y="7966"/>
                            <a:pt x="11475" y="7748"/>
                          </a:cubicBezTo>
                          <a:lnTo>
                            <a:pt x="11676" y="7481"/>
                          </a:lnTo>
                          <a:cubicBezTo>
                            <a:pt x="11909" y="7148"/>
                            <a:pt x="11809" y="6681"/>
                            <a:pt x="11475" y="6480"/>
                          </a:cubicBezTo>
                          <a:lnTo>
                            <a:pt x="1468" y="143"/>
                          </a:lnTo>
                          <a:cubicBezTo>
                            <a:pt x="1334" y="45"/>
                            <a:pt x="1190" y="1"/>
                            <a:pt x="10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80"/>
                    <p:cNvSpPr/>
                    <p:nvPr/>
                  </p:nvSpPr>
                  <p:spPr>
                    <a:xfrm>
                      <a:off x="1795800" y="1952825"/>
                      <a:ext cx="297725" cy="202000"/>
                    </a:xfrm>
                    <a:custGeom>
                      <a:avLst/>
                      <a:gdLst/>
                      <a:ahLst/>
                      <a:cxnLst/>
                      <a:rect l="l" t="t" r="r" b="b"/>
                      <a:pathLst>
                        <a:path w="11909" h="8080" extrusionOk="0">
                          <a:moveTo>
                            <a:pt x="1038" y="1"/>
                          </a:moveTo>
                          <a:cubicBezTo>
                            <a:pt x="807" y="1"/>
                            <a:pt x="581" y="118"/>
                            <a:pt x="434" y="328"/>
                          </a:cubicBezTo>
                          <a:lnTo>
                            <a:pt x="234" y="628"/>
                          </a:lnTo>
                          <a:cubicBezTo>
                            <a:pt x="0" y="962"/>
                            <a:pt x="100" y="1429"/>
                            <a:pt x="434" y="1629"/>
                          </a:cubicBezTo>
                          <a:lnTo>
                            <a:pt x="10441" y="7967"/>
                          </a:lnTo>
                          <a:cubicBezTo>
                            <a:pt x="10566" y="8042"/>
                            <a:pt x="10710" y="8079"/>
                            <a:pt x="10851" y="8079"/>
                          </a:cubicBezTo>
                          <a:cubicBezTo>
                            <a:pt x="11087" y="8079"/>
                            <a:pt x="11317" y="7975"/>
                            <a:pt x="11442" y="7767"/>
                          </a:cubicBezTo>
                          <a:lnTo>
                            <a:pt x="11675" y="7466"/>
                          </a:lnTo>
                          <a:cubicBezTo>
                            <a:pt x="11909" y="7133"/>
                            <a:pt x="11775" y="6666"/>
                            <a:pt x="11442" y="6466"/>
                          </a:cubicBezTo>
                          <a:lnTo>
                            <a:pt x="1435" y="128"/>
                          </a:lnTo>
                          <a:cubicBezTo>
                            <a:pt x="1311" y="41"/>
                            <a:pt x="117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0"/>
                    <p:cNvSpPr/>
                    <p:nvPr/>
                  </p:nvSpPr>
                  <p:spPr>
                    <a:xfrm>
                      <a:off x="1834150" y="1870875"/>
                      <a:ext cx="301075" cy="238950"/>
                    </a:xfrm>
                    <a:custGeom>
                      <a:avLst/>
                      <a:gdLst/>
                      <a:ahLst/>
                      <a:cxnLst/>
                      <a:rect l="l" t="t" r="r" b="b"/>
                      <a:pathLst>
                        <a:path w="12043" h="9558" extrusionOk="0">
                          <a:moveTo>
                            <a:pt x="2274" y="1"/>
                          </a:moveTo>
                          <a:cubicBezTo>
                            <a:pt x="2130" y="1"/>
                            <a:pt x="1988" y="74"/>
                            <a:pt x="1902" y="204"/>
                          </a:cubicBezTo>
                          <a:lnTo>
                            <a:pt x="134" y="3039"/>
                          </a:lnTo>
                          <a:cubicBezTo>
                            <a:pt x="1" y="3239"/>
                            <a:pt x="34" y="3506"/>
                            <a:pt x="234" y="3606"/>
                          </a:cubicBezTo>
                          <a:lnTo>
                            <a:pt x="9541" y="9510"/>
                          </a:lnTo>
                          <a:cubicBezTo>
                            <a:pt x="9605" y="9542"/>
                            <a:pt x="9676" y="9557"/>
                            <a:pt x="9747" y="9557"/>
                          </a:cubicBezTo>
                          <a:cubicBezTo>
                            <a:pt x="9898" y="9557"/>
                            <a:pt x="10051" y="9490"/>
                            <a:pt x="10141" y="9377"/>
                          </a:cubicBezTo>
                          <a:lnTo>
                            <a:pt x="11909" y="6541"/>
                          </a:lnTo>
                          <a:cubicBezTo>
                            <a:pt x="12043" y="6341"/>
                            <a:pt x="12009" y="6074"/>
                            <a:pt x="11809" y="5941"/>
                          </a:cubicBezTo>
                          <a:lnTo>
                            <a:pt x="2502" y="70"/>
                          </a:lnTo>
                          <a:cubicBezTo>
                            <a:pt x="2432" y="23"/>
                            <a:pt x="2352" y="1"/>
                            <a:pt x="2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0"/>
                    <p:cNvSpPr/>
                    <p:nvPr/>
                  </p:nvSpPr>
                  <p:spPr>
                    <a:xfrm>
                      <a:off x="1809975" y="1272175"/>
                      <a:ext cx="778900" cy="756400"/>
                    </a:xfrm>
                    <a:custGeom>
                      <a:avLst/>
                      <a:gdLst/>
                      <a:ahLst/>
                      <a:cxnLst/>
                      <a:rect l="l" t="t" r="r" b="b"/>
                      <a:pathLst>
                        <a:path w="31156" h="30256" extrusionOk="0">
                          <a:moveTo>
                            <a:pt x="11142" y="1"/>
                          </a:moveTo>
                          <a:lnTo>
                            <a:pt x="0" y="17580"/>
                          </a:lnTo>
                          <a:lnTo>
                            <a:pt x="20015" y="30256"/>
                          </a:lnTo>
                          <a:lnTo>
                            <a:pt x="31156" y="12677"/>
                          </a:lnTo>
                          <a:lnTo>
                            <a:pt x="11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0"/>
                    <p:cNvSpPr/>
                    <p:nvPr/>
                  </p:nvSpPr>
                  <p:spPr>
                    <a:xfrm>
                      <a:off x="1886275" y="1302025"/>
                      <a:ext cx="626300" cy="696700"/>
                    </a:xfrm>
                    <a:custGeom>
                      <a:avLst/>
                      <a:gdLst/>
                      <a:ahLst/>
                      <a:cxnLst/>
                      <a:rect l="l" t="t" r="r" b="b"/>
                      <a:pathLst>
                        <a:path w="25052" h="27868" extrusionOk="0">
                          <a:moveTo>
                            <a:pt x="13121" y="1"/>
                          </a:moveTo>
                          <a:cubicBezTo>
                            <a:pt x="12846" y="1"/>
                            <a:pt x="12580" y="140"/>
                            <a:pt x="12409" y="374"/>
                          </a:cubicBezTo>
                          <a:lnTo>
                            <a:pt x="234" y="19621"/>
                          </a:lnTo>
                          <a:cubicBezTo>
                            <a:pt x="1" y="20022"/>
                            <a:pt x="101" y="20522"/>
                            <a:pt x="501" y="20789"/>
                          </a:cubicBezTo>
                          <a:lnTo>
                            <a:pt x="11442" y="27727"/>
                          </a:lnTo>
                          <a:cubicBezTo>
                            <a:pt x="11586" y="27823"/>
                            <a:pt x="11748" y="27868"/>
                            <a:pt x="11906" y="27868"/>
                          </a:cubicBezTo>
                          <a:cubicBezTo>
                            <a:pt x="12188" y="27868"/>
                            <a:pt x="12460" y="27728"/>
                            <a:pt x="12610" y="27494"/>
                          </a:cubicBezTo>
                          <a:lnTo>
                            <a:pt x="24785" y="8280"/>
                          </a:lnTo>
                          <a:cubicBezTo>
                            <a:pt x="25052" y="7846"/>
                            <a:pt x="24918" y="7346"/>
                            <a:pt x="24551" y="7113"/>
                          </a:cubicBezTo>
                          <a:lnTo>
                            <a:pt x="13577" y="141"/>
                          </a:lnTo>
                          <a:cubicBezTo>
                            <a:pt x="13433" y="45"/>
                            <a:pt x="13275" y="1"/>
                            <a:pt x="131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0"/>
                    <p:cNvSpPr/>
                    <p:nvPr/>
                  </p:nvSpPr>
                  <p:spPr>
                    <a:xfrm>
                      <a:off x="2440425" y="1675800"/>
                      <a:ext cx="288550" cy="430150"/>
                    </a:xfrm>
                    <a:custGeom>
                      <a:avLst/>
                      <a:gdLst/>
                      <a:ahLst/>
                      <a:cxnLst/>
                      <a:rect l="l" t="t" r="r" b="b"/>
                      <a:pathLst>
                        <a:path w="11542" h="17206" extrusionOk="0">
                          <a:moveTo>
                            <a:pt x="10708" y="1"/>
                          </a:moveTo>
                          <a:lnTo>
                            <a:pt x="0" y="16913"/>
                          </a:lnTo>
                          <a:lnTo>
                            <a:pt x="234" y="17046"/>
                          </a:lnTo>
                          <a:cubicBezTo>
                            <a:pt x="412" y="17153"/>
                            <a:pt x="603" y="17205"/>
                            <a:pt x="790" y="17205"/>
                          </a:cubicBezTo>
                          <a:cubicBezTo>
                            <a:pt x="1128" y="17205"/>
                            <a:pt x="1453" y="17035"/>
                            <a:pt x="1668" y="16713"/>
                          </a:cubicBezTo>
                          <a:lnTo>
                            <a:pt x="11275" y="1569"/>
                          </a:lnTo>
                          <a:cubicBezTo>
                            <a:pt x="11542" y="1068"/>
                            <a:pt x="11442" y="468"/>
                            <a:pt x="10941" y="134"/>
                          </a:cubicBezTo>
                          <a:lnTo>
                            <a:pt x="107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0"/>
                    <p:cNvSpPr/>
                    <p:nvPr/>
                  </p:nvSpPr>
                  <p:spPr>
                    <a:xfrm>
                      <a:off x="2280300" y="1550550"/>
                      <a:ext cx="452025" cy="586025"/>
                    </a:xfrm>
                    <a:custGeom>
                      <a:avLst/>
                      <a:gdLst/>
                      <a:ahLst/>
                      <a:cxnLst/>
                      <a:rect l="l" t="t" r="r" b="b"/>
                      <a:pathLst>
                        <a:path w="18081" h="23441" extrusionOk="0">
                          <a:moveTo>
                            <a:pt x="13121" y="0"/>
                          </a:moveTo>
                          <a:cubicBezTo>
                            <a:pt x="12846" y="0"/>
                            <a:pt x="12580" y="139"/>
                            <a:pt x="12410" y="374"/>
                          </a:cubicBezTo>
                          <a:lnTo>
                            <a:pt x="234" y="19588"/>
                          </a:lnTo>
                          <a:cubicBezTo>
                            <a:pt x="1" y="20022"/>
                            <a:pt x="134" y="20522"/>
                            <a:pt x="501" y="20755"/>
                          </a:cubicBezTo>
                          <a:lnTo>
                            <a:pt x="4504" y="23324"/>
                          </a:lnTo>
                          <a:cubicBezTo>
                            <a:pt x="4640" y="23403"/>
                            <a:pt x="4787" y="23440"/>
                            <a:pt x="4933" y="23440"/>
                          </a:cubicBezTo>
                          <a:cubicBezTo>
                            <a:pt x="5217" y="23440"/>
                            <a:pt x="5495" y="23300"/>
                            <a:pt x="5671" y="23057"/>
                          </a:cubicBezTo>
                          <a:lnTo>
                            <a:pt x="17847" y="3843"/>
                          </a:lnTo>
                          <a:cubicBezTo>
                            <a:pt x="18080" y="3410"/>
                            <a:pt x="17980" y="2909"/>
                            <a:pt x="17580" y="2676"/>
                          </a:cubicBezTo>
                          <a:lnTo>
                            <a:pt x="13577" y="141"/>
                          </a:lnTo>
                          <a:cubicBezTo>
                            <a:pt x="13433" y="45"/>
                            <a:pt x="13276" y="0"/>
                            <a:pt x="13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80"/>
                    <p:cNvSpPr/>
                    <p:nvPr/>
                  </p:nvSpPr>
                  <p:spPr>
                    <a:xfrm>
                      <a:off x="1671550" y="1194375"/>
                      <a:ext cx="288550" cy="430600"/>
                    </a:xfrm>
                    <a:custGeom>
                      <a:avLst/>
                      <a:gdLst/>
                      <a:ahLst/>
                      <a:cxnLst/>
                      <a:rect l="l" t="t" r="r" b="b"/>
                      <a:pathLst>
                        <a:path w="11542" h="17224" extrusionOk="0">
                          <a:moveTo>
                            <a:pt x="10773" y="0"/>
                          </a:moveTo>
                          <a:cubicBezTo>
                            <a:pt x="10426" y="0"/>
                            <a:pt x="10088" y="156"/>
                            <a:pt x="9874" y="478"/>
                          </a:cubicBezTo>
                          <a:lnTo>
                            <a:pt x="300" y="15622"/>
                          </a:lnTo>
                          <a:cubicBezTo>
                            <a:pt x="0" y="16122"/>
                            <a:pt x="133" y="16756"/>
                            <a:pt x="634" y="17090"/>
                          </a:cubicBezTo>
                          <a:lnTo>
                            <a:pt x="834" y="17223"/>
                          </a:lnTo>
                          <a:lnTo>
                            <a:pt x="11542" y="278"/>
                          </a:lnTo>
                          <a:lnTo>
                            <a:pt x="11341" y="144"/>
                          </a:lnTo>
                          <a:cubicBezTo>
                            <a:pt x="11162" y="49"/>
                            <a:pt x="10966" y="0"/>
                            <a:pt x="10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80"/>
                    <p:cNvSpPr/>
                    <p:nvPr/>
                  </p:nvSpPr>
                  <p:spPr>
                    <a:xfrm>
                      <a:off x="1667375" y="1162775"/>
                      <a:ext cx="452000" cy="586000"/>
                    </a:xfrm>
                    <a:custGeom>
                      <a:avLst/>
                      <a:gdLst/>
                      <a:ahLst/>
                      <a:cxnLst/>
                      <a:rect l="l" t="t" r="r" b="b"/>
                      <a:pathLst>
                        <a:path w="18080" h="23440" extrusionOk="0">
                          <a:moveTo>
                            <a:pt x="13120" y="0"/>
                          </a:moveTo>
                          <a:cubicBezTo>
                            <a:pt x="12846" y="0"/>
                            <a:pt x="12580" y="139"/>
                            <a:pt x="12409" y="374"/>
                          </a:cubicBezTo>
                          <a:lnTo>
                            <a:pt x="234" y="19588"/>
                          </a:lnTo>
                          <a:cubicBezTo>
                            <a:pt x="0" y="20021"/>
                            <a:pt x="134" y="20522"/>
                            <a:pt x="501" y="20755"/>
                          </a:cubicBezTo>
                          <a:lnTo>
                            <a:pt x="4503" y="23324"/>
                          </a:lnTo>
                          <a:cubicBezTo>
                            <a:pt x="4639" y="23403"/>
                            <a:pt x="4786" y="23440"/>
                            <a:pt x="4932" y="23440"/>
                          </a:cubicBezTo>
                          <a:cubicBezTo>
                            <a:pt x="5216" y="23440"/>
                            <a:pt x="5495" y="23299"/>
                            <a:pt x="5671" y="23057"/>
                          </a:cubicBezTo>
                          <a:lnTo>
                            <a:pt x="17846" y="3843"/>
                          </a:lnTo>
                          <a:cubicBezTo>
                            <a:pt x="18080" y="3410"/>
                            <a:pt x="17980" y="2909"/>
                            <a:pt x="17579" y="2676"/>
                          </a:cubicBezTo>
                          <a:lnTo>
                            <a:pt x="13577" y="141"/>
                          </a:lnTo>
                          <a:cubicBezTo>
                            <a:pt x="13432" y="44"/>
                            <a:pt x="13275" y="0"/>
                            <a:pt x="13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80"/>
                  <p:cNvSpPr/>
                  <p:nvPr/>
                </p:nvSpPr>
                <p:spPr>
                  <a:xfrm>
                    <a:off x="3718971" y="3825170"/>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0"/>
                  <p:cNvSpPr/>
                  <p:nvPr/>
                </p:nvSpPr>
                <p:spPr>
                  <a:xfrm>
                    <a:off x="2482125" y="2637325"/>
                    <a:ext cx="1536125" cy="1987275"/>
                  </a:xfrm>
                  <a:custGeom>
                    <a:avLst/>
                    <a:gdLst/>
                    <a:ahLst/>
                    <a:cxnLst/>
                    <a:rect l="l" t="t" r="r" b="b"/>
                    <a:pathLst>
                      <a:path w="61445" h="79491" extrusionOk="0">
                        <a:moveTo>
                          <a:pt x="0" y="1"/>
                        </a:moveTo>
                        <a:lnTo>
                          <a:pt x="0" y="79491"/>
                        </a:lnTo>
                        <a:lnTo>
                          <a:pt x="61444" y="79491"/>
                        </a:lnTo>
                        <a:lnTo>
                          <a:pt x="614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0"/>
                  <p:cNvSpPr/>
                  <p:nvPr/>
                </p:nvSpPr>
                <p:spPr>
                  <a:xfrm>
                    <a:off x="3584575" y="2968400"/>
                    <a:ext cx="289400" cy="289400"/>
                  </a:xfrm>
                  <a:custGeom>
                    <a:avLst/>
                    <a:gdLst/>
                    <a:ahLst/>
                    <a:cxnLst/>
                    <a:rect l="l" t="t" r="r" b="b"/>
                    <a:pathLst>
                      <a:path w="11576" h="11576" extrusionOk="0">
                        <a:moveTo>
                          <a:pt x="5771" y="1068"/>
                        </a:moveTo>
                        <a:cubicBezTo>
                          <a:pt x="8373" y="1068"/>
                          <a:pt x="10508" y="3203"/>
                          <a:pt x="10508" y="5805"/>
                        </a:cubicBezTo>
                        <a:cubicBezTo>
                          <a:pt x="10508" y="8373"/>
                          <a:pt x="8373" y="10508"/>
                          <a:pt x="5771" y="10508"/>
                        </a:cubicBezTo>
                        <a:cubicBezTo>
                          <a:pt x="3203" y="10508"/>
                          <a:pt x="1068" y="8373"/>
                          <a:pt x="1068" y="5805"/>
                        </a:cubicBezTo>
                        <a:cubicBezTo>
                          <a:pt x="1068" y="3203"/>
                          <a:pt x="3203" y="1068"/>
                          <a:pt x="5771" y="1068"/>
                        </a:cubicBezTo>
                        <a:close/>
                        <a:moveTo>
                          <a:pt x="5771" y="1"/>
                        </a:moveTo>
                        <a:cubicBezTo>
                          <a:pt x="2602" y="1"/>
                          <a:pt x="0" y="2569"/>
                          <a:pt x="0" y="5771"/>
                        </a:cubicBezTo>
                        <a:cubicBezTo>
                          <a:pt x="0" y="9007"/>
                          <a:pt x="2569" y="11575"/>
                          <a:pt x="5771" y="11575"/>
                        </a:cubicBezTo>
                        <a:cubicBezTo>
                          <a:pt x="8940" y="11575"/>
                          <a:pt x="11575" y="9007"/>
                          <a:pt x="11575" y="5771"/>
                        </a:cubicBezTo>
                        <a:cubicBezTo>
                          <a:pt x="11575" y="2569"/>
                          <a:pt x="9007" y="1"/>
                          <a:pt x="5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0"/>
                  <p:cNvSpPr/>
                  <p:nvPr/>
                </p:nvSpPr>
                <p:spPr>
                  <a:xfrm>
                    <a:off x="3652125" y="3067425"/>
                    <a:ext cx="155125" cy="108650"/>
                  </a:xfrm>
                  <a:custGeom>
                    <a:avLst/>
                    <a:gdLst/>
                    <a:ahLst/>
                    <a:cxnLst/>
                    <a:rect l="l" t="t" r="r" b="b"/>
                    <a:pathLst>
                      <a:path w="6205" h="4346" extrusionOk="0">
                        <a:moveTo>
                          <a:pt x="5633" y="1"/>
                        </a:moveTo>
                        <a:cubicBezTo>
                          <a:pt x="5496" y="1"/>
                          <a:pt x="5354" y="59"/>
                          <a:pt x="5237" y="176"/>
                        </a:cubicBezTo>
                        <a:lnTo>
                          <a:pt x="2569" y="2844"/>
                        </a:lnTo>
                        <a:lnTo>
                          <a:pt x="968" y="1210"/>
                        </a:lnTo>
                        <a:cubicBezTo>
                          <a:pt x="851" y="1110"/>
                          <a:pt x="709" y="1060"/>
                          <a:pt x="572" y="1060"/>
                        </a:cubicBezTo>
                        <a:cubicBezTo>
                          <a:pt x="434" y="1060"/>
                          <a:pt x="300" y="1110"/>
                          <a:pt x="200" y="1210"/>
                        </a:cubicBezTo>
                        <a:cubicBezTo>
                          <a:pt x="0" y="1410"/>
                          <a:pt x="0" y="1744"/>
                          <a:pt x="200" y="1944"/>
                        </a:cubicBezTo>
                        <a:lnTo>
                          <a:pt x="2569" y="4345"/>
                        </a:lnTo>
                        <a:lnTo>
                          <a:pt x="6005" y="910"/>
                        </a:lnTo>
                        <a:cubicBezTo>
                          <a:pt x="6205" y="710"/>
                          <a:pt x="6205" y="376"/>
                          <a:pt x="6005" y="176"/>
                        </a:cubicBezTo>
                        <a:cubicBezTo>
                          <a:pt x="5904" y="59"/>
                          <a:pt x="5771" y="1"/>
                          <a:pt x="5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0"/>
                  <p:cNvSpPr/>
                  <p:nvPr/>
                </p:nvSpPr>
                <p:spPr>
                  <a:xfrm>
                    <a:off x="2697275" y="3122675"/>
                    <a:ext cx="592950" cy="25"/>
                  </a:xfrm>
                  <a:custGeom>
                    <a:avLst/>
                    <a:gdLst/>
                    <a:ahLst/>
                    <a:cxnLst/>
                    <a:rect l="l" t="t" r="r" b="b"/>
                    <a:pathLst>
                      <a:path w="23718" h="1" fill="none" extrusionOk="0">
                        <a:moveTo>
                          <a:pt x="0" y="1"/>
                        </a:moveTo>
                        <a:lnTo>
                          <a:pt x="23717" y="1"/>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0"/>
                  <p:cNvSpPr/>
                  <p:nvPr/>
                </p:nvSpPr>
                <p:spPr>
                  <a:xfrm>
                    <a:off x="2697275" y="3223575"/>
                    <a:ext cx="489525" cy="25"/>
                  </a:xfrm>
                  <a:custGeom>
                    <a:avLst/>
                    <a:gdLst/>
                    <a:ahLst/>
                    <a:cxnLst/>
                    <a:rect l="l" t="t" r="r" b="b"/>
                    <a:pathLst>
                      <a:path w="19581" h="1" fill="none" extrusionOk="0">
                        <a:moveTo>
                          <a:pt x="0" y="1"/>
                        </a:moveTo>
                        <a:lnTo>
                          <a:pt x="19581" y="1"/>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0"/>
                  <p:cNvSpPr/>
                  <p:nvPr/>
                </p:nvSpPr>
                <p:spPr>
                  <a:xfrm>
                    <a:off x="2697275" y="3324500"/>
                    <a:ext cx="746375" cy="25"/>
                  </a:xfrm>
                  <a:custGeom>
                    <a:avLst/>
                    <a:gdLst/>
                    <a:ahLst/>
                    <a:cxnLst/>
                    <a:rect l="l" t="t" r="r" b="b"/>
                    <a:pathLst>
                      <a:path w="29855" h="1" fill="none" extrusionOk="0">
                        <a:moveTo>
                          <a:pt x="0" y="0"/>
                        </a:moveTo>
                        <a:lnTo>
                          <a:pt x="29855"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0"/>
                  <p:cNvSpPr/>
                  <p:nvPr/>
                </p:nvSpPr>
                <p:spPr>
                  <a:xfrm>
                    <a:off x="2697275" y="3425400"/>
                    <a:ext cx="577100" cy="25"/>
                  </a:xfrm>
                  <a:custGeom>
                    <a:avLst/>
                    <a:gdLst/>
                    <a:ahLst/>
                    <a:cxnLst/>
                    <a:rect l="l" t="t" r="r" b="b"/>
                    <a:pathLst>
                      <a:path w="23084" h="1" fill="none" extrusionOk="0">
                        <a:moveTo>
                          <a:pt x="0" y="0"/>
                        </a:moveTo>
                        <a:lnTo>
                          <a:pt x="23083"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0"/>
                  <p:cNvSpPr/>
                  <p:nvPr/>
                </p:nvSpPr>
                <p:spPr>
                  <a:xfrm>
                    <a:off x="2697275" y="3527125"/>
                    <a:ext cx="489525" cy="25"/>
                  </a:xfrm>
                  <a:custGeom>
                    <a:avLst/>
                    <a:gdLst/>
                    <a:ahLst/>
                    <a:cxnLst/>
                    <a:rect l="l" t="t" r="r" b="b"/>
                    <a:pathLst>
                      <a:path w="19581" h="1" fill="none" extrusionOk="0">
                        <a:moveTo>
                          <a:pt x="0" y="1"/>
                        </a:moveTo>
                        <a:lnTo>
                          <a:pt x="19581" y="1"/>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0"/>
                  <p:cNvSpPr/>
                  <p:nvPr/>
                </p:nvSpPr>
                <p:spPr>
                  <a:xfrm>
                    <a:off x="2697275" y="3628875"/>
                    <a:ext cx="608800" cy="25"/>
                  </a:xfrm>
                  <a:custGeom>
                    <a:avLst/>
                    <a:gdLst/>
                    <a:ahLst/>
                    <a:cxnLst/>
                    <a:rect l="l" t="t" r="r" b="b"/>
                    <a:pathLst>
                      <a:path w="24352" h="1" fill="none" extrusionOk="0">
                        <a:moveTo>
                          <a:pt x="0" y="0"/>
                        </a:moveTo>
                        <a:lnTo>
                          <a:pt x="24351"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0"/>
                  <p:cNvSpPr/>
                  <p:nvPr/>
                </p:nvSpPr>
                <p:spPr>
                  <a:xfrm>
                    <a:off x="2697275" y="3730625"/>
                    <a:ext cx="489525" cy="0"/>
                  </a:xfrm>
                  <a:custGeom>
                    <a:avLst/>
                    <a:gdLst/>
                    <a:ahLst/>
                    <a:cxnLst/>
                    <a:rect l="l" t="t" r="r" b="b"/>
                    <a:pathLst>
                      <a:path w="19581" fill="none" extrusionOk="0">
                        <a:moveTo>
                          <a:pt x="0" y="0"/>
                        </a:moveTo>
                        <a:lnTo>
                          <a:pt x="19581"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0"/>
                  <p:cNvSpPr/>
                  <p:nvPr/>
                </p:nvSpPr>
                <p:spPr>
                  <a:xfrm>
                    <a:off x="2697275" y="3831525"/>
                    <a:ext cx="608800" cy="25"/>
                  </a:xfrm>
                  <a:custGeom>
                    <a:avLst/>
                    <a:gdLst/>
                    <a:ahLst/>
                    <a:cxnLst/>
                    <a:rect l="l" t="t" r="r" b="b"/>
                    <a:pathLst>
                      <a:path w="24352" h="1" fill="none" extrusionOk="0">
                        <a:moveTo>
                          <a:pt x="0" y="0"/>
                        </a:moveTo>
                        <a:lnTo>
                          <a:pt x="24351"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0"/>
                  <p:cNvSpPr/>
                  <p:nvPr/>
                </p:nvSpPr>
                <p:spPr>
                  <a:xfrm>
                    <a:off x="2697275" y="3932425"/>
                    <a:ext cx="608800" cy="25"/>
                  </a:xfrm>
                  <a:custGeom>
                    <a:avLst/>
                    <a:gdLst/>
                    <a:ahLst/>
                    <a:cxnLst/>
                    <a:rect l="l" t="t" r="r" b="b"/>
                    <a:pathLst>
                      <a:path w="24352" h="1" fill="none" extrusionOk="0">
                        <a:moveTo>
                          <a:pt x="0" y="0"/>
                        </a:moveTo>
                        <a:lnTo>
                          <a:pt x="24351"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0"/>
                  <p:cNvSpPr/>
                  <p:nvPr/>
                </p:nvSpPr>
                <p:spPr>
                  <a:xfrm>
                    <a:off x="2697275" y="4033325"/>
                    <a:ext cx="746375" cy="25"/>
                  </a:xfrm>
                  <a:custGeom>
                    <a:avLst/>
                    <a:gdLst/>
                    <a:ahLst/>
                    <a:cxnLst/>
                    <a:rect l="l" t="t" r="r" b="b"/>
                    <a:pathLst>
                      <a:path w="29855" h="1" fill="none" extrusionOk="0">
                        <a:moveTo>
                          <a:pt x="0" y="1"/>
                        </a:moveTo>
                        <a:lnTo>
                          <a:pt x="29855" y="1"/>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0"/>
                  <p:cNvSpPr/>
                  <p:nvPr/>
                </p:nvSpPr>
                <p:spPr>
                  <a:xfrm>
                    <a:off x="2697275" y="4285175"/>
                    <a:ext cx="608800" cy="25"/>
                  </a:xfrm>
                  <a:custGeom>
                    <a:avLst/>
                    <a:gdLst/>
                    <a:ahLst/>
                    <a:cxnLst/>
                    <a:rect l="l" t="t" r="r" b="b"/>
                    <a:pathLst>
                      <a:path w="24352" h="1" fill="none" extrusionOk="0">
                        <a:moveTo>
                          <a:pt x="0" y="1"/>
                        </a:moveTo>
                        <a:lnTo>
                          <a:pt x="24351" y="1"/>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0"/>
                  <p:cNvSpPr/>
                  <p:nvPr/>
                </p:nvSpPr>
                <p:spPr>
                  <a:xfrm>
                    <a:off x="2697275" y="4384425"/>
                    <a:ext cx="746375" cy="25"/>
                  </a:xfrm>
                  <a:custGeom>
                    <a:avLst/>
                    <a:gdLst/>
                    <a:ahLst/>
                    <a:cxnLst/>
                    <a:rect l="l" t="t" r="r" b="b"/>
                    <a:pathLst>
                      <a:path w="29855" h="1" fill="none" extrusionOk="0">
                        <a:moveTo>
                          <a:pt x="0" y="0"/>
                        </a:moveTo>
                        <a:lnTo>
                          <a:pt x="29855" y="0"/>
                        </a:lnTo>
                      </a:path>
                    </a:pathLst>
                  </a:custGeom>
                  <a:noFill/>
                  <a:ln w="20850" cap="rnd"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0"/>
                  <p:cNvSpPr/>
                  <p:nvPr/>
                </p:nvSpPr>
                <p:spPr>
                  <a:xfrm>
                    <a:off x="3644625" y="4053350"/>
                    <a:ext cx="167350" cy="285125"/>
                  </a:xfrm>
                  <a:custGeom>
                    <a:avLst/>
                    <a:gdLst/>
                    <a:ahLst/>
                    <a:cxnLst/>
                    <a:rect l="l" t="t" r="r" b="b"/>
                    <a:pathLst>
                      <a:path w="6694" h="11405" extrusionOk="0">
                        <a:moveTo>
                          <a:pt x="0" y="0"/>
                        </a:moveTo>
                        <a:lnTo>
                          <a:pt x="0" y="11108"/>
                        </a:lnTo>
                        <a:cubicBezTo>
                          <a:pt x="0" y="11286"/>
                          <a:pt x="148" y="11405"/>
                          <a:pt x="306" y="11405"/>
                        </a:cubicBezTo>
                        <a:cubicBezTo>
                          <a:pt x="386" y="11405"/>
                          <a:pt x="467" y="11375"/>
                          <a:pt x="534" y="11308"/>
                        </a:cubicBezTo>
                        <a:lnTo>
                          <a:pt x="3136" y="8606"/>
                        </a:lnTo>
                        <a:cubicBezTo>
                          <a:pt x="3202" y="8540"/>
                          <a:pt x="3286" y="8506"/>
                          <a:pt x="3369" y="8506"/>
                        </a:cubicBezTo>
                        <a:cubicBezTo>
                          <a:pt x="3453" y="8506"/>
                          <a:pt x="3536" y="8540"/>
                          <a:pt x="3603" y="8606"/>
                        </a:cubicBezTo>
                        <a:lnTo>
                          <a:pt x="6171" y="11308"/>
                        </a:lnTo>
                        <a:cubicBezTo>
                          <a:pt x="6238" y="11375"/>
                          <a:pt x="6319" y="11405"/>
                          <a:pt x="6397" y="11405"/>
                        </a:cubicBezTo>
                        <a:cubicBezTo>
                          <a:pt x="6553" y="11405"/>
                          <a:pt x="6694" y="11286"/>
                          <a:pt x="6671" y="11108"/>
                        </a:cubicBezTo>
                        <a:lnTo>
                          <a:pt x="66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0"/>
                  <p:cNvSpPr/>
                  <p:nvPr/>
                </p:nvSpPr>
                <p:spPr>
                  <a:xfrm>
                    <a:off x="3596250" y="3961825"/>
                    <a:ext cx="265200" cy="241650"/>
                  </a:xfrm>
                  <a:custGeom>
                    <a:avLst/>
                    <a:gdLst/>
                    <a:ahLst/>
                    <a:cxnLst/>
                    <a:rect l="l" t="t" r="r" b="b"/>
                    <a:pathLst>
                      <a:path w="10608" h="9666" extrusionOk="0">
                        <a:moveTo>
                          <a:pt x="5308" y="0"/>
                        </a:moveTo>
                        <a:cubicBezTo>
                          <a:pt x="4070" y="0"/>
                          <a:pt x="2836" y="476"/>
                          <a:pt x="1902" y="1426"/>
                        </a:cubicBezTo>
                        <a:cubicBezTo>
                          <a:pt x="0" y="3294"/>
                          <a:pt x="0" y="6363"/>
                          <a:pt x="1902" y="8265"/>
                        </a:cubicBezTo>
                        <a:cubicBezTo>
                          <a:pt x="2836" y="9199"/>
                          <a:pt x="4070" y="9666"/>
                          <a:pt x="5308" y="9666"/>
                        </a:cubicBezTo>
                        <a:cubicBezTo>
                          <a:pt x="6547" y="9666"/>
                          <a:pt x="7789" y="9199"/>
                          <a:pt x="8740" y="8265"/>
                        </a:cubicBezTo>
                        <a:cubicBezTo>
                          <a:pt x="10608" y="6363"/>
                          <a:pt x="10608" y="3294"/>
                          <a:pt x="8740" y="1426"/>
                        </a:cubicBezTo>
                        <a:cubicBezTo>
                          <a:pt x="7789" y="476"/>
                          <a:pt x="6547" y="0"/>
                          <a:pt x="5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0"/>
                  <p:cNvSpPr/>
                  <p:nvPr/>
                </p:nvSpPr>
                <p:spPr>
                  <a:xfrm>
                    <a:off x="3656300" y="4012475"/>
                    <a:ext cx="146775" cy="140125"/>
                  </a:xfrm>
                  <a:custGeom>
                    <a:avLst/>
                    <a:gdLst/>
                    <a:ahLst/>
                    <a:cxnLst/>
                    <a:rect l="l" t="t" r="r" b="b"/>
                    <a:pathLst>
                      <a:path w="5871" h="5605" extrusionOk="0">
                        <a:moveTo>
                          <a:pt x="2902" y="1"/>
                        </a:moveTo>
                        <a:lnTo>
                          <a:pt x="2001" y="1835"/>
                        </a:lnTo>
                        <a:lnTo>
                          <a:pt x="0" y="2136"/>
                        </a:lnTo>
                        <a:lnTo>
                          <a:pt x="1468" y="3570"/>
                        </a:lnTo>
                        <a:lnTo>
                          <a:pt x="1134" y="5605"/>
                        </a:lnTo>
                        <a:lnTo>
                          <a:pt x="2902" y="4637"/>
                        </a:lnTo>
                        <a:lnTo>
                          <a:pt x="4737" y="5605"/>
                        </a:lnTo>
                        <a:lnTo>
                          <a:pt x="4370" y="3570"/>
                        </a:lnTo>
                        <a:lnTo>
                          <a:pt x="5871" y="2136"/>
                        </a:lnTo>
                        <a:lnTo>
                          <a:pt x="3836" y="1835"/>
                        </a:lnTo>
                        <a:lnTo>
                          <a:pt x="29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0"/>
                  <p:cNvSpPr/>
                  <p:nvPr/>
                </p:nvSpPr>
                <p:spPr>
                  <a:xfrm>
                    <a:off x="1022750" y="4403600"/>
                    <a:ext cx="1109975" cy="1007400"/>
                  </a:xfrm>
                  <a:custGeom>
                    <a:avLst/>
                    <a:gdLst/>
                    <a:ahLst/>
                    <a:cxnLst/>
                    <a:rect l="l" t="t" r="r" b="b"/>
                    <a:pathLst>
                      <a:path w="44399" h="40296" extrusionOk="0">
                        <a:moveTo>
                          <a:pt x="44399" y="0"/>
                        </a:moveTo>
                        <a:lnTo>
                          <a:pt x="31823" y="5171"/>
                        </a:lnTo>
                        <a:lnTo>
                          <a:pt x="0" y="40296"/>
                        </a:lnTo>
                        <a:lnTo>
                          <a:pt x="0" y="40296"/>
                        </a:lnTo>
                        <a:lnTo>
                          <a:pt x="15611" y="29988"/>
                        </a:lnTo>
                        <a:lnTo>
                          <a:pt x="21882" y="27320"/>
                        </a:lnTo>
                        <a:cubicBezTo>
                          <a:pt x="28154" y="27053"/>
                          <a:pt x="33891" y="23851"/>
                          <a:pt x="37394" y="18680"/>
                        </a:cubicBezTo>
                        <a:lnTo>
                          <a:pt x="42864" y="10641"/>
                        </a:lnTo>
                        <a:lnTo>
                          <a:pt x="44399" y="0"/>
                        </a:lnTo>
                        <a:close/>
                      </a:path>
                    </a:pathLst>
                  </a:custGeom>
                  <a:solidFill>
                    <a:srgbClr val="DD8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0"/>
                  <p:cNvSpPr/>
                  <p:nvPr/>
                </p:nvSpPr>
                <p:spPr>
                  <a:xfrm>
                    <a:off x="2069325" y="4277675"/>
                    <a:ext cx="281900" cy="275225"/>
                  </a:xfrm>
                  <a:custGeom>
                    <a:avLst/>
                    <a:gdLst/>
                    <a:ahLst/>
                    <a:cxnLst/>
                    <a:rect l="l" t="t" r="r" b="b"/>
                    <a:pathLst>
                      <a:path w="11276" h="11009" extrusionOk="0">
                        <a:moveTo>
                          <a:pt x="9340" y="0"/>
                        </a:moveTo>
                        <a:lnTo>
                          <a:pt x="8273" y="1235"/>
                        </a:lnTo>
                        <a:lnTo>
                          <a:pt x="5137" y="4971"/>
                        </a:lnTo>
                        <a:lnTo>
                          <a:pt x="4170" y="4904"/>
                        </a:lnTo>
                        <a:lnTo>
                          <a:pt x="3269" y="4870"/>
                        </a:lnTo>
                        <a:cubicBezTo>
                          <a:pt x="3213" y="4868"/>
                          <a:pt x="3158" y="4866"/>
                          <a:pt x="3102" y="4866"/>
                        </a:cubicBezTo>
                        <a:cubicBezTo>
                          <a:pt x="2497" y="4866"/>
                          <a:pt x="1926" y="5032"/>
                          <a:pt x="1468" y="5337"/>
                        </a:cubicBezTo>
                        <a:cubicBezTo>
                          <a:pt x="701" y="5804"/>
                          <a:pt x="167" y="6572"/>
                          <a:pt x="34" y="7506"/>
                        </a:cubicBezTo>
                        <a:cubicBezTo>
                          <a:pt x="0" y="7672"/>
                          <a:pt x="0" y="7773"/>
                          <a:pt x="0" y="7973"/>
                        </a:cubicBezTo>
                        <a:cubicBezTo>
                          <a:pt x="0" y="9541"/>
                          <a:pt x="1268" y="10908"/>
                          <a:pt x="2902" y="11008"/>
                        </a:cubicBezTo>
                        <a:lnTo>
                          <a:pt x="3303" y="11008"/>
                        </a:lnTo>
                        <a:cubicBezTo>
                          <a:pt x="3803" y="11008"/>
                          <a:pt x="4337" y="10942"/>
                          <a:pt x="4837" y="10841"/>
                        </a:cubicBezTo>
                        <a:cubicBezTo>
                          <a:pt x="5104" y="10808"/>
                          <a:pt x="5304" y="10708"/>
                          <a:pt x="5538" y="10641"/>
                        </a:cubicBezTo>
                        <a:lnTo>
                          <a:pt x="8540" y="9574"/>
                        </a:lnTo>
                        <a:cubicBezTo>
                          <a:pt x="9541" y="9240"/>
                          <a:pt x="10308" y="8406"/>
                          <a:pt x="10608" y="7406"/>
                        </a:cubicBezTo>
                        <a:lnTo>
                          <a:pt x="11008" y="5971"/>
                        </a:lnTo>
                        <a:cubicBezTo>
                          <a:pt x="11275" y="5204"/>
                          <a:pt x="11242" y="4470"/>
                          <a:pt x="10942" y="3803"/>
                        </a:cubicBezTo>
                        <a:lnTo>
                          <a:pt x="9340" y="0"/>
                        </a:lnTo>
                        <a:close/>
                      </a:path>
                    </a:pathLst>
                  </a:custGeom>
                  <a:solidFill>
                    <a:srgbClr val="F1A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0"/>
                  <p:cNvSpPr/>
                  <p:nvPr/>
                </p:nvSpPr>
                <p:spPr>
                  <a:xfrm>
                    <a:off x="2331175" y="3984125"/>
                    <a:ext cx="201000" cy="203500"/>
                  </a:xfrm>
                  <a:custGeom>
                    <a:avLst/>
                    <a:gdLst/>
                    <a:ahLst/>
                    <a:cxnLst/>
                    <a:rect l="l" t="t" r="r" b="b"/>
                    <a:pathLst>
                      <a:path w="8040" h="8140" extrusionOk="0">
                        <a:moveTo>
                          <a:pt x="4537" y="1"/>
                        </a:moveTo>
                        <a:lnTo>
                          <a:pt x="4504" y="67"/>
                        </a:lnTo>
                        <a:lnTo>
                          <a:pt x="4370" y="167"/>
                        </a:lnTo>
                        <a:lnTo>
                          <a:pt x="4137" y="401"/>
                        </a:lnTo>
                        <a:lnTo>
                          <a:pt x="3636" y="868"/>
                        </a:lnTo>
                        <a:lnTo>
                          <a:pt x="2669" y="1769"/>
                        </a:lnTo>
                        <a:lnTo>
                          <a:pt x="701" y="3603"/>
                        </a:lnTo>
                        <a:lnTo>
                          <a:pt x="1" y="4270"/>
                        </a:lnTo>
                        <a:lnTo>
                          <a:pt x="4037" y="8140"/>
                        </a:lnTo>
                        <a:lnTo>
                          <a:pt x="4604" y="7406"/>
                        </a:lnTo>
                        <a:lnTo>
                          <a:pt x="6338" y="5338"/>
                        </a:lnTo>
                        <a:lnTo>
                          <a:pt x="7206" y="4337"/>
                        </a:lnTo>
                        <a:lnTo>
                          <a:pt x="7639" y="3837"/>
                        </a:lnTo>
                        <a:lnTo>
                          <a:pt x="7839" y="3603"/>
                        </a:lnTo>
                        <a:lnTo>
                          <a:pt x="7973" y="3470"/>
                        </a:lnTo>
                        <a:lnTo>
                          <a:pt x="8006" y="3403"/>
                        </a:lnTo>
                        <a:cubicBezTo>
                          <a:pt x="8040" y="3403"/>
                          <a:pt x="8006" y="3336"/>
                          <a:pt x="7873" y="3236"/>
                        </a:cubicBezTo>
                        <a:lnTo>
                          <a:pt x="7706" y="3003"/>
                        </a:lnTo>
                        <a:lnTo>
                          <a:pt x="7372" y="2636"/>
                        </a:lnTo>
                        <a:cubicBezTo>
                          <a:pt x="6705" y="1969"/>
                          <a:pt x="6005" y="1268"/>
                          <a:pt x="5304" y="634"/>
                        </a:cubicBezTo>
                        <a:lnTo>
                          <a:pt x="4937" y="301"/>
                        </a:lnTo>
                        <a:lnTo>
                          <a:pt x="4704" y="134"/>
                        </a:lnTo>
                        <a:cubicBezTo>
                          <a:pt x="4604" y="1"/>
                          <a:pt x="4537" y="1"/>
                          <a:pt x="4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0"/>
                  <p:cNvSpPr/>
                  <p:nvPr/>
                </p:nvSpPr>
                <p:spPr>
                  <a:xfrm>
                    <a:off x="1641525" y="4091700"/>
                    <a:ext cx="791425" cy="808975"/>
                  </a:xfrm>
                  <a:custGeom>
                    <a:avLst/>
                    <a:gdLst/>
                    <a:ahLst/>
                    <a:cxnLst/>
                    <a:rect l="l" t="t" r="r" b="b"/>
                    <a:pathLst>
                      <a:path w="31657" h="32359" extrusionOk="0">
                        <a:moveTo>
                          <a:pt x="27620" y="1"/>
                        </a:moveTo>
                        <a:lnTo>
                          <a:pt x="24418" y="3003"/>
                        </a:lnTo>
                        <a:cubicBezTo>
                          <a:pt x="21849" y="5471"/>
                          <a:pt x="19247" y="7906"/>
                          <a:pt x="16712" y="10408"/>
                        </a:cubicBezTo>
                        <a:cubicBezTo>
                          <a:pt x="14177" y="12843"/>
                          <a:pt x="11608" y="15345"/>
                          <a:pt x="9073" y="17847"/>
                        </a:cubicBezTo>
                        <a:cubicBezTo>
                          <a:pt x="6538" y="20415"/>
                          <a:pt x="4036" y="22917"/>
                          <a:pt x="1568" y="25486"/>
                        </a:cubicBezTo>
                        <a:cubicBezTo>
                          <a:pt x="0" y="27120"/>
                          <a:pt x="67" y="29689"/>
                          <a:pt x="1701" y="31256"/>
                        </a:cubicBezTo>
                        <a:cubicBezTo>
                          <a:pt x="2492" y="31999"/>
                          <a:pt x="3501" y="32358"/>
                          <a:pt x="4510" y="32358"/>
                        </a:cubicBezTo>
                        <a:cubicBezTo>
                          <a:pt x="5587" y="32358"/>
                          <a:pt x="6663" y="31949"/>
                          <a:pt x="7472" y="31156"/>
                        </a:cubicBezTo>
                        <a:cubicBezTo>
                          <a:pt x="9941" y="28621"/>
                          <a:pt x="12376" y="25953"/>
                          <a:pt x="14744" y="23317"/>
                        </a:cubicBezTo>
                        <a:cubicBezTo>
                          <a:pt x="17112" y="20649"/>
                          <a:pt x="19481" y="17980"/>
                          <a:pt x="21816" y="15312"/>
                        </a:cubicBezTo>
                        <a:cubicBezTo>
                          <a:pt x="24217" y="12643"/>
                          <a:pt x="26486" y="9941"/>
                          <a:pt x="28821" y="7239"/>
                        </a:cubicBezTo>
                        <a:lnTo>
                          <a:pt x="31656" y="3903"/>
                        </a:lnTo>
                        <a:lnTo>
                          <a:pt x="276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0"/>
                  <p:cNvSpPr/>
                  <p:nvPr/>
                </p:nvSpPr>
                <p:spPr>
                  <a:xfrm>
                    <a:off x="2254450" y="3040125"/>
                    <a:ext cx="1204225" cy="1203375"/>
                  </a:xfrm>
                  <a:custGeom>
                    <a:avLst/>
                    <a:gdLst/>
                    <a:ahLst/>
                    <a:cxnLst/>
                    <a:rect l="l" t="t" r="r" b="b"/>
                    <a:pathLst>
                      <a:path w="48169" h="48135" fill="none" extrusionOk="0">
                        <a:moveTo>
                          <a:pt x="39596" y="8573"/>
                        </a:moveTo>
                        <a:cubicBezTo>
                          <a:pt x="48168" y="17146"/>
                          <a:pt x="48168" y="31022"/>
                          <a:pt x="39596" y="39595"/>
                        </a:cubicBezTo>
                        <a:cubicBezTo>
                          <a:pt x="31023" y="48135"/>
                          <a:pt x="17146" y="48135"/>
                          <a:pt x="8573" y="39595"/>
                        </a:cubicBezTo>
                        <a:cubicBezTo>
                          <a:pt x="1" y="31022"/>
                          <a:pt x="1" y="17146"/>
                          <a:pt x="8573" y="8573"/>
                        </a:cubicBezTo>
                        <a:cubicBezTo>
                          <a:pt x="17146" y="0"/>
                          <a:pt x="31023" y="0"/>
                          <a:pt x="39596" y="8573"/>
                        </a:cubicBezTo>
                        <a:close/>
                      </a:path>
                    </a:pathLst>
                  </a:custGeom>
                  <a:solidFill>
                    <a:schemeClr val="accent6"/>
                  </a:solidFill>
                  <a:ln w="30850" cap="flat" cmpd="sng">
                    <a:solidFill>
                      <a:srgbClr val="42231D"/>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0"/>
                  <p:cNvSpPr/>
                  <p:nvPr/>
                </p:nvSpPr>
                <p:spPr>
                  <a:xfrm>
                    <a:off x="1556450" y="4200125"/>
                    <a:ext cx="650500" cy="238050"/>
                  </a:xfrm>
                  <a:custGeom>
                    <a:avLst/>
                    <a:gdLst/>
                    <a:ahLst/>
                    <a:cxnLst/>
                    <a:rect l="l" t="t" r="r" b="b"/>
                    <a:pathLst>
                      <a:path w="26020" h="9522" extrusionOk="0">
                        <a:moveTo>
                          <a:pt x="26019" y="0"/>
                        </a:moveTo>
                        <a:lnTo>
                          <a:pt x="10442" y="334"/>
                        </a:lnTo>
                        <a:cubicBezTo>
                          <a:pt x="7740" y="667"/>
                          <a:pt x="5271" y="2102"/>
                          <a:pt x="3637" y="4270"/>
                        </a:cubicBezTo>
                        <a:lnTo>
                          <a:pt x="901" y="7906"/>
                        </a:lnTo>
                        <a:lnTo>
                          <a:pt x="1" y="9073"/>
                        </a:lnTo>
                        <a:lnTo>
                          <a:pt x="3603" y="9440"/>
                        </a:lnTo>
                        <a:lnTo>
                          <a:pt x="6939" y="9507"/>
                        </a:lnTo>
                        <a:cubicBezTo>
                          <a:pt x="7134" y="9517"/>
                          <a:pt x="7328" y="9521"/>
                          <a:pt x="7521" y="9521"/>
                        </a:cubicBezTo>
                        <a:cubicBezTo>
                          <a:pt x="8652" y="9521"/>
                          <a:pt x="9759" y="9358"/>
                          <a:pt x="10842" y="9073"/>
                        </a:cubicBezTo>
                        <a:cubicBezTo>
                          <a:pt x="12109" y="8673"/>
                          <a:pt x="13344" y="8173"/>
                          <a:pt x="14478" y="7472"/>
                        </a:cubicBezTo>
                        <a:cubicBezTo>
                          <a:pt x="14478" y="7472"/>
                          <a:pt x="18347" y="5404"/>
                          <a:pt x="19581" y="4403"/>
                        </a:cubicBezTo>
                        <a:lnTo>
                          <a:pt x="20148" y="3903"/>
                        </a:lnTo>
                        <a:lnTo>
                          <a:pt x="22750" y="1735"/>
                        </a:lnTo>
                        <a:cubicBezTo>
                          <a:pt x="23117" y="1434"/>
                          <a:pt x="25652" y="267"/>
                          <a:pt x="26019" y="0"/>
                        </a:cubicBezTo>
                        <a:close/>
                      </a:path>
                    </a:pathLst>
                  </a:custGeom>
                  <a:solidFill>
                    <a:srgbClr val="F1A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0"/>
                  <p:cNvSpPr/>
                  <p:nvPr/>
                </p:nvSpPr>
                <p:spPr>
                  <a:xfrm>
                    <a:off x="609125" y="4162125"/>
                    <a:ext cx="1749600" cy="1288075"/>
                  </a:xfrm>
                  <a:custGeom>
                    <a:avLst/>
                    <a:gdLst/>
                    <a:ahLst/>
                    <a:cxnLst/>
                    <a:rect l="l" t="t" r="r" b="b"/>
                    <a:pathLst>
                      <a:path w="69984" h="51523" extrusionOk="0">
                        <a:moveTo>
                          <a:pt x="67074" y="1"/>
                        </a:moveTo>
                        <a:cubicBezTo>
                          <a:pt x="66579" y="1"/>
                          <a:pt x="66077" y="121"/>
                          <a:pt x="65614" y="353"/>
                        </a:cubicBezTo>
                        <a:lnTo>
                          <a:pt x="65347" y="519"/>
                        </a:lnTo>
                        <a:lnTo>
                          <a:pt x="62745" y="1887"/>
                        </a:lnTo>
                        <a:cubicBezTo>
                          <a:pt x="62411" y="2054"/>
                          <a:pt x="62078" y="2287"/>
                          <a:pt x="61744" y="2487"/>
                        </a:cubicBezTo>
                        <a:cubicBezTo>
                          <a:pt x="61411" y="2721"/>
                          <a:pt x="61044" y="2988"/>
                          <a:pt x="60710" y="3288"/>
                        </a:cubicBezTo>
                        <a:lnTo>
                          <a:pt x="58142" y="5456"/>
                        </a:lnTo>
                        <a:lnTo>
                          <a:pt x="57541" y="5957"/>
                        </a:lnTo>
                        <a:lnTo>
                          <a:pt x="57408" y="6057"/>
                        </a:lnTo>
                        <a:cubicBezTo>
                          <a:pt x="56040" y="7124"/>
                          <a:pt x="52471" y="9059"/>
                          <a:pt x="52471" y="9059"/>
                        </a:cubicBezTo>
                        <a:cubicBezTo>
                          <a:pt x="51337" y="9793"/>
                          <a:pt x="50069" y="10326"/>
                          <a:pt x="48835" y="10660"/>
                        </a:cubicBezTo>
                        <a:cubicBezTo>
                          <a:pt x="47701" y="10960"/>
                          <a:pt x="46533" y="11127"/>
                          <a:pt x="45332" y="11127"/>
                        </a:cubicBezTo>
                        <a:lnTo>
                          <a:pt x="44899" y="11127"/>
                        </a:lnTo>
                        <a:lnTo>
                          <a:pt x="41563" y="11027"/>
                        </a:lnTo>
                        <a:lnTo>
                          <a:pt x="37994" y="10660"/>
                        </a:lnTo>
                        <a:lnTo>
                          <a:pt x="32557" y="17832"/>
                        </a:lnTo>
                        <a:cubicBezTo>
                          <a:pt x="31789" y="18866"/>
                          <a:pt x="30855" y="19800"/>
                          <a:pt x="29821" y="20567"/>
                        </a:cubicBezTo>
                        <a:cubicBezTo>
                          <a:pt x="29755" y="20634"/>
                          <a:pt x="29688" y="20667"/>
                          <a:pt x="29655" y="20701"/>
                        </a:cubicBezTo>
                        <a:lnTo>
                          <a:pt x="29221" y="21001"/>
                        </a:lnTo>
                        <a:lnTo>
                          <a:pt x="26919" y="22702"/>
                        </a:lnTo>
                        <a:lnTo>
                          <a:pt x="24117" y="24837"/>
                        </a:lnTo>
                        <a:lnTo>
                          <a:pt x="21982" y="26438"/>
                        </a:lnTo>
                        <a:lnTo>
                          <a:pt x="13676" y="32642"/>
                        </a:lnTo>
                        <a:lnTo>
                          <a:pt x="0" y="42116"/>
                        </a:lnTo>
                        <a:lnTo>
                          <a:pt x="0" y="51523"/>
                        </a:lnTo>
                        <a:lnTo>
                          <a:pt x="18046" y="51523"/>
                        </a:lnTo>
                        <a:lnTo>
                          <a:pt x="25018" y="44351"/>
                        </a:lnTo>
                        <a:lnTo>
                          <a:pt x="25051" y="44317"/>
                        </a:lnTo>
                        <a:lnTo>
                          <a:pt x="27320" y="42016"/>
                        </a:lnTo>
                        <a:lnTo>
                          <a:pt x="30555" y="38680"/>
                        </a:lnTo>
                        <a:lnTo>
                          <a:pt x="33357" y="36845"/>
                        </a:lnTo>
                        <a:lnTo>
                          <a:pt x="33691" y="36645"/>
                        </a:lnTo>
                        <a:cubicBezTo>
                          <a:pt x="34024" y="36378"/>
                          <a:pt x="34391" y="36178"/>
                          <a:pt x="34792" y="36011"/>
                        </a:cubicBezTo>
                        <a:cubicBezTo>
                          <a:pt x="34892" y="35911"/>
                          <a:pt x="35058" y="35845"/>
                          <a:pt x="35192" y="35811"/>
                        </a:cubicBezTo>
                        <a:cubicBezTo>
                          <a:pt x="35325" y="35745"/>
                          <a:pt x="35459" y="35678"/>
                          <a:pt x="35559" y="35645"/>
                        </a:cubicBezTo>
                        <a:cubicBezTo>
                          <a:pt x="35792" y="35544"/>
                          <a:pt x="36026" y="35478"/>
                          <a:pt x="36226" y="35378"/>
                        </a:cubicBezTo>
                        <a:cubicBezTo>
                          <a:pt x="36393" y="35311"/>
                          <a:pt x="36559" y="35244"/>
                          <a:pt x="36726" y="35211"/>
                        </a:cubicBezTo>
                        <a:lnTo>
                          <a:pt x="37360" y="35044"/>
                        </a:lnTo>
                        <a:lnTo>
                          <a:pt x="39195" y="34477"/>
                        </a:lnTo>
                        <a:cubicBezTo>
                          <a:pt x="39361" y="34377"/>
                          <a:pt x="39528" y="34344"/>
                          <a:pt x="39695" y="34310"/>
                        </a:cubicBezTo>
                        <a:cubicBezTo>
                          <a:pt x="40362" y="34077"/>
                          <a:pt x="41029" y="33810"/>
                          <a:pt x="41696" y="33510"/>
                        </a:cubicBezTo>
                        <a:lnTo>
                          <a:pt x="42464" y="33143"/>
                        </a:lnTo>
                        <a:cubicBezTo>
                          <a:pt x="44465" y="32109"/>
                          <a:pt x="46300" y="30641"/>
                          <a:pt x="47834" y="28906"/>
                        </a:cubicBezTo>
                        <a:cubicBezTo>
                          <a:pt x="47968" y="28806"/>
                          <a:pt x="48068" y="28673"/>
                          <a:pt x="48201" y="28506"/>
                        </a:cubicBezTo>
                        <a:cubicBezTo>
                          <a:pt x="48535" y="28139"/>
                          <a:pt x="48835" y="27739"/>
                          <a:pt x="49135" y="27339"/>
                        </a:cubicBezTo>
                        <a:cubicBezTo>
                          <a:pt x="49235" y="27205"/>
                          <a:pt x="49335" y="27038"/>
                          <a:pt x="49402" y="26905"/>
                        </a:cubicBezTo>
                        <a:cubicBezTo>
                          <a:pt x="49702" y="26505"/>
                          <a:pt x="49969" y="26038"/>
                          <a:pt x="50203" y="25637"/>
                        </a:cubicBezTo>
                        <a:cubicBezTo>
                          <a:pt x="50469" y="25204"/>
                          <a:pt x="50703" y="24737"/>
                          <a:pt x="50903" y="24303"/>
                        </a:cubicBezTo>
                        <a:lnTo>
                          <a:pt x="52871" y="20967"/>
                        </a:lnTo>
                        <a:lnTo>
                          <a:pt x="54372" y="18399"/>
                        </a:lnTo>
                        <a:lnTo>
                          <a:pt x="55073" y="17198"/>
                        </a:lnTo>
                        <a:cubicBezTo>
                          <a:pt x="55173" y="17131"/>
                          <a:pt x="55206" y="17031"/>
                          <a:pt x="55239" y="16965"/>
                        </a:cubicBezTo>
                        <a:cubicBezTo>
                          <a:pt x="55740" y="16164"/>
                          <a:pt x="56340" y="15397"/>
                          <a:pt x="57007" y="14730"/>
                        </a:cubicBezTo>
                        <a:cubicBezTo>
                          <a:pt x="57174" y="14630"/>
                          <a:pt x="57308" y="14463"/>
                          <a:pt x="57474" y="14329"/>
                        </a:cubicBezTo>
                        <a:cubicBezTo>
                          <a:pt x="57741" y="14029"/>
                          <a:pt x="58075" y="13796"/>
                          <a:pt x="58408" y="13529"/>
                        </a:cubicBezTo>
                        <a:lnTo>
                          <a:pt x="58508" y="13462"/>
                        </a:lnTo>
                        <a:lnTo>
                          <a:pt x="60577" y="11894"/>
                        </a:lnTo>
                        <a:lnTo>
                          <a:pt x="63145" y="10093"/>
                        </a:lnTo>
                        <a:cubicBezTo>
                          <a:pt x="63712" y="9659"/>
                          <a:pt x="64246" y="9192"/>
                          <a:pt x="64813" y="8692"/>
                        </a:cubicBezTo>
                        <a:lnTo>
                          <a:pt x="66981" y="6690"/>
                        </a:lnTo>
                        <a:lnTo>
                          <a:pt x="68149" y="5656"/>
                        </a:lnTo>
                        <a:lnTo>
                          <a:pt x="68215" y="5556"/>
                        </a:lnTo>
                        <a:lnTo>
                          <a:pt x="68983" y="4856"/>
                        </a:lnTo>
                        <a:lnTo>
                          <a:pt x="69016" y="4822"/>
                        </a:lnTo>
                        <a:cubicBezTo>
                          <a:pt x="69016" y="4789"/>
                          <a:pt x="69049" y="4789"/>
                          <a:pt x="69049" y="4789"/>
                        </a:cubicBezTo>
                        <a:cubicBezTo>
                          <a:pt x="69049" y="4722"/>
                          <a:pt x="69083" y="4722"/>
                          <a:pt x="69083" y="4689"/>
                        </a:cubicBezTo>
                        <a:lnTo>
                          <a:pt x="69216" y="4556"/>
                        </a:lnTo>
                        <a:cubicBezTo>
                          <a:pt x="69383" y="4389"/>
                          <a:pt x="69516" y="4189"/>
                          <a:pt x="69583" y="3989"/>
                        </a:cubicBezTo>
                        <a:cubicBezTo>
                          <a:pt x="69650" y="3955"/>
                          <a:pt x="69683" y="3855"/>
                          <a:pt x="69683" y="3822"/>
                        </a:cubicBezTo>
                        <a:cubicBezTo>
                          <a:pt x="69716" y="3788"/>
                          <a:pt x="69716" y="3688"/>
                          <a:pt x="69750" y="3655"/>
                        </a:cubicBezTo>
                        <a:cubicBezTo>
                          <a:pt x="69917" y="3255"/>
                          <a:pt x="69983" y="2788"/>
                          <a:pt x="69917" y="2387"/>
                        </a:cubicBezTo>
                        <a:cubicBezTo>
                          <a:pt x="69917" y="2354"/>
                          <a:pt x="69883" y="2287"/>
                          <a:pt x="69883" y="2221"/>
                        </a:cubicBezTo>
                        <a:cubicBezTo>
                          <a:pt x="69850" y="2121"/>
                          <a:pt x="69783" y="1954"/>
                          <a:pt x="69750" y="1820"/>
                        </a:cubicBezTo>
                        <a:cubicBezTo>
                          <a:pt x="69716" y="1720"/>
                          <a:pt x="69716" y="1687"/>
                          <a:pt x="69683" y="1620"/>
                        </a:cubicBezTo>
                        <a:cubicBezTo>
                          <a:pt x="69683" y="1553"/>
                          <a:pt x="69616" y="1487"/>
                          <a:pt x="69583" y="1453"/>
                        </a:cubicBezTo>
                        <a:cubicBezTo>
                          <a:pt x="69550" y="1387"/>
                          <a:pt x="69516" y="1320"/>
                          <a:pt x="69450" y="1287"/>
                        </a:cubicBezTo>
                        <a:cubicBezTo>
                          <a:pt x="69350" y="1120"/>
                          <a:pt x="69216" y="953"/>
                          <a:pt x="69049" y="786"/>
                        </a:cubicBezTo>
                        <a:cubicBezTo>
                          <a:pt x="68497" y="253"/>
                          <a:pt x="67792" y="1"/>
                          <a:pt x="67074" y="1"/>
                        </a:cubicBezTo>
                        <a:close/>
                      </a:path>
                    </a:pathLst>
                  </a:custGeom>
                  <a:solidFill>
                    <a:srgbClr val="F5B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0"/>
                  <p:cNvSpPr/>
                  <p:nvPr/>
                </p:nvSpPr>
                <p:spPr>
                  <a:xfrm>
                    <a:off x="2204425" y="4177500"/>
                    <a:ext cx="144300" cy="131050"/>
                  </a:xfrm>
                  <a:custGeom>
                    <a:avLst/>
                    <a:gdLst/>
                    <a:ahLst/>
                    <a:cxnLst/>
                    <a:rect l="l" t="t" r="r" b="b"/>
                    <a:pathLst>
                      <a:path w="5772" h="5242" extrusionOk="0">
                        <a:moveTo>
                          <a:pt x="3384" y="0"/>
                        </a:moveTo>
                        <a:cubicBezTo>
                          <a:pt x="2944" y="0"/>
                          <a:pt x="2495" y="133"/>
                          <a:pt x="2102" y="405"/>
                        </a:cubicBezTo>
                        <a:lnTo>
                          <a:pt x="0" y="2006"/>
                        </a:lnTo>
                        <a:lnTo>
                          <a:pt x="2702" y="5242"/>
                        </a:lnTo>
                        <a:lnTo>
                          <a:pt x="4670" y="3807"/>
                        </a:lnTo>
                        <a:cubicBezTo>
                          <a:pt x="5571" y="3073"/>
                          <a:pt x="5771" y="1739"/>
                          <a:pt x="5071" y="838"/>
                        </a:cubicBezTo>
                        <a:cubicBezTo>
                          <a:pt x="4655" y="284"/>
                          <a:pt x="4028" y="0"/>
                          <a:pt x="3384" y="0"/>
                        </a:cubicBezTo>
                        <a:close/>
                      </a:path>
                    </a:pathLst>
                  </a:custGeom>
                  <a:solidFill>
                    <a:srgbClr val="FCD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0"/>
                  <p:cNvSpPr/>
                  <p:nvPr/>
                </p:nvSpPr>
                <p:spPr>
                  <a:xfrm>
                    <a:off x="1962575" y="4532575"/>
                    <a:ext cx="343600" cy="197600"/>
                  </a:xfrm>
                  <a:custGeom>
                    <a:avLst/>
                    <a:gdLst/>
                    <a:ahLst/>
                    <a:cxnLst/>
                    <a:rect l="l" t="t" r="r" b="b"/>
                    <a:pathLst>
                      <a:path w="13744" h="7904" extrusionOk="0">
                        <a:moveTo>
                          <a:pt x="10597" y="1"/>
                        </a:moveTo>
                        <a:cubicBezTo>
                          <a:pt x="10436" y="1"/>
                          <a:pt x="10272" y="15"/>
                          <a:pt x="10108" y="45"/>
                        </a:cubicBezTo>
                        <a:lnTo>
                          <a:pt x="2436" y="1479"/>
                        </a:lnTo>
                        <a:cubicBezTo>
                          <a:pt x="968" y="1780"/>
                          <a:pt x="1" y="3181"/>
                          <a:pt x="268" y="4648"/>
                        </a:cubicBezTo>
                        <a:lnTo>
                          <a:pt x="501" y="5682"/>
                        </a:lnTo>
                        <a:cubicBezTo>
                          <a:pt x="736" y="6974"/>
                          <a:pt x="1875" y="7904"/>
                          <a:pt x="3145" y="7904"/>
                        </a:cubicBezTo>
                        <a:cubicBezTo>
                          <a:pt x="3318" y="7904"/>
                          <a:pt x="3494" y="7887"/>
                          <a:pt x="3670" y="7851"/>
                        </a:cubicBezTo>
                        <a:lnTo>
                          <a:pt x="11342" y="6450"/>
                        </a:lnTo>
                        <a:cubicBezTo>
                          <a:pt x="12776" y="6149"/>
                          <a:pt x="13744" y="4715"/>
                          <a:pt x="13477" y="3247"/>
                        </a:cubicBezTo>
                        <a:lnTo>
                          <a:pt x="13277" y="2213"/>
                        </a:lnTo>
                        <a:cubicBezTo>
                          <a:pt x="13040" y="910"/>
                          <a:pt x="11882" y="1"/>
                          <a:pt x="10597" y="1"/>
                        </a:cubicBezTo>
                        <a:close/>
                      </a:path>
                    </a:pathLst>
                  </a:custGeom>
                  <a:solidFill>
                    <a:srgbClr val="F1A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0"/>
                  <p:cNvSpPr/>
                  <p:nvPr/>
                </p:nvSpPr>
                <p:spPr>
                  <a:xfrm>
                    <a:off x="1910050" y="4708675"/>
                    <a:ext cx="336925" cy="176375"/>
                  </a:xfrm>
                  <a:custGeom>
                    <a:avLst/>
                    <a:gdLst/>
                    <a:ahLst/>
                    <a:cxnLst/>
                    <a:rect l="l" t="t" r="r" b="b"/>
                    <a:pathLst>
                      <a:path w="13477" h="7055" extrusionOk="0">
                        <a:moveTo>
                          <a:pt x="10331" y="0"/>
                        </a:moveTo>
                        <a:cubicBezTo>
                          <a:pt x="10268" y="0"/>
                          <a:pt x="10204" y="2"/>
                          <a:pt x="10141" y="6"/>
                        </a:cubicBezTo>
                        <a:lnTo>
                          <a:pt x="2836" y="606"/>
                        </a:lnTo>
                        <a:cubicBezTo>
                          <a:pt x="1201" y="740"/>
                          <a:pt x="0" y="2141"/>
                          <a:pt x="134" y="3775"/>
                        </a:cubicBezTo>
                        <a:lnTo>
                          <a:pt x="167" y="4342"/>
                        </a:lnTo>
                        <a:cubicBezTo>
                          <a:pt x="294" y="5894"/>
                          <a:pt x="1562" y="7055"/>
                          <a:pt x="3088" y="7055"/>
                        </a:cubicBezTo>
                        <a:cubicBezTo>
                          <a:pt x="3170" y="7055"/>
                          <a:pt x="3253" y="7051"/>
                          <a:pt x="3336" y="7044"/>
                        </a:cubicBezTo>
                        <a:lnTo>
                          <a:pt x="10641" y="6477"/>
                        </a:lnTo>
                        <a:cubicBezTo>
                          <a:pt x="12242" y="6344"/>
                          <a:pt x="13476" y="4943"/>
                          <a:pt x="13343" y="3308"/>
                        </a:cubicBezTo>
                        <a:lnTo>
                          <a:pt x="13310" y="2741"/>
                        </a:lnTo>
                        <a:cubicBezTo>
                          <a:pt x="13181" y="1170"/>
                          <a:pt x="11883" y="0"/>
                          <a:pt x="10331" y="0"/>
                        </a:cubicBezTo>
                        <a:close/>
                      </a:path>
                    </a:pathLst>
                  </a:custGeom>
                  <a:solidFill>
                    <a:srgbClr val="F1A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0"/>
                  <p:cNvSpPr/>
                  <p:nvPr/>
                </p:nvSpPr>
                <p:spPr>
                  <a:xfrm>
                    <a:off x="1272075" y="4667125"/>
                    <a:ext cx="275225" cy="482025"/>
                  </a:xfrm>
                  <a:custGeom>
                    <a:avLst/>
                    <a:gdLst/>
                    <a:ahLst/>
                    <a:cxnLst/>
                    <a:rect l="l" t="t" r="r" b="b"/>
                    <a:pathLst>
                      <a:path w="11009" h="19281" extrusionOk="0">
                        <a:moveTo>
                          <a:pt x="2303" y="0"/>
                        </a:moveTo>
                        <a:lnTo>
                          <a:pt x="1" y="1635"/>
                        </a:lnTo>
                        <a:lnTo>
                          <a:pt x="8173" y="19281"/>
                        </a:lnTo>
                        <a:lnTo>
                          <a:pt x="11009" y="17513"/>
                        </a:lnTo>
                        <a:lnTo>
                          <a:pt x="23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0"/>
                  <p:cNvSpPr/>
                  <p:nvPr/>
                </p:nvSpPr>
                <p:spPr>
                  <a:xfrm>
                    <a:off x="609125" y="4673800"/>
                    <a:ext cx="873975" cy="773075"/>
                  </a:xfrm>
                  <a:custGeom>
                    <a:avLst/>
                    <a:gdLst/>
                    <a:ahLst/>
                    <a:cxnLst/>
                    <a:rect l="l" t="t" r="r" b="b"/>
                    <a:pathLst>
                      <a:path w="34959" h="30923" extrusionOk="0">
                        <a:moveTo>
                          <a:pt x="25952" y="0"/>
                        </a:moveTo>
                        <a:lnTo>
                          <a:pt x="0" y="17980"/>
                        </a:lnTo>
                        <a:lnTo>
                          <a:pt x="0" y="30922"/>
                        </a:lnTo>
                        <a:lnTo>
                          <a:pt x="19681" y="30922"/>
                        </a:lnTo>
                        <a:lnTo>
                          <a:pt x="34958" y="19414"/>
                        </a:lnTo>
                        <a:lnTo>
                          <a:pt x="34691" y="18880"/>
                        </a:lnTo>
                        <a:lnTo>
                          <a:pt x="34358" y="18146"/>
                        </a:lnTo>
                        <a:lnTo>
                          <a:pt x="33457" y="16178"/>
                        </a:lnTo>
                        <a:lnTo>
                          <a:pt x="33124" y="15511"/>
                        </a:lnTo>
                        <a:lnTo>
                          <a:pt x="32457" y="14010"/>
                        </a:lnTo>
                        <a:lnTo>
                          <a:pt x="31789" y="12576"/>
                        </a:lnTo>
                        <a:lnTo>
                          <a:pt x="28520" y="5537"/>
                        </a:lnTo>
                        <a:lnTo>
                          <a:pt x="26886" y="2135"/>
                        </a:lnTo>
                        <a:lnTo>
                          <a:pt x="26519" y="1234"/>
                        </a:lnTo>
                        <a:lnTo>
                          <a:pt x="25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0" name="Google Shape;1620;p80"/>
              <p:cNvSpPr/>
              <p:nvPr/>
            </p:nvSpPr>
            <p:spPr>
              <a:xfrm>
                <a:off x="834537" y="2450715"/>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0"/>
              <p:cNvSpPr/>
              <p:nvPr/>
            </p:nvSpPr>
            <p:spPr>
              <a:xfrm>
                <a:off x="3364679" y="205372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0"/>
              <p:cNvSpPr/>
              <p:nvPr/>
            </p:nvSpPr>
            <p:spPr>
              <a:xfrm>
                <a:off x="3524604" y="1021313"/>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0"/>
              <p:cNvSpPr/>
              <p:nvPr/>
            </p:nvSpPr>
            <p:spPr>
              <a:xfrm>
                <a:off x="1251165" y="1936057"/>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0"/>
              <p:cNvSpPr/>
              <p:nvPr/>
            </p:nvSpPr>
            <p:spPr>
              <a:xfrm>
                <a:off x="1216513" y="3536110"/>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0"/>
              <p:cNvSpPr/>
              <p:nvPr/>
            </p:nvSpPr>
            <p:spPr>
              <a:xfrm>
                <a:off x="1057426" y="3919682"/>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0"/>
              <p:cNvSpPr/>
              <p:nvPr/>
            </p:nvSpPr>
            <p:spPr>
              <a:xfrm>
                <a:off x="1979638" y="2802482"/>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80"/>
            <p:cNvSpPr/>
            <p:nvPr/>
          </p:nvSpPr>
          <p:spPr>
            <a:xfrm>
              <a:off x="1843325" y="4878925"/>
              <a:ext cx="294400" cy="142625"/>
            </a:xfrm>
            <a:custGeom>
              <a:avLst/>
              <a:gdLst/>
              <a:ahLst/>
              <a:cxnLst/>
              <a:rect l="l" t="t" r="r" b="b"/>
              <a:pathLst>
                <a:path w="11776" h="5705" extrusionOk="0">
                  <a:moveTo>
                    <a:pt x="2539" y="0"/>
                  </a:moveTo>
                  <a:cubicBezTo>
                    <a:pt x="1135" y="0"/>
                    <a:pt x="34" y="1090"/>
                    <a:pt x="34" y="2503"/>
                  </a:cubicBezTo>
                  <a:lnTo>
                    <a:pt x="34" y="3170"/>
                  </a:lnTo>
                  <a:cubicBezTo>
                    <a:pt x="1" y="4604"/>
                    <a:pt x="1135" y="5705"/>
                    <a:pt x="2536" y="5705"/>
                  </a:cubicBezTo>
                  <a:lnTo>
                    <a:pt x="9174" y="5705"/>
                  </a:lnTo>
                  <a:cubicBezTo>
                    <a:pt x="10541" y="5705"/>
                    <a:pt x="11676" y="4604"/>
                    <a:pt x="11709" y="3203"/>
                  </a:cubicBezTo>
                  <a:lnTo>
                    <a:pt x="11709" y="2536"/>
                  </a:lnTo>
                  <a:cubicBezTo>
                    <a:pt x="11776" y="1135"/>
                    <a:pt x="10642" y="1"/>
                    <a:pt x="9207" y="1"/>
                  </a:cubicBezTo>
                  <a:lnTo>
                    <a:pt x="2602" y="1"/>
                  </a:lnTo>
                  <a:cubicBezTo>
                    <a:pt x="2581" y="0"/>
                    <a:pt x="2560" y="0"/>
                    <a:pt x="2539" y="0"/>
                  </a:cubicBezTo>
                  <a:close/>
                </a:path>
              </a:pathLst>
            </a:custGeom>
            <a:solidFill>
              <a:srgbClr val="F1A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3962400" y="1631010"/>
            <a:ext cx="4310511" cy="2269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err="1" smtClean="0">
                <a:solidFill>
                  <a:schemeClr val="tx1"/>
                </a:solidFill>
              </a:rPr>
              <a:t>Ghi</a:t>
            </a:r>
            <a:r>
              <a:rPr lang="en-US" sz="2000" u="sng" dirty="0" smtClean="0">
                <a:solidFill>
                  <a:schemeClr val="tx1"/>
                </a:solidFill>
              </a:rPr>
              <a:t> </a:t>
            </a:r>
            <a:r>
              <a:rPr lang="en-US" sz="2000" u="sng" dirty="0" err="1" smtClean="0">
                <a:solidFill>
                  <a:schemeClr val="tx1"/>
                </a:solidFill>
              </a:rPr>
              <a:t>nhớ</a:t>
            </a:r>
            <a:r>
              <a:rPr lang="en-US" sz="2000" u="sng" dirty="0" smtClean="0">
                <a:solidFill>
                  <a:schemeClr val="tx1"/>
                </a:solidFill>
              </a:rPr>
              <a:t>:</a:t>
            </a:r>
          </a:p>
          <a:p>
            <a:pPr algn="ctr"/>
            <a:r>
              <a:rPr lang="vi-VN" sz="2000" dirty="0" smtClean="0">
                <a:solidFill>
                  <a:schemeClr val="tx1"/>
                </a:solidFill>
              </a:rPr>
              <a:t>Ủy </a:t>
            </a:r>
            <a:r>
              <a:rPr lang="vi-VN" sz="2000" dirty="0">
                <a:solidFill>
                  <a:schemeClr val="tx1"/>
                </a:solidFill>
              </a:rPr>
              <a:t>ban nhân dân xã (phường) luôn chăm sóc và bảo vệ các quyền lợi của người dân, đặc biệt là trẻ em. Do đó, mọi người đều phải tôn trọng và giúp đỡ Ủy ban làm việc.</a:t>
            </a:r>
            <a:endParaRPr lang="en-US" sz="2000" dirty="0">
              <a:solidFill>
                <a:schemeClr val="tx1"/>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9"/>
                                        </p:tgtEl>
                                        <p:attrNameLst>
                                          <p:attrName>style.visibility</p:attrName>
                                        </p:attrNameLst>
                                      </p:cBhvr>
                                      <p:to>
                                        <p:strVal val="visible"/>
                                      </p:to>
                                    </p:set>
                                    <p:animEffect transition="in" filter="fade">
                                      <p:cBhvr>
                                        <p:cTn id="7" dur="1000"/>
                                        <p:tgtEl>
                                          <p:spTgt spid="1559"/>
                                        </p:tgtEl>
                                      </p:cBhvr>
                                    </p:animEffect>
                                  </p:childTnLst>
                                </p:cTn>
                              </p:par>
                              <p:par>
                                <p:cTn id="8" presetID="10" presetClass="entr" presetSubtype="0" fill="hold" nodeType="withEffect">
                                  <p:stCondLst>
                                    <p:cond delay="0"/>
                                  </p:stCondLst>
                                  <p:childTnLst>
                                    <p:set>
                                      <p:cBhvr>
                                        <p:cTn id="9" dur="1" fill="hold">
                                          <p:stCondLst>
                                            <p:cond delay="0"/>
                                          </p:stCondLst>
                                        </p:cTn>
                                        <p:tgtEl>
                                          <p:spTgt spid="1560"/>
                                        </p:tgtEl>
                                        <p:attrNameLst>
                                          <p:attrName>style.visibility</p:attrName>
                                        </p:attrNameLst>
                                      </p:cBhvr>
                                      <p:to>
                                        <p:strVal val="visible"/>
                                      </p:to>
                                    </p:set>
                                    <p:animEffect transition="in" filter="fade">
                                      <p:cBhvr>
                                        <p:cTn id="10" dur="1000"/>
                                        <p:tgtEl>
                                          <p:spTgt spid="1560"/>
                                        </p:tgtEl>
                                      </p:cBhvr>
                                    </p:animEffect>
                                  </p:childTnLst>
                                </p:cTn>
                              </p:par>
                              <p:par>
                                <p:cTn id="11" presetID="10" presetClass="entr" presetSubtype="0" fill="hold" nodeType="withEffect">
                                  <p:stCondLst>
                                    <p:cond delay="0"/>
                                  </p:stCondLst>
                                  <p:childTnLst>
                                    <p:set>
                                      <p:cBhvr>
                                        <p:cTn id="12" dur="1" fill="hold">
                                          <p:stCondLst>
                                            <p:cond delay="0"/>
                                          </p:stCondLst>
                                        </p:cTn>
                                        <p:tgtEl>
                                          <p:spTgt spid="1561"/>
                                        </p:tgtEl>
                                        <p:attrNameLst>
                                          <p:attrName>style.visibility</p:attrName>
                                        </p:attrNameLst>
                                      </p:cBhvr>
                                      <p:to>
                                        <p:strVal val="visible"/>
                                      </p:to>
                                    </p:set>
                                    <p:animEffect transition="in" filter="fade">
                                      <p:cBhvr>
                                        <p:cTn id="13" dur="1000"/>
                                        <p:tgtEl>
                                          <p:spTgt spid="1561"/>
                                        </p:tgtEl>
                                      </p:cBhvr>
                                    </p:animEffect>
                                  </p:childTnLst>
                                </p:cTn>
                              </p:par>
                              <p:par>
                                <p:cTn id="14" presetID="10" presetClass="entr" presetSubtype="0" fill="hold" nodeType="withEffect">
                                  <p:stCondLst>
                                    <p:cond delay="0"/>
                                  </p:stCondLst>
                                  <p:childTnLst>
                                    <p:set>
                                      <p:cBhvr>
                                        <p:cTn id="15" dur="1" fill="hold">
                                          <p:stCondLst>
                                            <p:cond delay="0"/>
                                          </p:stCondLst>
                                        </p:cTn>
                                        <p:tgtEl>
                                          <p:spTgt spid="1562"/>
                                        </p:tgtEl>
                                        <p:attrNameLst>
                                          <p:attrName>style.visibility</p:attrName>
                                        </p:attrNameLst>
                                      </p:cBhvr>
                                      <p:to>
                                        <p:strVal val="visible"/>
                                      </p:to>
                                    </p:set>
                                    <p:animEffect transition="in" filter="fade">
                                      <p:cBhvr>
                                        <p:cTn id="16" dur="1000"/>
                                        <p:tgtEl>
                                          <p:spTgt spid="1562"/>
                                        </p:tgtEl>
                                      </p:cBhvr>
                                    </p:animEffect>
                                  </p:childTnLst>
                                </p:cTn>
                              </p:par>
                              <p:par>
                                <p:cTn id="17" presetID="10" presetClass="entr" presetSubtype="0" fill="hold" nodeType="withEffect">
                                  <p:stCondLst>
                                    <p:cond delay="0"/>
                                  </p:stCondLst>
                                  <p:childTnLst>
                                    <p:set>
                                      <p:cBhvr>
                                        <p:cTn id="18" dur="1" fill="hold">
                                          <p:stCondLst>
                                            <p:cond delay="0"/>
                                          </p:stCondLst>
                                        </p:cTn>
                                        <p:tgtEl>
                                          <p:spTgt spid="1563"/>
                                        </p:tgtEl>
                                        <p:attrNameLst>
                                          <p:attrName>style.visibility</p:attrName>
                                        </p:attrNameLst>
                                      </p:cBhvr>
                                      <p:to>
                                        <p:strVal val="visible"/>
                                      </p:to>
                                    </p:set>
                                    <p:animEffect transition="in" filter="fade">
                                      <p:cBhvr>
                                        <p:cTn id="19" dur="1000"/>
                                        <p:tgtEl>
                                          <p:spTgt spid="1563"/>
                                        </p:tgtEl>
                                      </p:cBhvr>
                                    </p:animEffect>
                                  </p:childTnLst>
                                </p:cTn>
                              </p:par>
                              <p:par>
                                <p:cTn id="20" presetID="10" presetClass="entr" presetSubtype="0" fill="hold" nodeType="withEffect">
                                  <p:stCondLst>
                                    <p:cond delay="0"/>
                                  </p:stCondLst>
                                  <p:childTnLst>
                                    <p:set>
                                      <p:cBhvr>
                                        <p:cTn id="21" dur="1" fill="hold">
                                          <p:stCondLst>
                                            <p:cond delay="0"/>
                                          </p:stCondLst>
                                        </p:cTn>
                                        <p:tgtEl>
                                          <p:spTgt spid="1564"/>
                                        </p:tgtEl>
                                        <p:attrNameLst>
                                          <p:attrName>style.visibility</p:attrName>
                                        </p:attrNameLst>
                                      </p:cBhvr>
                                      <p:to>
                                        <p:strVal val="visible"/>
                                      </p:to>
                                    </p:set>
                                    <p:animEffect transition="in" filter="fade">
                                      <p:cBhvr>
                                        <p:cTn id="22" dur="1000"/>
                                        <p:tgtEl>
                                          <p:spTgt spid="1564"/>
                                        </p:tgtEl>
                                      </p:cBhvr>
                                    </p:animEffect>
                                  </p:childTnLst>
                                </p:cTn>
                              </p:par>
                              <p:par>
                                <p:cTn id="23" presetID="10" presetClass="entr" presetSubtype="0" fill="hold" nodeType="withEffect">
                                  <p:stCondLst>
                                    <p:cond delay="0"/>
                                  </p:stCondLst>
                                  <p:childTnLst>
                                    <p:set>
                                      <p:cBhvr>
                                        <p:cTn id="24" dur="1" fill="hold">
                                          <p:stCondLst>
                                            <p:cond delay="0"/>
                                          </p:stCondLst>
                                        </p:cTn>
                                        <p:tgtEl>
                                          <p:spTgt spid="1565"/>
                                        </p:tgtEl>
                                        <p:attrNameLst>
                                          <p:attrName>style.visibility</p:attrName>
                                        </p:attrNameLst>
                                      </p:cBhvr>
                                      <p:to>
                                        <p:strVal val="visible"/>
                                      </p:to>
                                    </p:set>
                                    <p:animEffect transition="in" filter="fade">
                                      <p:cBhvr>
                                        <p:cTn id="25" dur="1000"/>
                                        <p:tgtEl>
                                          <p:spTgt spid="1565"/>
                                        </p:tgtEl>
                                      </p:cBhvr>
                                    </p:animEffect>
                                  </p:childTnLst>
                                </p:cTn>
                              </p:par>
                              <p:par>
                                <p:cTn id="26" presetID="10" presetClass="entr" presetSubtype="0" fill="hold" nodeType="withEffect">
                                  <p:stCondLst>
                                    <p:cond delay="0"/>
                                  </p:stCondLst>
                                  <p:childTnLst>
                                    <p:set>
                                      <p:cBhvr>
                                        <p:cTn id="27" dur="1" fill="hold">
                                          <p:stCondLst>
                                            <p:cond delay="0"/>
                                          </p:stCondLst>
                                        </p:cTn>
                                        <p:tgtEl>
                                          <p:spTgt spid="1566"/>
                                        </p:tgtEl>
                                        <p:attrNameLst>
                                          <p:attrName>style.visibility</p:attrName>
                                        </p:attrNameLst>
                                      </p:cBhvr>
                                      <p:to>
                                        <p:strVal val="visible"/>
                                      </p:to>
                                    </p:set>
                                    <p:animEffect transition="in" filter="fade">
                                      <p:cBhvr>
                                        <p:cTn id="28" dur="1000"/>
                                        <p:tgtEl>
                                          <p:spTgt spid="1566"/>
                                        </p:tgtEl>
                                      </p:cBhvr>
                                    </p:animEffect>
                                  </p:childTnLst>
                                </p:cTn>
                              </p:par>
                              <p:par>
                                <p:cTn id="29" presetID="10" presetClass="entr" presetSubtype="0" fill="hold" nodeType="withEffect">
                                  <p:stCondLst>
                                    <p:cond delay="0"/>
                                  </p:stCondLst>
                                  <p:childTnLst>
                                    <p:set>
                                      <p:cBhvr>
                                        <p:cTn id="30" dur="1" fill="hold">
                                          <p:stCondLst>
                                            <p:cond delay="0"/>
                                          </p:stCondLst>
                                        </p:cTn>
                                        <p:tgtEl>
                                          <p:spTgt spid="1567"/>
                                        </p:tgtEl>
                                        <p:attrNameLst>
                                          <p:attrName>style.visibility</p:attrName>
                                        </p:attrNameLst>
                                      </p:cBhvr>
                                      <p:to>
                                        <p:strVal val="visible"/>
                                      </p:to>
                                    </p:set>
                                    <p:animEffect transition="in" filter="fade">
                                      <p:cBhvr>
                                        <p:cTn id="31" dur="1000"/>
                                        <p:tgtEl>
                                          <p:spTgt spid="1567"/>
                                        </p:tgtEl>
                                      </p:cBhvr>
                                    </p:animEffect>
                                  </p:childTnLst>
                                </p:cTn>
                              </p:par>
                              <p:par>
                                <p:cTn id="32" presetID="10" presetClass="entr" presetSubtype="0" fill="hold" nodeType="withEffect">
                                  <p:stCondLst>
                                    <p:cond delay="0"/>
                                  </p:stCondLst>
                                  <p:childTnLst>
                                    <p:set>
                                      <p:cBhvr>
                                        <p:cTn id="33" dur="1" fill="hold">
                                          <p:stCondLst>
                                            <p:cond delay="0"/>
                                          </p:stCondLst>
                                        </p:cTn>
                                        <p:tgtEl>
                                          <p:spTgt spid="1569"/>
                                        </p:tgtEl>
                                        <p:attrNameLst>
                                          <p:attrName>style.visibility</p:attrName>
                                        </p:attrNameLst>
                                      </p:cBhvr>
                                      <p:to>
                                        <p:strVal val="visible"/>
                                      </p:to>
                                    </p:set>
                                    <p:animEffect transition="in" filter="fade">
                                      <p:cBhvr>
                                        <p:cTn id="34" dur="1000"/>
                                        <p:tgtEl>
                                          <p:spTgt spid="1569"/>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105"/>
          <p:cNvSpPr txBox="1">
            <a:spLocks noGrp="1"/>
          </p:cNvSpPr>
          <p:nvPr>
            <p:ph type="title" idx="4294967295"/>
          </p:nvPr>
        </p:nvSpPr>
        <p:spPr>
          <a:xfrm>
            <a:off x="705963" y="466230"/>
            <a:ext cx="7718425" cy="573088"/>
          </a:xfrm>
          <a:prstGeom prst="rect">
            <a:avLst/>
          </a:prstGeom>
        </p:spPr>
        <p:txBody>
          <a:bodyPr spcFirstLastPara="1" wrap="square" lIns="0" tIns="0" rIns="0" bIns="0" anchor="b" anchorCtr="0">
            <a:noAutofit/>
          </a:bodyPr>
          <a:lstStyle/>
          <a:p>
            <a:pPr lvl="0"/>
            <a:r>
              <a:rPr lang="vi-VN" sz="2000" b="1" dirty="0"/>
              <a:t>Câu 1:</a:t>
            </a:r>
            <a:r>
              <a:rPr lang="vi-VN" sz="2000" dirty="0"/>
              <a:t> Trong những việc sau việc nào cần đến Ủy ban nhân dân xã (phường) để giải quyết?</a:t>
            </a:r>
            <a:endParaRPr sz="2000" dirty="0"/>
          </a:p>
        </p:txBody>
      </p:sp>
      <p:sp>
        <p:nvSpPr>
          <p:cNvPr id="2696" name="Google Shape;2696;p105"/>
          <p:cNvSpPr/>
          <p:nvPr/>
        </p:nvSpPr>
        <p:spPr>
          <a:xfrm>
            <a:off x="2027049" y="3961452"/>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5"/>
          <p:cNvSpPr/>
          <p:nvPr/>
        </p:nvSpPr>
        <p:spPr>
          <a:xfrm>
            <a:off x="1055204" y="2043826"/>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5"/>
          <p:cNvSpPr/>
          <p:nvPr/>
        </p:nvSpPr>
        <p:spPr>
          <a:xfrm>
            <a:off x="571978" y="3025544"/>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5"/>
          <p:cNvSpPr/>
          <p:nvPr/>
        </p:nvSpPr>
        <p:spPr>
          <a:xfrm>
            <a:off x="1163126" y="3840023"/>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5"/>
          <p:cNvSpPr/>
          <p:nvPr/>
        </p:nvSpPr>
        <p:spPr>
          <a:xfrm>
            <a:off x="1800263" y="4419444"/>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5"/>
          <p:cNvSpPr/>
          <p:nvPr/>
        </p:nvSpPr>
        <p:spPr>
          <a:xfrm rot="10800000">
            <a:off x="7227478" y="1229370"/>
            <a:ext cx="90600" cy="107163"/>
          </a:xfrm>
          <a:custGeom>
            <a:avLst/>
            <a:gdLst/>
            <a:ahLst/>
            <a:cxnLst/>
            <a:rect l="l" t="t" r="r" b="b"/>
            <a:pathLst>
              <a:path w="3282" h="3882" extrusionOk="0">
                <a:moveTo>
                  <a:pt x="1655" y="1"/>
                </a:moveTo>
                <a:lnTo>
                  <a:pt x="1084" y="1285"/>
                </a:lnTo>
                <a:lnTo>
                  <a:pt x="0" y="1970"/>
                </a:lnTo>
                <a:lnTo>
                  <a:pt x="1084" y="2597"/>
                </a:lnTo>
                <a:lnTo>
                  <a:pt x="1655" y="3881"/>
                </a:lnTo>
                <a:lnTo>
                  <a:pt x="2254" y="2597"/>
                </a:lnTo>
                <a:lnTo>
                  <a:pt x="3281" y="1970"/>
                </a:lnTo>
                <a:lnTo>
                  <a:pt x="2254" y="1285"/>
                </a:lnTo>
                <a:lnTo>
                  <a:pt x="16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05"/>
          <p:cNvSpPr/>
          <p:nvPr/>
        </p:nvSpPr>
        <p:spPr>
          <a:xfrm rot="10800000">
            <a:off x="7835338" y="2043833"/>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05"/>
          <p:cNvSpPr/>
          <p:nvPr/>
        </p:nvSpPr>
        <p:spPr>
          <a:xfrm rot="10800000">
            <a:off x="8363514" y="1474390"/>
            <a:ext cx="197735" cy="235526"/>
          </a:xfrm>
          <a:custGeom>
            <a:avLst/>
            <a:gdLst/>
            <a:ahLst/>
            <a:cxnLst/>
            <a:rect l="l" t="t" r="r" b="b"/>
            <a:pathLst>
              <a:path w="7163" h="8532" extrusionOk="0">
                <a:moveTo>
                  <a:pt x="3567" y="0"/>
                </a:moveTo>
                <a:lnTo>
                  <a:pt x="2283" y="2853"/>
                </a:lnTo>
                <a:lnTo>
                  <a:pt x="1" y="4280"/>
                </a:lnTo>
                <a:lnTo>
                  <a:pt x="2283" y="5678"/>
                </a:lnTo>
                <a:lnTo>
                  <a:pt x="3567" y="8531"/>
                </a:lnTo>
                <a:lnTo>
                  <a:pt x="4851" y="5678"/>
                </a:lnTo>
                <a:lnTo>
                  <a:pt x="7162" y="4280"/>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5"/>
          <p:cNvSpPr/>
          <p:nvPr/>
        </p:nvSpPr>
        <p:spPr>
          <a:xfrm rot="10800000">
            <a:off x="8092174" y="1122227"/>
            <a:ext cx="89827" cy="107135"/>
          </a:xfrm>
          <a:custGeom>
            <a:avLst/>
            <a:gdLst/>
            <a:ahLst/>
            <a:cxnLst/>
            <a:rect l="l" t="t" r="r" b="b"/>
            <a:pathLst>
              <a:path w="3254" h="3881" extrusionOk="0">
                <a:moveTo>
                  <a:pt x="1656" y="0"/>
                </a:moveTo>
                <a:lnTo>
                  <a:pt x="1028" y="1313"/>
                </a:lnTo>
                <a:lnTo>
                  <a:pt x="1" y="1940"/>
                </a:lnTo>
                <a:lnTo>
                  <a:pt x="1028" y="2597"/>
                </a:lnTo>
                <a:lnTo>
                  <a:pt x="1656" y="3881"/>
                </a:lnTo>
                <a:lnTo>
                  <a:pt x="2226" y="2597"/>
                </a:lnTo>
                <a:lnTo>
                  <a:pt x="3253" y="1940"/>
                </a:lnTo>
                <a:lnTo>
                  <a:pt x="2226" y="1313"/>
                </a:lnTo>
                <a:lnTo>
                  <a:pt x="1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5"/>
          <p:cNvSpPr/>
          <p:nvPr/>
        </p:nvSpPr>
        <p:spPr>
          <a:xfrm rot="10800000">
            <a:off x="4442873" y="932387"/>
            <a:ext cx="159916" cy="189840"/>
          </a:xfrm>
          <a:custGeom>
            <a:avLst/>
            <a:gdLst/>
            <a:ahLst/>
            <a:cxnLst/>
            <a:rect l="l" t="t" r="r" b="b"/>
            <a:pathLst>
              <a:path w="5793" h="6877" extrusionOk="0">
                <a:moveTo>
                  <a:pt x="2911" y="0"/>
                </a:moveTo>
                <a:lnTo>
                  <a:pt x="1883" y="2283"/>
                </a:lnTo>
                <a:lnTo>
                  <a:pt x="0" y="3424"/>
                </a:lnTo>
                <a:lnTo>
                  <a:pt x="1883" y="4566"/>
                </a:lnTo>
                <a:lnTo>
                  <a:pt x="2911" y="6877"/>
                </a:lnTo>
                <a:lnTo>
                  <a:pt x="3938" y="4566"/>
                </a:lnTo>
                <a:lnTo>
                  <a:pt x="5792" y="3424"/>
                </a:lnTo>
                <a:lnTo>
                  <a:pt x="3938" y="2283"/>
                </a:lnTo>
                <a:lnTo>
                  <a:pt x="29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p:cNvSpPr/>
          <p:nvPr/>
        </p:nvSpPr>
        <p:spPr>
          <a:xfrm>
            <a:off x="1120863" y="1306651"/>
            <a:ext cx="6803937" cy="3170099"/>
          </a:xfrm>
          <a:prstGeom prst="rect">
            <a:avLst/>
          </a:prstGeom>
        </p:spPr>
        <p:txBody>
          <a:bodyPr wrap="square">
            <a:spAutoFit/>
          </a:bodyPr>
          <a:lstStyle/>
          <a:p>
            <a:r>
              <a:rPr lang="vi-VN" sz="2000" dirty="0">
                <a:solidFill>
                  <a:schemeClr val="accent3"/>
                </a:solidFill>
                <a:latin typeface="+mj-lt"/>
              </a:rPr>
              <a:t>a. Đăng kí tạm trú cho khách ở lại qua đêm.</a:t>
            </a:r>
          </a:p>
          <a:p>
            <a:r>
              <a:rPr lang="vi-VN" sz="2000" dirty="0" smtClean="0">
                <a:solidFill>
                  <a:schemeClr val="accent3"/>
                </a:solidFill>
                <a:latin typeface="+mj-lt"/>
              </a:rPr>
              <a:t>b. Cấp giấy khai sinh cho em bé.</a:t>
            </a:r>
          </a:p>
          <a:p>
            <a:r>
              <a:rPr lang="vi-VN" sz="2000" dirty="0" smtClean="0">
                <a:solidFill>
                  <a:schemeClr val="accent3"/>
                </a:solidFill>
                <a:latin typeface="+mj-lt"/>
              </a:rPr>
              <a:t>c</a:t>
            </a:r>
            <a:r>
              <a:rPr lang="vi-VN" sz="2000" dirty="0">
                <a:solidFill>
                  <a:schemeClr val="accent3"/>
                </a:solidFill>
                <a:latin typeface="+mj-lt"/>
              </a:rPr>
              <a:t>. Xác nhận hộ khẩu để đi học, đi làm, ...</a:t>
            </a:r>
          </a:p>
          <a:p>
            <a:r>
              <a:rPr lang="vi-VN" sz="2000" dirty="0">
                <a:solidFill>
                  <a:schemeClr val="accent3"/>
                </a:solidFill>
                <a:latin typeface="+mj-lt"/>
              </a:rPr>
              <a:t>d. Tổ chức các đợt tiêm vác – xin phòng bệnh cho trẻ em.</a:t>
            </a:r>
          </a:p>
          <a:p>
            <a:r>
              <a:rPr lang="vi-VN" sz="2000" dirty="0">
                <a:solidFill>
                  <a:schemeClr val="accent3"/>
                </a:solidFill>
                <a:latin typeface="+mj-lt"/>
              </a:rPr>
              <a:t>đ. Tổ chức giúp đỡ các gia đình có hoàn cảnh khó khăn.</a:t>
            </a:r>
          </a:p>
          <a:p>
            <a:r>
              <a:rPr lang="vi-VN" sz="2000" dirty="0">
                <a:solidFill>
                  <a:schemeClr val="accent3"/>
                </a:solidFill>
                <a:latin typeface="+mj-lt"/>
              </a:rPr>
              <a:t>e. Xây dựng trường học, điểm vui chơi cho trẻ em, trạm ý tế, ...</a:t>
            </a:r>
          </a:p>
          <a:p>
            <a:r>
              <a:rPr lang="vi-VN" sz="2000" dirty="0">
                <a:solidFill>
                  <a:schemeClr val="accent3"/>
                </a:solidFill>
                <a:latin typeface="+mj-lt"/>
              </a:rPr>
              <a:t>g. Mừng thọ người già.</a:t>
            </a:r>
          </a:p>
          <a:p>
            <a:r>
              <a:rPr lang="vi-VN" sz="2000" dirty="0">
                <a:solidFill>
                  <a:schemeClr val="accent3"/>
                </a:solidFill>
                <a:latin typeface="+mj-lt"/>
              </a:rPr>
              <a:t>h. Tổng vệ sinh làng xóm, phố phường.</a:t>
            </a:r>
          </a:p>
          <a:p>
            <a:r>
              <a:rPr lang="vi-VN" sz="2000" dirty="0">
                <a:solidFill>
                  <a:schemeClr val="accent3"/>
                </a:solidFill>
                <a:latin typeface="+mj-lt"/>
              </a:rPr>
              <a:t>i. Tổ chức các hoạt động khuyến học (khen thưởng học sinh giỏi, trao học bổng cho học sinh nghèo vượt khó, …)</a:t>
            </a:r>
          </a:p>
        </p:txBody>
      </p:sp>
      <p:pic>
        <p:nvPicPr>
          <p:cNvPr id="1028" name="Picture 4" descr="Cartoon Police Officer Public Security Crime, PNG, 912x1855px, Cartoon,  Academician, Baton, Boy, Crime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6912" y="1962150"/>
            <a:ext cx="1433204" cy="291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143000" y="16573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Oval 17"/>
          <p:cNvSpPr/>
          <p:nvPr/>
        </p:nvSpPr>
        <p:spPr>
          <a:xfrm>
            <a:off x="1143000" y="19621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Oval 18"/>
          <p:cNvSpPr/>
          <p:nvPr/>
        </p:nvSpPr>
        <p:spPr>
          <a:xfrm>
            <a:off x="1143000" y="25717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Oval 19"/>
          <p:cNvSpPr/>
          <p:nvPr/>
        </p:nvSpPr>
        <p:spPr>
          <a:xfrm>
            <a:off x="1143000" y="28765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Oval 20"/>
          <p:cNvSpPr/>
          <p:nvPr/>
        </p:nvSpPr>
        <p:spPr>
          <a:xfrm>
            <a:off x="1143000" y="37909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6"/>
                                        </p:tgtEl>
                                        <p:attrNameLst>
                                          <p:attrName>style.visibility</p:attrName>
                                        </p:attrNameLst>
                                      </p:cBhvr>
                                      <p:to>
                                        <p:strVal val="visible"/>
                                      </p:to>
                                    </p:set>
                                    <p:animEffect transition="in" filter="fade">
                                      <p:cBhvr>
                                        <p:cTn id="7" dur="1000"/>
                                        <p:tgtEl>
                                          <p:spTgt spid="2696"/>
                                        </p:tgtEl>
                                      </p:cBhvr>
                                    </p:animEffect>
                                  </p:childTnLst>
                                </p:cTn>
                              </p:par>
                              <p:par>
                                <p:cTn id="8" presetID="10" presetClass="entr" presetSubtype="0" fill="hold" nodeType="withEffect">
                                  <p:stCondLst>
                                    <p:cond delay="0"/>
                                  </p:stCondLst>
                                  <p:childTnLst>
                                    <p:set>
                                      <p:cBhvr>
                                        <p:cTn id="9" dur="1" fill="hold">
                                          <p:stCondLst>
                                            <p:cond delay="0"/>
                                          </p:stCondLst>
                                        </p:cTn>
                                        <p:tgtEl>
                                          <p:spTgt spid="2697"/>
                                        </p:tgtEl>
                                        <p:attrNameLst>
                                          <p:attrName>style.visibility</p:attrName>
                                        </p:attrNameLst>
                                      </p:cBhvr>
                                      <p:to>
                                        <p:strVal val="visible"/>
                                      </p:to>
                                    </p:set>
                                    <p:animEffect transition="in" filter="fade">
                                      <p:cBhvr>
                                        <p:cTn id="10" dur="1000"/>
                                        <p:tgtEl>
                                          <p:spTgt spid="2697"/>
                                        </p:tgtEl>
                                      </p:cBhvr>
                                    </p:animEffect>
                                  </p:childTnLst>
                                </p:cTn>
                              </p:par>
                              <p:par>
                                <p:cTn id="11" presetID="10" presetClass="entr" presetSubtype="0" fill="hold" nodeType="withEffect">
                                  <p:stCondLst>
                                    <p:cond delay="0"/>
                                  </p:stCondLst>
                                  <p:childTnLst>
                                    <p:set>
                                      <p:cBhvr>
                                        <p:cTn id="12" dur="1" fill="hold">
                                          <p:stCondLst>
                                            <p:cond delay="0"/>
                                          </p:stCondLst>
                                        </p:cTn>
                                        <p:tgtEl>
                                          <p:spTgt spid="2698"/>
                                        </p:tgtEl>
                                        <p:attrNameLst>
                                          <p:attrName>style.visibility</p:attrName>
                                        </p:attrNameLst>
                                      </p:cBhvr>
                                      <p:to>
                                        <p:strVal val="visible"/>
                                      </p:to>
                                    </p:set>
                                    <p:animEffect transition="in" filter="fade">
                                      <p:cBhvr>
                                        <p:cTn id="13" dur="1000"/>
                                        <p:tgtEl>
                                          <p:spTgt spid="2698"/>
                                        </p:tgtEl>
                                      </p:cBhvr>
                                    </p:animEffect>
                                  </p:childTnLst>
                                </p:cTn>
                              </p:par>
                              <p:par>
                                <p:cTn id="14" presetID="10" presetClass="entr" presetSubtype="0" fill="hold" nodeType="withEffect">
                                  <p:stCondLst>
                                    <p:cond delay="0"/>
                                  </p:stCondLst>
                                  <p:childTnLst>
                                    <p:set>
                                      <p:cBhvr>
                                        <p:cTn id="15" dur="1" fill="hold">
                                          <p:stCondLst>
                                            <p:cond delay="0"/>
                                          </p:stCondLst>
                                        </p:cTn>
                                        <p:tgtEl>
                                          <p:spTgt spid="2699"/>
                                        </p:tgtEl>
                                        <p:attrNameLst>
                                          <p:attrName>style.visibility</p:attrName>
                                        </p:attrNameLst>
                                      </p:cBhvr>
                                      <p:to>
                                        <p:strVal val="visible"/>
                                      </p:to>
                                    </p:set>
                                    <p:animEffect transition="in" filter="fade">
                                      <p:cBhvr>
                                        <p:cTn id="16" dur="1000"/>
                                        <p:tgtEl>
                                          <p:spTgt spid="2699"/>
                                        </p:tgtEl>
                                      </p:cBhvr>
                                    </p:animEffect>
                                  </p:childTnLst>
                                </p:cTn>
                              </p:par>
                              <p:par>
                                <p:cTn id="17" presetID="10" presetClass="entr" presetSubtype="0" fill="hold" nodeType="withEffect">
                                  <p:stCondLst>
                                    <p:cond delay="0"/>
                                  </p:stCondLst>
                                  <p:childTnLst>
                                    <p:set>
                                      <p:cBhvr>
                                        <p:cTn id="18" dur="1" fill="hold">
                                          <p:stCondLst>
                                            <p:cond delay="0"/>
                                          </p:stCondLst>
                                        </p:cTn>
                                        <p:tgtEl>
                                          <p:spTgt spid="2700"/>
                                        </p:tgtEl>
                                        <p:attrNameLst>
                                          <p:attrName>style.visibility</p:attrName>
                                        </p:attrNameLst>
                                      </p:cBhvr>
                                      <p:to>
                                        <p:strVal val="visible"/>
                                      </p:to>
                                    </p:set>
                                    <p:animEffect transition="in" filter="fade">
                                      <p:cBhvr>
                                        <p:cTn id="19" dur="1000"/>
                                        <p:tgtEl>
                                          <p:spTgt spid="2700"/>
                                        </p:tgtEl>
                                      </p:cBhvr>
                                    </p:animEffect>
                                  </p:childTnLst>
                                </p:cTn>
                              </p:par>
                              <p:par>
                                <p:cTn id="20" presetID="10" presetClass="entr" presetSubtype="0" fill="hold" nodeType="withEffect">
                                  <p:stCondLst>
                                    <p:cond delay="0"/>
                                  </p:stCondLst>
                                  <p:childTnLst>
                                    <p:set>
                                      <p:cBhvr>
                                        <p:cTn id="21" dur="1" fill="hold">
                                          <p:stCondLst>
                                            <p:cond delay="0"/>
                                          </p:stCondLst>
                                        </p:cTn>
                                        <p:tgtEl>
                                          <p:spTgt spid="2701"/>
                                        </p:tgtEl>
                                        <p:attrNameLst>
                                          <p:attrName>style.visibility</p:attrName>
                                        </p:attrNameLst>
                                      </p:cBhvr>
                                      <p:to>
                                        <p:strVal val="visible"/>
                                      </p:to>
                                    </p:set>
                                    <p:animEffect transition="in" filter="fade">
                                      <p:cBhvr>
                                        <p:cTn id="22" dur="1000"/>
                                        <p:tgtEl>
                                          <p:spTgt spid="2701"/>
                                        </p:tgtEl>
                                      </p:cBhvr>
                                    </p:animEffect>
                                  </p:childTnLst>
                                </p:cTn>
                              </p:par>
                              <p:par>
                                <p:cTn id="23" presetID="10" presetClass="entr" presetSubtype="0" fill="hold" nodeType="withEffect">
                                  <p:stCondLst>
                                    <p:cond delay="0"/>
                                  </p:stCondLst>
                                  <p:childTnLst>
                                    <p:set>
                                      <p:cBhvr>
                                        <p:cTn id="24" dur="1" fill="hold">
                                          <p:stCondLst>
                                            <p:cond delay="0"/>
                                          </p:stCondLst>
                                        </p:cTn>
                                        <p:tgtEl>
                                          <p:spTgt spid="2703"/>
                                        </p:tgtEl>
                                        <p:attrNameLst>
                                          <p:attrName>style.visibility</p:attrName>
                                        </p:attrNameLst>
                                      </p:cBhvr>
                                      <p:to>
                                        <p:strVal val="visible"/>
                                      </p:to>
                                    </p:set>
                                    <p:animEffect transition="in" filter="fade">
                                      <p:cBhvr>
                                        <p:cTn id="25" dur="1000"/>
                                        <p:tgtEl>
                                          <p:spTgt spid="2703"/>
                                        </p:tgtEl>
                                      </p:cBhvr>
                                    </p:animEffect>
                                  </p:childTnLst>
                                </p:cTn>
                              </p:par>
                              <p:par>
                                <p:cTn id="26" presetID="10" presetClass="entr" presetSubtype="0" fill="hold" nodeType="withEffect">
                                  <p:stCondLst>
                                    <p:cond delay="0"/>
                                  </p:stCondLst>
                                  <p:childTnLst>
                                    <p:set>
                                      <p:cBhvr>
                                        <p:cTn id="27" dur="1" fill="hold">
                                          <p:stCondLst>
                                            <p:cond delay="0"/>
                                          </p:stCondLst>
                                        </p:cTn>
                                        <p:tgtEl>
                                          <p:spTgt spid="2704"/>
                                        </p:tgtEl>
                                        <p:attrNameLst>
                                          <p:attrName>style.visibility</p:attrName>
                                        </p:attrNameLst>
                                      </p:cBhvr>
                                      <p:to>
                                        <p:strVal val="visible"/>
                                      </p:to>
                                    </p:set>
                                    <p:animEffect transition="in" filter="fade">
                                      <p:cBhvr>
                                        <p:cTn id="28" dur="1000"/>
                                        <p:tgtEl>
                                          <p:spTgt spid="2704"/>
                                        </p:tgtEl>
                                      </p:cBhvr>
                                    </p:animEffect>
                                  </p:childTnLst>
                                </p:cTn>
                              </p:par>
                              <p:par>
                                <p:cTn id="29" presetID="10" presetClass="entr" presetSubtype="0" fill="hold" nodeType="withEffect">
                                  <p:stCondLst>
                                    <p:cond delay="0"/>
                                  </p:stCondLst>
                                  <p:childTnLst>
                                    <p:set>
                                      <p:cBhvr>
                                        <p:cTn id="30" dur="1" fill="hold">
                                          <p:stCondLst>
                                            <p:cond delay="0"/>
                                          </p:stCondLst>
                                        </p:cTn>
                                        <p:tgtEl>
                                          <p:spTgt spid="2705"/>
                                        </p:tgtEl>
                                        <p:attrNameLst>
                                          <p:attrName>style.visibility</p:attrName>
                                        </p:attrNameLst>
                                      </p:cBhvr>
                                      <p:to>
                                        <p:strVal val="visible"/>
                                      </p:to>
                                    </p:set>
                                    <p:animEffect transition="in" filter="fade">
                                      <p:cBhvr>
                                        <p:cTn id="31" dur="1000"/>
                                        <p:tgtEl>
                                          <p:spTgt spid="2705"/>
                                        </p:tgtEl>
                                      </p:cBhvr>
                                    </p:animEffect>
                                  </p:childTnLst>
                                </p:cTn>
                              </p:par>
                              <p:par>
                                <p:cTn id="32" presetID="10" presetClass="entr" presetSubtype="0" fill="hold" nodeType="withEffect">
                                  <p:stCondLst>
                                    <p:cond delay="0"/>
                                  </p:stCondLst>
                                  <p:childTnLst>
                                    <p:set>
                                      <p:cBhvr>
                                        <p:cTn id="33" dur="1" fill="hold">
                                          <p:stCondLst>
                                            <p:cond delay="0"/>
                                          </p:stCondLst>
                                        </p:cTn>
                                        <p:tgtEl>
                                          <p:spTgt spid="2702"/>
                                        </p:tgtEl>
                                        <p:attrNameLst>
                                          <p:attrName>style.visibility</p:attrName>
                                        </p:attrNameLst>
                                      </p:cBhvr>
                                      <p:to>
                                        <p:strVal val="visible"/>
                                      </p:to>
                                    </p:set>
                                    <p:animEffect transition="in" filter="fade">
                                      <p:cBhvr>
                                        <p:cTn id="34" dur="1000"/>
                                        <p:tgtEl>
                                          <p:spTgt spid="270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689"/>
                                        </p:tgtEl>
                                        <p:attrNameLst>
                                          <p:attrName>style.visibility</p:attrName>
                                        </p:attrNameLst>
                                      </p:cBhvr>
                                      <p:to>
                                        <p:strVal val="visible"/>
                                      </p:to>
                                    </p:set>
                                    <p:animEffect transition="in" filter="fade">
                                      <p:cBhvr>
                                        <p:cTn id="39" dur="1000"/>
                                        <p:tgtEl>
                                          <p:spTgt spid="2689"/>
                                        </p:tgtEl>
                                      </p:cBhvr>
                                    </p:animEffect>
                                    <p:anim calcmode="lin" valueType="num">
                                      <p:cBhvr>
                                        <p:cTn id="40" dur="1000" fill="hold"/>
                                        <p:tgtEl>
                                          <p:spTgt spid="2689"/>
                                        </p:tgtEl>
                                        <p:attrNameLst>
                                          <p:attrName>ppt_x</p:attrName>
                                        </p:attrNameLst>
                                      </p:cBhvr>
                                      <p:tavLst>
                                        <p:tav tm="0">
                                          <p:val>
                                            <p:strVal val="#ppt_x"/>
                                          </p:val>
                                        </p:tav>
                                        <p:tav tm="100000">
                                          <p:val>
                                            <p:strVal val="#ppt_x"/>
                                          </p:val>
                                        </p:tav>
                                      </p:tavLst>
                                    </p:anim>
                                    <p:anim calcmode="lin" valueType="num">
                                      <p:cBhvr>
                                        <p:cTn id="41" dur="1000" fill="hold"/>
                                        <p:tgtEl>
                                          <p:spTgt spid="268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 calcmode="lin" valueType="num">
                                      <p:cBhvr additive="base">
                                        <p:cTn id="4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 calcmode="lin" valueType="num">
                                      <p:cBhvr additive="base">
                                        <p:cTn id="5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 calcmode="lin" valueType="num">
                                      <p:cBhvr additive="base">
                                        <p:cTn id="5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 calcmode="lin" valueType="num">
                                      <p:cBhvr additive="base">
                                        <p:cTn id="6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 calcmode="lin" valueType="num">
                                      <p:cBhvr additive="base">
                                        <p:cTn id="7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6">
                                            <p:txEl>
                                              <p:pRg st="5" end="5"/>
                                            </p:txEl>
                                          </p:spTgt>
                                        </p:tgtEl>
                                        <p:attrNameLst>
                                          <p:attrName>style.visibility</p:attrName>
                                        </p:attrNameLst>
                                      </p:cBhvr>
                                      <p:to>
                                        <p:strVal val="visible"/>
                                      </p:to>
                                    </p:set>
                                    <p:anim calcmode="lin" valueType="num">
                                      <p:cBhvr additive="base">
                                        <p:cTn id="7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6">
                                            <p:txEl>
                                              <p:pRg st="6" end="6"/>
                                            </p:txEl>
                                          </p:spTgt>
                                        </p:tgtEl>
                                        <p:attrNameLst>
                                          <p:attrName>style.visibility</p:attrName>
                                        </p:attrNameLst>
                                      </p:cBhvr>
                                      <p:to>
                                        <p:strVal val="visible"/>
                                      </p:to>
                                    </p:set>
                                    <p:anim calcmode="lin" valueType="num">
                                      <p:cBhvr additive="base">
                                        <p:cTn id="8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6">
                                            <p:txEl>
                                              <p:pRg st="7" end="7"/>
                                            </p:txEl>
                                          </p:spTgt>
                                        </p:tgtEl>
                                        <p:attrNameLst>
                                          <p:attrName>style.visibility</p:attrName>
                                        </p:attrNameLst>
                                      </p:cBhvr>
                                      <p:to>
                                        <p:strVal val="visible"/>
                                      </p:to>
                                    </p:set>
                                    <p:anim calcmode="lin" valueType="num">
                                      <p:cBhvr additive="base">
                                        <p:cTn id="8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6">
                                            <p:txEl>
                                              <p:pRg st="8" end="8"/>
                                            </p:txEl>
                                          </p:spTgt>
                                        </p:tgtEl>
                                        <p:attrNameLst>
                                          <p:attrName>style.visibility</p:attrName>
                                        </p:attrNameLst>
                                      </p:cBhvr>
                                      <p:to>
                                        <p:strVal val="visible"/>
                                      </p:to>
                                    </p:set>
                                    <p:anim calcmode="lin" valueType="num">
                                      <p:cBhvr additive="base">
                                        <p:cTn id="94"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anim calcmode="lin" valueType="num">
                                      <p:cBhvr additive="base">
                                        <p:cTn id="100" dur="500" fill="hold"/>
                                        <p:tgtEl>
                                          <p:spTgt spid="3"/>
                                        </p:tgtEl>
                                        <p:attrNameLst>
                                          <p:attrName>ppt_x</p:attrName>
                                        </p:attrNameLst>
                                      </p:cBhvr>
                                      <p:tavLst>
                                        <p:tav tm="0">
                                          <p:val>
                                            <p:strVal val="#ppt_x"/>
                                          </p:val>
                                        </p:tav>
                                        <p:tav tm="100000">
                                          <p:val>
                                            <p:strVal val="#ppt_x"/>
                                          </p:val>
                                        </p:tav>
                                      </p:tavLst>
                                    </p:anim>
                                    <p:anim calcmode="lin" valueType="num">
                                      <p:cBhvr additive="base">
                                        <p:cTn id="10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ppt_x"/>
                                          </p:val>
                                        </p:tav>
                                        <p:tav tm="100000">
                                          <p:val>
                                            <p:strVal val="#ppt_x"/>
                                          </p:val>
                                        </p:tav>
                                      </p:tavLst>
                                    </p:anim>
                                    <p:anim calcmode="lin" valueType="num">
                                      <p:cBhvr additive="base">
                                        <p:cTn id="10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additive="base">
                                        <p:cTn id="112" dur="500" fill="hold"/>
                                        <p:tgtEl>
                                          <p:spTgt spid="19"/>
                                        </p:tgtEl>
                                        <p:attrNameLst>
                                          <p:attrName>ppt_x</p:attrName>
                                        </p:attrNameLst>
                                      </p:cBhvr>
                                      <p:tavLst>
                                        <p:tav tm="0">
                                          <p:val>
                                            <p:strVal val="#ppt_x"/>
                                          </p:val>
                                        </p:tav>
                                        <p:tav tm="100000">
                                          <p:val>
                                            <p:strVal val="#ppt_x"/>
                                          </p:val>
                                        </p:tav>
                                      </p:tavLst>
                                    </p:anim>
                                    <p:anim calcmode="lin" valueType="num">
                                      <p:cBhvr additive="base">
                                        <p:cTn id="1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additive="base">
                                        <p:cTn id="118" dur="500" fill="hold"/>
                                        <p:tgtEl>
                                          <p:spTgt spid="20"/>
                                        </p:tgtEl>
                                        <p:attrNameLst>
                                          <p:attrName>ppt_x</p:attrName>
                                        </p:attrNameLst>
                                      </p:cBhvr>
                                      <p:tavLst>
                                        <p:tav tm="0">
                                          <p:val>
                                            <p:strVal val="#ppt_x"/>
                                          </p:val>
                                        </p:tav>
                                        <p:tav tm="100000">
                                          <p:val>
                                            <p:strVal val="#ppt_x"/>
                                          </p:val>
                                        </p:tav>
                                      </p:tavLst>
                                    </p:anim>
                                    <p:anim calcmode="lin" valueType="num">
                                      <p:cBhvr additive="base">
                                        <p:cTn id="1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21"/>
                                        </p:tgtEl>
                                        <p:attrNameLst>
                                          <p:attrName>style.visibility</p:attrName>
                                        </p:attrNameLst>
                                      </p:cBhvr>
                                      <p:to>
                                        <p:strVal val="visible"/>
                                      </p:to>
                                    </p:set>
                                    <p:anim calcmode="lin" valueType="num">
                                      <p:cBhvr additive="base">
                                        <p:cTn id="124" dur="500" fill="hold"/>
                                        <p:tgtEl>
                                          <p:spTgt spid="21"/>
                                        </p:tgtEl>
                                        <p:attrNameLst>
                                          <p:attrName>ppt_x</p:attrName>
                                        </p:attrNameLst>
                                      </p:cBhvr>
                                      <p:tavLst>
                                        <p:tav tm="0">
                                          <p:val>
                                            <p:strVal val="#ppt_x"/>
                                          </p:val>
                                        </p:tav>
                                        <p:tav tm="100000">
                                          <p:val>
                                            <p:strVal val="#ppt_x"/>
                                          </p:val>
                                        </p:tav>
                                      </p:tavLst>
                                    </p:anim>
                                    <p:anim calcmode="lin" valueType="num">
                                      <p:cBhvr additive="base">
                                        <p:cTn id="1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9" grpId="0"/>
      <p:bldP spid="3"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89;p105"/>
          <p:cNvSpPr txBox="1">
            <a:spLocks/>
          </p:cNvSpPr>
          <p:nvPr/>
        </p:nvSpPr>
        <p:spPr>
          <a:xfrm>
            <a:off x="705963" y="466230"/>
            <a:ext cx="7718425" cy="57308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Vazirmatn Black"/>
              <a:buNone/>
              <a:defRPr sz="2800" b="0" i="0" u="none" strike="noStrike" cap="none">
                <a:solidFill>
                  <a:schemeClr val="accent2"/>
                </a:solidFill>
                <a:latin typeface="Vazirmatn Black"/>
                <a:ea typeface="Vazirmatn Black"/>
                <a:cs typeface="Vazirmatn Black"/>
                <a:sym typeface="Vazirmatn Black"/>
              </a:defRPr>
            </a:lvl1pPr>
            <a:lvl2pPr marR="0" lvl="1"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2800"/>
              <a:buFont typeface="Passion One"/>
              <a:buNone/>
              <a:defRPr sz="2800" b="1" i="0" u="none" strike="noStrike" cap="none">
                <a:solidFill>
                  <a:schemeClr val="dk1"/>
                </a:solidFill>
                <a:latin typeface="Passion One"/>
                <a:ea typeface="Passion One"/>
                <a:cs typeface="Passion One"/>
                <a:sym typeface="Passion One"/>
              </a:defRPr>
            </a:lvl9pPr>
          </a:lstStyle>
          <a:p>
            <a:r>
              <a:rPr lang="en-US" sz="2000" dirty="0" err="1" smtClean="0"/>
              <a:t>Câu</a:t>
            </a:r>
            <a:r>
              <a:rPr lang="en-US" sz="2000" dirty="0" smtClean="0"/>
              <a:t> 2: </a:t>
            </a:r>
            <a:r>
              <a:rPr lang="vi-VN" sz="2000" dirty="0" smtClean="0"/>
              <a:t>Những </a:t>
            </a:r>
            <a:r>
              <a:rPr lang="vi-VN" sz="2000" dirty="0"/>
              <a:t>hành vi, việc làm nào dưới đây là phù hợp khi đến Ủy ban nhân dân xã (phường):</a:t>
            </a:r>
            <a:endParaRPr lang="vi-VN" sz="2000" dirty="0"/>
          </a:p>
        </p:txBody>
      </p:sp>
      <p:sp>
        <p:nvSpPr>
          <p:cNvPr id="4" name="Rectangle 3"/>
          <p:cNvSpPr/>
          <p:nvPr/>
        </p:nvSpPr>
        <p:spPr>
          <a:xfrm>
            <a:off x="708613" y="1352550"/>
            <a:ext cx="7890988" cy="1815882"/>
          </a:xfrm>
          <a:prstGeom prst="rect">
            <a:avLst/>
          </a:prstGeom>
        </p:spPr>
        <p:txBody>
          <a:bodyPr wrap="square">
            <a:spAutoFit/>
          </a:bodyPr>
          <a:lstStyle/>
          <a:p>
            <a:r>
              <a:rPr lang="vi-VN" sz="2800" dirty="0">
                <a:solidFill>
                  <a:schemeClr val="accent3"/>
                </a:solidFill>
                <a:latin typeface="+mj-lt"/>
              </a:rPr>
              <a:t>a) Nói chuyện to trong phòng làm việc.</a:t>
            </a:r>
          </a:p>
          <a:p>
            <a:r>
              <a:rPr lang="vi-VN" sz="2800" dirty="0">
                <a:solidFill>
                  <a:schemeClr val="accent3"/>
                </a:solidFill>
                <a:latin typeface="+mj-lt"/>
              </a:rPr>
              <a:t>b) Chào hỏi khi gặp các bác cán bộ Ủy ban nhân dân xã (phường).</a:t>
            </a:r>
          </a:p>
          <a:p>
            <a:r>
              <a:rPr lang="vi-VN" sz="2800" dirty="0">
                <a:solidFill>
                  <a:schemeClr val="accent3"/>
                </a:solidFill>
                <a:latin typeface="+mj-lt"/>
              </a:rPr>
              <a:t>c) Xếp thứ tự để đợi giải quyết công việc.</a:t>
            </a:r>
          </a:p>
        </p:txBody>
      </p:sp>
      <p:pic>
        <p:nvPicPr>
          <p:cNvPr id="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391400" y="2265295"/>
            <a:ext cx="1483821" cy="2590800"/>
          </a:xfrm>
          <a:prstGeom prst="rect">
            <a:avLst/>
          </a:prstGeom>
        </p:spPr>
      </p:pic>
      <p:sp>
        <p:nvSpPr>
          <p:cNvPr id="6" name="Oval 5"/>
          <p:cNvSpPr/>
          <p:nvPr/>
        </p:nvSpPr>
        <p:spPr>
          <a:xfrm>
            <a:off x="762000" y="18859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762000" y="2800350"/>
            <a:ext cx="284674"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6460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3077" y="971550"/>
            <a:ext cx="3377849"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Good bye</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09601" y="2994314"/>
            <a:ext cx="4419600" cy="1808018"/>
          </a:xfrm>
          <a:prstGeom prst="rect">
            <a:avLst/>
          </a:prstGeom>
        </p:spPr>
      </p:pic>
    </p:spTree>
    <p:extLst>
      <p:ext uri="{BB962C8B-B14F-4D97-AF65-F5344CB8AC3E}">
        <p14:creationId xmlns:p14="http://schemas.microsoft.com/office/powerpoint/2010/main" val="5508716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D607FA-5F91-4836-B17D-4523BE9535FE}"/>
              </a:ext>
            </a:extLst>
          </p:cNvPr>
          <p:cNvPicPr>
            <a:picLocks noChangeAspect="1"/>
          </p:cNvPicPr>
          <p:nvPr/>
        </p:nvPicPr>
        <p:blipFill rotWithShape="1">
          <a:blip r:embed="rId4"/>
          <a:srcRect t="1112"/>
          <a:stretch/>
        </p:blipFill>
        <p:spPr>
          <a:xfrm>
            <a:off x="21187" y="0"/>
            <a:ext cx="9132338" cy="5143500"/>
          </a:xfrm>
          <a:prstGeom prst="rect">
            <a:avLst/>
          </a:prstGeom>
        </p:spPr>
      </p:pic>
      <p:sp>
        <p:nvSpPr>
          <p:cNvPr id="15" name="Rectangle: Rounded Corners 14">
            <a:hlinkClick r:id="rId5" action="ppaction://hlinksldjump"/>
            <a:extLst>
              <a:ext uri="{FF2B5EF4-FFF2-40B4-BE49-F238E27FC236}">
                <a16:creationId xmlns:a16="http://schemas.microsoft.com/office/drawing/2014/main" xmlns="" id="{5A4CE815-7A38-42CB-92B5-4AA610CBF76A}"/>
              </a:ext>
            </a:extLst>
          </p:cNvPr>
          <p:cNvSpPr/>
          <p:nvPr/>
        </p:nvSpPr>
        <p:spPr>
          <a:xfrm>
            <a:off x="3690778" y="3829051"/>
            <a:ext cx="1762444" cy="682073"/>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BẮT ĐẦU</a:t>
            </a:r>
          </a:p>
        </p:txBody>
      </p:sp>
      <p:pic>
        <p:nvPicPr>
          <p:cNvPr id="17" name="Picture 16">
            <a:extLst>
              <a:ext uri="{FF2B5EF4-FFF2-40B4-BE49-F238E27FC236}">
                <a16:creationId xmlns:a16="http://schemas.microsoft.com/office/drawing/2014/main" xmlns="" id="{8F04706F-B77F-46B3-88CF-5C4FFB438F8F}"/>
              </a:ext>
            </a:extLst>
          </p:cNvPr>
          <p:cNvPicPr>
            <a:picLocks noChangeAspect="1"/>
          </p:cNvPicPr>
          <p:nvPr/>
        </p:nvPicPr>
        <p:blipFill>
          <a:blip r:embed="rId6"/>
          <a:stretch>
            <a:fillRect/>
          </a:stretch>
        </p:blipFill>
        <p:spPr>
          <a:xfrm>
            <a:off x="0" y="285750"/>
            <a:ext cx="4501677" cy="5143500"/>
          </a:xfrm>
          <a:prstGeom prst="rect">
            <a:avLst/>
          </a:prstGeom>
        </p:spPr>
      </p:pic>
      <p:pic>
        <p:nvPicPr>
          <p:cNvPr id="31" name="Picture 30">
            <a:extLst>
              <a:ext uri="{FF2B5EF4-FFF2-40B4-BE49-F238E27FC236}">
                <a16:creationId xmlns:a16="http://schemas.microsoft.com/office/drawing/2014/main" xmlns="" id="{017BA04B-1F65-44F1-B88A-44263460671B}"/>
              </a:ext>
            </a:extLst>
          </p:cNvPr>
          <p:cNvPicPr>
            <a:picLocks noChangeAspect="1"/>
          </p:cNvPicPr>
          <p:nvPr/>
        </p:nvPicPr>
        <p:blipFill>
          <a:blip r:embed="rId7"/>
          <a:stretch>
            <a:fillRect/>
          </a:stretch>
        </p:blipFill>
        <p:spPr>
          <a:xfrm>
            <a:off x="3257551" y="715219"/>
            <a:ext cx="2798306" cy="3456731"/>
          </a:xfrm>
          <a:prstGeom prst="rect">
            <a:avLst/>
          </a:prstGeom>
        </p:spPr>
      </p:pic>
      <p:pic>
        <p:nvPicPr>
          <p:cNvPr id="32" name="Picture 31">
            <a:extLst>
              <a:ext uri="{FF2B5EF4-FFF2-40B4-BE49-F238E27FC236}">
                <a16:creationId xmlns:a16="http://schemas.microsoft.com/office/drawing/2014/main" xmlns="" id="{F11D8D22-3F2C-4761-B8F3-4F7191283D6B}"/>
              </a:ext>
            </a:extLst>
          </p:cNvPr>
          <p:cNvPicPr>
            <a:picLocks noChangeAspect="1"/>
          </p:cNvPicPr>
          <p:nvPr/>
        </p:nvPicPr>
        <p:blipFill>
          <a:blip r:embed="rId8"/>
          <a:stretch>
            <a:fillRect/>
          </a:stretch>
        </p:blipFill>
        <p:spPr>
          <a:xfrm>
            <a:off x="4972050" y="571500"/>
            <a:ext cx="4243184" cy="4435225"/>
          </a:xfrm>
          <a:prstGeom prst="rect">
            <a:avLst/>
          </a:prstGeom>
        </p:spPr>
      </p:pic>
      <p:pic>
        <p:nvPicPr>
          <p:cNvPr id="8" name="NhacnenTroCHoi">
            <a:hlinkClick r:id="" action="ppaction://media"/>
            <a:extLst>
              <a:ext uri="{FF2B5EF4-FFF2-40B4-BE49-F238E27FC236}">
                <a16:creationId xmlns:a16="http://schemas.microsoft.com/office/drawing/2014/main" xmlns=""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7300" y="404525"/>
            <a:ext cx="621388" cy="621388"/>
          </a:xfrm>
          <a:prstGeom prst="rect">
            <a:avLst/>
          </a:prstGeom>
        </p:spPr>
      </p:pic>
      <p:sp>
        <p:nvSpPr>
          <p:cNvPr id="4" name="TextBox 3">
            <a:extLst>
              <a:ext uri="{FF2B5EF4-FFF2-40B4-BE49-F238E27FC236}">
                <a16:creationId xmlns:a16="http://schemas.microsoft.com/office/drawing/2014/main" xmlns="" id="{48F51517-5DB5-4EBA-B3A5-7D1FB106CC0B}"/>
              </a:ext>
            </a:extLst>
          </p:cNvPr>
          <p:cNvSpPr txBox="1"/>
          <p:nvPr/>
        </p:nvSpPr>
        <p:spPr>
          <a:xfrm>
            <a:off x="-1314800" y="1200151"/>
            <a:ext cx="766235" cy="215444"/>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Tree>
    <p:extLst>
      <p:ext uri="{BB962C8B-B14F-4D97-AF65-F5344CB8AC3E}">
        <p14:creationId xmlns:p14="http://schemas.microsoft.com/office/powerpoint/2010/main" val="3791832743"/>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BA1CEB-275A-45CF-B8DD-210F781EBC5F}"/>
              </a:ext>
            </a:extLst>
          </p:cNvPr>
          <p:cNvPicPr>
            <a:picLocks noChangeAspect="1"/>
          </p:cNvPicPr>
          <p:nvPr/>
        </p:nvPicPr>
        <p:blipFill rotWithShape="1">
          <a:blip r:embed="rId2"/>
          <a:srcRect t="1112"/>
          <a:stretch/>
        </p:blipFill>
        <p:spPr>
          <a:xfrm>
            <a:off x="21187" y="0"/>
            <a:ext cx="9132338" cy="5143500"/>
          </a:xfrm>
          <a:prstGeom prst="rect">
            <a:avLst/>
          </a:prstGeom>
        </p:spPr>
      </p:pic>
      <p:grpSp>
        <p:nvGrpSpPr>
          <p:cNvPr id="8" name="Group 7">
            <a:extLst>
              <a:ext uri="{FF2B5EF4-FFF2-40B4-BE49-F238E27FC236}">
                <a16:creationId xmlns:a16="http://schemas.microsoft.com/office/drawing/2014/main" xmlns="" id="{7D34E809-AB9A-437B-B6CF-573B0B77E85E}"/>
              </a:ext>
            </a:extLst>
          </p:cNvPr>
          <p:cNvGrpSpPr/>
          <p:nvPr/>
        </p:nvGrpSpPr>
        <p:grpSpPr>
          <a:xfrm>
            <a:off x="832091" y="417357"/>
            <a:ext cx="7479818" cy="4440394"/>
            <a:chOff x="-113416" y="656520"/>
            <a:chExt cx="7468320" cy="4433568"/>
          </a:xfrm>
        </p:grpSpPr>
        <p:pic>
          <p:nvPicPr>
            <p:cNvPr id="9" name="Picture 8">
              <a:extLst>
                <a:ext uri="{FF2B5EF4-FFF2-40B4-BE49-F238E27FC236}">
                  <a16:creationId xmlns:a16="http://schemas.microsoft.com/office/drawing/2014/main" xmlns=""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xmlns=""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xmlns="" id="{F0B39681-866C-49F7-836F-90D32E53ABF1}"/>
                </a:ext>
              </a:extLst>
            </p:cNvPr>
            <p:cNvSpPr txBox="1"/>
            <p:nvPr/>
          </p:nvSpPr>
          <p:spPr>
            <a:xfrm>
              <a:off x="2615974" y="810427"/>
              <a:ext cx="2362715" cy="645337"/>
            </a:xfrm>
            <a:prstGeom prst="rect">
              <a:avLst/>
            </a:prstGeom>
            <a:noFill/>
          </p:spPr>
          <p:txBody>
            <a:bodyPr wrap="none" rtlCol="0">
              <a:spAutoFit/>
            </a:bodyPr>
            <a:lstStyle/>
            <a:p>
              <a:pPr algn="ctr"/>
              <a:r>
                <a:rPr lang="en-US" sz="3600">
                  <a:solidFill>
                    <a:schemeClr val="bg1"/>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xmlns="" id="{D8EAEFF3-BD07-4FCB-9B8F-65D3150A9FF6}"/>
              </a:ext>
            </a:extLst>
          </p:cNvPr>
          <p:cNvPicPr>
            <a:picLocks noChangeAspect="1"/>
          </p:cNvPicPr>
          <p:nvPr/>
        </p:nvPicPr>
        <p:blipFill>
          <a:blip r:embed="rId5"/>
          <a:stretch>
            <a:fillRect/>
          </a:stretch>
        </p:blipFill>
        <p:spPr>
          <a:xfrm rot="1553868">
            <a:off x="2529314" y="3473917"/>
            <a:ext cx="1850690" cy="2114550"/>
          </a:xfrm>
          <a:prstGeom prst="rect">
            <a:avLst/>
          </a:prstGeom>
        </p:spPr>
      </p:pic>
      <p:pic>
        <p:nvPicPr>
          <p:cNvPr id="5" name="Picture 4">
            <a:extLst>
              <a:ext uri="{FF2B5EF4-FFF2-40B4-BE49-F238E27FC236}">
                <a16:creationId xmlns:a16="http://schemas.microsoft.com/office/drawing/2014/main" xmlns="" id="{61708E03-D803-4580-90D8-56C146AB4829}"/>
              </a:ext>
            </a:extLst>
          </p:cNvPr>
          <p:cNvPicPr>
            <a:picLocks noChangeAspect="1"/>
          </p:cNvPicPr>
          <p:nvPr/>
        </p:nvPicPr>
        <p:blipFill>
          <a:blip r:embed="rId6"/>
          <a:stretch>
            <a:fillRect/>
          </a:stretch>
        </p:blipFill>
        <p:spPr>
          <a:xfrm>
            <a:off x="4000500" y="3938766"/>
            <a:ext cx="1150415" cy="1421101"/>
          </a:xfrm>
          <a:prstGeom prst="rect">
            <a:avLst/>
          </a:prstGeom>
        </p:spPr>
      </p:pic>
      <p:pic>
        <p:nvPicPr>
          <p:cNvPr id="6" name="Picture 5">
            <a:extLst>
              <a:ext uri="{FF2B5EF4-FFF2-40B4-BE49-F238E27FC236}">
                <a16:creationId xmlns:a16="http://schemas.microsoft.com/office/drawing/2014/main" xmlns="" id="{874CCB74-0DDF-476F-A51D-022647DF1A11}"/>
              </a:ext>
            </a:extLst>
          </p:cNvPr>
          <p:cNvPicPr>
            <a:picLocks noChangeAspect="1"/>
          </p:cNvPicPr>
          <p:nvPr/>
        </p:nvPicPr>
        <p:blipFill>
          <a:blip r:embed="rId7"/>
          <a:stretch>
            <a:fillRect/>
          </a:stretch>
        </p:blipFill>
        <p:spPr>
          <a:xfrm rot="19814567">
            <a:off x="4909481" y="3623864"/>
            <a:ext cx="1744420" cy="1823370"/>
          </a:xfrm>
          <a:prstGeom prst="rect">
            <a:avLst/>
          </a:prstGeom>
        </p:spPr>
      </p:pic>
      <p:sp>
        <p:nvSpPr>
          <p:cNvPr id="12" name="TextBox 11">
            <a:extLst>
              <a:ext uri="{FF2B5EF4-FFF2-40B4-BE49-F238E27FC236}">
                <a16:creationId xmlns:a16="http://schemas.microsoft.com/office/drawing/2014/main" xmlns="" id="{989332A6-42DB-43A3-89FC-8A5654C7FEBA}"/>
              </a:ext>
            </a:extLst>
          </p:cNvPr>
          <p:cNvSpPr txBox="1"/>
          <p:nvPr/>
        </p:nvSpPr>
        <p:spPr>
          <a:xfrm>
            <a:off x="1157442" y="1600200"/>
            <a:ext cx="6811160" cy="2127249"/>
          </a:xfrm>
          <a:prstGeom prst="rect">
            <a:avLst/>
          </a:prstGeom>
          <a:noFill/>
        </p:spPr>
        <p:txBody>
          <a:bodyPr wrap="none" lIns="0" tIns="0" rIns="0" bIns="0" rtlCol="0">
            <a:spAutoFit/>
          </a:bodyPr>
          <a:lstStyle/>
          <a:p>
            <a:pPr algn="ctr">
              <a:lnSpc>
                <a:spcPct val="128000"/>
              </a:lnSpc>
            </a:pPr>
            <a:r>
              <a:rPr lang="en-US" sz="2700" dirty="0" err="1">
                <a:solidFill>
                  <a:schemeClr val="tx1">
                    <a:lumMod val="50000"/>
                    <a:lumOff val="50000"/>
                  </a:schemeClr>
                </a:solidFill>
              </a:rPr>
              <a:t>Trò</a:t>
            </a:r>
            <a:r>
              <a:rPr lang="en-US" sz="2700" dirty="0">
                <a:solidFill>
                  <a:schemeClr val="tx1">
                    <a:lumMod val="50000"/>
                    <a:lumOff val="50000"/>
                  </a:schemeClr>
                </a:solidFill>
              </a:rPr>
              <a:t> </a:t>
            </a:r>
            <a:r>
              <a:rPr lang="en-US" sz="2700" dirty="0" err="1">
                <a:solidFill>
                  <a:schemeClr val="tx1">
                    <a:lumMod val="50000"/>
                    <a:lumOff val="50000"/>
                  </a:schemeClr>
                </a:solidFill>
              </a:rPr>
              <a:t>chơi</a:t>
            </a:r>
            <a:r>
              <a:rPr lang="en-US" sz="2700" dirty="0">
                <a:solidFill>
                  <a:schemeClr val="tx1">
                    <a:lumMod val="50000"/>
                    <a:lumOff val="50000"/>
                  </a:schemeClr>
                </a:solidFill>
              </a:rPr>
              <a:t> </a:t>
            </a:r>
            <a:r>
              <a:rPr lang="en-US" sz="2700" dirty="0" err="1">
                <a:solidFill>
                  <a:schemeClr val="tx1">
                    <a:lumMod val="50000"/>
                    <a:lumOff val="50000"/>
                  </a:schemeClr>
                </a:solidFill>
              </a:rPr>
              <a:t>sẽ</a:t>
            </a:r>
            <a:r>
              <a:rPr lang="en-US" sz="2700" dirty="0">
                <a:solidFill>
                  <a:schemeClr val="tx1">
                    <a:lumMod val="50000"/>
                    <a:lumOff val="50000"/>
                  </a:schemeClr>
                </a:solidFill>
              </a:rPr>
              <a:t> </a:t>
            </a:r>
            <a:r>
              <a:rPr lang="en-US" sz="2700" dirty="0" err="1">
                <a:solidFill>
                  <a:schemeClr val="tx1">
                    <a:lumMod val="50000"/>
                    <a:lumOff val="50000"/>
                  </a:schemeClr>
                </a:solidFill>
              </a:rPr>
              <a:t>có</a:t>
            </a:r>
            <a:r>
              <a:rPr lang="en-US" sz="2700" dirty="0">
                <a:solidFill>
                  <a:schemeClr val="tx1">
                    <a:lumMod val="50000"/>
                    <a:lumOff val="50000"/>
                  </a:schemeClr>
                </a:solidFill>
              </a:rPr>
              <a:t> </a:t>
            </a:r>
            <a:r>
              <a:rPr lang="vi-VN" sz="2700" dirty="0" smtClean="0">
                <a:solidFill>
                  <a:schemeClr val="tx1">
                    <a:lumMod val="50000"/>
                    <a:lumOff val="50000"/>
                  </a:schemeClr>
                </a:solidFill>
              </a:rPr>
              <a:t>3</a:t>
            </a:r>
            <a:r>
              <a:rPr lang="en-US" sz="2700" dirty="0" smtClean="0">
                <a:solidFill>
                  <a:schemeClr val="tx1">
                    <a:lumMod val="50000"/>
                    <a:lumOff val="50000"/>
                  </a:schemeClr>
                </a:solidFill>
              </a:rPr>
              <a:t> </a:t>
            </a:r>
            <a:r>
              <a:rPr lang="en-US" sz="2700" dirty="0" err="1">
                <a:solidFill>
                  <a:schemeClr val="tx1">
                    <a:lumMod val="50000"/>
                    <a:lumOff val="50000"/>
                  </a:schemeClr>
                </a:solidFill>
              </a:rPr>
              <a:t>câu</a:t>
            </a:r>
            <a:r>
              <a:rPr lang="en-US" sz="2700" dirty="0">
                <a:solidFill>
                  <a:schemeClr val="tx1">
                    <a:lumMod val="50000"/>
                    <a:lumOff val="50000"/>
                  </a:schemeClr>
                </a:solidFill>
              </a:rPr>
              <a:t> </a:t>
            </a:r>
            <a:r>
              <a:rPr lang="en-US" sz="2700" dirty="0" err="1">
                <a:solidFill>
                  <a:schemeClr val="tx1">
                    <a:lumMod val="50000"/>
                    <a:lumOff val="50000"/>
                  </a:schemeClr>
                </a:solidFill>
              </a:rPr>
              <a:t>hỏi</a:t>
            </a:r>
            <a:r>
              <a:rPr lang="en-US" sz="2700" dirty="0">
                <a:solidFill>
                  <a:schemeClr val="tx1">
                    <a:lumMod val="50000"/>
                    <a:lumOff val="50000"/>
                  </a:schemeClr>
                </a:solidFill>
              </a:rPr>
              <a:t> </a:t>
            </a:r>
            <a:r>
              <a:rPr lang="en-US" sz="2700" dirty="0" err="1">
                <a:solidFill>
                  <a:schemeClr val="tx1">
                    <a:lumMod val="50000"/>
                    <a:lumOff val="50000"/>
                  </a:schemeClr>
                </a:solidFill>
              </a:rPr>
              <a:t>trắc</a:t>
            </a:r>
            <a:r>
              <a:rPr lang="en-US" sz="2700" dirty="0">
                <a:solidFill>
                  <a:schemeClr val="tx1">
                    <a:lumMod val="50000"/>
                    <a:lumOff val="50000"/>
                  </a:schemeClr>
                </a:solidFill>
              </a:rPr>
              <a:t> </a:t>
            </a:r>
            <a:r>
              <a:rPr lang="en-US" sz="2700" dirty="0" err="1">
                <a:solidFill>
                  <a:schemeClr val="tx1">
                    <a:lumMod val="50000"/>
                    <a:lumOff val="50000"/>
                  </a:schemeClr>
                </a:solidFill>
              </a:rPr>
              <a:t>nghiệm</a:t>
            </a:r>
            <a:r>
              <a:rPr lang="en-US" sz="2700" dirty="0">
                <a:solidFill>
                  <a:schemeClr val="tx1">
                    <a:lumMod val="50000"/>
                    <a:lumOff val="50000"/>
                  </a:schemeClr>
                </a:solidFill>
              </a:rPr>
              <a:t>.</a:t>
            </a:r>
          </a:p>
          <a:p>
            <a:pPr algn="ctr">
              <a:lnSpc>
                <a:spcPct val="128000"/>
              </a:lnSpc>
            </a:pPr>
            <a:r>
              <a:rPr lang="en-US" sz="2700" dirty="0" err="1">
                <a:solidFill>
                  <a:schemeClr val="tx1">
                    <a:lumMod val="50000"/>
                    <a:lumOff val="50000"/>
                  </a:schemeClr>
                </a:solidFill>
              </a:rPr>
              <a:t>Để</a:t>
            </a:r>
            <a:r>
              <a:rPr lang="en-US" sz="2700" dirty="0">
                <a:solidFill>
                  <a:schemeClr val="tx1">
                    <a:lumMod val="50000"/>
                    <a:lumOff val="50000"/>
                  </a:schemeClr>
                </a:solidFill>
              </a:rPr>
              <a:t> </a:t>
            </a:r>
            <a:r>
              <a:rPr lang="en-US" sz="2700" dirty="0" err="1">
                <a:solidFill>
                  <a:schemeClr val="tx1">
                    <a:lumMod val="50000"/>
                    <a:lumOff val="50000"/>
                  </a:schemeClr>
                </a:solidFill>
              </a:rPr>
              <a:t>trả</a:t>
            </a:r>
            <a:r>
              <a:rPr lang="en-US" sz="2700" dirty="0">
                <a:solidFill>
                  <a:schemeClr val="tx1">
                    <a:lumMod val="50000"/>
                    <a:lumOff val="50000"/>
                  </a:schemeClr>
                </a:solidFill>
              </a:rPr>
              <a:t> </a:t>
            </a:r>
            <a:r>
              <a:rPr lang="en-US" sz="2700" dirty="0" err="1">
                <a:solidFill>
                  <a:schemeClr val="tx1">
                    <a:lumMod val="50000"/>
                    <a:lumOff val="50000"/>
                  </a:schemeClr>
                </a:solidFill>
              </a:rPr>
              <a:t>lời</a:t>
            </a:r>
            <a:r>
              <a:rPr lang="en-US" sz="2700" dirty="0">
                <a:solidFill>
                  <a:schemeClr val="tx1">
                    <a:lumMod val="50000"/>
                    <a:lumOff val="50000"/>
                  </a:schemeClr>
                </a:solidFill>
              </a:rPr>
              <a:t> </a:t>
            </a:r>
            <a:r>
              <a:rPr lang="en-US" sz="2700" dirty="0" err="1">
                <a:solidFill>
                  <a:schemeClr val="tx1">
                    <a:lumMod val="50000"/>
                    <a:lumOff val="50000"/>
                  </a:schemeClr>
                </a:solidFill>
              </a:rPr>
              <a:t>các</a:t>
            </a:r>
            <a:r>
              <a:rPr lang="en-US" sz="2700" dirty="0">
                <a:solidFill>
                  <a:schemeClr val="tx1">
                    <a:lumMod val="50000"/>
                    <a:lumOff val="50000"/>
                  </a:schemeClr>
                </a:solidFill>
              </a:rPr>
              <a:t> </a:t>
            </a:r>
            <a:r>
              <a:rPr lang="en-US" sz="2700" dirty="0" err="1">
                <a:solidFill>
                  <a:schemeClr val="tx1">
                    <a:lumMod val="50000"/>
                    <a:lumOff val="50000"/>
                  </a:schemeClr>
                </a:solidFill>
              </a:rPr>
              <a:t>câu</a:t>
            </a:r>
            <a:r>
              <a:rPr lang="en-US" sz="2700" dirty="0">
                <a:solidFill>
                  <a:schemeClr val="tx1">
                    <a:lumMod val="50000"/>
                    <a:lumOff val="50000"/>
                  </a:schemeClr>
                </a:solidFill>
              </a:rPr>
              <a:t> </a:t>
            </a:r>
            <a:r>
              <a:rPr lang="en-US" sz="2700" dirty="0" err="1">
                <a:solidFill>
                  <a:schemeClr val="tx1">
                    <a:lumMod val="50000"/>
                    <a:lumOff val="50000"/>
                  </a:schemeClr>
                </a:solidFill>
              </a:rPr>
              <a:t>hỏi</a:t>
            </a:r>
            <a:r>
              <a:rPr lang="en-US" sz="2700" dirty="0">
                <a:solidFill>
                  <a:schemeClr val="tx1">
                    <a:lumMod val="50000"/>
                    <a:lumOff val="50000"/>
                  </a:schemeClr>
                </a:solidFill>
              </a:rPr>
              <a:t> </a:t>
            </a:r>
            <a:r>
              <a:rPr lang="en-US" sz="2700" dirty="0" err="1">
                <a:solidFill>
                  <a:schemeClr val="tx1">
                    <a:lumMod val="50000"/>
                    <a:lumOff val="50000"/>
                  </a:schemeClr>
                </a:solidFill>
              </a:rPr>
              <a:t>này</a:t>
            </a:r>
            <a:r>
              <a:rPr lang="en-US" sz="2700" dirty="0">
                <a:solidFill>
                  <a:schemeClr val="tx1">
                    <a:lumMod val="50000"/>
                    <a:lumOff val="50000"/>
                  </a:schemeClr>
                </a:solidFill>
              </a:rPr>
              <a:t>, </a:t>
            </a:r>
            <a:r>
              <a:rPr lang="en-US" sz="2700" dirty="0" err="1">
                <a:solidFill>
                  <a:schemeClr val="tx1">
                    <a:lumMod val="50000"/>
                    <a:lumOff val="50000"/>
                  </a:schemeClr>
                </a:solidFill>
              </a:rPr>
              <a:t>em</a:t>
            </a:r>
            <a:r>
              <a:rPr lang="en-US" sz="2700" dirty="0">
                <a:solidFill>
                  <a:schemeClr val="tx1">
                    <a:lumMod val="50000"/>
                    <a:lumOff val="50000"/>
                  </a:schemeClr>
                </a:solidFill>
              </a:rPr>
              <a:t> </a:t>
            </a:r>
            <a:r>
              <a:rPr lang="en-US" sz="2700" dirty="0" err="1">
                <a:solidFill>
                  <a:schemeClr val="tx1">
                    <a:lumMod val="50000"/>
                    <a:lumOff val="50000"/>
                  </a:schemeClr>
                </a:solidFill>
              </a:rPr>
              <a:t>hãy</a:t>
            </a:r>
            <a:r>
              <a:rPr lang="en-US" sz="2700" dirty="0">
                <a:solidFill>
                  <a:schemeClr val="tx1">
                    <a:lumMod val="50000"/>
                    <a:lumOff val="50000"/>
                  </a:schemeClr>
                </a:solidFill>
              </a:rPr>
              <a:t> </a:t>
            </a:r>
            <a:r>
              <a:rPr lang="en-US" sz="2700" dirty="0" err="1">
                <a:solidFill>
                  <a:schemeClr val="tx1">
                    <a:lumMod val="50000"/>
                    <a:lumOff val="50000"/>
                  </a:schemeClr>
                </a:solidFill>
              </a:rPr>
              <a:t>đưa</a:t>
            </a:r>
            <a:r>
              <a:rPr lang="en-US" sz="2700" dirty="0">
                <a:solidFill>
                  <a:schemeClr val="tx1">
                    <a:lumMod val="50000"/>
                    <a:lumOff val="50000"/>
                  </a:schemeClr>
                </a:solidFill>
              </a:rPr>
              <a:t> </a:t>
            </a:r>
            <a:r>
              <a:rPr lang="en-US" sz="2700" dirty="0" err="1">
                <a:solidFill>
                  <a:schemeClr val="tx1">
                    <a:lumMod val="50000"/>
                    <a:lumOff val="50000"/>
                  </a:schemeClr>
                </a:solidFill>
              </a:rPr>
              <a:t>ra</a:t>
            </a:r>
            <a:r>
              <a:rPr lang="en-US" sz="2700" dirty="0">
                <a:solidFill>
                  <a:schemeClr val="tx1">
                    <a:lumMod val="50000"/>
                    <a:lumOff val="50000"/>
                  </a:schemeClr>
                </a:solidFill>
              </a:rPr>
              <a:t/>
            </a:r>
            <a:br>
              <a:rPr lang="en-US" sz="2700" dirty="0">
                <a:solidFill>
                  <a:schemeClr val="tx1">
                    <a:lumMod val="50000"/>
                    <a:lumOff val="50000"/>
                  </a:schemeClr>
                </a:solidFill>
              </a:rPr>
            </a:br>
            <a:r>
              <a:rPr lang="en-US" sz="2700" dirty="0" err="1">
                <a:solidFill>
                  <a:schemeClr val="tx1">
                    <a:lumMod val="50000"/>
                    <a:lumOff val="50000"/>
                  </a:schemeClr>
                </a:solidFill>
              </a:rPr>
              <a:t>kí</a:t>
            </a:r>
            <a:r>
              <a:rPr lang="en-US" sz="2700" dirty="0">
                <a:solidFill>
                  <a:schemeClr val="tx1">
                    <a:lumMod val="50000"/>
                    <a:lumOff val="50000"/>
                  </a:schemeClr>
                </a:solidFill>
              </a:rPr>
              <a:t> </a:t>
            </a:r>
            <a:r>
              <a:rPr lang="en-US" sz="2700" dirty="0" err="1">
                <a:solidFill>
                  <a:schemeClr val="tx1">
                    <a:lumMod val="50000"/>
                    <a:lumOff val="50000"/>
                  </a:schemeClr>
                </a:solidFill>
              </a:rPr>
              <a:t>hiệu</a:t>
            </a:r>
            <a:r>
              <a:rPr lang="en-US" sz="2700" dirty="0">
                <a:solidFill>
                  <a:schemeClr val="tx1">
                    <a:lumMod val="50000"/>
                    <a:lumOff val="50000"/>
                  </a:schemeClr>
                </a:solidFill>
              </a:rPr>
              <a:t> KÉO - BÚA - BAO </a:t>
            </a:r>
            <a:r>
              <a:rPr lang="en-US" sz="2700" dirty="0" err="1">
                <a:solidFill>
                  <a:schemeClr val="tx1">
                    <a:lumMod val="50000"/>
                    <a:lumOff val="50000"/>
                  </a:schemeClr>
                </a:solidFill>
              </a:rPr>
              <a:t>chứa</a:t>
            </a:r>
            <a:r>
              <a:rPr lang="en-US" sz="2700" dirty="0">
                <a:solidFill>
                  <a:schemeClr val="tx1">
                    <a:lumMod val="50000"/>
                    <a:lumOff val="50000"/>
                  </a:schemeClr>
                </a:solidFill>
              </a:rPr>
              <a:t> </a:t>
            </a:r>
            <a:r>
              <a:rPr lang="en-US" sz="2700" dirty="0" err="1">
                <a:solidFill>
                  <a:schemeClr val="tx1">
                    <a:lumMod val="50000"/>
                    <a:lumOff val="50000"/>
                  </a:schemeClr>
                </a:solidFill>
              </a:rPr>
              <a:t>đáp</a:t>
            </a:r>
            <a:r>
              <a:rPr lang="en-US" sz="2700" dirty="0">
                <a:solidFill>
                  <a:schemeClr val="tx1">
                    <a:lumMod val="50000"/>
                    <a:lumOff val="50000"/>
                  </a:schemeClr>
                </a:solidFill>
              </a:rPr>
              <a:t> </a:t>
            </a:r>
            <a:r>
              <a:rPr lang="en-US" sz="2700" dirty="0" err="1">
                <a:solidFill>
                  <a:schemeClr val="tx1">
                    <a:lumMod val="50000"/>
                    <a:lumOff val="50000"/>
                  </a:schemeClr>
                </a:solidFill>
              </a:rPr>
              <a:t>án</a:t>
            </a:r>
            <a:r>
              <a:rPr lang="en-US" sz="2700" dirty="0">
                <a:solidFill>
                  <a:schemeClr val="tx1">
                    <a:lumMod val="50000"/>
                    <a:lumOff val="50000"/>
                  </a:schemeClr>
                </a:solidFill>
              </a:rPr>
              <a:t> </a:t>
            </a:r>
            <a:r>
              <a:rPr lang="en-US" sz="2700" dirty="0" err="1">
                <a:solidFill>
                  <a:schemeClr val="tx1">
                    <a:lumMod val="50000"/>
                    <a:lumOff val="50000"/>
                  </a:schemeClr>
                </a:solidFill>
              </a:rPr>
              <a:t>đúng</a:t>
            </a:r>
            <a:r>
              <a:rPr lang="en-US" sz="2700" dirty="0">
                <a:solidFill>
                  <a:schemeClr val="tx1">
                    <a:lumMod val="50000"/>
                    <a:lumOff val="50000"/>
                  </a:schemeClr>
                </a:solidFill>
              </a:rPr>
              <a:t/>
            </a:r>
            <a:br>
              <a:rPr lang="en-US" sz="2700" dirty="0">
                <a:solidFill>
                  <a:schemeClr val="tx1">
                    <a:lumMod val="50000"/>
                    <a:lumOff val="50000"/>
                  </a:schemeClr>
                </a:solidFill>
              </a:rPr>
            </a:br>
            <a:r>
              <a:rPr lang="en-US" sz="2700" dirty="0" err="1">
                <a:solidFill>
                  <a:schemeClr val="tx1">
                    <a:lumMod val="50000"/>
                    <a:lumOff val="50000"/>
                  </a:schemeClr>
                </a:solidFill>
              </a:rPr>
              <a:t>mà</a:t>
            </a:r>
            <a:r>
              <a:rPr lang="en-US" sz="2700" dirty="0">
                <a:solidFill>
                  <a:schemeClr val="tx1">
                    <a:lumMod val="50000"/>
                    <a:lumOff val="50000"/>
                  </a:schemeClr>
                </a:solidFill>
              </a:rPr>
              <a:t> </a:t>
            </a:r>
            <a:r>
              <a:rPr lang="en-US" sz="2700" dirty="0" err="1">
                <a:solidFill>
                  <a:schemeClr val="tx1">
                    <a:lumMod val="50000"/>
                    <a:lumOff val="50000"/>
                  </a:schemeClr>
                </a:solidFill>
              </a:rPr>
              <a:t>các</a:t>
            </a:r>
            <a:r>
              <a:rPr lang="en-US" sz="2700" dirty="0">
                <a:solidFill>
                  <a:schemeClr val="tx1">
                    <a:lumMod val="50000"/>
                    <a:lumOff val="50000"/>
                  </a:schemeClr>
                </a:solidFill>
              </a:rPr>
              <a:t> </a:t>
            </a:r>
            <a:r>
              <a:rPr lang="en-US" sz="2700" dirty="0" err="1">
                <a:solidFill>
                  <a:schemeClr val="tx1">
                    <a:lumMod val="50000"/>
                    <a:lumOff val="50000"/>
                  </a:schemeClr>
                </a:solidFill>
              </a:rPr>
              <a:t>em</a:t>
            </a:r>
            <a:r>
              <a:rPr lang="en-US" sz="2700" dirty="0">
                <a:solidFill>
                  <a:schemeClr val="tx1">
                    <a:lumMod val="50000"/>
                    <a:lumOff val="50000"/>
                  </a:schemeClr>
                </a:solidFill>
              </a:rPr>
              <a:t> </a:t>
            </a:r>
            <a:r>
              <a:rPr lang="en-US" sz="2700" dirty="0" err="1">
                <a:solidFill>
                  <a:schemeClr val="tx1">
                    <a:lumMod val="50000"/>
                    <a:lumOff val="50000"/>
                  </a:schemeClr>
                </a:solidFill>
              </a:rPr>
              <a:t>tìm</a:t>
            </a:r>
            <a:r>
              <a:rPr lang="en-US" sz="2700" dirty="0">
                <a:solidFill>
                  <a:schemeClr val="tx1">
                    <a:lumMod val="50000"/>
                    <a:lumOff val="50000"/>
                  </a:schemeClr>
                </a:solidFill>
              </a:rPr>
              <a:t> </a:t>
            </a:r>
            <a:r>
              <a:rPr lang="en-US" sz="2700" dirty="0" err="1">
                <a:solidFill>
                  <a:schemeClr val="tx1">
                    <a:lumMod val="50000"/>
                    <a:lumOff val="50000"/>
                  </a:schemeClr>
                </a:solidFill>
              </a:rPr>
              <a:t>được</a:t>
            </a:r>
            <a:r>
              <a:rPr lang="en-US" sz="2700" dirty="0">
                <a:solidFill>
                  <a:schemeClr val="tx1">
                    <a:lumMod val="50000"/>
                    <a:lumOff val="50000"/>
                  </a:schemeClr>
                </a:solidFill>
              </a:rPr>
              <a:t> </a:t>
            </a:r>
            <a:r>
              <a:rPr lang="en-US" sz="2700" dirty="0" err="1">
                <a:solidFill>
                  <a:schemeClr val="tx1">
                    <a:lumMod val="50000"/>
                    <a:lumOff val="50000"/>
                  </a:schemeClr>
                </a:solidFill>
              </a:rPr>
              <a:t>trước</a:t>
            </a:r>
            <a:r>
              <a:rPr lang="en-US" sz="2700" dirty="0">
                <a:solidFill>
                  <a:schemeClr val="tx1">
                    <a:lumMod val="50000"/>
                    <a:lumOff val="50000"/>
                  </a:schemeClr>
                </a:solidFill>
              </a:rPr>
              <a:t> camera </a:t>
            </a:r>
            <a:r>
              <a:rPr lang="en-US" sz="2700" dirty="0" err="1">
                <a:solidFill>
                  <a:schemeClr val="tx1">
                    <a:lumMod val="50000"/>
                    <a:lumOff val="50000"/>
                  </a:schemeClr>
                </a:solidFill>
              </a:rPr>
              <a:t>nhé</a:t>
            </a:r>
            <a:r>
              <a:rPr lang="en-US" sz="2700" dirty="0">
                <a:solidFill>
                  <a:schemeClr val="tx1">
                    <a:lumMod val="50000"/>
                    <a:lumOff val="50000"/>
                  </a:schemeClr>
                </a:solidFill>
              </a:rPr>
              <a:t>!</a:t>
            </a:r>
          </a:p>
        </p:txBody>
      </p:sp>
    </p:spTree>
    <p:extLst>
      <p:ext uri="{BB962C8B-B14F-4D97-AF65-F5344CB8AC3E}">
        <p14:creationId xmlns:p14="http://schemas.microsoft.com/office/powerpoint/2010/main" val="13237168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1187" y="0"/>
            <a:ext cx="9132338" cy="51435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51591" y="149101"/>
            <a:ext cx="6515100" cy="1720283"/>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457200" y="349494"/>
            <a:ext cx="1600200" cy="1307856"/>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algn="ctr"/>
              <a:r>
                <a:rPr lang="en-US" sz="3300">
                  <a:solidFill>
                    <a:schemeClr val="bg1"/>
                  </a:solidFill>
                  <a:latin typeface="iCiel Cadena" panose="02000503000000020004" pitchFamily="50" charset="0"/>
                </a:rPr>
                <a:t>CÂU 1</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2351593" y="769263"/>
            <a:ext cx="6449508" cy="430887"/>
          </a:xfrm>
          <a:prstGeom prst="rect">
            <a:avLst/>
          </a:prstGeom>
          <a:noFill/>
        </p:spPr>
        <p:txBody>
          <a:bodyPr wrap="square" lIns="0" tIns="0" rIns="0" bIns="0" rtlCol="0">
            <a:spAutoFit/>
          </a:bodyPr>
          <a:lstStyle/>
          <a:p>
            <a:pPr algn="ctr"/>
            <a:r>
              <a:rPr lang="vi-VN" sz="2800" dirty="0" smtClean="0">
                <a:solidFill>
                  <a:schemeClr val="accent4"/>
                </a:solidFill>
                <a:latin typeface="+mj-lt"/>
              </a:rPr>
              <a:t>Em tán thành với ý kiến nào dưới đây?</a:t>
            </a:r>
            <a:endParaRPr lang="en-US" sz="2800" dirty="0">
              <a:solidFill>
                <a:schemeClr val="accent4"/>
              </a:solidFill>
              <a:latin typeface="+mj-lt"/>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98889" y="1614410"/>
            <a:ext cx="8579944" cy="1313659"/>
            <a:chOff x="294875" y="2134338"/>
            <a:chExt cx="11439925"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Chỉ cần tham gia xây dựng nơi mình đang sống. </a:t>
              </a:r>
              <a:endParaRPr lang="en-US" sz="2600" dirty="0">
                <a:solidFill>
                  <a:schemeClr val="tx1">
                    <a:lumMod val="75000"/>
                    <a:lumOff val="25000"/>
                  </a:schemeClr>
                </a:solidFill>
                <a:latin typeface="+mj-lt"/>
              </a:endParaRP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94875" y="2134338"/>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137403" y="2951267"/>
            <a:ext cx="8663697" cy="1101258"/>
            <a:chOff x="183204" y="3935022"/>
            <a:chExt cx="11551596"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52352" y="4270402"/>
              <a:ext cx="10482448"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lumMod val="75000"/>
                      <a:lumOff val="25000"/>
                    </a:schemeClr>
                  </a:solidFill>
                  <a:latin typeface="Times New Roman" pitchFamily="18" charset="0"/>
                  <a:cs typeface="Times New Roman" pitchFamily="18" charset="0"/>
                </a:rPr>
                <a:t>Ai </a:t>
              </a:r>
              <a:r>
                <a:rPr lang="en-US" sz="2200" dirty="0" err="1" smtClean="0">
                  <a:solidFill>
                    <a:schemeClr val="tx1">
                      <a:lumMod val="75000"/>
                      <a:lumOff val="25000"/>
                    </a:schemeClr>
                  </a:solidFill>
                  <a:latin typeface="Times New Roman" pitchFamily="18" charset="0"/>
                  <a:cs typeface="Times New Roman" pitchFamily="18" charset="0"/>
                </a:rPr>
                <a:t>cũng</a:t>
              </a:r>
              <a:r>
                <a:rPr lang="en-US" sz="2200" dirty="0" smtClean="0">
                  <a:solidFill>
                    <a:schemeClr val="tx1">
                      <a:lumMod val="75000"/>
                      <a:lumOff val="25000"/>
                    </a:schemeClr>
                  </a:solidFill>
                  <a:latin typeface="Times New Roman" pitchFamily="18" charset="0"/>
                  <a:cs typeface="Times New Roman" pitchFamily="18" charset="0"/>
                </a:rPr>
                <a:t> </a:t>
              </a:r>
              <a:r>
                <a:rPr lang="vi-VN" sz="2200" dirty="0" smtClean="0">
                  <a:solidFill>
                    <a:schemeClr val="tx1">
                      <a:lumMod val="75000"/>
                      <a:lumOff val="25000"/>
                    </a:schemeClr>
                  </a:solidFill>
                  <a:latin typeface="+mj-lt"/>
                </a:rPr>
                <a:t>cần </a:t>
              </a:r>
              <a:r>
                <a:rPr lang="vi-VN" sz="2200" dirty="0" smtClean="0">
                  <a:solidFill>
                    <a:schemeClr val="tx1">
                      <a:lumMod val="75000"/>
                      <a:lumOff val="25000"/>
                    </a:schemeClr>
                  </a:solidFill>
                  <a:latin typeface="+mj-lt"/>
                </a:rPr>
                <a:t>có trách nhiệm đóng góp xây dựng quê hương</a:t>
              </a:r>
              <a:endParaRPr lang="en-US" sz="22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183204" y="3935022"/>
              <a:ext cx="1453885" cy="1468344"/>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119" y="1394860"/>
            <a:ext cx="1038293" cy="1038293"/>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1744636" y="5474401"/>
            <a:ext cx="5654729" cy="315524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5" name="Picture 34">
            <a:hlinkClick r:id="" action="ppaction://media"/>
            <a:extLst>
              <a:ext uri="{FF2B5EF4-FFF2-40B4-BE49-F238E27FC236}">
                <a16:creationId xmlns:a16="http://schemas.microsoft.com/office/drawing/2014/main" xmlns=""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3"/>
          <a:srcRect/>
          <a:stretch>
            <a:fillRect/>
          </a:stretch>
        </p:blipFill>
        <p:spPr>
          <a:xfrm>
            <a:off x="1894367" y="5588626"/>
            <a:ext cx="5355268" cy="2926802"/>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xmlns="" id="{0A56EB6E-A615-4151-A298-FEC429764D54}"/>
              </a:ext>
            </a:extLst>
          </p:cNvPr>
          <p:cNvSpPr/>
          <p:nvPr/>
        </p:nvSpPr>
        <p:spPr>
          <a:xfrm>
            <a:off x="-334485" y="-5208354"/>
            <a:ext cx="5355269" cy="29388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4" name="Rectangle: Rounded Corners 33">
            <a:extLst>
              <a:ext uri="{FF2B5EF4-FFF2-40B4-BE49-F238E27FC236}">
                <a16:creationId xmlns:a16="http://schemas.microsoft.com/office/drawing/2014/main" xmlns="" id="{3C048444-1D57-4ABD-9723-69BD54F5CC3E}"/>
              </a:ext>
            </a:extLst>
          </p:cNvPr>
          <p:cNvSpPr/>
          <p:nvPr/>
        </p:nvSpPr>
        <p:spPr>
          <a:xfrm>
            <a:off x="245431" y="-6222539"/>
            <a:ext cx="5355269" cy="2938836"/>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4"/>
          <a:stretch>
            <a:fillRect/>
          </a:stretch>
        </p:blipFill>
        <p:spPr>
          <a:xfrm>
            <a:off x="2351592" y="6894661"/>
            <a:ext cx="4440818" cy="1133825"/>
          </a:xfrm>
          <a:prstGeom prst="rect">
            <a:avLst/>
          </a:prstGeom>
        </p:spPr>
      </p:pic>
      <p:sp>
        <p:nvSpPr>
          <p:cNvPr id="18" name="TextBox 17">
            <a:extLst>
              <a:ext uri="{FF2B5EF4-FFF2-40B4-BE49-F238E27FC236}">
                <a16:creationId xmlns:a16="http://schemas.microsoft.com/office/drawing/2014/main" xmlns="" id="{0F8D9E7C-7B6B-4A69-ACEB-CD4DAA582DE4}"/>
              </a:ext>
            </a:extLst>
          </p:cNvPr>
          <p:cNvSpPr txBox="1"/>
          <p:nvPr/>
        </p:nvSpPr>
        <p:spPr>
          <a:xfrm>
            <a:off x="-1548358" y="2499151"/>
            <a:ext cx="1232710" cy="430887"/>
          </a:xfrm>
          <a:prstGeom prst="rect">
            <a:avLst/>
          </a:prstGeom>
          <a:noFill/>
        </p:spPr>
        <p:txBody>
          <a:bodyPr wrap="none" lIns="0" tIns="0" rIns="0" bIns="0" rtlCol="0">
            <a:spAutoFit/>
          </a:bodyPr>
          <a:lstStyle/>
          <a:p>
            <a:pPr algn="ctr"/>
            <a:r>
              <a:rPr lang="en-US">
                <a:solidFill>
                  <a:schemeClr val="tx1">
                    <a:lumMod val="50000"/>
                    <a:lumOff val="50000"/>
                  </a:schemeClr>
                </a:solidFill>
              </a:rPr>
              <a:t>Âm thanh</a:t>
            </a:r>
            <a:br>
              <a:rPr lang="en-US">
                <a:solidFill>
                  <a:schemeClr val="tx1">
                    <a:lumMod val="50000"/>
                    <a:lumOff val="50000"/>
                  </a:schemeClr>
                </a:solidFill>
              </a:rPr>
            </a:br>
            <a:r>
              <a:rPr lang="en-US">
                <a:solidFill>
                  <a:schemeClr val="tx1">
                    <a:lumMod val="50000"/>
                    <a:lumOff val="50000"/>
                  </a:schemeClr>
                </a:solidFill>
              </a:rPr>
              <a:t>kiểm tra đáp án</a:t>
            </a:r>
          </a:p>
        </p:txBody>
      </p:sp>
      <p:grpSp>
        <p:nvGrpSpPr>
          <p:cNvPr id="28" name="Bao - 9Slide.vn">
            <a:extLst>
              <a:ext uri="{FF2B5EF4-FFF2-40B4-BE49-F238E27FC236}">
                <a16:creationId xmlns:a16="http://schemas.microsoft.com/office/drawing/2014/main" xmlns="" id="{F9D7D70F-A2AC-44CB-925C-FB528ECBD59F}"/>
              </a:ext>
            </a:extLst>
          </p:cNvPr>
          <p:cNvGrpSpPr/>
          <p:nvPr/>
        </p:nvGrpSpPr>
        <p:grpSpPr>
          <a:xfrm>
            <a:off x="47444" y="3867150"/>
            <a:ext cx="8579064" cy="1234913"/>
            <a:chOff x="296048" y="5248510"/>
            <a:chExt cx="11438752" cy="1646551"/>
          </a:xfrm>
        </p:grpSpPr>
        <p:sp>
          <p:nvSpPr>
            <p:cNvPr id="31"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lumMod val="75000"/>
                      <a:lumOff val="25000"/>
                    </a:schemeClr>
                  </a:solidFill>
                  <a:latin typeface="+mj-lt"/>
                </a:rPr>
                <a:t>Chỉ có người giàu mới cần có trách nhiệm đóng góp xây dựng quê hương</a:t>
              </a:r>
              <a:endParaRPr lang="en-US" sz="2000" dirty="0">
                <a:solidFill>
                  <a:schemeClr val="tx1">
                    <a:lumMod val="75000"/>
                    <a:lumOff val="25000"/>
                  </a:schemeClr>
                </a:solidFill>
                <a:latin typeface="+mj-lt"/>
              </a:endParaRPr>
            </a:p>
            <a:p>
              <a:pPr algn="ctr"/>
              <a:endParaRPr lang="en-US" sz="1800" dirty="0">
                <a:solidFill>
                  <a:schemeClr val="tx1">
                    <a:lumMod val="75000"/>
                    <a:lumOff val="25000"/>
                  </a:schemeClr>
                </a:solidFill>
                <a:latin typeface="+mj-lt"/>
              </a:endParaRPr>
            </a:p>
          </p:txBody>
        </p:sp>
        <p:pic>
          <p:nvPicPr>
            <p:cNvPr id="33"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87755">
              <a:off x="296048" y="5248510"/>
              <a:ext cx="1597907" cy="1646551"/>
            </a:xfrm>
            <a:prstGeom prst="rect">
              <a:avLst/>
            </a:prstGeom>
          </p:spPr>
        </p:pic>
      </p:grpSp>
    </p:spTree>
    <p:extLst>
      <p:ext uri="{BB962C8B-B14F-4D97-AF65-F5344CB8AC3E}">
        <p14:creationId xmlns:p14="http://schemas.microsoft.com/office/powerpoint/2010/main" val="206772355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8"/>
                                            </p:tgtEl>
                                            <p:attrNameLst>
                                              <p:attrName>style.visibility</p:attrName>
                                            </p:attrNameLst>
                                          </p:cBhvr>
                                          <p:to>
                                            <p:strVal val="visible"/>
                                          </p:to>
                                        </p:set>
                                        <p:anim calcmode="lin" valueType="num" p14:bounceEnd="72000">
                                          <p:cBhvr additive="base">
                                            <p:cTn id="29" dur="1500" fill="hold"/>
                                            <p:tgtEl>
                                              <p:spTgt spid="28"/>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8"/>
                                            </p:tgtEl>
                                            <p:attrNameLst>
                                              <p:attrName>ppt_y</p:attrName>
                                            </p:attrNameLst>
                                          </p:cBhvr>
                                          <p:tavLst>
                                            <p:tav tm="0">
                                              <p:val>
                                                <p:strVal val="1+#ppt_h/2"/>
                                              </p:val>
                                            </p:tav>
                                            <p:tav tm="100000">
                                              <p:val>
                                                <p:strVal val="#ppt_y"/>
                                              </p:val>
                                            </p:tav>
                                          </p:tavLst>
                                        </p:anim>
                                      </p:childTnLst>
                                    </p:cTn>
                                  </p:par>
                                  <p:par>
                                    <p:cTn id="31" presetID="2" presetClass="exit" presetSubtype="2" fill="hold" nodeType="withEffect">
                                      <p:stCondLst>
                                        <p:cond delay="0"/>
                                      </p:stCondLst>
                                      <p:childTnLst>
                                        <p:anim calcmode="lin" valueType="num">
                                          <p:cBhvr additive="base">
                                            <p:cTn id="32" dur="500"/>
                                            <p:tgtEl>
                                              <p:spTgt spid="28"/>
                                            </p:tgtEl>
                                            <p:attrNameLst>
                                              <p:attrName>ppt_x</p:attrName>
                                            </p:attrNameLst>
                                          </p:cBhvr>
                                          <p:tavLst>
                                            <p:tav tm="0">
                                              <p:val>
                                                <p:strVal val="ppt_x"/>
                                              </p:val>
                                            </p:tav>
                                            <p:tav tm="100000">
                                              <p:val>
                                                <p:strVal val="1+ppt_w/2"/>
                                              </p:val>
                                            </p:tav>
                                          </p:tavLst>
                                        </p:anim>
                                        <p:anim calcmode="lin" valueType="num">
                                          <p:cBhvr additive="base">
                                            <p:cTn id="33" dur="500"/>
                                            <p:tgtEl>
                                              <p:spTgt spid="28"/>
                                            </p:tgtEl>
                                            <p:attrNameLst>
                                              <p:attrName>ppt_y</p:attrName>
                                            </p:attrNameLst>
                                          </p:cBhvr>
                                          <p:tavLst>
                                            <p:tav tm="0">
                                              <p:val>
                                                <p:strVal val="ppt_y"/>
                                              </p:val>
                                            </p:tav>
                                            <p:tav tm="100000">
                                              <p:val>
                                                <p:strVal val="ppt_y"/>
                                              </p:val>
                                            </p:tav>
                                          </p:tavLst>
                                        </p:anim>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9"/>
                    </p:tgtEl>
                  </p:cMediaNode>
                </p:audio>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40" dur="1500" fill="hold"/>
                                            <p:tgtEl>
                                              <p:spTgt spid="35"/>
                                            </p:tgtEl>
                                            <p:attrNameLst>
                                              <p:attrName>ppt_x</p:attrName>
                                              <p:attrName>ppt_y</p:attrName>
                                            </p:attrNameLst>
                                          </p:cBhvr>
                                          <p:rCtr x="-169" y="-36620"/>
                                        </p:animMotion>
                                      </p:childTnLst>
                                    </p:cTn>
                                  </p:par>
                                  <p:par>
                                    <p:cTn id="41"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42" dur="1500" fill="hold"/>
                                            <p:tgtEl>
                                              <p:spTgt spid="6"/>
                                            </p:tgtEl>
                                            <p:attrNameLst>
                                              <p:attrName>ppt_x</p:attrName>
                                              <p:attrName>ppt_y</p:attrName>
                                            </p:attrNameLst>
                                          </p:cBhvr>
                                          <p:rCtr x="-169" y="-36551"/>
                                        </p:animMotion>
                                      </p:childTnLst>
                                    </p:cTn>
                                  </p:par>
                                </p:childTnLst>
                              </p:cTn>
                            </p:par>
                            <p:par>
                              <p:cTn id="43" fill="hold">
                                <p:stCondLst>
                                  <p:cond delay="1500"/>
                                </p:stCondLst>
                                <p:childTnLst>
                                  <p:par>
                                    <p:cTn id="44" presetID="1" presetClass="mediacall" presetSubtype="0" fill="hold" nodeType="afterEffect">
                                      <p:stCondLst>
                                        <p:cond delay="0"/>
                                      </p:stCondLst>
                                      <p:childTnLst>
                                        <p:cmd type="call" cmd="playFrom(0.0)">
                                          <p:cBhvr>
                                            <p:cTn id="45" dur="4704" fill="hold"/>
                                            <p:tgtEl>
                                              <p:spTgt spid="29"/>
                                            </p:tgtEl>
                                          </p:cBhvr>
                                        </p:cmd>
                                      </p:childTnLst>
                                    </p:cTn>
                                  </p:par>
                                  <p:par>
                                    <p:cTn id="46" presetID="1" presetClass="mediacall" presetSubtype="0" fill="hold" nodeType="withEffect">
                                      <p:stCondLst>
                                        <p:cond delay="0"/>
                                      </p:stCondLst>
                                      <p:childTnLst>
                                        <p:cmd type="call" cmd="playFrom(0.0)">
                                          <p:cBhvr>
                                            <p:cTn id="47" dur="3000" fill="hold"/>
                                            <p:tgtEl>
                                              <p:spTgt spid="35"/>
                                            </p:tgtEl>
                                          </p:cBhvr>
                                        </p:cmd>
                                      </p:childTnLst>
                                    </p:cTn>
                                  </p:par>
                                  <p:par>
                                    <p:cTn id="48"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9" dur="1500" fill="hold"/>
                                            <p:tgtEl>
                                              <p:spTgt spid="12"/>
                                            </p:tgtEl>
                                            <p:attrNameLst>
                                              <p:attrName>ppt_x</p:attrName>
                                              <p:attrName>ppt_y</p:attrName>
                                            </p:attrNameLst>
                                          </p:cBhvr>
                                          <p:rCtr x="-169" y="-36551"/>
                                        </p:animMotion>
                                      </p:childTnLst>
                                    </p:cTn>
                                  </p:par>
                                </p:childTnLst>
                              </p:cTn>
                            </p:par>
                            <p:par>
                              <p:cTn id="50" fill="hold">
                                <p:stCondLst>
                                  <p:cond delay="6204"/>
                                </p:stCondLst>
                                <p:childTnLst>
                                  <p:par>
                                    <p:cTn id="51" presetID="10" presetClass="exit" presetSubtype="0" fill="hold" nodeType="after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md type="call" cmd="stop">
                                          <p:cBhvr>
                                            <p:cTn id="60" dur="1">
                                              <p:stCondLst>
                                                <p:cond delay="499"/>
                                              </p:stCondLst>
                                            </p:cTn>
                                            <p:tgtEl>
                                              <p:spTgt spid="35"/>
                                            </p:tgtEl>
                                          </p:cBhvr>
                                        </p:cmd>
                                      </p:childTnLst>
                                    </p:cTn>
                                  </p:par>
                                  <p:par>
                                    <p:cTn id="61" presetID="2" presetClass="exit" presetSubtype="2" decel="100000" fill="hold" nodeType="withEffect">
                                      <p:stCondLst>
                                        <p:cond delay="0"/>
                                      </p:stCondLst>
                                      <p:childTnLst>
                                        <p:anim calcmode="lin" valueType="num">
                                          <p:cBhvr additive="base">
                                            <p:cTn id="62" dur="1500"/>
                                            <p:tgtEl>
                                              <p:spTgt spid="25"/>
                                            </p:tgtEl>
                                            <p:attrNameLst>
                                              <p:attrName>ppt_x</p:attrName>
                                            </p:attrNameLst>
                                          </p:cBhvr>
                                          <p:tavLst>
                                            <p:tav tm="0">
                                              <p:val>
                                                <p:strVal val="ppt_x"/>
                                              </p:val>
                                            </p:tav>
                                            <p:tav tm="100000">
                                              <p:val>
                                                <p:strVal val="1+ppt_w/2"/>
                                              </p:val>
                                            </p:tav>
                                          </p:tavLst>
                                        </p:anim>
                                        <p:anim calcmode="lin" valueType="num">
                                          <p:cBhvr additive="base">
                                            <p:cTn id="63" dur="1500"/>
                                            <p:tgtEl>
                                              <p:spTgt spid="25"/>
                                            </p:tgtEl>
                                            <p:attrNameLst>
                                              <p:attrName>ppt_y</p:attrName>
                                            </p:attrNameLst>
                                          </p:cBhvr>
                                          <p:tavLst>
                                            <p:tav tm="0">
                                              <p:val>
                                                <p:strVal val="ppt_y"/>
                                              </p:val>
                                            </p:tav>
                                            <p:tav tm="100000">
                                              <p:val>
                                                <p:strVal val="ppt_y"/>
                                              </p:val>
                                            </p:tav>
                                          </p:tavLst>
                                        </p:anim>
                                        <p:set>
                                          <p:cBhvr>
                                            <p:cTn id="64" dur="1" fill="hold">
                                              <p:stCondLst>
                                                <p:cond delay="1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500" fill="hold"/>
                                            <p:tgtEl>
                                              <p:spTgt spid="28"/>
                                            </p:tgtEl>
                                            <p:attrNameLst>
                                              <p:attrName>ppt_x</p:attrName>
                                            </p:attrNameLst>
                                          </p:cBhvr>
                                          <p:tavLst>
                                            <p:tav tm="0">
                                              <p:val>
                                                <p:strVal val="#ppt_x"/>
                                              </p:val>
                                            </p:tav>
                                            <p:tav tm="100000">
                                              <p:val>
                                                <p:strVal val="#ppt_x"/>
                                              </p:val>
                                            </p:tav>
                                          </p:tavLst>
                                        </p:anim>
                                        <p:anim calcmode="lin" valueType="num">
                                          <p:cBhvr additive="base">
                                            <p:cTn id="30" dur="1500" fill="hold"/>
                                            <p:tgtEl>
                                              <p:spTgt spid="28"/>
                                            </p:tgtEl>
                                            <p:attrNameLst>
                                              <p:attrName>ppt_y</p:attrName>
                                            </p:attrNameLst>
                                          </p:cBhvr>
                                          <p:tavLst>
                                            <p:tav tm="0">
                                              <p:val>
                                                <p:strVal val="1+#ppt_h/2"/>
                                              </p:val>
                                            </p:tav>
                                            <p:tav tm="100000">
                                              <p:val>
                                                <p:strVal val="#ppt_y"/>
                                              </p:val>
                                            </p:tav>
                                          </p:tavLst>
                                        </p:anim>
                                      </p:childTnLst>
                                    </p:cTn>
                                  </p:par>
                                  <p:par>
                                    <p:cTn id="31" presetID="2" presetClass="exit" presetSubtype="2" fill="hold" nodeType="withEffect">
                                      <p:stCondLst>
                                        <p:cond delay="0"/>
                                      </p:stCondLst>
                                      <p:childTnLst>
                                        <p:anim calcmode="lin" valueType="num">
                                          <p:cBhvr additive="base">
                                            <p:cTn id="32" dur="500"/>
                                            <p:tgtEl>
                                              <p:spTgt spid="28"/>
                                            </p:tgtEl>
                                            <p:attrNameLst>
                                              <p:attrName>ppt_x</p:attrName>
                                            </p:attrNameLst>
                                          </p:cBhvr>
                                          <p:tavLst>
                                            <p:tav tm="0">
                                              <p:val>
                                                <p:strVal val="ppt_x"/>
                                              </p:val>
                                            </p:tav>
                                            <p:tav tm="100000">
                                              <p:val>
                                                <p:strVal val="1+ppt_w/2"/>
                                              </p:val>
                                            </p:tav>
                                          </p:tavLst>
                                        </p:anim>
                                        <p:anim calcmode="lin" valueType="num">
                                          <p:cBhvr additive="base">
                                            <p:cTn id="33" dur="500"/>
                                            <p:tgtEl>
                                              <p:spTgt spid="28"/>
                                            </p:tgtEl>
                                            <p:attrNameLst>
                                              <p:attrName>ppt_y</p:attrName>
                                            </p:attrNameLst>
                                          </p:cBhvr>
                                          <p:tavLst>
                                            <p:tav tm="0">
                                              <p:val>
                                                <p:strVal val="ppt_y"/>
                                              </p:val>
                                            </p:tav>
                                            <p:tav tm="100000">
                                              <p:val>
                                                <p:strVal val="ppt_y"/>
                                              </p:val>
                                            </p:tav>
                                          </p:tavLst>
                                        </p:anim>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9"/>
                    </p:tgtEl>
                  </p:cMediaNode>
                </p:audio>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fill="hold" nodeType="clickEffect">
                                      <p:stCondLst>
                                        <p:cond delay="0"/>
                                      </p:stCondLst>
                                      <p:childTnLst>
                                        <p:animMotion origin="layout" path="M 0 -4.81481E-6 L -0.00326 -0.73217 " pathEditMode="relative" rAng="0" ptsTypes="AA">
                                          <p:cBhvr>
                                            <p:cTn id="40" dur="1500" fill="hold"/>
                                            <p:tgtEl>
                                              <p:spTgt spid="35"/>
                                            </p:tgtEl>
                                            <p:attrNameLst>
                                              <p:attrName>ppt_x</p:attrName>
                                              <p:attrName>ppt_y</p:attrName>
                                            </p:attrNameLst>
                                          </p:cBhvr>
                                          <p:rCtr x="-169" y="-36620"/>
                                        </p:animMotion>
                                      </p:childTnLst>
                                    </p:cTn>
                                  </p:par>
                                  <p:par>
                                    <p:cTn id="41" presetID="42" presetClass="path" presetSubtype="0" accel="50000" fill="hold" grpId="0" nodeType="withEffect">
                                      <p:stCondLst>
                                        <p:cond delay="0"/>
                                      </p:stCondLst>
                                      <p:childTnLst>
                                        <p:animMotion origin="layout" path="M 0 -4.81481E-6 L -0.00326 -0.73101 " pathEditMode="relative" rAng="0" ptsTypes="AA">
                                          <p:cBhvr>
                                            <p:cTn id="42" dur="1500" fill="hold"/>
                                            <p:tgtEl>
                                              <p:spTgt spid="6"/>
                                            </p:tgtEl>
                                            <p:attrNameLst>
                                              <p:attrName>ppt_x</p:attrName>
                                              <p:attrName>ppt_y</p:attrName>
                                            </p:attrNameLst>
                                          </p:cBhvr>
                                          <p:rCtr x="-169" y="-36551"/>
                                        </p:animMotion>
                                      </p:childTnLst>
                                    </p:cTn>
                                  </p:par>
                                </p:childTnLst>
                              </p:cTn>
                            </p:par>
                            <p:par>
                              <p:cTn id="43" fill="hold">
                                <p:stCondLst>
                                  <p:cond delay="1500"/>
                                </p:stCondLst>
                                <p:childTnLst>
                                  <p:par>
                                    <p:cTn id="44" presetID="1" presetClass="mediacall" presetSubtype="0" fill="hold" nodeType="afterEffect">
                                      <p:stCondLst>
                                        <p:cond delay="0"/>
                                      </p:stCondLst>
                                      <p:childTnLst>
                                        <p:cmd type="call" cmd="playFrom(0.0)">
                                          <p:cBhvr>
                                            <p:cTn id="45" dur="4704" fill="hold"/>
                                            <p:tgtEl>
                                              <p:spTgt spid="29"/>
                                            </p:tgtEl>
                                          </p:cBhvr>
                                        </p:cmd>
                                      </p:childTnLst>
                                    </p:cTn>
                                  </p:par>
                                  <p:par>
                                    <p:cTn id="46" presetID="1" presetClass="mediacall" presetSubtype="0" fill="hold" nodeType="withEffect">
                                      <p:stCondLst>
                                        <p:cond delay="0"/>
                                      </p:stCondLst>
                                      <p:childTnLst>
                                        <p:cmd type="call" cmd="playFrom(0.0)">
                                          <p:cBhvr>
                                            <p:cTn id="47" dur="3000" fill="hold"/>
                                            <p:tgtEl>
                                              <p:spTgt spid="35"/>
                                            </p:tgtEl>
                                          </p:cBhvr>
                                        </p:cmd>
                                      </p:childTnLst>
                                    </p:cTn>
                                  </p:par>
                                  <p:par>
                                    <p:cTn id="48" presetID="42" presetClass="path" presetSubtype="0" accel="50000" fill="hold" nodeType="withEffect">
                                      <p:stCondLst>
                                        <p:cond delay="2500"/>
                                      </p:stCondLst>
                                      <p:childTnLst>
                                        <p:animMotion origin="layout" path="M 0 -4.44444E-6 L -0.00326 -0.73101 " pathEditMode="relative" rAng="0" ptsTypes="AA">
                                          <p:cBhvr>
                                            <p:cTn id="49" dur="1500" fill="hold"/>
                                            <p:tgtEl>
                                              <p:spTgt spid="12"/>
                                            </p:tgtEl>
                                            <p:attrNameLst>
                                              <p:attrName>ppt_x</p:attrName>
                                              <p:attrName>ppt_y</p:attrName>
                                            </p:attrNameLst>
                                          </p:cBhvr>
                                          <p:rCtr x="-169" y="-36551"/>
                                        </p:animMotion>
                                      </p:childTnLst>
                                    </p:cTn>
                                  </p:par>
                                </p:childTnLst>
                              </p:cTn>
                            </p:par>
                            <p:par>
                              <p:cTn id="50" fill="hold">
                                <p:stCondLst>
                                  <p:cond delay="6204"/>
                                </p:stCondLst>
                                <p:childTnLst>
                                  <p:par>
                                    <p:cTn id="51" presetID="10" presetClass="exit" presetSubtype="0" fill="hold" nodeType="after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md type="call" cmd="stop">
                                          <p:cBhvr>
                                            <p:cTn id="60" dur="1">
                                              <p:stCondLst>
                                                <p:cond delay="499"/>
                                              </p:stCondLst>
                                            </p:cTn>
                                            <p:tgtEl>
                                              <p:spTgt spid="35"/>
                                            </p:tgtEl>
                                          </p:cBhvr>
                                        </p:cmd>
                                      </p:childTnLst>
                                    </p:cTn>
                                  </p:par>
                                  <p:par>
                                    <p:cTn id="61" presetID="2" presetClass="exit" presetSubtype="2" decel="100000" fill="hold" nodeType="withEffect">
                                      <p:stCondLst>
                                        <p:cond delay="0"/>
                                      </p:stCondLst>
                                      <p:childTnLst>
                                        <p:anim calcmode="lin" valueType="num">
                                          <p:cBhvr additive="base">
                                            <p:cTn id="62" dur="1500"/>
                                            <p:tgtEl>
                                              <p:spTgt spid="25"/>
                                            </p:tgtEl>
                                            <p:attrNameLst>
                                              <p:attrName>ppt_x</p:attrName>
                                            </p:attrNameLst>
                                          </p:cBhvr>
                                          <p:tavLst>
                                            <p:tav tm="0">
                                              <p:val>
                                                <p:strVal val="ppt_x"/>
                                              </p:val>
                                            </p:tav>
                                            <p:tav tm="100000">
                                              <p:val>
                                                <p:strVal val="1+ppt_w/2"/>
                                              </p:val>
                                            </p:tav>
                                          </p:tavLst>
                                        </p:anim>
                                        <p:anim calcmode="lin" valueType="num">
                                          <p:cBhvr additive="base">
                                            <p:cTn id="63" dur="1500"/>
                                            <p:tgtEl>
                                              <p:spTgt spid="25"/>
                                            </p:tgtEl>
                                            <p:attrNameLst>
                                              <p:attrName>ppt_y</p:attrName>
                                            </p:attrNameLst>
                                          </p:cBhvr>
                                          <p:tavLst>
                                            <p:tav tm="0">
                                              <p:val>
                                                <p:strVal val="ppt_y"/>
                                              </p:val>
                                            </p:tav>
                                            <p:tav tm="100000">
                                              <p:val>
                                                <p:strVal val="ppt_y"/>
                                              </p:val>
                                            </p:tav>
                                          </p:tavLst>
                                        </p:anim>
                                        <p:set>
                                          <p:cBhvr>
                                            <p:cTn id="64" dur="1" fill="hold">
                                              <p:stCondLst>
                                                <p:cond delay="1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1187" y="0"/>
            <a:ext cx="9132338" cy="51435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43150" y="130904"/>
            <a:ext cx="6515100" cy="1720283"/>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457200" y="349494"/>
            <a:ext cx="1600200" cy="1307856"/>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3300">
                  <a:solidFill>
                    <a:schemeClr val="bg1"/>
                  </a:solidFill>
                  <a:latin typeface="iCiel Cadena" panose="02000503000000020004" pitchFamily="50" charset="0"/>
                </a:rPr>
                <a:t>CÂU 2</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2971800" y="396954"/>
            <a:ext cx="5029200" cy="1107996"/>
          </a:xfrm>
          <a:prstGeom prst="rect">
            <a:avLst/>
          </a:prstGeom>
          <a:noFill/>
        </p:spPr>
        <p:txBody>
          <a:bodyPr wrap="square" lIns="0" tIns="0" rIns="0" bIns="0" rtlCol="0">
            <a:spAutoFit/>
          </a:bodyPr>
          <a:lstStyle/>
          <a:p>
            <a:pPr algn="ctr"/>
            <a:r>
              <a:rPr lang="vi-VN" sz="3600" dirty="0" smtClean="0">
                <a:solidFill>
                  <a:schemeClr val="accent4"/>
                </a:solidFill>
                <a:latin typeface="+mj-lt"/>
              </a:rPr>
              <a:t>Vì sao dân làng lại gắn bó với cây đa</a:t>
            </a:r>
            <a:r>
              <a:rPr lang="vi-VN" sz="3600" dirty="0" smtClean="0">
                <a:solidFill>
                  <a:schemeClr val="accent4"/>
                </a:solidFill>
                <a:latin typeface="+mj-lt"/>
              </a:rPr>
              <a:t>?</a:t>
            </a:r>
            <a:r>
              <a:rPr lang="en-US" sz="3600" dirty="0" smtClean="0">
                <a:solidFill>
                  <a:schemeClr val="accent4"/>
                </a:solidFill>
                <a:latin typeface="+mj-lt"/>
              </a:rPr>
              <a:t> </a:t>
            </a:r>
            <a:r>
              <a:rPr lang="en-US" sz="3600" dirty="0" smtClean="0">
                <a:solidFill>
                  <a:schemeClr val="accent4"/>
                </a:solidFill>
                <a:latin typeface="Times New Roman" pitchFamily="18" charset="0"/>
                <a:cs typeface="Times New Roman" pitchFamily="18" charset="0"/>
              </a:rPr>
              <a:t>(</a:t>
            </a:r>
            <a:r>
              <a:rPr lang="en-US" sz="3600" dirty="0" err="1" smtClean="0">
                <a:solidFill>
                  <a:schemeClr val="accent4"/>
                </a:solidFill>
                <a:latin typeface="Times New Roman" pitchFamily="18" charset="0"/>
                <a:cs typeface="Times New Roman" pitchFamily="18" charset="0"/>
              </a:rPr>
              <a:t>trang</a:t>
            </a:r>
            <a:r>
              <a:rPr lang="en-US" sz="3600" dirty="0" smtClean="0">
                <a:solidFill>
                  <a:schemeClr val="accent4"/>
                </a:solidFill>
                <a:latin typeface="Times New Roman" pitchFamily="18" charset="0"/>
                <a:cs typeface="Times New Roman" pitchFamily="18" charset="0"/>
              </a:rPr>
              <a:t> 28,29) </a:t>
            </a:r>
            <a:endParaRPr lang="en-US" sz="3600" dirty="0">
              <a:solidFill>
                <a:schemeClr val="accent4"/>
              </a:solidFill>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367698" y="1602723"/>
            <a:ext cx="8433402" cy="1313659"/>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Vì cây Đa đã gắn liền với cuộc sống của họ. </a:t>
              </a:r>
              <a:endParaRPr lang="en-US" sz="2600" dirty="0">
                <a:solidFill>
                  <a:schemeClr val="tx1">
                    <a:lumMod val="75000"/>
                    <a:lumOff val="25000"/>
                  </a:schemeClr>
                </a:solidFill>
                <a:latin typeface="+mj-lt"/>
              </a:endParaRP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457200" y="2951267"/>
            <a:ext cx="8343900" cy="1101258"/>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Vì cây Đa trong làng của họ.</a:t>
              </a:r>
              <a:endParaRPr lang="en-US" sz="26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403192" y="3936383"/>
            <a:ext cx="8397908" cy="1234913"/>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Vì mọi người thấy cây Đa đó đẹp</a:t>
              </a:r>
              <a:endParaRPr lang="en-US" sz="26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3119" y="1394860"/>
            <a:ext cx="1038293" cy="1038293"/>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1744636" y="5474401"/>
            <a:ext cx="5654729" cy="315524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8" name="Picture 27">
            <a:hlinkClick r:id="" action="ppaction://media"/>
            <a:extLst>
              <a:ext uri="{FF2B5EF4-FFF2-40B4-BE49-F238E27FC236}">
                <a16:creationId xmlns:a16="http://schemas.microsoft.com/office/drawing/2014/main" xmlns=""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1894366" y="5582608"/>
            <a:ext cx="5355269" cy="2938836"/>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409157" y="6894661"/>
            <a:ext cx="4325687" cy="1133825"/>
          </a:xfrm>
          <a:prstGeom prst="rect">
            <a:avLst/>
          </a:prstGeom>
        </p:spPr>
      </p:pic>
    </p:spTree>
    <p:extLst>
      <p:ext uri="{BB962C8B-B14F-4D97-AF65-F5344CB8AC3E}">
        <p14:creationId xmlns:p14="http://schemas.microsoft.com/office/powerpoint/2010/main" val="3384776392"/>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704"/>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2540B-E2B5-47BA-91F9-DE0EABB066B4}"/>
              </a:ext>
            </a:extLst>
          </p:cNvPr>
          <p:cNvPicPr>
            <a:picLocks noChangeAspect="1"/>
          </p:cNvPicPr>
          <p:nvPr/>
        </p:nvPicPr>
        <p:blipFill rotWithShape="1">
          <a:blip r:embed="rId6"/>
          <a:srcRect t="1112"/>
          <a:stretch/>
        </p:blipFill>
        <p:spPr>
          <a:xfrm>
            <a:off x="21187" y="0"/>
            <a:ext cx="9132338" cy="5143500"/>
          </a:xfrm>
          <a:prstGeom prst="rect">
            <a:avLst/>
          </a:prstGeom>
        </p:spPr>
      </p:pic>
      <p:pic>
        <p:nvPicPr>
          <p:cNvPr id="14" name="Graphic 13">
            <a:extLst>
              <a:ext uri="{FF2B5EF4-FFF2-40B4-BE49-F238E27FC236}">
                <a16:creationId xmlns:a16="http://schemas.microsoft.com/office/drawing/2014/main" xmlns="" id="{696D389C-1AD9-4B34-B86F-71DD2151EB5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43150" y="130904"/>
            <a:ext cx="6515100" cy="1720283"/>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xmlns="" id="{8044D04C-8885-45F7-B9B9-25E731689F94}"/>
              </a:ext>
            </a:extLst>
          </p:cNvPr>
          <p:cNvGrpSpPr/>
          <p:nvPr/>
        </p:nvGrpSpPr>
        <p:grpSpPr>
          <a:xfrm>
            <a:off x="457200" y="349494"/>
            <a:ext cx="1600200" cy="1307856"/>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xmlns=""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xmlns=""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3300">
                  <a:solidFill>
                    <a:schemeClr val="bg1"/>
                  </a:solidFill>
                  <a:latin typeface="iCiel Cadena" panose="02000503000000020004" pitchFamily="50" charset="0"/>
                </a:rPr>
                <a:t>CÂU 3</a:t>
              </a:r>
            </a:p>
          </p:txBody>
        </p:sp>
      </p:grpSp>
      <p:sp>
        <p:nvSpPr>
          <p:cNvPr id="13" name="TextBox 12">
            <a:extLst>
              <a:ext uri="{FF2B5EF4-FFF2-40B4-BE49-F238E27FC236}">
                <a16:creationId xmlns:a16="http://schemas.microsoft.com/office/drawing/2014/main" xmlns="" id="{4BB2E70D-186F-492E-8822-5944E17F7F00}"/>
              </a:ext>
            </a:extLst>
          </p:cNvPr>
          <p:cNvSpPr txBox="1"/>
          <p:nvPr/>
        </p:nvSpPr>
        <p:spPr>
          <a:xfrm>
            <a:off x="2149333" y="285750"/>
            <a:ext cx="6918467" cy="1261884"/>
          </a:xfrm>
          <a:prstGeom prst="rect">
            <a:avLst/>
          </a:prstGeom>
          <a:noFill/>
        </p:spPr>
        <p:txBody>
          <a:bodyPr wrap="square" lIns="0" tIns="0" rIns="0" bIns="0" rtlCol="0">
            <a:spAutoFit/>
          </a:bodyPr>
          <a:lstStyle/>
          <a:p>
            <a:pPr algn="ctr"/>
            <a:r>
              <a:rPr lang="vi-VN" sz="4100" dirty="0" smtClean="0">
                <a:solidFill>
                  <a:schemeClr val="accent4"/>
                </a:solidFill>
                <a:latin typeface="+mj-lt"/>
              </a:rPr>
              <a:t>Bạn Hà góp tiền để làm gì</a:t>
            </a:r>
            <a:r>
              <a:rPr lang="vi-VN" sz="4100" dirty="0" smtClean="0">
                <a:solidFill>
                  <a:schemeClr val="accent4"/>
                </a:solidFill>
                <a:latin typeface="+mj-lt"/>
              </a:rPr>
              <a:t>?</a:t>
            </a:r>
            <a:r>
              <a:rPr lang="en-US" sz="4100" dirty="0" smtClean="0">
                <a:solidFill>
                  <a:schemeClr val="accent4"/>
                </a:solidFill>
                <a:latin typeface="+mj-lt"/>
              </a:rPr>
              <a:t> </a:t>
            </a:r>
            <a:r>
              <a:rPr lang="en-US" sz="4100" dirty="0" smtClean="0">
                <a:solidFill>
                  <a:schemeClr val="accent4"/>
                </a:solidFill>
                <a:latin typeface="Times New Roman" pitchFamily="18" charset="0"/>
                <a:cs typeface="Times New Roman" pitchFamily="18" charset="0"/>
              </a:rPr>
              <a:t>(</a:t>
            </a:r>
            <a:r>
              <a:rPr lang="en-US" sz="4100" dirty="0" err="1" smtClean="0">
                <a:solidFill>
                  <a:schemeClr val="accent4"/>
                </a:solidFill>
                <a:latin typeface="Times New Roman" pitchFamily="18" charset="0"/>
                <a:cs typeface="Times New Roman" pitchFamily="18" charset="0"/>
              </a:rPr>
              <a:t>trang</a:t>
            </a:r>
            <a:r>
              <a:rPr lang="en-US" sz="4100" dirty="0" smtClean="0">
                <a:solidFill>
                  <a:schemeClr val="accent4"/>
                </a:solidFill>
                <a:latin typeface="Times New Roman" pitchFamily="18" charset="0"/>
                <a:cs typeface="Times New Roman" pitchFamily="18" charset="0"/>
              </a:rPr>
              <a:t> 28,29)</a:t>
            </a:r>
            <a:endParaRPr lang="en-US" sz="4100" dirty="0">
              <a:solidFill>
                <a:schemeClr val="accent4"/>
              </a:solidFill>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xmlns="" id="{3F9BD939-5013-4C52-BD34-1D9001C920CE}"/>
              </a:ext>
            </a:extLst>
          </p:cNvPr>
          <p:cNvGrpSpPr/>
          <p:nvPr/>
        </p:nvGrpSpPr>
        <p:grpSpPr>
          <a:xfrm>
            <a:off x="367698" y="1602723"/>
            <a:ext cx="8433402" cy="1313659"/>
            <a:chOff x="490264" y="2136963"/>
            <a:chExt cx="11244536" cy="1751545"/>
          </a:xfrm>
        </p:grpSpPr>
        <p:sp>
          <p:nvSpPr>
            <p:cNvPr id="16" name="Rectangle: Rounded Corners 15">
              <a:extLst>
                <a:ext uri="{FF2B5EF4-FFF2-40B4-BE49-F238E27FC236}">
                  <a16:creationId xmlns:a16="http://schemas.microsoft.com/office/drawing/2014/main" xmlns=""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Để cho những người trong làng.</a:t>
              </a:r>
              <a:endParaRPr lang="en-US" sz="2600" dirty="0">
                <a:solidFill>
                  <a:schemeClr val="tx1">
                    <a:lumMod val="75000"/>
                    <a:lumOff val="25000"/>
                  </a:schemeClr>
                </a:solidFill>
                <a:latin typeface="+mj-lt"/>
              </a:endParaRPr>
            </a:p>
          </p:txBody>
        </p:sp>
        <p:pic>
          <p:nvPicPr>
            <p:cNvPr id="15" name="Graphic 14">
              <a:extLst>
                <a:ext uri="{FF2B5EF4-FFF2-40B4-BE49-F238E27FC236}">
                  <a16:creationId xmlns:a16="http://schemas.microsoft.com/office/drawing/2014/main" xmlns=""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xmlns="" id="{5E9C7BEF-19CD-4FDF-B098-00E605D1DAAE}"/>
              </a:ext>
            </a:extLst>
          </p:cNvPr>
          <p:cNvGrpSpPr/>
          <p:nvPr/>
        </p:nvGrpSpPr>
        <p:grpSpPr>
          <a:xfrm>
            <a:off x="457200" y="2951267"/>
            <a:ext cx="8343900" cy="1101258"/>
            <a:chOff x="609600" y="3935022"/>
            <a:chExt cx="11125200" cy="1468344"/>
          </a:xfrm>
        </p:grpSpPr>
        <p:sp>
          <p:nvSpPr>
            <p:cNvPr id="17" name="Rectangle: Rounded Corners 16">
              <a:extLst>
                <a:ext uri="{FF2B5EF4-FFF2-40B4-BE49-F238E27FC236}">
                  <a16:creationId xmlns:a16="http://schemas.microsoft.com/office/drawing/2014/main" xmlns=""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Để ủng hộ cho người nghèo</a:t>
              </a:r>
              <a:endParaRPr lang="en-US" sz="26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xmlns=""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xmlns="" id="{F9D7D70F-A2AC-44CB-925C-FB528ECBD59F}"/>
              </a:ext>
            </a:extLst>
          </p:cNvPr>
          <p:cNvGrpSpPr/>
          <p:nvPr/>
        </p:nvGrpSpPr>
        <p:grpSpPr>
          <a:xfrm>
            <a:off x="403192" y="3936383"/>
            <a:ext cx="8397908" cy="1234913"/>
            <a:chOff x="537589" y="5248510"/>
            <a:chExt cx="11197211" cy="1646551"/>
          </a:xfrm>
        </p:grpSpPr>
        <p:sp>
          <p:nvSpPr>
            <p:cNvPr id="19" name="Rectangle: Rounded Corners 18">
              <a:extLst>
                <a:ext uri="{FF2B5EF4-FFF2-40B4-BE49-F238E27FC236}">
                  <a16:creationId xmlns:a16="http://schemas.microsoft.com/office/drawing/2014/main" xmlns=""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lumMod val="75000"/>
                      <a:lumOff val="25000"/>
                    </a:schemeClr>
                  </a:solidFill>
                  <a:latin typeface="+mj-lt"/>
                </a:rPr>
                <a:t>Để chữa bệnh cho cây Đa</a:t>
              </a:r>
              <a:endParaRPr lang="en-US" sz="26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xmlns=""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xmlns=""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3119" y="1394860"/>
            <a:ext cx="1038293" cy="1038293"/>
          </a:xfrm>
          <a:prstGeom prst="rect">
            <a:avLst/>
          </a:prstGeom>
        </p:spPr>
      </p:pic>
      <p:sp>
        <p:nvSpPr>
          <p:cNvPr id="6" name="Rectangle: Rounded Corners 5">
            <a:extLst>
              <a:ext uri="{FF2B5EF4-FFF2-40B4-BE49-F238E27FC236}">
                <a16:creationId xmlns:a16="http://schemas.microsoft.com/office/drawing/2014/main" xmlns="" id="{18868360-A492-498F-99FA-6C30158CC00C}"/>
              </a:ext>
            </a:extLst>
          </p:cNvPr>
          <p:cNvSpPr/>
          <p:nvPr/>
        </p:nvSpPr>
        <p:spPr>
          <a:xfrm>
            <a:off x="1744636" y="5474401"/>
            <a:ext cx="5654729" cy="315524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1" name="Picture 30">
            <a:hlinkClick r:id="" action="ppaction://media"/>
            <a:extLst>
              <a:ext uri="{FF2B5EF4-FFF2-40B4-BE49-F238E27FC236}">
                <a16:creationId xmlns:a16="http://schemas.microsoft.com/office/drawing/2014/main" xmlns=""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1905796" y="5594871"/>
            <a:ext cx="5332409" cy="2914310"/>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xmlns=""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363840" y="6894661"/>
            <a:ext cx="4416320" cy="1133825"/>
          </a:xfrm>
          <a:prstGeom prst="rect">
            <a:avLst/>
          </a:prstGeom>
        </p:spPr>
      </p:pic>
    </p:spTree>
    <p:extLst>
      <p:ext uri="{BB962C8B-B14F-4D97-AF65-F5344CB8AC3E}">
        <p14:creationId xmlns:p14="http://schemas.microsoft.com/office/powerpoint/2010/main" val="2970288443"/>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704"/>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1"/>
          <p:cNvSpPr txBox="1">
            <a:spLocks noGrp="1"/>
          </p:cNvSpPr>
          <p:nvPr>
            <p:ph type="title" idx="4294967295"/>
          </p:nvPr>
        </p:nvSpPr>
        <p:spPr>
          <a:xfrm>
            <a:off x="2786063" y="531813"/>
            <a:ext cx="3995737" cy="34607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000" dirty="0" smtClean="0"/>
              <a:t>Đến Uỷ ban nhân dân phường</a:t>
            </a:r>
            <a:endParaRPr sz="2000" dirty="0"/>
          </a:p>
        </p:txBody>
      </p:sp>
      <p:sp>
        <p:nvSpPr>
          <p:cNvPr id="485" name="Google Shape;485;p61"/>
          <p:cNvSpPr txBox="1">
            <a:spLocks noGrp="1"/>
          </p:cNvSpPr>
          <p:nvPr>
            <p:ph type="body" idx="4294967295"/>
          </p:nvPr>
        </p:nvSpPr>
        <p:spPr>
          <a:xfrm>
            <a:off x="457200" y="400050"/>
            <a:ext cx="1371600" cy="263525"/>
          </a:xfrm>
          <a:prstGeom prst="rect">
            <a:avLst/>
          </a:prstGeom>
        </p:spPr>
        <p:txBody>
          <a:bodyPr spcFirstLastPara="1" wrap="square" lIns="0" tIns="0" rIns="0" bIns="0" anchor="t" anchorCtr="0">
            <a:noAutofit/>
          </a:bodyPr>
          <a:lstStyle/>
          <a:p>
            <a:pPr marL="0" lvl="0" indent="0" algn="ctr" rtl="0">
              <a:spcBef>
                <a:spcPts val="0"/>
              </a:spcBef>
              <a:spcAft>
                <a:spcPts val="1200"/>
              </a:spcAft>
              <a:buClr>
                <a:schemeClr val="dk1"/>
              </a:buClr>
              <a:buSzPts val="1100"/>
              <a:buFont typeface="Arial"/>
              <a:buNone/>
            </a:pPr>
            <a:r>
              <a:rPr lang="en-US" dirty="0" err="1" smtClean="0">
                <a:latin typeface="Segoe UI Historic" pitchFamily="34" charset="0"/>
                <a:ea typeface="Segoe UI Historic" pitchFamily="34" charset="0"/>
                <a:cs typeface="Segoe UI Historic" pitchFamily="34" charset="0"/>
              </a:rPr>
              <a:t>Truyện</a:t>
            </a:r>
            <a:r>
              <a:rPr lang="en-US" dirty="0">
                <a:latin typeface="Segoe UI Historic" pitchFamily="34" charset="0"/>
                <a:ea typeface="Segoe UI Historic" pitchFamily="34" charset="0"/>
                <a:cs typeface="Segoe UI Historic" pitchFamily="34" charset="0"/>
              </a:rPr>
              <a:t>:</a:t>
            </a:r>
            <a:endParaRPr dirty="0">
              <a:latin typeface="Segoe UI Historic" pitchFamily="34" charset="0"/>
              <a:ea typeface="Segoe UI Historic" pitchFamily="34" charset="0"/>
              <a:cs typeface="Segoe UI Historic" pitchFamily="34" charset="0"/>
            </a:endParaRPr>
          </a:p>
        </p:txBody>
      </p:sp>
      <p:sp>
        <p:nvSpPr>
          <p:cNvPr id="489" name="Google Shape;489;p61"/>
          <p:cNvSpPr/>
          <p:nvPr/>
        </p:nvSpPr>
        <p:spPr>
          <a:xfrm>
            <a:off x="8555366" y="2066679"/>
            <a:ext cx="159916" cy="189840"/>
          </a:xfrm>
          <a:custGeom>
            <a:avLst/>
            <a:gdLst/>
            <a:ahLst/>
            <a:cxnLst/>
            <a:rect l="l" t="t" r="r" b="b"/>
            <a:pathLst>
              <a:path w="5793" h="6877" extrusionOk="0">
                <a:moveTo>
                  <a:pt x="2882" y="0"/>
                </a:moveTo>
                <a:lnTo>
                  <a:pt x="1855" y="2283"/>
                </a:lnTo>
                <a:lnTo>
                  <a:pt x="0" y="3424"/>
                </a:lnTo>
                <a:lnTo>
                  <a:pt x="1855" y="4594"/>
                </a:lnTo>
                <a:lnTo>
                  <a:pt x="2882" y="6876"/>
                </a:lnTo>
                <a:lnTo>
                  <a:pt x="3938" y="4594"/>
                </a:lnTo>
                <a:lnTo>
                  <a:pt x="5792" y="3424"/>
                </a:lnTo>
                <a:lnTo>
                  <a:pt x="3938"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1"/>
          <p:cNvSpPr/>
          <p:nvPr/>
        </p:nvSpPr>
        <p:spPr>
          <a:xfrm>
            <a:off x="8164179" y="963463"/>
            <a:ext cx="197735" cy="235526"/>
          </a:xfrm>
          <a:custGeom>
            <a:avLst/>
            <a:gdLst/>
            <a:ahLst/>
            <a:cxnLst/>
            <a:rect l="l" t="t" r="r" b="b"/>
            <a:pathLst>
              <a:path w="7163" h="8532" extrusionOk="0">
                <a:moveTo>
                  <a:pt x="3596" y="1"/>
                </a:moveTo>
                <a:lnTo>
                  <a:pt x="2312" y="2854"/>
                </a:lnTo>
                <a:lnTo>
                  <a:pt x="1" y="4252"/>
                </a:lnTo>
                <a:lnTo>
                  <a:pt x="2312" y="5679"/>
                </a:lnTo>
                <a:lnTo>
                  <a:pt x="3596" y="8532"/>
                </a:lnTo>
                <a:lnTo>
                  <a:pt x="4851" y="5679"/>
                </a:lnTo>
                <a:lnTo>
                  <a:pt x="7162" y="4252"/>
                </a:lnTo>
                <a:lnTo>
                  <a:pt x="4851" y="2854"/>
                </a:lnTo>
                <a:lnTo>
                  <a:pt x="35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1"/>
          <p:cNvSpPr/>
          <p:nvPr/>
        </p:nvSpPr>
        <p:spPr>
          <a:xfrm>
            <a:off x="8555363" y="531769"/>
            <a:ext cx="197735" cy="235526"/>
          </a:xfrm>
          <a:custGeom>
            <a:avLst/>
            <a:gdLst/>
            <a:ahLst/>
            <a:cxnLst/>
            <a:rect l="l" t="t" r="r" b="b"/>
            <a:pathLst>
              <a:path w="7163" h="8532" extrusionOk="0">
                <a:moveTo>
                  <a:pt x="3567" y="0"/>
                </a:moveTo>
                <a:lnTo>
                  <a:pt x="2312" y="2853"/>
                </a:lnTo>
                <a:lnTo>
                  <a:pt x="1" y="4251"/>
                </a:lnTo>
                <a:lnTo>
                  <a:pt x="2312" y="5678"/>
                </a:lnTo>
                <a:lnTo>
                  <a:pt x="3567" y="8531"/>
                </a:lnTo>
                <a:lnTo>
                  <a:pt x="4851" y="5678"/>
                </a:lnTo>
                <a:lnTo>
                  <a:pt x="7163" y="4251"/>
                </a:lnTo>
                <a:lnTo>
                  <a:pt x="4851" y="2853"/>
                </a:lnTo>
                <a:lnTo>
                  <a:pt x="3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1"/>
          <p:cNvSpPr/>
          <p:nvPr/>
        </p:nvSpPr>
        <p:spPr>
          <a:xfrm>
            <a:off x="8625441" y="1335907"/>
            <a:ext cx="89827" cy="107135"/>
          </a:xfrm>
          <a:custGeom>
            <a:avLst/>
            <a:gdLst/>
            <a:ahLst/>
            <a:cxnLst/>
            <a:rect l="l" t="t" r="r" b="b"/>
            <a:pathLst>
              <a:path w="3254" h="3881" extrusionOk="0">
                <a:moveTo>
                  <a:pt x="1598" y="1"/>
                </a:moveTo>
                <a:lnTo>
                  <a:pt x="1028" y="1285"/>
                </a:lnTo>
                <a:lnTo>
                  <a:pt x="0" y="1912"/>
                </a:lnTo>
                <a:lnTo>
                  <a:pt x="1028" y="2568"/>
                </a:lnTo>
                <a:lnTo>
                  <a:pt x="1598" y="3881"/>
                </a:lnTo>
                <a:lnTo>
                  <a:pt x="2197" y="2568"/>
                </a:lnTo>
                <a:lnTo>
                  <a:pt x="3253" y="1912"/>
                </a:lnTo>
                <a:lnTo>
                  <a:pt x="2197" y="1285"/>
                </a:lnTo>
                <a:lnTo>
                  <a:pt x="15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https://tech12h.com/sites/default/files/styles/inbody400/public/2_49.png?itok=bWjtLlX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63463"/>
            <a:ext cx="6553200" cy="37157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000"/>
                                        <p:tgtEl>
                                          <p:spTgt spid="490"/>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1000"/>
                                        <p:tgtEl>
                                          <p:spTgt spid="491"/>
                                        </p:tgtEl>
                                      </p:cBhvr>
                                    </p:animEffect>
                                  </p:childTnLst>
                                </p:cTn>
                              </p:par>
                              <p:par>
                                <p:cTn id="11" presetID="10"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animEffect transition="in" filter="fade">
                                      <p:cBhvr>
                                        <p:cTn id="13" dur="1000"/>
                                        <p:tgtEl>
                                          <p:spTgt spid="492"/>
                                        </p:tgtEl>
                                      </p:cBhvr>
                                    </p:animEffect>
                                  </p:childTnLst>
                                </p:cTn>
                              </p:par>
                              <p:par>
                                <p:cTn id="14" presetID="10" presetClass="entr" presetSubtype="0" fill="hold" nodeType="withEffect">
                                  <p:stCondLst>
                                    <p:cond delay="0"/>
                                  </p:stCondLst>
                                  <p:childTnLst>
                                    <p:set>
                                      <p:cBhvr>
                                        <p:cTn id="15" dur="1" fill="hold">
                                          <p:stCondLst>
                                            <p:cond delay="0"/>
                                          </p:stCondLst>
                                        </p:cTn>
                                        <p:tgtEl>
                                          <p:spTgt spid="489"/>
                                        </p:tgtEl>
                                        <p:attrNameLst>
                                          <p:attrName>style.visibility</p:attrName>
                                        </p:attrNameLst>
                                      </p:cBhvr>
                                      <p:to>
                                        <p:strVal val="visible"/>
                                      </p:to>
                                    </p:set>
                                    <p:animEffect transition="in" filter="fade">
                                      <p:cBhvr>
                                        <p:cTn id="16" dur="1000"/>
                                        <p:tgtEl>
                                          <p:spTgt spid="48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85">
                                            <p:txEl>
                                              <p:pRg st="0" end="0"/>
                                            </p:txEl>
                                          </p:spTgt>
                                        </p:tgtEl>
                                        <p:attrNameLst>
                                          <p:attrName>style.visibility</p:attrName>
                                        </p:attrNameLst>
                                      </p:cBhvr>
                                      <p:to>
                                        <p:strVal val="visible"/>
                                      </p:to>
                                    </p:set>
                                    <p:anim calcmode="lin" valueType="num">
                                      <p:cBhvr additive="base">
                                        <p:cTn id="21" dur="500" fill="hold"/>
                                        <p:tgtEl>
                                          <p:spTgt spid="48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84"/>
                                        </p:tgtEl>
                                        <p:attrNameLst>
                                          <p:attrName>style.visibility</p:attrName>
                                        </p:attrNameLst>
                                      </p:cBhvr>
                                      <p:to>
                                        <p:strVal val="visible"/>
                                      </p:to>
                                    </p:set>
                                    <p:animEffect transition="in" filter="wipe(down)">
                                      <p:cBhvr>
                                        <p:cTn id="27" dur="580">
                                          <p:stCondLst>
                                            <p:cond delay="0"/>
                                          </p:stCondLst>
                                        </p:cTn>
                                        <p:tgtEl>
                                          <p:spTgt spid="484"/>
                                        </p:tgtEl>
                                      </p:cBhvr>
                                    </p:animEffect>
                                    <p:anim calcmode="lin" valueType="num">
                                      <p:cBhvr>
                                        <p:cTn id="28" dur="1822" tmFilter="0,0; 0.14,0.36; 0.43,0.73; 0.71,0.91; 1.0,1.0">
                                          <p:stCondLst>
                                            <p:cond delay="0"/>
                                          </p:stCondLst>
                                        </p:cTn>
                                        <p:tgtEl>
                                          <p:spTgt spid="48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8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8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8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84"/>
                                        </p:tgtEl>
                                        <p:attrNameLst>
                                          <p:attrName>ppt_y</p:attrName>
                                        </p:attrNameLst>
                                      </p:cBhvr>
                                      <p:tavLst>
                                        <p:tav tm="0" fmla="#ppt_y-sin(pi*$)/81">
                                          <p:val>
                                            <p:fltVal val="0"/>
                                          </p:val>
                                        </p:tav>
                                        <p:tav tm="100000">
                                          <p:val>
                                            <p:fltVal val="1"/>
                                          </p:val>
                                        </p:tav>
                                      </p:tavLst>
                                    </p:anim>
                                    <p:animScale>
                                      <p:cBhvr>
                                        <p:cTn id="33" dur="26">
                                          <p:stCondLst>
                                            <p:cond delay="650"/>
                                          </p:stCondLst>
                                        </p:cTn>
                                        <p:tgtEl>
                                          <p:spTgt spid="484"/>
                                        </p:tgtEl>
                                      </p:cBhvr>
                                      <p:to x="100000" y="60000"/>
                                    </p:animScale>
                                    <p:animScale>
                                      <p:cBhvr>
                                        <p:cTn id="34" dur="166" decel="50000">
                                          <p:stCondLst>
                                            <p:cond delay="676"/>
                                          </p:stCondLst>
                                        </p:cTn>
                                        <p:tgtEl>
                                          <p:spTgt spid="484"/>
                                        </p:tgtEl>
                                      </p:cBhvr>
                                      <p:to x="100000" y="100000"/>
                                    </p:animScale>
                                    <p:animScale>
                                      <p:cBhvr>
                                        <p:cTn id="35" dur="26">
                                          <p:stCondLst>
                                            <p:cond delay="1312"/>
                                          </p:stCondLst>
                                        </p:cTn>
                                        <p:tgtEl>
                                          <p:spTgt spid="484"/>
                                        </p:tgtEl>
                                      </p:cBhvr>
                                      <p:to x="100000" y="80000"/>
                                    </p:animScale>
                                    <p:animScale>
                                      <p:cBhvr>
                                        <p:cTn id="36" dur="166" decel="50000">
                                          <p:stCondLst>
                                            <p:cond delay="1338"/>
                                          </p:stCondLst>
                                        </p:cTn>
                                        <p:tgtEl>
                                          <p:spTgt spid="484"/>
                                        </p:tgtEl>
                                      </p:cBhvr>
                                      <p:to x="100000" y="100000"/>
                                    </p:animScale>
                                    <p:animScale>
                                      <p:cBhvr>
                                        <p:cTn id="37" dur="26">
                                          <p:stCondLst>
                                            <p:cond delay="1642"/>
                                          </p:stCondLst>
                                        </p:cTn>
                                        <p:tgtEl>
                                          <p:spTgt spid="484"/>
                                        </p:tgtEl>
                                      </p:cBhvr>
                                      <p:to x="100000" y="90000"/>
                                    </p:animScale>
                                    <p:animScale>
                                      <p:cBhvr>
                                        <p:cTn id="38" dur="166" decel="50000">
                                          <p:stCondLst>
                                            <p:cond delay="1668"/>
                                          </p:stCondLst>
                                        </p:cTn>
                                        <p:tgtEl>
                                          <p:spTgt spid="484"/>
                                        </p:tgtEl>
                                      </p:cBhvr>
                                      <p:to x="100000" y="100000"/>
                                    </p:animScale>
                                    <p:animScale>
                                      <p:cBhvr>
                                        <p:cTn id="39" dur="26">
                                          <p:stCondLst>
                                            <p:cond delay="1808"/>
                                          </p:stCondLst>
                                        </p:cTn>
                                        <p:tgtEl>
                                          <p:spTgt spid="484"/>
                                        </p:tgtEl>
                                      </p:cBhvr>
                                      <p:to x="100000" y="95000"/>
                                    </p:animScale>
                                    <p:animScale>
                                      <p:cBhvr>
                                        <p:cTn id="40" dur="166" decel="50000">
                                          <p:stCondLst>
                                            <p:cond delay="1834"/>
                                          </p:stCondLst>
                                        </p:cTn>
                                        <p:tgtEl>
                                          <p:spTgt spid="48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1000"/>
                                        <p:tgtEl>
                                          <p:spTgt spid="2050"/>
                                        </p:tgtEl>
                                      </p:cBhvr>
                                    </p:animEffect>
                                    <p:anim calcmode="lin" valueType="num">
                                      <p:cBhvr>
                                        <p:cTn id="46" dur="1000" fill="hold"/>
                                        <p:tgtEl>
                                          <p:spTgt spid="2050"/>
                                        </p:tgtEl>
                                        <p:attrNameLst>
                                          <p:attrName>ppt_x</p:attrName>
                                        </p:attrNameLst>
                                      </p:cBhvr>
                                      <p:tavLst>
                                        <p:tav tm="0">
                                          <p:val>
                                            <p:strVal val="#ppt_x"/>
                                          </p:val>
                                        </p:tav>
                                        <p:tav tm="100000">
                                          <p:val>
                                            <p:strVal val="#ppt_x"/>
                                          </p:val>
                                        </p:tav>
                                      </p:tavLst>
                                    </p:anim>
                                    <p:anim calcmode="lin" valueType="num">
                                      <p:cBhvr>
                                        <p:cTn id="4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p:bldP spid="48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514" name="Google Shape;514;p62"/>
          <p:cNvSpPr/>
          <p:nvPr/>
        </p:nvSpPr>
        <p:spPr>
          <a:xfrm>
            <a:off x="6820758" y="1391346"/>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2"/>
          <p:cNvSpPr/>
          <p:nvPr/>
        </p:nvSpPr>
        <p:spPr>
          <a:xfrm>
            <a:off x="6211158" y="178040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2"/>
          <p:cNvSpPr/>
          <p:nvPr/>
        </p:nvSpPr>
        <p:spPr>
          <a:xfrm>
            <a:off x="2938308" y="3098046"/>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2"/>
          <p:cNvSpPr/>
          <p:nvPr/>
        </p:nvSpPr>
        <p:spPr>
          <a:xfrm>
            <a:off x="2328708" y="348710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2"/>
          <p:cNvSpPr/>
          <p:nvPr/>
        </p:nvSpPr>
        <p:spPr>
          <a:xfrm>
            <a:off x="2377958" y="1415209"/>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2"/>
          <p:cNvSpPr/>
          <p:nvPr/>
        </p:nvSpPr>
        <p:spPr>
          <a:xfrm>
            <a:off x="6113758" y="3167859"/>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84;p61"/>
          <p:cNvSpPr txBox="1">
            <a:spLocks noGrp="1"/>
          </p:cNvSpPr>
          <p:nvPr>
            <p:ph type="title" idx="4294967295"/>
          </p:nvPr>
        </p:nvSpPr>
        <p:spPr>
          <a:xfrm>
            <a:off x="2709863" y="531813"/>
            <a:ext cx="3995737" cy="34607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000" dirty="0" smtClean="0"/>
              <a:t>Đến Uỷ ban nhân dân phường</a:t>
            </a:r>
            <a:endParaRPr sz="2000" dirty="0"/>
          </a:p>
        </p:txBody>
      </p:sp>
      <p:sp>
        <p:nvSpPr>
          <p:cNvPr id="15" name="TextBox 14"/>
          <p:cNvSpPr txBox="1"/>
          <p:nvPr/>
        </p:nvSpPr>
        <p:spPr>
          <a:xfrm>
            <a:off x="838200" y="971550"/>
            <a:ext cx="7467600" cy="3477875"/>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Mẹ</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Hôm</a:t>
            </a:r>
            <a:r>
              <a:rPr lang="en-US" sz="2000" dirty="0" smtClean="0">
                <a:latin typeface="Times New Roman" pitchFamily="18" charset="0"/>
                <a:cs typeface="Times New Roman" pitchFamily="18" charset="0"/>
              </a:rPr>
              <a:t> nay,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theo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trụ</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Uỷ</a:t>
            </a:r>
            <a:r>
              <a:rPr lang="en-US" sz="2000" dirty="0" smtClean="0">
                <a:latin typeface="Times New Roman" pitchFamily="18" charset="0"/>
                <a:cs typeface="Times New Roman" pitchFamily="18" charset="0"/>
              </a:rPr>
              <a:t> ban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hỏi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cũng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a:t>
            </a: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lời</a:t>
            </a:r>
            <a:r>
              <a:rPr lang="en-US" sz="2000" dirty="0" smtClean="0">
                <a:latin typeface="Times New Roman" pitchFamily="18" charset="0"/>
                <a:cs typeface="Times New Roman" pitchFamily="18" charset="0"/>
              </a:rPr>
              <a:t>:</a:t>
            </a: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hẳn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thế</a:t>
            </a:r>
            <a:r>
              <a:rPr lang="en-US" sz="2000" dirty="0" smtClean="0">
                <a:latin typeface="Times New Roman" pitchFamily="18" charset="0"/>
                <a:cs typeface="Times New Roman" pitchFamily="18" charset="0"/>
              </a:rPr>
              <a:t> con ạ. </a:t>
            </a:r>
            <a:r>
              <a:rPr lang="en-US" sz="2000" dirty="0" err="1" smtClean="0">
                <a:latin typeface="Times New Roman" pitchFamily="18" charset="0"/>
                <a:cs typeface="Times New Roman" pitchFamily="18" charset="0"/>
              </a:rPr>
              <a:t>Ngoài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bé</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Uỷ</a:t>
            </a:r>
            <a:r>
              <a:rPr lang="en-US" sz="2000" dirty="0" smtClean="0">
                <a:latin typeface="Times New Roman" pitchFamily="18" charset="0"/>
                <a:cs typeface="Times New Roman" pitchFamily="18" charset="0"/>
              </a:rPr>
              <a:t> ban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còn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chỗ</a:t>
            </a:r>
            <a:r>
              <a:rPr lang="en-US" sz="2000" dirty="0" smtClean="0">
                <a:latin typeface="Times New Roman" pitchFamily="18" charset="0"/>
                <a:cs typeface="Times New Roman" pitchFamily="18" charset="0"/>
              </a:rPr>
              <a:t> ở; </a:t>
            </a:r>
            <a:r>
              <a:rPr lang="en-US" sz="2000" dirty="0" err="1" smtClean="0">
                <a:latin typeface="Times New Roman" pitchFamily="18" charset="0"/>
                <a:cs typeface="Times New Roman" pitchFamily="18" charset="0"/>
              </a:rPr>
              <a:t>quản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dựng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điểm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tổ</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tiêm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chủng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rộng</a:t>
            </a: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la,f</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cẩn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luật</a:t>
            </a:r>
            <a:r>
              <a:rPr lang="en-US" sz="2000" dirty="0" smtClean="0">
                <a:latin typeface="Times New Roman" pitchFamily="18" charset="0"/>
                <a:cs typeface="Times New Roman" pitchFamily="18" charset="0"/>
              </a:rPr>
              <a:t>, con ạ.</a:t>
            </a:r>
          </a:p>
        </p:txBody>
      </p:sp>
      <p:pic>
        <p:nvPicPr>
          <p:cNvPr id="3074" name="Picture 2" descr="44,211 Cartoon Police Officer Stock Photos and Images - 123R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4000" l="19111" r="90000"/>
                    </a14:imgEffect>
                  </a14:imgLayer>
                </a14:imgProps>
              </a:ext>
              <a:ext uri="{28A0092B-C50C-407E-A947-70E740481C1C}">
                <a14:useLocalDpi xmlns:a14="http://schemas.microsoft.com/office/drawing/2010/main" val="0"/>
              </a:ext>
            </a:extLst>
          </a:blip>
          <a:srcRect/>
          <a:stretch>
            <a:fillRect/>
          </a:stretch>
        </p:blipFill>
        <p:spPr bwMode="auto">
          <a:xfrm>
            <a:off x="6979874" y="2476098"/>
            <a:ext cx="2737026" cy="2737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5"/>
                                        </p:tgtEl>
                                        <p:attrNameLst>
                                          <p:attrName>ppt_y</p:attrName>
                                        </p:attrNameLst>
                                      </p:cBhvr>
                                      <p:tavLst>
                                        <p:tav tm="0">
                                          <p:val>
                                            <p:strVal val="#ppt_y"/>
                                          </p:val>
                                        </p:tav>
                                        <p:tav tm="100000">
                                          <p:val>
                                            <p:strVal val="#ppt_y"/>
                                          </p:val>
                                        </p:tav>
                                      </p:tavLst>
                                    </p:anim>
                                    <p:anim calcmode="lin" valueType="num">
                                      <p:cBhvr>
                                        <p:cTn id="2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63"/>
          <p:cNvSpPr/>
          <p:nvPr/>
        </p:nvSpPr>
        <p:spPr>
          <a:xfrm>
            <a:off x="6500153" y="3161013"/>
            <a:ext cx="1036813" cy="595619"/>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63"/>
          <p:cNvSpPr/>
          <p:nvPr/>
        </p:nvSpPr>
        <p:spPr>
          <a:xfrm>
            <a:off x="6748220" y="1342628"/>
            <a:ext cx="159115" cy="189840"/>
          </a:xfrm>
          <a:custGeom>
            <a:avLst/>
            <a:gdLst/>
            <a:ahLst/>
            <a:cxnLst/>
            <a:rect l="l" t="t" r="r" b="b"/>
            <a:pathLst>
              <a:path w="5764" h="6877" extrusionOk="0">
                <a:moveTo>
                  <a:pt x="2882" y="0"/>
                </a:moveTo>
                <a:lnTo>
                  <a:pt x="1855" y="2283"/>
                </a:lnTo>
                <a:lnTo>
                  <a:pt x="0" y="3424"/>
                </a:lnTo>
                <a:lnTo>
                  <a:pt x="1855" y="4594"/>
                </a:lnTo>
                <a:lnTo>
                  <a:pt x="2882" y="6877"/>
                </a:lnTo>
                <a:lnTo>
                  <a:pt x="3909" y="4594"/>
                </a:lnTo>
                <a:lnTo>
                  <a:pt x="5764" y="3424"/>
                </a:lnTo>
                <a:lnTo>
                  <a:pt x="3909" y="2283"/>
                </a:lnTo>
                <a:lnTo>
                  <a:pt x="2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3"/>
          <p:cNvSpPr/>
          <p:nvPr/>
        </p:nvSpPr>
        <p:spPr>
          <a:xfrm>
            <a:off x="6719201" y="1504951"/>
            <a:ext cx="1071752" cy="713324"/>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63"/>
          <p:cNvSpPr/>
          <p:nvPr/>
        </p:nvSpPr>
        <p:spPr>
          <a:xfrm>
            <a:off x="1130268" y="1537468"/>
            <a:ext cx="1079532" cy="577082"/>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63"/>
          <p:cNvSpPr txBox="1">
            <a:spLocks noGrp="1"/>
          </p:cNvSpPr>
          <p:nvPr>
            <p:ph type="title" idx="4294967295"/>
          </p:nvPr>
        </p:nvSpPr>
        <p:spPr>
          <a:xfrm>
            <a:off x="0" y="444500"/>
            <a:ext cx="7718425" cy="573088"/>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smtClean="0"/>
              <a:t>Hoạt dộng</a:t>
            </a:r>
            <a:endParaRPr dirty="0"/>
          </a:p>
        </p:txBody>
      </p:sp>
      <p:sp>
        <p:nvSpPr>
          <p:cNvPr id="533" name="Google Shape;533;p63">
            <a:hlinkClick r:id="rId3" action="ppaction://hlinksldjump"/>
          </p:cNvPr>
          <p:cNvSpPr txBox="1">
            <a:spLocks noGrp="1"/>
          </p:cNvSpPr>
          <p:nvPr>
            <p:ph type="subTitle" idx="4294967295"/>
          </p:nvPr>
        </p:nvSpPr>
        <p:spPr>
          <a:xfrm>
            <a:off x="990600" y="2306637"/>
            <a:ext cx="2060575" cy="341313"/>
          </a:xfrm>
          <a:prstGeom prst="rect">
            <a:avLst/>
          </a:prstGeom>
        </p:spPr>
        <p:txBody>
          <a:bodyPr spcFirstLastPara="1" wrap="square" lIns="0" tIns="0" rIns="0" bIns="0" anchor="b" anchorCtr="0">
            <a:noAutofit/>
          </a:bodyPr>
          <a:lstStyle/>
          <a:p>
            <a:pPr marL="0" lvl="0" indent="0" algn="l" rtl="0">
              <a:spcBef>
                <a:spcPts val="0"/>
              </a:spcBef>
              <a:spcAft>
                <a:spcPts val="1200"/>
              </a:spcAft>
              <a:buNone/>
            </a:pPr>
            <a:r>
              <a:rPr lang="vi-VN" sz="2800" dirty="0" smtClean="0"/>
              <a:t>Khởi động</a:t>
            </a:r>
            <a:endParaRPr sz="2800" dirty="0"/>
          </a:p>
        </p:txBody>
      </p:sp>
      <p:sp>
        <p:nvSpPr>
          <p:cNvPr id="534" name="Google Shape;534;p63"/>
          <p:cNvSpPr txBox="1">
            <a:spLocks noGrp="1"/>
          </p:cNvSpPr>
          <p:nvPr>
            <p:ph type="title" idx="4294967295"/>
          </p:nvPr>
        </p:nvSpPr>
        <p:spPr>
          <a:xfrm>
            <a:off x="1368425" y="1681162"/>
            <a:ext cx="527050" cy="2857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a:t>01</a:t>
            </a:r>
            <a:endParaRPr sz="3200" dirty="0"/>
          </a:p>
        </p:txBody>
      </p:sp>
      <p:sp>
        <p:nvSpPr>
          <p:cNvPr id="536" name="Google Shape;536;p63">
            <a:hlinkClick r:id="rId4" action="ppaction://hlinksldjump"/>
          </p:cNvPr>
          <p:cNvSpPr txBox="1">
            <a:spLocks noGrp="1"/>
          </p:cNvSpPr>
          <p:nvPr>
            <p:ph type="subTitle" idx="4294967295"/>
          </p:nvPr>
        </p:nvSpPr>
        <p:spPr>
          <a:xfrm>
            <a:off x="6730992" y="2419350"/>
            <a:ext cx="2054225" cy="341312"/>
          </a:xfrm>
          <a:prstGeom prst="rect">
            <a:avLst/>
          </a:prstGeom>
        </p:spPr>
        <p:txBody>
          <a:bodyPr spcFirstLastPara="1" wrap="square" lIns="0" tIns="0" rIns="0" bIns="0" anchor="b" anchorCtr="0">
            <a:noAutofit/>
          </a:bodyPr>
          <a:lstStyle/>
          <a:p>
            <a:pPr marL="0" lvl="0" indent="0" algn="l" rtl="0">
              <a:spcBef>
                <a:spcPts val="0"/>
              </a:spcBef>
              <a:spcAft>
                <a:spcPts val="1200"/>
              </a:spcAft>
              <a:buNone/>
            </a:pPr>
            <a:r>
              <a:rPr lang="vi-VN" sz="2800" dirty="0" smtClean="0"/>
              <a:t>Câu hỏi</a:t>
            </a:r>
            <a:endParaRPr sz="2800" dirty="0"/>
          </a:p>
        </p:txBody>
      </p:sp>
      <p:sp>
        <p:nvSpPr>
          <p:cNvPr id="539" name="Google Shape;539;p63">
            <a:hlinkClick r:id="rId5" action="ppaction://hlinksldjump"/>
          </p:cNvPr>
          <p:cNvSpPr txBox="1">
            <a:spLocks noGrp="1"/>
          </p:cNvSpPr>
          <p:nvPr>
            <p:ph type="subTitle" idx="4294967295"/>
          </p:nvPr>
        </p:nvSpPr>
        <p:spPr>
          <a:xfrm>
            <a:off x="6506678" y="3943350"/>
            <a:ext cx="2060575" cy="341312"/>
          </a:xfrm>
          <a:prstGeom prst="rect">
            <a:avLst/>
          </a:prstGeom>
        </p:spPr>
        <p:txBody>
          <a:bodyPr spcFirstLastPara="1" wrap="square" lIns="0" tIns="0" rIns="0" bIns="0" anchor="b" anchorCtr="0">
            <a:noAutofit/>
          </a:bodyPr>
          <a:lstStyle/>
          <a:p>
            <a:pPr marL="0" lvl="0" indent="0" algn="l" rtl="0">
              <a:spcBef>
                <a:spcPts val="0"/>
              </a:spcBef>
              <a:spcAft>
                <a:spcPts val="1200"/>
              </a:spcAft>
              <a:buNone/>
            </a:pPr>
            <a:r>
              <a:rPr lang="en-US" sz="2800" dirty="0" err="1" smtClean="0"/>
              <a:t>Bài</a:t>
            </a:r>
            <a:r>
              <a:rPr lang="en-US" sz="2800" dirty="0" smtClean="0"/>
              <a:t> </a:t>
            </a:r>
            <a:r>
              <a:rPr lang="en-US" sz="2800" dirty="0" err="1" smtClean="0"/>
              <a:t>tập</a:t>
            </a:r>
            <a:endParaRPr sz="2800" dirty="0"/>
          </a:p>
        </p:txBody>
      </p:sp>
      <p:sp>
        <p:nvSpPr>
          <p:cNvPr id="540" name="Google Shape;540;p63"/>
          <p:cNvSpPr txBox="1">
            <a:spLocks noGrp="1"/>
          </p:cNvSpPr>
          <p:nvPr>
            <p:ph type="title" idx="4294967295"/>
          </p:nvPr>
        </p:nvSpPr>
        <p:spPr>
          <a:xfrm>
            <a:off x="6941654" y="1717944"/>
            <a:ext cx="595312" cy="287337"/>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a:t>02</a:t>
            </a:r>
            <a:endParaRPr sz="3200" dirty="0"/>
          </a:p>
        </p:txBody>
      </p:sp>
      <p:sp>
        <p:nvSpPr>
          <p:cNvPr id="553" name="Google Shape;553;p63"/>
          <p:cNvSpPr txBox="1">
            <a:spLocks noGrp="1"/>
          </p:cNvSpPr>
          <p:nvPr>
            <p:ph type="title" idx="4294967295"/>
          </p:nvPr>
        </p:nvSpPr>
        <p:spPr>
          <a:xfrm>
            <a:off x="6682095" y="3315947"/>
            <a:ext cx="723900" cy="2857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smtClean="0"/>
              <a:t>04</a:t>
            </a:r>
            <a:endParaRPr sz="3200" dirty="0"/>
          </a:p>
        </p:txBody>
      </p:sp>
      <p:sp>
        <p:nvSpPr>
          <p:cNvPr id="14" name="Google Shape;536;p63">
            <a:hlinkClick r:id="rId4" action="ppaction://hlinksldjump"/>
          </p:cNvPr>
          <p:cNvSpPr txBox="1">
            <a:spLocks noGrp="1"/>
          </p:cNvSpPr>
          <p:nvPr>
            <p:ph type="subTitle" idx="4294967295"/>
          </p:nvPr>
        </p:nvSpPr>
        <p:spPr>
          <a:xfrm>
            <a:off x="1130268" y="3943350"/>
            <a:ext cx="2054225" cy="341312"/>
          </a:xfrm>
          <a:prstGeom prst="rect">
            <a:avLst/>
          </a:prstGeom>
        </p:spPr>
        <p:txBody>
          <a:bodyPr spcFirstLastPara="1" wrap="square" lIns="0" tIns="0" rIns="0" bIns="0" anchor="b" anchorCtr="0">
            <a:noAutofit/>
          </a:bodyPr>
          <a:lstStyle/>
          <a:p>
            <a:pPr marL="0" lvl="0" indent="0" algn="l" rtl="0">
              <a:spcBef>
                <a:spcPts val="0"/>
              </a:spcBef>
              <a:spcAft>
                <a:spcPts val="1200"/>
              </a:spcAft>
              <a:buNone/>
            </a:pPr>
            <a:r>
              <a:rPr lang="en-US" sz="2800" dirty="0" err="1" smtClean="0"/>
              <a:t>Ghi</a:t>
            </a:r>
            <a:r>
              <a:rPr lang="en-US" sz="2800" dirty="0" smtClean="0"/>
              <a:t> </a:t>
            </a:r>
            <a:r>
              <a:rPr lang="en-US" sz="2800" dirty="0" err="1" smtClean="0"/>
              <a:t>nhớ</a:t>
            </a:r>
            <a:endParaRPr sz="2800" dirty="0"/>
          </a:p>
        </p:txBody>
      </p:sp>
      <p:sp>
        <p:nvSpPr>
          <p:cNvPr id="13" name="Google Shape;527;p63"/>
          <p:cNvSpPr/>
          <p:nvPr/>
        </p:nvSpPr>
        <p:spPr>
          <a:xfrm>
            <a:off x="1156601" y="3028950"/>
            <a:ext cx="1071752" cy="713324"/>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540;p63"/>
          <p:cNvSpPr txBox="1">
            <a:spLocks noGrp="1"/>
          </p:cNvSpPr>
          <p:nvPr>
            <p:ph type="title" idx="4294967295"/>
          </p:nvPr>
        </p:nvSpPr>
        <p:spPr>
          <a:xfrm>
            <a:off x="1372377" y="3315947"/>
            <a:ext cx="595313" cy="2857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200" dirty="0" smtClean="0"/>
              <a:t>0</a:t>
            </a:r>
            <a:r>
              <a:rPr lang="vi-VN" sz="3200" dirty="0" smtClean="0"/>
              <a:t>3</a:t>
            </a:r>
            <a:endParaRPr sz="32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1000"/>
                                        <p:tgtEl>
                                          <p:spTgt spid="525"/>
                                        </p:tgtEl>
                                      </p:cBhvr>
                                    </p:animEffect>
                                    <p:anim calcmode="lin" valueType="num">
                                      <p:cBhvr>
                                        <p:cTn id="8" dur="1000" fill="hold"/>
                                        <p:tgtEl>
                                          <p:spTgt spid="525"/>
                                        </p:tgtEl>
                                        <p:attrNameLst>
                                          <p:attrName>ppt_x</p:attrName>
                                        </p:attrNameLst>
                                      </p:cBhvr>
                                      <p:tavLst>
                                        <p:tav tm="0">
                                          <p:val>
                                            <p:strVal val="#ppt_x"/>
                                          </p:val>
                                        </p:tav>
                                        <p:tav tm="100000">
                                          <p:val>
                                            <p:strVal val="#ppt_x"/>
                                          </p:val>
                                        </p:tav>
                                      </p:tavLst>
                                    </p:anim>
                                    <p:anim calcmode="lin" valueType="num">
                                      <p:cBhvr>
                                        <p:cTn id="9" dur="1000" fill="hold"/>
                                        <p:tgtEl>
                                          <p:spTgt spid="5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27"/>
                                        </p:tgtEl>
                                        <p:attrNameLst>
                                          <p:attrName>style.visibility</p:attrName>
                                        </p:attrNameLst>
                                      </p:cBhvr>
                                      <p:to>
                                        <p:strVal val="visible"/>
                                      </p:to>
                                    </p:set>
                                    <p:animEffect transition="in" filter="fade">
                                      <p:cBhvr>
                                        <p:cTn id="14" dur="1000"/>
                                        <p:tgtEl>
                                          <p:spTgt spid="527"/>
                                        </p:tgtEl>
                                      </p:cBhvr>
                                    </p:animEffect>
                                    <p:anim calcmode="lin" valueType="num">
                                      <p:cBhvr>
                                        <p:cTn id="15" dur="1000" fill="hold"/>
                                        <p:tgtEl>
                                          <p:spTgt spid="527"/>
                                        </p:tgtEl>
                                        <p:attrNameLst>
                                          <p:attrName>ppt_x</p:attrName>
                                        </p:attrNameLst>
                                      </p:cBhvr>
                                      <p:tavLst>
                                        <p:tav tm="0">
                                          <p:val>
                                            <p:strVal val="#ppt_x"/>
                                          </p:val>
                                        </p:tav>
                                        <p:tav tm="100000">
                                          <p:val>
                                            <p:strVal val="#ppt_x"/>
                                          </p:val>
                                        </p:tav>
                                      </p:tavLst>
                                    </p:anim>
                                    <p:anim calcmode="lin" valueType="num">
                                      <p:cBhvr>
                                        <p:cTn id="16" dur="1000" fill="hold"/>
                                        <p:tgtEl>
                                          <p:spTgt spid="5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30"/>
                                        </p:tgtEl>
                                        <p:attrNameLst>
                                          <p:attrName>style.visibility</p:attrName>
                                        </p:attrNameLst>
                                      </p:cBhvr>
                                      <p:to>
                                        <p:strVal val="visible"/>
                                      </p:to>
                                    </p:set>
                                    <p:animEffect transition="in" filter="fade">
                                      <p:cBhvr>
                                        <p:cTn id="21" dur="1000"/>
                                        <p:tgtEl>
                                          <p:spTgt spid="530"/>
                                        </p:tgtEl>
                                      </p:cBhvr>
                                    </p:animEffect>
                                    <p:anim calcmode="lin" valueType="num">
                                      <p:cBhvr>
                                        <p:cTn id="22" dur="1000" fill="hold"/>
                                        <p:tgtEl>
                                          <p:spTgt spid="530"/>
                                        </p:tgtEl>
                                        <p:attrNameLst>
                                          <p:attrName>ppt_x</p:attrName>
                                        </p:attrNameLst>
                                      </p:cBhvr>
                                      <p:tavLst>
                                        <p:tav tm="0">
                                          <p:val>
                                            <p:strVal val="#ppt_x"/>
                                          </p:val>
                                        </p:tav>
                                        <p:tav tm="100000">
                                          <p:val>
                                            <p:strVal val="#ppt_x"/>
                                          </p:val>
                                        </p:tav>
                                      </p:tavLst>
                                    </p:anim>
                                    <p:anim calcmode="lin" valueType="num">
                                      <p:cBhvr>
                                        <p:cTn id="23" dur="10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531"/>
                                        </p:tgtEl>
                                        <p:attrNameLst>
                                          <p:attrName>style.visibility</p:attrName>
                                        </p:attrNameLst>
                                      </p:cBhvr>
                                      <p:to>
                                        <p:strVal val="visible"/>
                                      </p:to>
                                    </p:set>
                                    <p:animEffect transition="in" filter="wheel(1)">
                                      <p:cBhvr>
                                        <p:cTn id="28" dur="2000"/>
                                        <p:tgtEl>
                                          <p:spTgt spid="5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533">
                                            <p:txEl>
                                              <p:pRg st="0" end="0"/>
                                            </p:txEl>
                                          </p:spTgt>
                                        </p:tgtEl>
                                        <p:attrNameLst>
                                          <p:attrName>style.visibility</p:attrName>
                                        </p:attrNameLst>
                                      </p:cBhvr>
                                      <p:to>
                                        <p:strVal val="visible"/>
                                      </p:to>
                                    </p:set>
                                    <p:animEffect transition="in" filter="fade">
                                      <p:cBhvr>
                                        <p:cTn id="31" dur="1000"/>
                                        <p:tgtEl>
                                          <p:spTgt spid="533">
                                            <p:txEl>
                                              <p:pRg st="0" end="0"/>
                                            </p:txEl>
                                          </p:spTgt>
                                        </p:tgtEl>
                                      </p:cBhvr>
                                    </p:animEffect>
                                    <p:anim calcmode="lin" valueType="num">
                                      <p:cBhvr>
                                        <p:cTn id="32" dur="1000" fill="hold"/>
                                        <p:tgtEl>
                                          <p:spTgt spid="53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533">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34"/>
                                        </p:tgtEl>
                                        <p:attrNameLst>
                                          <p:attrName>style.visibility</p:attrName>
                                        </p:attrNameLst>
                                      </p:cBhvr>
                                      <p:to>
                                        <p:strVal val="visible"/>
                                      </p:to>
                                    </p:set>
                                    <p:animEffect transition="in" filter="fade">
                                      <p:cBhvr>
                                        <p:cTn id="36" dur="1000"/>
                                        <p:tgtEl>
                                          <p:spTgt spid="534"/>
                                        </p:tgtEl>
                                      </p:cBhvr>
                                    </p:animEffect>
                                    <p:anim calcmode="lin" valueType="num">
                                      <p:cBhvr>
                                        <p:cTn id="37" dur="1000" fill="hold"/>
                                        <p:tgtEl>
                                          <p:spTgt spid="534"/>
                                        </p:tgtEl>
                                        <p:attrNameLst>
                                          <p:attrName>ppt_x</p:attrName>
                                        </p:attrNameLst>
                                      </p:cBhvr>
                                      <p:tavLst>
                                        <p:tav tm="0">
                                          <p:val>
                                            <p:strVal val="#ppt_x"/>
                                          </p:val>
                                        </p:tav>
                                        <p:tav tm="100000">
                                          <p:val>
                                            <p:strVal val="#ppt_x"/>
                                          </p:val>
                                        </p:tav>
                                      </p:tavLst>
                                    </p:anim>
                                    <p:anim calcmode="lin" valueType="num">
                                      <p:cBhvr>
                                        <p:cTn id="38" dur="1000" fill="hold"/>
                                        <p:tgtEl>
                                          <p:spTgt spid="53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40"/>
                                        </p:tgtEl>
                                        <p:attrNameLst>
                                          <p:attrName>style.visibility</p:attrName>
                                        </p:attrNameLst>
                                      </p:cBhvr>
                                      <p:to>
                                        <p:strVal val="visible"/>
                                      </p:to>
                                    </p:set>
                                    <p:animEffect transition="in" filter="fade">
                                      <p:cBhvr>
                                        <p:cTn id="41" dur="1000"/>
                                        <p:tgtEl>
                                          <p:spTgt spid="540"/>
                                        </p:tgtEl>
                                      </p:cBhvr>
                                    </p:animEffect>
                                    <p:anim calcmode="lin" valueType="num">
                                      <p:cBhvr>
                                        <p:cTn id="42" dur="1000" fill="hold"/>
                                        <p:tgtEl>
                                          <p:spTgt spid="540"/>
                                        </p:tgtEl>
                                        <p:attrNameLst>
                                          <p:attrName>ppt_x</p:attrName>
                                        </p:attrNameLst>
                                      </p:cBhvr>
                                      <p:tavLst>
                                        <p:tav tm="0">
                                          <p:val>
                                            <p:strVal val="#ppt_x"/>
                                          </p:val>
                                        </p:tav>
                                        <p:tav tm="100000">
                                          <p:val>
                                            <p:strVal val="#ppt_x"/>
                                          </p:val>
                                        </p:tav>
                                      </p:tavLst>
                                    </p:anim>
                                    <p:anim calcmode="lin" valueType="num">
                                      <p:cBhvr>
                                        <p:cTn id="43" dur="1000" fill="hold"/>
                                        <p:tgtEl>
                                          <p:spTgt spid="54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36">
                                            <p:txEl>
                                              <p:pRg st="0" end="0"/>
                                            </p:txEl>
                                          </p:spTgt>
                                        </p:tgtEl>
                                        <p:attrNameLst>
                                          <p:attrName>style.visibility</p:attrName>
                                        </p:attrNameLst>
                                      </p:cBhvr>
                                      <p:to>
                                        <p:strVal val="visible"/>
                                      </p:to>
                                    </p:set>
                                    <p:animEffect transition="in" filter="fade">
                                      <p:cBhvr>
                                        <p:cTn id="46" dur="1000"/>
                                        <p:tgtEl>
                                          <p:spTgt spid="536">
                                            <p:txEl>
                                              <p:pRg st="0" end="0"/>
                                            </p:txEl>
                                          </p:spTgt>
                                        </p:tgtEl>
                                      </p:cBhvr>
                                    </p:animEffect>
                                    <p:anim calcmode="lin" valueType="num">
                                      <p:cBhvr>
                                        <p:cTn id="47" dur="1000" fill="hold"/>
                                        <p:tgtEl>
                                          <p:spTgt spid="536">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536">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53"/>
                                        </p:tgtEl>
                                        <p:attrNameLst>
                                          <p:attrName>style.visibility</p:attrName>
                                        </p:attrNameLst>
                                      </p:cBhvr>
                                      <p:to>
                                        <p:strVal val="visible"/>
                                      </p:to>
                                    </p:set>
                                    <p:animEffect transition="in" filter="fade">
                                      <p:cBhvr>
                                        <p:cTn id="51" dur="1000"/>
                                        <p:tgtEl>
                                          <p:spTgt spid="553"/>
                                        </p:tgtEl>
                                      </p:cBhvr>
                                    </p:animEffect>
                                    <p:anim calcmode="lin" valueType="num">
                                      <p:cBhvr>
                                        <p:cTn id="52" dur="1000" fill="hold"/>
                                        <p:tgtEl>
                                          <p:spTgt spid="553"/>
                                        </p:tgtEl>
                                        <p:attrNameLst>
                                          <p:attrName>ppt_x</p:attrName>
                                        </p:attrNameLst>
                                      </p:cBhvr>
                                      <p:tavLst>
                                        <p:tav tm="0">
                                          <p:val>
                                            <p:strVal val="#ppt_x"/>
                                          </p:val>
                                        </p:tav>
                                        <p:tav tm="100000">
                                          <p:val>
                                            <p:strVal val="#ppt_x"/>
                                          </p:val>
                                        </p:tav>
                                      </p:tavLst>
                                    </p:anim>
                                    <p:anim calcmode="lin" valueType="num">
                                      <p:cBhvr>
                                        <p:cTn id="53" dur="1000" fill="hold"/>
                                        <p:tgtEl>
                                          <p:spTgt spid="55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39">
                                            <p:txEl>
                                              <p:pRg st="0" end="0"/>
                                            </p:txEl>
                                          </p:spTgt>
                                        </p:tgtEl>
                                        <p:attrNameLst>
                                          <p:attrName>style.visibility</p:attrName>
                                        </p:attrNameLst>
                                      </p:cBhvr>
                                      <p:to>
                                        <p:strVal val="visible"/>
                                      </p:to>
                                    </p:set>
                                    <p:animEffect transition="in" filter="fade">
                                      <p:cBhvr>
                                        <p:cTn id="56" dur="1000"/>
                                        <p:tgtEl>
                                          <p:spTgt spid="539">
                                            <p:txEl>
                                              <p:pRg st="0" end="0"/>
                                            </p:txEl>
                                          </p:spTgt>
                                        </p:tgtEl>
                                      </p:cBhvr>
                                    </p:animEffect>
                                    <p:anim calcmode="lin" valueType="num">
                                      <p:cBhvr>
                                        <p:cTn id="57" dur="1000" fill="hold"/>
                                        <p:tgtEl>
                                          <p:spTgt spid="539">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4">
                                            <p:txEl>
                                              <p:pRg st="0" end="0"/>
                                            </p:txEl>
                                          </p:spTgt>
                                        </p:tgtEl>
                                        <p:attrNameLst>
                                          <p:attrName>style.visibility</p:attrName>
                                        </p:attrNameLst>
                                      </p:cBhvr>
                                      <p:to>
                                        <p:strVal val="visible"/>
                                      </p:to>
                                    </p:set>
                                    <p:animEffect transition="in" filter="fade">
                                      <p:cBhvr>
                                        <p:cTn id="73" dur="1000"/>
                                        <p:tgtEl>
                                          <p:spTgt spid="14">
                                            <p:txEl>
                                              <p:pRg st="0" end="0"/>
                                            </p:txEl>
                                          </p:spTgt>
                                        </p:tgtEl>
                                      </p:cBhvr>
                                    </p:animEffect>
                                    <p:anim calcmode="lin" valueType="num">
                                      <p:cBhvr>
                                        <p:cTn id="7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P spid="527" grpId="0" animBg="1"/>
      <p:bldP spid="530" grpId="0" animBg="1"/>
      <p:bldP spid="531" grpId="0"/>
      <p:bldP spid="533" grpId="0" build="p"/>
      <p:bldP spid="534" grpId="0"/>
      <p:bldP spid="536" grpId="0" build="p"/>
      <p:bldP spid="539" grpId="0" build="p"/>
      <p:bldP spid="540" grpId="0"/>
      <p:bldP spid="553" grpId="0"/>
      <p:bldP spid="14" grpId="0" build="p"/>
      <p:bldP spid="13" grpId="0" animBg="1"/>
      <p:bldP spid="15" grpId="0"/>
    </p:bldLst>
  </p:timing>
</p:sld>
</file>

<file path=ppt/theme/theme1.xml><?xml version="1.0" encoding="utf-8"?>
<a:theme xmlns:a="http://schemas.openxmlformats.org/drawingml/2006/main" name="Federal Law Enforcement Training Center by Slidesgo">
  <a:themeElements>
    <a:clrScheme name="Simple Light">
      <a:dk1>
        <a:srgbClr val="000000"/>
      </a:dk1>
      <a:lt1>
        <a:srgbClr val="FFFFFF"/>
      </a:lt1>
      <a:dk2>
        <a:srgbClr val="FFF7EA"/>
      </a:dk2>
      <a:lt2>
        <a:srgbClr val="EEEEEE"/>
      </a:lt2>
      <a:accent1>
        <a:srgbClr val="EAD2C3"/>
      </a:accent1>
      <a:accent2>
        <a:srgbClr val="0D4A80"/>
      </a:accent2>
      <a:accent3>
        <a:srgbClr val="BF7C63"/>
      </a:accent3>
      <a:accent4>
        <a:srgbClr val="C2CBE6"/>
      </a:accent4>
      <a:accent5>
        <a:srgbClr val="D9AE5F"/>
      </a:accent5>
      <a:accent6>
        <a:srgbClr val="67000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696</Words>
  <Application>Microsoft Office PowerPoint</Application>
  <PresentationFormat>On-screen Show (16:9)</PresentationFormat>
  <Paragraphs>64</Paragraphs>
  <Slides>15</Slides>
  <Notes>8</Notes>
  <HiddenSlides>0</HiddenSlides>
  <MMClips>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Arial</vt:lpstr>
      <vt:lpstr>Segoe UI Historic</vt:lpstr>
      <vt:lpstr>Khand</vt:lpstr>
      <vt:lpstr>Times New Roman</vt:lpstr>
      <vt:lpstr>Poppins Black</vt:lpstr>
      <vt:lpstr>iCiel Cadena</vt:lpstr>
      <vt:lpstr>Barlow</vt:lpstr>
      <vt:lpstr>Vazirmatn Black</vt:lpstr>
      <vt:lpstr>Poppins Medium</vt:lpstr>
      <vt:lpstr>Passion One</vt:lpstr>
      <vt:lpstr>Zen Kaku Gothic New</vt:lpstr>
      <vt:lpstr>Poppins</vt:lpstr>
      <vt:lpstr>iCiel Mijas</vt:lpstr>
      <vt:lpstr>Poppins ExtraBold</vt:lpstr>
      <vt:lpstr>Tahoma</vt:lpstr>
      <vt:lpstr>Federal Law Enforcement Training Center by Slidesgo</vt:lpstr>
      <vt:lpstr>ỦY BAN NHÂN DÂN XÃ (PHƯỜNG) EM</vt:lpstr>
      <vt:lpstr>PowerPoint Presentation</vt:lpstr>
      <vt:lpstr>PowerPoint Presentation</vt:lpstr>
      <vt:lpstr>PowerPoint Presentation</vt:lpstr>
      <vt:lpstr>PowerPoint Presentation</vt:lpstr>
      <vt:lpstr>PowerPoint Presentation</vt:lpstr>
      <vt:lpstr>Đến Uỷ ban nhân dân phường</vt:lpstr>
      <vt:lpstr>Đến Uỷ ban nhân dân phường</vt:lpstr>
      <vt:lpstr>Hoạt dộng</vt:lpstr>
      <vt:lpstr>1. Bố Nga đến Uỷ ban nhân dân phường để làm gì?</vt:lpstr>
      <vt:lpstr>2. Ngoài việc cấp giấy khai sinh, Ủy ban nhân dân xã (phường) còn làm những việc gì?</vt:lpstr>
      <vt:lpstr>PowerPoint Presentation</vt:lpstr>
      <vt:lpstr>Câu 1: Trong những việc sau việc nào cần đến Ủy ban nhân dân xã (phường) để giải quyết?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XÃ (PHƯỜNG) EM</dc:title>
  <cp:lastModifiedBy>Admin</cp:lastModifiedBy>
  <cp:revision>20</cp:revision>
  <dcterms:modified xsi:type="dcterms:W3CDTF">2023-02-09T13:40:20Z</dcterms:modified>
</cp:coreProperties>
</file>