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5900" r:id="rId1"/>
    <p:sldMasterId id="2147485912" r:id="rId2"/>
    <p:sldMasterId id="2147485932" r:id="rId3"/>
  </p:sldMasterIdLst>
  <p:notesMasterIdLst>
    <p:notesMasterId r:id="rId18"/>
  </p:notesMasterIdLst>
  <p:sldIdLst>
    <p:sldId id="421" r:id="rId4"/>
    <p:sldId id="531" r:id="rId5"/>
    <p:sldId id="533" r:id="rId6"/>
    <p:sldId id="536" r:id="rId7"/>
    <p:sldId id="535" r:id="rId8"/>
    <p:sldId id="538" r:id="rId9"/>
    <p:sldId id="542" r:id="rId10"/>
    <p:sldId id="544" r:id="rId11"/>
    <p:sldId id="545" r:id="rId12"/>
    <p:sldId id="546" r:id="rId13"/>
    <p:sldId id="539" r:id="rId14"/>
    <p:sldId id="547" r:id="rId15"/>
    <p:sldId id="548" r:id="rId16"/>
    <p:sldId id="549" r:id="rId17"/>
  </p:sldIdLst>
  <p:sldSz cx="9144000" cy="5143500" type="screen16x9"/>
  <p:notesSz cx="6858000" cy="9144000"/>
  <p:embeddedFontLst>
    <p:embeddedFont>
      <p:font typeface="UNI Chu viet tay" panose="03030302030807070C03" pitchFamily="66" charset="0"/>
      <p:regular r:id="rId19"/>
    </p:embeddedFont>
    <p:embeddedFont>
      <p:font typeface="等线" panose="02010600030101010101" pitchFamily="2" charset="-122"/>
      <p:regular r:id="rId20"/>
      <p:bold r:id="rId21"/>
    </p:embeddedFont>
    <p:embeddedFont>
      <p:font typeface="HP001 4 hàng" panose="020B0603050302020204" pitchFamily="34" charset="0"/>
      <p:regular r:id="rId22"/>
      <p:bold r:id="rId23"/>
    </p:embeddedFont>
    <p:embeddedFont>
      <p:font typeface="Calibri" panose="020F0502020204030204" pitchFamily="34" charset="0"/>
      <p:regular r:id="rId24"/>
      <p:bold r:id="rId25"/>
      <p:italic r:id="rId26"/>
      <p:boldItalic r:id="rId27"/>
    </p:embeddedFont>
    <p:embeddedFont>
      <p:font typeface="SVN-Dancing Script" panose="02040603050506020204" pitchFamily="18" charset="0"/>
      <p:regular r:id="rId28"/>
    </p:embeddedFont>
    <p:embeddedFont>
      <p:font typeface="Arial-Rounded" panose="020B0500000000000000" pitchFamily="34" charset="0"/>
      <p:regular r:id="rId29"/>
    </p:embeddedFont>
    <p:embeddedFont>
      <p:font typeface="SVN-Zero" panose="02040603050506020204" pitchFamily="18" charset="0"/>
      <p:regular r:id="rId30"/>
    </p:embeddedFont>
    <p:embeddedFont>
      <p:font typeface="UTM Kabel KT" panose="02040603050506020204" pitchFamily="18" charset="0"/>
      <p:regular r:id="rId31"/>
    </p:embeddedFont>
    <p:embeddedFont>
      <p:font typeface="Calibri Light" panose="020F0302020204030204" pitchFamily="34" charset="0"/>
      <p:regular r:id="rId32"/>
      <p:italic r:id="rId33"/>
    </p:embeddedFont>
    <p:embeddedFont>
      <p:font typeface="Cambria" panose="02040503050406030204" pitchFamily="18" charset="0"/>
      <p:regular r:id="rId34"/>
      <p:bold r:id="rId35"/>
      <p:italic r:id="rId36"/>
      <p:boldItalic r:id="rId37"/>
    </p:embeddedFont>
    <p:embeddedFont>
      <p:font typeface="VNI-Times" pitchFamily="2" charset="0"/>
      <p:regular r:id="rId38"/>
      <p:bold r:id="rId39"/>
      <p:italic r:id="rId40"/>
      <p:boldItalic r:id="rId41"/>
    </p:embeddedFont>
    <p:embeddedFont>
      <p:font typeface="#Li-N SVN-Hole Hearted" panose="020B0A06020104020203" pitchFamily="34" charset="0"/>
      <p:regular r:id="rId42"/>
    </p:embeddedFont>
  </p:embeddedFontLst>
  <p:defaultTextStyle>
    <a:defPPr>
      <a:defRPr lang="en-US"/>
    </a:defPPr>
    <a:lvl1pPr algn="l" rtl="0" eaLnBrk="0" fontAlgn="base" hangingPunct="0">
      <a:spcBef>
        <a:spcPct val="0"/>
      </a:spcBef>
      <a:spcAft>
        <a:spcPct val="0"/>
      </a:spcAft>
      <a:defRPr sz="4500" kern="1200">
        <a:solidFill>
          <a:schemeClr val="tx2"/>
        </a:solidFill>
        <a:latin typeface="VNI-Times" pitchFamily="2" charset="0"/>
        <a:ea typeface="+mn-ea"/>
        <a:cs typeface="+mn-cs"/>
      </a:defRPr>
    </a:lvl1pPr>
    <a:lvl2pPr marL="342900" algn="l" rtl="0" eaLnBrk="0" fontAlgn="base" hangingPunct="0">
      <a:spcBef>
        <a:spcPct val="0"/>
      </a:spcBef>
      <a:spcAft>
        <a:spcPct val="0"/>
      </a:spcAft>
      <a:defRPr sz="4500" kern="1200">
        <a:solidFill>
          <a:schemeClr val="tx2"/>
        </a:solidFill>
        <a:latin typeface="VNI-Times" pitchFamily="2" charset="0"/>
        <a:ea typeface="+mn-ea"/>
        <a:cs typeface="+mn-cs"/>
      </a:defRPr>
    </a:lvl2pPr>
    <a:lvl3pPr marL="685800" algn="l" rtl="0" eaLnBrk="0" fontAlgn="base" hangingPunct="0">
      <a:spcBef>
        <a:spcPct val="0"/>
      </a:spcBef>
      <a:spcAft>
        <a:spcPct val="0"/>
      </a:spcAft>
      <a:defRPr sz="4500" kern="1200">
        <a:solidFill>
          <a:schemeClr val="tx2"/>
        </a:solidFill>
        <a:latin typeface="VNI-Times" pitchFamily="2" charset="0"/>
        <a:ea typeface="+mn-ea"/>
        <a:cs typeface="+mn-cs"/>
      </a:defRPr>
    </a:lvl3pPr>
    <a:lvl4pPr marL="1028700" algn="l" rtl="0" eaLnBrk="0" fontAlgn="base" hangingPunct="0">
      <a:spcBef>
        <a:spcPct val="0"/>
      </a:spcBef>
      <a:spcAft>
        <a:spcPct val="0"/>
      </a:spcAft>
      <a:defRPr sz="4500" kern="1200">
        <a:solidFill>
          <a:schemeClr val="tx2"/>
        </a:solidFill>
        <a:latin typeface="VNI-Times" pitchFamily="2" charset="0"/>
        <a:ea typeface="+mn-ea"/>
        <a:cs typeface="+mn-cs"/>
      </a:defRPr>
    </a:lvl4pPr>
    <a:lvl5pPr marL="1371600" algn="l" rtl="0" eaLnBrk="0" fontAlgn="base" hangingPunct="0">
      <a:spcBef>
        <a:spcPct val="0"/>
      </a:spcBef>
      <a:spcAft>
        <a:spcPct val="0"/>
      </a:spcAft>
      <a:defRPr sz="4500" kern="1200">
        <a:solidFill>
          <a:schemeClr val="tx2"/>
        </a:solidFill>
        <a:latin typeface="VNI-Times" pitchFamily="2" charset="0"/>
        <a:ea typeface="+mn-ea"/>
        <a:cs typeface="+mn-cs"/>
      </a:defRPr>
    </a:lvl5pPr>
    <a:lvl6pPr marL="1714500" algn="l" defTabSz="685800" rtl="0" eaLnBrk="1" latinLnBrk="0" hangingPunct="1">
      <a:defRPr sz="4500" kern="1200">
        <a:solidFill>
          <a:schemeClr val="tx2"/>
        </a:solidFill>
        <a:latin typeface="VNI-Times" pitchFamily="2" charset="0"/>
        <a:ea typeface="+mn-ea"/>
        <a:cs typeface="+mn-cs"/>
      </a:defRPr>
    </a:lvl6pPr>
    <a:lvl7pPr marL="2057400" algn="l" defTabSz="685800" rtl="0" eaLnBrk="1" latinLnBrk="0" hangingPunct="1">
      <a:defRPr sz="4500" kern="1200">
        <a:solidFill>
          <a:schemeClr val="tx2"/>
        </a:solidFill>
        <a:latin typeface="VNI-Times" pitchFamily="2" charset="0"/>
        <a:ea typeface="+mn-ea"/>
        <a:cs typeface="+mn-cs"/>
      </a:defRPr>
    </a:lvl7pPr>
    <a:lvl8pPr marL="2400300" algn="l" defTabSz="685800" rtl="0" eaLnBrk="1" latinLnBrk="0" hangingPunct="1">
      <a:defRPr sz="4500" kern="1200">
        <a:solidFill>
          <a:schemeClr val="tx2"/>
        </a:solidFill>
        <a:latin typeface="VNI-Times" pitchFamily="2" charset="0"/>
        <a:ea typeface="+mn-ea"/>
        <a:cs typeface="+mn-cs"/>
      </a:defRPr>
    </a:lvl8pPr>
    <a:lvl9pPr marL="2743200" algn="l" defTabSz="685800" rtl="0" eaLnBrk="1" latinLnBrk="0" hangingPunct="1">
      <a:defRPr sz="4500" kern="1200">
        <a:solidFill>
          <a:schemeClr val="tx2"/>
        </a:solidFill>
        <a:latin typeface="VNI-Times" pitchFamily="2"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7C49C"/>
    <a:srgbClr val="0000FF"/>
    <a:srgbClr val="99CCFF"/>
    <a:srgbClr val="3399FF"/>
    <a:srgbClr val="0066FF"/>
    <a:srgbClr val="CCCCFF"/>
    <a:srgbClr val="ECFEFE"/>
    <a:srgbClr val="EAFE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1" autoAdjust="0"/>
    <p:restoredTop sz="94660"/>
  </p:normalViewPr>
  <p:slideViewPr>
    <p:cSldViewPr>
      <p:cViewPr>
        <p:scale>
          <a:sx n="95" d="100"/>
          <a:sy n="95" d="100"/>
        </p:scale>
        <p:origin x="1494" y="88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font" Target="fonts/font21.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font" Target="fonts/font24.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9AA76F4-5991-48C7-B435-A91F482ADEA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latin typeface="Arial" panose="020B0604020202020204" pitchFamily="34" charset="0"/>
              </a:defRPr>
            </a:lvl1pPr>
          </a:lstStyle>
          <a:p>
            <a:pPr>
              <a:defRPr/>
            </a:pPr>
            <a:endParaRPr lang="en-US" altLang="en-US"/>
          </a:p>
        </p:txBody>
      </p:sp>
      <p:sp>
        <p:nvSpPr>
          <p:cNvPr id="3075" name="Rectangle 3">
            <a:extLst>
              <a:ext uri="{FF2B5EF4-FFF2-40B4-BE49-F238E27FC236}">
                <a16:creationId xmlns:a16="http://schemas.microsoft.com/office/drawing/2014/main" id="{C66203D7-72EA-4680-B388-697CAF8EFE5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panose="020B0604020202020204" pitchFamily="34" charset="0"/>
              </a:defRPr>
            </a:lvl1pPr>
          </a:lstStyle>
          <a:p>
            <a:pPr>
              <a:defRPr/>
            </a:pPr>
            <a:endParaRPr lang="en-US" altLang="en-US"/>
          </a:p>
        </p:txBody>
      </p:sp>
      <p:sp>
        <p:nvSpPr>
          <p:cNvPr id="8196" name="Rectangle 4">
            <a:extLst>
              <a:ext uri="{FF2B5EF4-FFF2-40B4-BE49-F238E27FC236}">
                <a16:creationId xmlns:a16="http://schemas.microsoft.com/office/drawing/2014/main" id="{6AE31B8D-6EC0-43C8-A787-28FD1D366871}"/>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7150C572-6EF2-4CA9-A44D-F8BC2BB79504}"/>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a:extLst>
              <a:ext uri="{FF2B5EF4-FFF2-40B4-BE49-F238E27FC236}">
                <a16:creationId xmlns:a16="http://schemas.microsoft.com/office/drawing/2014/main" id="{9A5E2309-D50C-40D3-BC48-82A658BC939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panose="020B0604020202020204" pitchFamily="34" charset="0"/>
              </a:defRPr>
            </a:lvl1pPr>
          </a:lstStyle>
          <a:p>
            <a:pPr>
              <a:defRPr/>
            </a:pPr>
            <a:endParaRPr lang="en-US" altLang="en-US"/>
          </a:p>
        </p:txBody>
      </p:sp>
      <p:sp>
        <p:nvSpPr>
          <p:cNvPr id="3079" name="Rectangle 7">
            <a:extLst>
              <a:ext uri="{FF2B5EF4-FFF2-40B4-BE49-F238E27FC236}">
                <a16:creationId xmlns:a16="http://schemas.microsoft.com/office/drawing/2014/main" id="{AD320078-3C3A-42A6-A8C6-E3FD55737F05}"/>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Arial" panose="020B0604020202020204" pitchFamily="34" charset="0"/>
              </a:defRPr>
            </a:lvl1pPr>
          </a:lstStyle>
          <a:p>
            <a:pPr>
              <a:defRPr/>
            </a:pPr>
            <a:fld id="{2BEB9756-13D5-4A5A-BABA-51C07CC59979}" type="slidenum">
              <a:rPr lang="en-US" altLang="en-US"/>
              <a:pPr>
                <a:defRPr/>
              </a:pPr>
              <a:t>‹#›</a:t>
            </a:fld>
            <a:endParaRPr lang="en-US" altLang="en-US"/>
          </a:p>
        </p:txBody>
      </p:sp>
    </p:spTree>
    <p:extLst>
      <p:ext uri="{BB962C8B-B14F-4D97-AF65-F5344CB8AC3E}">
        <p14:creationId xmlns:p14="http://schemas.microsoft.com/office/powerpoint/2010/main" val="683202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1pPr>
    <a:lvl2pPr marL="3429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2pPr>
    <a:lvl3pPr marL="6858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3pPr>
    <a:lvl4pPr marL="10287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4pPr>
    <a:lvl5pPr marL="1371600" algn="l" rtl="0" eaLnBrk="0" fontAlgn="base" hangingPunct="0">
      <a:spcBef>
        <a:spcPct val="30000"/>
      </a:spcBef>
      <a:spcAft>
        <a:spcPct val="0"/>
      </a:spcAft>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349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4C4A4-FA71-46B1-B652-82DBE7FD68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7823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4C4A4-FA71-46B1-B652-82DBE7FD68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2842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4C4A4-FA71-46B1-B652-82DBE7FD68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9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4C4A4-FA71-46B1-B652-82DBE7FD68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7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4C4A4-FA71-46B1-B652-82DBE7FD68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545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4C4A4-FA71-46B1-B652-82DBE7FD68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0191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532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6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4C4A4-FA71-46B1-B652-82DBE7FD68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33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4C4A4-FA71-46B1-B652-82DBE7FD68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0838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9F4D908A-F641-476E-8B20-5F827CB7A96C}" type="slidenum">
              <a:rPr lang="ar-SA" altLang="en-US" smtClean="0"/>
              <a:pPr>
                <a:defRPr/>
              </a:pPr>
              <a:t>‹#›</a:t>
            </a:fld>
            <a:endParaRPr lang="en-US" altLang="en-US"/>
          </a:p>
        </p:txBody>
      </p:sp>
    </p:spTree>
    <p:extLst>
      <p:ext uri="{BB962C8B-B14F-4D97-AF65-F5344CB8AC3E}">
        <p14:creationId xmlns:p14="http://schemas.microsoft.com/office/powerpoint/2010/main" val="1970386391"/>
      </p:ext>
    </p:extLst>
  </p:cSld>
  <p:clrMapOvr>
    <a:masterClrMapping/>
  </p:clrMapOvr>
  <p:transition spd="slow">
    <p:split orient="vert"/>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BB012B87-6C75-4B46-8B50-35F9F67E08B5}" type="slidenum">
              <a:rPr lang="ar-SA" altLang="en-US" smtClean="0"/>
              <a:pPr>
                <a:defRPr/>
              </a:pPr>
              <a:t>‹#›</a:t>
            </a:fld>
            <a:endParaRPr lang="en-US" altLang="en-US"/>
          </a:p>
        </p:txBody>
      </p:sp>
    </p:spTree>
    <p:extLst>
      <p:ext uri="{BB962C8B-B14F-4D97-AF65-F5344CB8AC3E}">
        <p14:creationId xmlns:p14="http://schemas.microsoft.com/office/powerpoint/2010/main" val="1523587347"/>
      </p:ext>
    </p:extLst>
  </p:cSld>
  <p:clrMapOvr>
    <a:masterClrMapping/>
  </p:clrMapOvr>
  <p:transition spd="slow">
    <p:split orient="vert"/>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6817CD9B-EEC3-42CA-9DAC-A65BB8312D2D}" type="slidenum">
              <a:rPr lang="ar-SA" altLang="en-US" smtClean="0"/>
              <a:pPr>
                <a:defRPr/>
              </a:pPr>
              <a:t>‹#›</a:t>
            </a:fld>
            <a:endParaRPr lang="en-US" altLang="en-US"/>
          </a:p>
        </p:txBody>
      </p:sp>
    </p:spTree>
    <p:extLst>
      <p:ext uri="{BB962C8B-B14F-4D97-AF65-F5344CB8AC3E}">
        <p14:creationId xmlns:p14="http://schemas.microsoft.com/office/powerpoint/2010/main" val="2084912599"/>
      </p:ext>
    </p:extLst>
  </p:cSld>
  <p:clrMapOvr>
    <a:masterClrMapping/>
  </p:clrMapOvr>
  <p:transition spd="slow">
    <p:split orient="vert"/>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906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0634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68396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1984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75013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82161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72553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790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FF6F6AE5-722D-4344-9657-85ACD3DEBD6E}" type="slidenum">
              <a:rPr lang="ar-SA" altLang="en-US" smtClean="0"/>
              <a:pPr>
                <a:defRPr/>
              </a:pPr>
              <a:t>‹#›</a:t>
            </a:fld>
            <a:endParaRPr lang="en-US" altLang="en-US"/>
          </a:p>
        </p:txBody>
      </p:sp>
    </p:spTree>
    <p:extLst>
      <p:ext uri="{BB962C8B-B14F-4D97-AF65-F5344CB8AC3E}">
        <p14:creationId xmlns:p14="http://schemas.microsoft.com/office/powerpoint/2010/main" val="1882817983"/>
      </p:ext>
    </p:extLst>
  </p:cSld>
  <p:clrMapOvr>
    <a:masterClrMapping/>
  </p:clrMapOvr>
  <p:transition spd="slow">
    <p:split orient="vert"/>
    <p:sndAc>
      <p:stSnd>
        <p:snd r:embed="rId1" name="camera.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797807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616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123290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3457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05598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958359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3859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5500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88108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012763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9FD7481-1C5F-4DF2-A9BA-C477DA17A689}" type="slidenum">
              <a:rPr lang="ar-SA" altLang="en-US" smtClean="0"/>
              <a:pPr>
                <a:defRPr/>
              </a:pPr>
              <a:t>‹#›</a:t>
            </a:fld>
            <a:endParaRPr lang="en-US" altLang="en-US"/>
          </a:p>
        </p:txBody>
      </p:sp>
    </p:spTree>
    <p:extLst>
      <p:ext uri="{BB962C8B-B14F-4D97-AF65-F5344CB8AC3E}">
        <p14:creationId xmlns:p14="http://schemas.microsoft.com/office/powerpoint/2010/main" val="3798144279"/>
      </p:ext>
    </p:extLst>
  </p:cSld>
  <p:clrMapOvr>
    <a:masterClrMapping/>
  </p:clrMapOvr>
  <p:transition spd="slow">
    <p:split orient="vert"/>
    <p:sndAc>
      <p:stSnd>
        <p:snd r:embed="rId1" name="camera.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1975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6101361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1"/>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8507962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30391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1"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1999">
                <a:solidFill>
                  <a:schemeClr val="tx1">
                    <a:tint val="75000"/>
                  </a:schemeClr>
                </a:solidFill>
              </a:defRPr>
            </a:lvl1pPr>
            <a:lvl2pPr marL="457200" indent="0">
              <a:buNone/>
              <a:defRPr sz="1800">
                <a:solidFill>
                  <a:schemeClr val="tx1">
                    <a:tint val="75000"/>
                  </a:schemeClr>
                </a:solidFill>
              </a:defRPr>
            </a:lvl2pPr>
            <a:lvl3pPr marL="914400" indent="0">
              <a:buNone/>
              <a:defRPr sz="1601">
                <a:solidFill>
                  <a:schemeClr val="tx1">
                    <a:tint val="75000"/>
                  </a:schemeClr>
                </a:solidFill>
              </a:defRPr>
            </a:lvl3pPr>
            <a:lvl4pPr marL="1371600" indent="0">
              <a:buNone/>
              <a:defRPr sz="1399">
                <a:solidFill>
                  <a:schemeClr val="tx1">
                    <a:tint val="75000"/>
                  </a:schemeClr>
                </a:solidFill>
              </a:defRPr>
            </a:lvl4pPr>
            <a:lvl5pPr marL="1828800" indent="0">
              <a:buNone/>
              <a:defRPr sz="1399">
                <a:solidFill>
                  <a:schemeClr val="tx1">
                    <a:tint val="75000"/>
                  </a:schemeClr>
                </a:solidFill>
              </a:defRPr>
            </a:lvl5pPr>
            <a:lvl6pPr marL="2286000" indent="0">
              <a:buNone/>
              <a:defRPr sz="1399">
                <a:solidFill>
                  <a:schemeClr val="tx1">
                    <a:tint val="75000"/>
                  </a:schemeClr>
                </a:solidFill>
              </a:defRPr>
            </a:lvl6pPr>
            <a:lvl7pPr marL="2743200" indent="0">
              <a:buNone/>
              <a:defRPr sz="1399">
                <a:solidFill>
                  <a:schemeClr val="tx1">
                    <a:tint val="75000"/>
                  </a:schemeClr>
                </a:solidFill>
              </a:defRPr>
            </a:lvl7pPr>
            <a:lvl8pPr marL="3200400" indent="0">
              <a:buNone/>
              <a:defRPr sz="1399">
                <a:solidFill>
                  <a:schemeClr val="tx1">
                    <a:tint val="75000"/>
                  </a:schemeClr>
                </a:solidFill>
              </a:defRPr>
            </a:lvl8pPr>
            <a:lvl9pPr marL="3657600" indent="0">
              <a:buNone/>
              <a:defRPr sz="1399">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0123639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1"/>
            </a:lvl1pPr>
            <a:lvl2pPr>
              <a:defRPr sz="2400"/>
            </a:lvl2pPr>
            <a:lvl3pPr>
              <a:defRPr sz="1999"/>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1"/>
            </a:lvl1pPr>
            <a:lvl2pPr>
              <a:defRPr sz="2400"/>
            </a:lvl2pPr>
            <a:lvl3pPr>
              <a:defRPr sz="1999"/>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792985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1999" b="1"/>
            </a:lvl2pPr>
            <a:lvl3pPr marL="914400" indent="0">
              <a:buNone/>
              <a:defRPr sz="1800" b="1"/>
            </a:lvl3pPr>
            <a:lvl4pPr marL="1371600" indent="0">
              <a:buNone/>
              <a:defRPr sz="1601" b="1"/>
            </a:lvl4pPr>
            <a:lvl5pPr marL="1828800" indent="0">
              <a:buNone/>
              <a:defRPr sz="1601" b="1"/>
            </a:lvl5pPr>
            <a:lvl6pPr marL="2286000" indent="0">
              <a:buNone/>
              <a:defRPr sz="1601" b="1"/>
            </a:lvl6pPr>
            <a:lvl7pPr marL="2743200" indent="0">
              <a:buNone/>
              <a:defRPr sz="1601" b="1"/>
            </a:lvl7pPr>
            <a:lvl8pPr marL="3200400" indent="0">
              <a:buNone/>
              <a:defRPr sz="1601" b="1"/>
            </a:lvl8pPr>
            <a:lvl9pPr marL="3657600" indent="0">
              <a:buNone/>
              <a:defRPr sz="1601"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1999"/>
            </a:lvl2pPr>
            <a:lvl3pPr>
              <a:defRPr sz="1800"/>
            </a:lvl3pPr>
            <a:lvl4pPr>
              <a:defRPr sz="1601"/>
            </a:lvl4pPr>
            <a:lvl5pPr>
              <a:defRPr sz="1601"/>
            </a:lvl5pPr>
            <a:lvl6pPr>
              <a:defRPr sz="1601"/>
            </a:lvl6pPr>
            <a:lvl7pPr>
              <a:defRPr sz="1601"/>
            </a:lvl7pPr>
            <a:lvl8pPr>
              <a:defRPr sz="1601"/>
            </a:lvl8pPr>
            <a:lvl9pPr>
              <a:defRPr sz="16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9" y="1151335"/>
            <a:ext cx="4041775" cy="479822"/>
          </a:xfrm>
          <a:prstGeom prst="rect">
            <a:avLst/>
          </a:prstGeom>
        </p:spPr>
        <p:txBody>
          <a:bodyPr anchor="b"/>
          <a:lstStyle>
            <a:lvl1pPr marL="0" indent="0">
              <a:buNone/>
              <a:defRPr sz="2400" b="1"/>
            </a:lvl1pPr>
            <a:lvl2pPr marL="457200" indent="0">
              <a:buNone/>
              <a:defRPr sz="1999" b="1"/>
            </a:lvl2pPr>
            <a:lvl3pPr marL="914400" indent="0">
              <a:buNone/>
              <a:defRPr sz="1800" b="1"/>
            </a:lvl3pPr>
            <a:lvl4pPr marL="1371600" indent="0">
              <a:buNone/>
              <a:defRPr sz="1601" b="1"/>
            </a:lvl4pPr>
            <a:lvl5pPr marL="1828800" indent="0">
              <a:buNone/>
              <a:defRPr sz="1601" b="1"/>
            </a:lvl5pPr>
            <a:lvl6pPr marL="2286000" indent="0">
              <a:buNone/>
              <a:defRPr sz="1601" b="1"/>
            </a:lvl6pPr>
            <a:lvl7pPr marL="2743200" indent="0">
              <a:buNone/>
              <a:defRPr sz="1601" b="1"/>
            </a:lvl7pPr>
            <a:lvl8pPr marL="3200400" indent="0">
              <a:buNone/>
              <a:defRPr sz="1601" b="1"/>
            </a:lvl8pPr>
            <a:lvl9pPr marL="3657600" indent="0">
              <a:buNone/>
              <a:defRPr sz="1601" b="1"/>
            </a:lvl9pPr>
          </a:lstStyle>
          <a:p>
            <a:pPr lvl="0"/>
            <a:r>
              <a:rPr lang="zh-CN" altLang="en-US"/>
              <a:t>单击此处编辑母版文本样式</a:t>
            </a:r>
          </a:p>
        </p:txBody>
      </p:sp>
      <p:sp>
        <p:nvSpPr>
          <p:cNvPr id="6" name="内容占位符 5"/>
          <p:cNvSpPr>
            <a:spLocks noGrp="1"/>
          </p:cNvSpPr>
          <p:nvPr>
            <p:ph sz="quarter" idx="4"/>
          </p:nvPr>
        </p:nvSpPr>
        <p:spPr>
          <a:xfrm>
            <a:off x="4645029" y="1631156"/>
            <a:ext cx="4041775" cy="2963466"/>
          </a:xfrm>
          <a:prstGeom prst="rect">
            <a:avLst/>
          </a:prstGeom>
        </p:spPr>
        <p:txBody>
          <a:bodyPr/>
          <a:lstStyle>
            <a:lvl1pPr>
              <a:defRPr sz="2400"/>
            </a:lvl1pPr>
            <a:lvl2pPr>
              <a:defRPr sz="1999"/>
            </a:lvl2pPr>
            <a:lvl3pPr>
              <a:defRPr sz="1800"/>
            </a:lvl3pPr>
            <a:lvl4pPr>
              <a:defRPr sz="1601"/>
            </a:lvl4pPr>
            <a:lvl5pPr>
              <a:defRPr sz="1601"/>
            </a:lvl5pPr>
            <a:lvl6pPr>
              <a:defRPr sz="1601"/>
            </a:lvl6pPr>
            <a:lvl7pPr>
              <a:defRPr sz="1601"/>
            </a:lvl7pPr>
            <a:lvl8pPr>
              <a:defRPr sz="1601"/>
            </a:lvl8pPr>
            <a:lvl9pPr>
              <a:defRPr sz="1601"/>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6730439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849664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3886393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7"/>
            <a:ext cx="3008313" cy="871538"/>
          </a:xfrm>
          <a:prstGeom prst="rect">
            <a:avLst/>
          </a:prstGeom>
        </p:spPr>
        <p:txBody>
          <a:bodyPr anchor="b"/>
          <a:lstStyle>
            <a:lvl1pPr algn="l">
              <a:defRPr sz="1999"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a:prstGeom prst="rect">
            <a:avLst/>
          </a:prstGeom>
        </p:spPr>
        <p:txBody>
          <a:bodyPr/>
          <a:lstStyle>
            <a:lvl1pPr>
              <a:defRPr sz="3199"/>
            </a:lvl1pPr>
            <a:lvl2pPr>
              <a:defRPr sz="2801"/>
            </a:lvl2pPr>
            <a:lvl3pPr>
              <a:defRPr sz="2400"/>
            </a:lvl3pPr>
            <a:lvl4pPr>
              <a:defRPr sz="1999"/>
            </a:lvl4pPr>
            <a:lvl5pPr>
              <a:defRPr sz="1999"/>
            </a:lvl5pPr>
            <a:lvl6pPr>
              <a:defRPr sz="1999"/>
            </a:lvl6pPr>
            <a:lvl7pPr>
              <a:defRPr sz="1999"/>
            </a:lvl7pPr>
            <a:lvl8pPr>
              <a:defRPr sz="1999"/>
            </a:lvl8pPr>
            <a:lvl9pPr>
              <a:defRPr sz="19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328"/>
            <a:ext cx="3008313" cy="3518297"/>
          </a:xfrm>
          <a:prstGeom prst="rect">
            <a:avLst/>
          </a:prstGeom>
        </p:spPr>
        <p:txBody>
          <a:bodyPr/>
          <a:lstStyle>
            <a:lvl1pPr marL="0" indent="0">
              <a:buNone/>
              <a:defRPr sz="1399"/>
            </a:lvl1pPr>
            <a:lvl2pPr marL="457200" indent="0">
              <a:buNone/>
              <a:defRPr sz="1200"/>
            </a:lvl2pPr>
            <a:lvl3pPr marL="914400" indent="0">
              <a:buNone/>
              <a:defRPr sz="1001"/>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3475596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E1F42B4-840C-441B-ABE9-7179F9B78B51}" type="slidenum">
              <a:rPr lang="ar-SA" altLang="en-US" smtClean="0"/>
              <a:pPr>
                <a:defRPr/>
              </a:pPr>
              <a:t>‹#›</a:t>
            </a:fld>
            <a:endParaRPr lang="en-US" altLang="en-US"/>
          </a:p>
        </p:txBody>
      </p:sp>
    </p:spTree>
    <p:extLst>
      <p:ext uri="{BB962C8B-B14F-4D97-AF65-F5344CB8AC3E}">
        <p14:creationId xmlns:p14="http://schemas.microsoft.com/office/powerpoint/2010/main" val="4153869725"/>
      </p:ext>
    </p:extLst>
  </p:cSld>
  <p:clrMapOvr>
    <a:masterClrMapping/>
  </p:clrMapOvr>
  <p:transition spd="slow">
    <p:split orient="vert"/>
    <p:sndAc>
      <p:stSnd>
        <p:snd r:embed="rId1" name="camera.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a:prstGeom prst="rect">
            <a:avLst/>
          </a:prstGeom>
        </p:spPr>
        <p:txBody>
          <a:bodyPr anchor="b"/>
          <a:lstStyle>
            <a:lvl1pPr algn="l">
              <a:defRPr sz="1999"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199"/>
            </a:lvl1pPr>
            <a:lvl2pPr marL="457200" indent="0">
              <a:buNone/>
              <a:defRPr sz="2801"/>
            </a:lvl2pPr>
            <a:lvl3pPr marL="914400" indent="0">
              <a:buNone/>
              <a:defRPr sz="2400"/>
            </a:lvl3pPr>
            <a:lvl4pPr marL="1371600" indent="0">
              <a:buNone/>
              <a:defRPr sz="1999"/>
            </a:lvl4pPr>
            <a:lvl5pPr marL="1828800" indent="0">
              <a:buNone/>
              <a:defRPr sz="1999"/>
            </a:lvl5pPr>
            <a:lvl6pPr marL="2286000" indent="0">
              <a:buNone/>
              <a:defRPr sz="1999"/>
            </a:lvl6pPr>
            <a:lvl7pPr marL="2743200" indent="0">
              <a:buNone/>
              <a:defRPr sz="1999"/>
            </a:lvl7pPr>
            <a:lvl8pPr marL="3200400" indent="0">
              <a:buNone/>
              <a:defRPr sz="1999"/>
            </a:lvl8pPr>
            <a:lvl9pPr marL="3657600" indent="0">
              <a:buNone/>
              <a:defRPr sz="1999"/>
            </a:lvl9pPr>
          </a:lstStyle>
          <a:p>
            <a:endParaRPr lang="zh-CN" altLang="en-US"/>
          </a:p>
        </p:txBody>
      </p:sp>
      <p:sp>
        <p:nvSpPr>
          <p:cNvPr id="4" name="文本占位符 3"/>
          <p:cNvSpPr>
            <a:spLocks noGrp="1"/>
          </p:cNvSpPr>
          <p:nvPr>
            <p:ph type="body" sz="half" idx="2"/>
          </p:nvPr>
        </p:nvSpPr>
        <p:spPr>
          <a:xfrm>
            <a:off x="1792288" y="4025505"/>
            <a:ext cx="5486400" cy="603647"/>
          </a:xfrm>
          <a:prstGeom prst="rect">
            <a:avLst/>
          </a:prstGeom>
        </p:spPr>
        <p:txBody>
          <a:bodyPr/>
          <a:lstStyle>
            <a:lvl1pPr marL="0" indent="0">
              <a:buNone/>
              <a:defRPr sz="1399"/>
            </a:lvl1pPr>
            <a:lvl2pPr marL="457200" indent="0">
              <a:buNone/>
              <a:defRPr sz="1200"/>
            </a:lvl2pPr>
            <a:lvl3pPr marL="914400" indent="0">
              <a:buNone/>
              <a:defRPr sz="1001"/>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438388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7684292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t>2023/10/28</a:t>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547963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300788" y="1428750"/>
            <a:ext cx="1914525" cy="2271713"/>
          </a:xfrm>
          <a:prstGeom prst="rect">
            <a:avLst/>
          </a:prstGeom>
          <a:solidFill>
            <a:schemeClr val="bg1">
              <a:lumMod val="85000"/>
            </a:schemeClr>
          </a:solidFill>
        </p:spPr>
        <p:txBody>
          <a:bodyPr/>
          <a:lstStyle/>
          <a:p>
            <a:endParaRPr lang="en-US"/>
          </a:p>
        </p:txBody>
      </p:sp>
    </p:spTree>
    <p:extLst>
      <p:ext uri="{BB962C8B-B14F-4D97-AF65-F5344CB8AC3E}">
        <p14:creationId xmlns:p14="http://schemas.microsoft.com/office/powerpoint/2010/main" val="11563071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876324" y="1403253"/>
            <a:ext cx="2726943" cy="3353807"/>
          </a:xfrm>
          <a:custGeom>
            <a:avLst/>
            <a:gdLst>
              <a:gd name="connsiteX0" fmla="*/ 0 w 3635829"/>
              <a:gd name="connsiteY0" fmla="*/ 0 h 4471743"/>
              <a:gd name="connsiteX1" fmla="*/ 3635829 w 3635829"/>
              <a:gd name="connsiteY1" fmla="*/ 0 h 4471743"/>
              <a:gd name="connsiteX2" fmla="*/ 3635829 w 3635829"/>
              <a:gd name="connsiteY2" fmla="*/ 4471743 h 4471743"/>
              <a:gd name="connsiteX3" fmla="*/ 0 w 3635829"/>
              <a:gd name="connsiteY3" fmla="*/ 4471743 h 4471743"/>
            </a:gdLst>
            <a:ahLst/>
            <a:cxnLst>
              <a:cxn ang="0">
                <a:pos x="connsiteX0" y="connsiteY0"/>
              </a:cxn>
              <a:cxn ang="0">
                <a:pos x="connsiteX1" y="connsiteY1"/>
              </a:cxn>
              <a:cxn ang="0">
                <a:pos x="connsiteX2" y="connsiteY2"/>
              </a:cxn>
              <a:cxn ang="0">
                <a:pos x="connsiteX3" y="connsiteY3"/>
              </a:cxn>
            </a:cxnLst>
            <a:rect l="l" t="t" r="r" b="b"/>
            <a:pathLst>
              <a:path w="3635829" h="4471743">
                <a:moveTo>
                  <a:pt x="0" y="0"/>
                </a:moveTo>
                <a:lnTo>
                  <a:pt x="3635829" y="0"/>
                </a:lnTo>
                <a:lnTo>
                  <a:pt x="3635829" y="4471743"/>
                </a:lnTo>
                <a:lnTo>
                  <a:pt x="0" y="4471743"/>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1" name="图片占位符 10"/>
          <p:cNvSpPr>
            <a:spLocks noGrp="1"/>
          </p:cNvSpPr>
          <p:nvPr>
            <p:ph type="pic" sz="quarter" idx="11"/>
          </p:nvPr>
        </p:nvSpPr>
        <p:spPr>
          <a:xfrm>
            <a:off x="3743425" y="500744"/>
            <a:ext cx="4524493" cy="2113869"/>
          </a:xfrm>
          <a:custGeom>
            <a:avLst/>
            <a:gdLst>
              <a:gd name="connsiteX0" fmla="*/ 0 w 6032499"/>
              <a:gd name="connsiteY0" fmla="*/ 0 h 2818492"/>
              <a:gd name="connsiteX1" fmla="*/ 6032499 w 6032499"/>
              <a:gd name="connsiteY1" fmla="*/ 0 h 2818492"/>
              <a:gd name="connsiteX2" fmla="*/ 6032499 w 6032499"/>
              <a:gd name="connsiteY2" fmla="*/ 2818492 h 2818492"/>
              <a:gd name="connsiteX3" fmla="*/ 0 w 6032499"/>
              <a:gd name="connsiteY3" fmla="*/ 2818492 h 2818492"/>
            </a:gdLst>
            <a:ahLst/>
            <a:cxnLst>
              <a:cxn ang="0">
                <a:pos x="connsiteX0" y="connsiteY0"/>
              </a:cxn>
              <a:cxn ang="0">
                <a:pos x="connsiteX1" y="connsiteY1"/>
              </a:cxn>
              <a:cxn ang="0">
                <a:pos x="connsiteX2" y="connsiteY2"/>
              </a:cxn>
              <a:cxn ang="0">
                <a:pos x="connsiteX3" y="connsiteY3"/>
              </a:cxn>
            </a:cxnLst>
            <a:rect l="l" t="t" r="r" b="b"/>
            <a:pathLst>
              <a:path w="6032499" h="2818492">
                <a:moveTo>
                  <a:pt x="0" y="0"/>
                </a:moveTo>
                <a:lnTo>
                  <a:pt x="6032499" y="0"/>
                </a:lnTo>
                <a:lnTo>
                  <a:pt x="6032499" y="2818492"/>
                </a:lnTo>
                <a:lnTo>
                  <a:pt x="0" y="2818492"/>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
        <p:nvSpPr>
          <p:cNvPr id="12" name="图片占位符 11"/>
          <p:cNvSpPr>
            <a:spLocks noGrp="1"/>
          </p:cNvSpPr>
          <p:nvPr>
            <p:ph type="pic" sz="quarter" idx="12"/>
          </p:nvPr>
        </p:nvSpPr>
        <p:spPr>
          <a:xfrm>
            <a:off x="4572120" y="2743204"/>
            <a:ext cx="3695797" cy="2013856"/>
          </a:xfrm>
          <a:custGeom>
            <a:avLst/>
            <a:gdLst>
              <a:gd name="connsiteX0" fmla="*/ 0 w 4927600"/>
              <a:gd name="connsiteY0" fmla="*/ 0 h 2685141"/>
              <a:gd name="connsiteX1" fmla="*/ 4927600 w 4927600"/>
              <a:gd name="connsiteY1" fmla="*/ 0 h 2685141"/>
              <a:gd name="connsiteX2" fmla="*/ 4927600 w 4927600"/>
              <a:gd name="connsiteY2" fmla="*/ 2685141 h 2685141"/>
              <a:gd name="connsiteX3" fmla="*/ 0 w 4927600"/>
              <a:gd name="connsiteY3" fmla="*/ 2685141 h 2685141"/>
            </a:gdLst>
            <a:ahLst/>
            <a:cxnLst>
              <a:cxn ang="0">
                <a:pos x="connsiteX0" y="connsiteY0"/>
              </a:cxn>
              <a:cxn ang="0">
                <a:pos x="connsiteX1" y="connsiteY1"/>
              </a:cxn>
              <a:cxn ang="0">
                <a:pos x="connsiteX2" y="connsiteY2"/>
              </a:cxn>
              <a:cxn ang="0">
                <a:pos x="connsiteX3" y="connsiteY3"/>
              </a:cxn>
            </a:cxnLst>
            <a:rect l="l" t="t" r="r" b="b"/>
            <a:pathLst>
              <a:path w="4927600" h="2685141">
                <a:moveTo>
                  <a:pt x="0" y="0"/>
                </a:moveTo>
                <a:lnTo>
                  <a:pt x="4927600" y="0"/>
                </a:lnTo>
                <a:lnTo>
                  <a:pt x="4927600" y="2685141"/>
                </a:lnTo>
                <a:lnTo>
                  <a:pt x="0" y="2685141"/>
                </a:lnTo>
                <a:close/>
              </a:path>
            </a:pathLst>
          </a:custGeom>
          <a:solidFill>
            <a:schemeClr val="bg1"/>
          </a:solidFill>
          <a:ln w="28575" cap="sq">
            <a:solidFill>
              <a:schemeClr val="bg1"/>
            </a:solidFill>
            <a:miter lim="800000"/>
          </a:ln>
          <a:effectLst>
            <a:outerShdw blurRad="139700" dist="38100" dir="2700000" algn="tl" rotWithShape="0">
              <a:prstClr val="black">
                <a:alpha val="38000"/>
              </a:prstClr>
            </a:outerShdw>
          </a:effectLst>
        </p:spPr>
        <p:txBody>
          <a:bodyPr wrap="square">
            <a:noAutofit/>
          </a:bodyPr>
          <a:lstStyle>
            <a:lvl1pPr>
              <a:defRPr lang="zh-CN" altLang="en-US"/>
            </a:lvl1pPr>
          </a:lstStyle>
          <a:p>
            <a:pPr lvl="0"/>
            <a:endParaRPr lang="zh-CN" altLang="en-US"/>
          </a:p>
        </p:txBody>
      </p:sp>
    </p:spTree>
    <p:extLst>
      <p:ext uri="{BB962C8B-B14F-4D97-AF65-F5344CB8AC3E}">
        <p14:creationId xmlns:p14="http://schemas.microsoft.com/office/powerpoint/2010/main" val="169306162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41604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a:pattFill prst="pct5">
            <a:fgClr>
              <a:schemeClr val="accent1"/>
            </a:fgClr>
            <a:bgClr>
              <a:schemeClr val="bg1"/>
            </a:bgClr>
          </a:pattFill>
        </p:spPr>
        <p:txBody>
          <a:bodyPr/>
          <a:lstStyle>
            <a:lvl1pPr>
              <a:defRPr sz="750"/>
            </a:lvl1pPr>
          </a:lstStyle>
          <a:p>
            <a:endParaRPr lang="en-US"/>
          </a:p>
        </p:txBody>
      </p:sp>
    </p:spTree>
    <p:extLst>
      <p:ext uri="{BB962C8B-B14F-4D97-AF65-F5344CB8AC3E}">
        <p14:creationId xmlns:p14="http://schemas.microsoft.com/office/powerpoint/2010/main" val="23698605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Freeform: Shape 2"/>
          <p:cNvSpPr/>
          <p:nvPr userDrawn="1"/>
        </p:nvSpPr>
        <p:spPr>
          <a:xfrm>
            <a:off x="1" y="-132736"/>
            <a:ext cx="9143999" cy="3218805"/>
          </a:xfrm>
          <a:custGeom>
            <a:avLst/>
            <a:gdLst>
              <a:gd name="connsiteX0" fmla="*/ 0 w 12191999"/>
              <a:gd name="connsiteY0" fmla="*/ 0 h 4291740"/>
              <a:gd name="connsiteX1" fmla="*/ 12191999 w 12191999"/>
              <a:gd name="connsiteY1" fmla="*/ 0 h 4291740"/>
              <a:gd name="connsiteX2" fmla="*/ 12191999 w 12191999"/>
              <a:gd name="connsiteY2" fmla="*/ 1244082 h 4291740"/>
              <a:gd name="connsiteX3" fmla="*/ 12191998 w 12191999"/>
              <a:gd name="connsiteY3" fmla="*/ 1244082 h 4291740"/>
              <a:gd name="connsiteX4" fmla="*/ 12191998 w 12191999"/>
              <a:gd name="connsiteY4" fmla="*/ 3713545 h 4291740"/>
              <a:gd name="connsiteX5" fmla="*/ 9905998 w 12191999"/>
              <a:gd name="connsiteY5" fmla="*/ 4122524 h 4291740"/>
              <a:gd name="connsiteX6" fmla="*/ 9905998 w 12191999"/>
              <a:gd name="connsiteY6" fmla="*/ 4125232 h 4291740"/>
              <a:gd name="connsiteX7" fmla="*/ 9857087 w 12191999"/>
              <a:gd name="connsiteY7" fmla="*/ 4136195 h 4291740"/>
              <a:gd name="connsiteX8" fmla="*/ 9690569 w 12191999"/>
              <a:gd name="connsiteY8" fmla="*/ 4182739 h 4291740"/>
              <a:gd name="connsiteX9" fmla="*/ 8839877 w 12191999"/>
              <a:gd name="connsiteY9" fmla="*/ 4291723 h 4291740"/>
              <a:gd name="connsiteX10" fmla="*/ 8765196 w 12191999"/>
              <a:gd name="connsiteY10" fmla="*/ 4290006 h 4291740"/>
              <a:gd name="connsiteX11" fmla="*/ 8717158 w 12191999"/>
              <a:gd name="connsiteY11" fmla="*/ 4291490 h 4291740"/>
              <a:gd name="connsiteX12" fmla="*/ 7673594 w 12191999"/>
              <a:gd name="connsiteY12" fmla="*/ 4138313 h 4291740"/>
              <a:gd name="connsiteX13" fmla="*/ 7659974 w 12191999"/>
              <a:gd name="connsiteY13" fmla="*/ 4134175 h 4291740"/>
              <a:gd name="connsiteX14" fmla="*/ 7619998 w 12191999"/>
              <a:gd name="connsiteY14" fmla="*/ 4125232 h 4291740"/>
              <a:gd name="connsiteX15" fmla="*/ 7619998 w 12191999"/>
              <a:gd name="connsiteY15" fmla="*/ 4122032 h 4291740"/>
              <a:gd name="connsiteX16" fmla="*/ 7465547 w 12191999"/>
              <a:gd name="connsiteY16" fmla="*/ 4075115 h 4291740"/>
              <a:gd name="connsiteX17" fmla="*/ 5541753 w 12191999"/>
              <a:gd name="connsiteY17" fmla="*/ 3716264 h 4291740"/>
              <a:gd name="connsiteX18" fmla="*/ 5333999 w 12191999"/>
              <a:gd name="connsiteY18" fmla="*/ 3713545 h 4291740"/>
              <a:gd name="connsiteX19" fmla="*/ 5091621 w 12191999"/>
              <a:gd name="connsiteY19" fmla="*/ 3716264 h 4291740"/>
              <a:gd name="connsiteX20" fmla="*/ 235032 w 12191999"/>
              <a:gd name="connsiteY20" fmla="*/ 4170386 h 4291740"/>
              <a:gd name="connsiteX21" fmla="*/ 0 w 12191999"/>
              <a:gd name="connsiteY21" fmla="*/ 4125232 h 429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191999" h="4291740">
                <a:moveTo>
                  <a:pt x="0" y="0"/>
                </a:moveTo>
                <a:lnTo>
                  <a:pt x="12191999" y="0"/>
                </a:lnTo>
                <a:lnTo>
                  <a:pt x="12191999" y="1244082"/>
                </a:lnTo>
                <a:lnTo>
                  <a:pt x="12191998" y="1244082"/>
                </a:lnTo>
                <a:lnTo>
                  <a:pt x="12191998" y="3713545"/>
                </a:lnTo>
                <a:cubicBezTo>
                  <a:pt x="11048998" y="3713545"/>
                  <a:pt x="10477498" y="3951890"/>
                  <a:pt x="9905998" y="4122524"/>
                </a:cubicBezTo>
                <a:lnTo>
                  <a:pt x="9905998" y="4125232"/>
                </a:lnTo>
                <a:lnTo>
                  <a:pt x="9857087" y="4136195"/>
                </a:lnTo>
                <a:lnTo>
                  <a:pt x="9690569" y="4182739"/>
                </a:lnTo>
                <a:cubicBezTo>
                  <a:pt x="9436631" y="4247894"/>
                  <a:pt x="9169020" y="4292764"/>
                  <a:pt x="8839877" y="4291723"/>
                </a:cubicBezTo>
                <a:lnTo>
                  <a:pt x="8765196" y="4290006"/>
                </a:lnTo>
                <a:lnTo>
                  <a:pt x="8717158" y="4291490"/>
                </a:lnTo>
                <a:cubicBezTo>
                  <a:pt x="8302351" y="4296392"/>
                  <a:pt x="7985321" y="4228826"/>
                  <a:pt x="7673594" y="4138313"/>
                </a:cubicBezTo>
                <a:lnTo>
                  <a:pt x="7659974" y="4134175"/>
                </a:lnTo>
                <a:lnTo>
                  <a:pt x="7619998" y="4125232"/>
                </a:lnTo>
                <a:lnTo>
                  <a:pt x="7619998" y="4122032"/>
                </a:lnTo>
                <a:lnTo>
                  <a:pt x="7465547" y="4075115"/>
                </a:lnTo>
                <a:cubicBezTo>
                  <a:pt x="6977201" y="3922257"/>
                  <a:pt x="6451962" y="3740504"/>
                  <a:pt x="5541753" y="3716264"/>
                </a:cubicBezTo>
                <a:lnTo>
                  <a:pt x="5333999" y="3713545"/>
                </a:lnTo>
                <a:lnTo>
                  <a:pt x="5091621" y="3716264"/>
                </a:lnTo>
                <a:cubicBezTo>
                  <a:pt x="2740246" y="3769940"/>
                  <a:pt x="2590994" y="4595906"/>
                  <a:pt x="235032" y="4170386"/>
                </a:cubicBezTo>
                <a:lnTo>
                  <a:pt x="0" y="4125232"/>
                </a:lnTo>
                <a:close/>
              </a:path>
            </a:pathLst>
          </a:custGeom>
          <a:solidFill>
            <a:srgbClr val="9D4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761" y="867390"/>
            <a:ext cx="6899283" cy="3859973"/>
          </a:xfrm>
          <a:prstGeom prst="rect">
            <a:avLst/>
          </a:prstGeom>
        </p:spPr>
      </p:pic>
      <p:sp>
        <p:nvSpPr>
          <p:cNvPr id="8" name="Picture Placeholder 7"/>
          <p:cNvSpPr>
            <a:spLocks noGrp="1"/>
          </p:cNvSpPr>
          <p:nvPr>
            <p:ph type="pic" sz="quarter" idx="10"/>
          </p:nvPr>
        </p:nvSpPr>
        <p:spPr>
          <a:xfrm>
            <a:off x="3697606" y="1057960"/>
            <a:ext cx="4351193" cy="2720402"/>
          </a:xfrm>
          <a:custGeom>
            <a:avLst/>
            <a:gdLst>
              <a:gd name="connsiteX0" fmla="*/ 0 w 5778698"/>
              <a:gd name="connsiteY0" fmla="*/ 0 h 3627202"/>
              <a:gd name="connsiteX1" fmla="*/ 5778698 w 5778698"/>
              <a:gd name="connsiteY1" fmla="*/ 0 h 3627202"/>
              <a:gd name="connsiteX2" fmla="*/ 5778698 w 5778698"/>
              <a:gd name="connsiteY2" fmla="*/ 3627202 h 3627202"/>
              <a:gd name="connsiteX3" fmla="*/ 0 w 5778698"/>
              <a:gd name="connsiteY3" fmla="*/ 3627202 h 3627202"/>
            </a:gdLst>
            <a:ahLst/>
            <a:cxnLst>
              <a:cxn ang="0">
                <a:pos x="connsiteX0" y="connsiteY0"/>
              </a:cxn>
              <a:cxn ang="0">
                <a:pos x="connsiteX1" y="connsiteY1"/>
              </a:cxn>
              <a:cxn ang="0">
                <a:pos x="connsiteX2" y="connsiteY2"/>
              </a:cxn>
              <a:cxn ang="0">
                <a:pos x="connsiteX3" y="connsiteY3"/>
              </a:cxn>
            </a:cxnLst>
            <a:rect l="l" t="t" r="r" b="b"/>
            <a:pathLst>
              <a:path w="5778698" h="3627202">
                <a:moveTo>
                  <a:pt x="0" y="0"/>
                </a:moveTo>
                <a:lnTo>
                  <a:pt x="5778698" y="0"/>
                </a:lnTo>
                <a:lnTo>
                  <a:pt x="5778698" y="3627202"/>
                </a:lnTo>
                <a:lnTo>
                  <a:pt x="0" y="3627202"/>
                </a:lnTo>
                <a:close/>
              </a:path>
            </a:pathLst>
          </a:custGeom>
          <a:pattFill prst="ltUpDiag">
            <a:fgClr>
              <a:schemeClr val="bg1">
                <a:lumMod val="75000"/>
              </a:schemeClr>
            </a:fgClr>
            <a:bgClr>
              <a:schemeClr val="bg1">
                <a:lumMod val="95000"/>
              </a:schemeClr>
            </a:bgClr>
          </a:pattFill>
        </p:spPr>
        <p:txBody>
          <a:bodyPr wrap="square">
            <a:noAutofit/>
          </a:bodyPr>
          <a:lstStyle>
            <a:lvl1pPr>
              <a:defRPr lang="en-US" sz="1050" b="1" i="1" dirty="0"/>
            </a:lvl1pPr>
          </a:lstStyle>
          <a:p>
            <a:pPr marL="0" lvl="0" indent="0">
              <a:buNone/>
            </a:pPr>
            <a:endParaRPr lang="en-US" dirty="0"/>
          </a:p>
        </p:txBody>
      </p:sp>
    </p:spTree>
    <p:extLst>
      <p:ext uri="{BB962C8B-B14F-4D97-AF65-F5344CB8AC3E}">
        <p14:creationId xmlns:p14="http://schemas.microsoft.com/office/powerpoint/2010/main" val="345682500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 fill="hold"/>
                                        <p:tgtEl>
                                          <p:spTgt spid="5"/>
                                        </p:tgtEl>
                                        <p:attrNameLst>
                                          <p:attrName>ppt_x</p:attrName>
                                        </p:attrNameLst>
                                      </p:cBhvr>
                                      <p:tavLst>
                                        <p:tav tm="0">
                                          <p:val>
                                            <p:strVal val="1+#ppt_w/2"/>
                                          </p:val>
                                        </p:tav>
                                        <p:tav tm="100000">
                                          <p:val>
                                            <p:strVal val="#ppt_x"/>
                                          </p:val>
                                        </p:tav>
                                      </p:tavLst>
                                    </p:anim>
                                    <p:anim calcmode="lin" valueType="num">
                                      <p:cBhvr additive="base">
                                        <p:cTn id="12"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空白">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75"/>
          </a:p>
        </p:txBody>
      </p:sp>
      <p:sp>
        <p:nvSpPr>
          <p:cNvPr id="6" name="图片占位符 5"/>
          <p:cNvSpPr>
            <a:spLocks noGrp="1"/>
          </p:cNvSpPr>
          <p:nvPr>
            <p:ph type="pic" sz="quarter" idx="10"/>
          </p:nvPr>
        </p:nvSpPr>
        <p:spPr>
          <a:xfrm>
            <a:off x="401856" y="336771"/>
            <a:ext cx="8340290" cy="4469958"/>
          </a:xfrm>
          <a:custGeom>
            <a:avLst/>
            <a:gdLst>
              <a:gd name="connsiteX0" fmla="*/ 0 w 11120386"/>
              <a:gd name="connsiteY0" fmla="*/ 0 h 5959944"/>
              <a:gd name="connsiteX1" fmla="*/ 11120386 w 11120386"/>
              <a:gd name="connsiteY1" fmla="*/ 0 h 5959944"/>
              <a:gd name="connsiteX2" fmla="*/ 11120386 w 11120386"/>
              <a:gd name="connsiteY2" fmla="*/ 5959944 h 5959944"/>
              <a:gd name="connsiteX3" fmla="*/ 0 w 11120386"/>
              <a:gd name="connsiteY3" fmla="*/ 5959944 h 5959944"/>
            </a:gdLst>
            <a:ahLst/>
            <a:cxnLst>
              <a:cxn ang="0">
                <a:pos x="connsiteX0" y="connsiteY0"/>
              </a:cxn>
              <a:cxn ang="0">
                <a:pos x="connsiteX1" y="connsiteY1"/>
              </a:cxn>
              <a:cxn ang="0">
                <a:pos x="connsiteX2" y="connsiteY2"/>
              </a:cxn>
              <a:cxn ang="0">
                <a:pos x="connsiteX3" y="connsiteY3"/>
              </a:cxn>
            </a:cxnLst>
            <a:rect l="l" t="t" r="r" b="b"/>
            <a:pathLst>
              <a:path w="11120386" h="5959944">
                <a:moveTo>
                  <a:pt x="0" y="0"/>
                </a:moveTo>
                <a:lnTo>
                  <a:pt x="11120386" y="0"/>
                </a:lnTo>
                <a:lnTo>
                  <a:pt x="11120386" y="5959944"/>
                </a:lnTo>
                <a:lnTo>
                  <a:pt x="0" y="5959944"/>
                </a:lnTo>
                <a:close/>
              </a:path>
            </a:pathLst>
          </a:custGeom>
          <a:solidFill>
            <a:schemeClr val="accent1"/>
          </a:solidFill>
          <a:effectLst>
            <a:outerShdw blurRad="241300" sx="102000" sy="102000" algn="ctr" rotWithShape="0">
              <a:prstClr val="black">
                <a:alpha val="40000"/>
              </a:prstClr>
            </a:outerShdw>
          </a:effectLst>
        </p:spPr>
        <p:txBody>
          <a:bodyPr wrap="square">
            <a:noAutofit/>
          </a:bodyPr>
          <a:lstStyle/>
          <a:p>
            <a:endParaRPr lang="zh-CN" altLang="en-US"/>
          </a:p>
        </p:txBody>
      </p:sp>
    </p:spTree>
    <p:extLst>
      <p:ext uri="{BB962C8B-B14F-4D97-AF65-F5344CB8AC3E}">
        <p14:creationId xmlns:p14="http://schemas.microsoft.com/office/powerpoint/2010/main" val="370462690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 y="0"/>
            <a:ext cx="9143999" cy="5143500"/>
          </a:xfrm>
          <a:prstGeom prst="rect">
            <a:avLst/>
          </a:prstGeom>
        </p:spPr>
        <p:txBody>
          <a:bodyPr anchor="ctr"/>
          <a:lstStyle>
            <a:lvl1pPr>
              <a:defRPr sz="300"/>
            </a:lvl1pPr>
          </a:lstStyle>
          <a:p>
            <a:r>
              <a:rPr lang="en-US" dirty="0"/>
              <a:t>+</a:t>
            </a:r>
          </a:p>
        </p:txBody>
      </p:sp>
    </p:spTree>
    <p:extLst>
      <p:ext uri="{BB962C8B-B14F-4D97-AF65-F5344CB8AC3E}">
        <p14:creationId xmlns:p14="http://schemas.microsoft.com/office/powerpoint/2010/main" val="9647577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CD6FB603-B821-4671-ADC9-14156FA73246}" type="slidenum">
              <a:rPr lang="ar-SA" altLang="en-US" smtClean="0"/>
              <a:pPr>
                <a:defRPr/>
              </a:pPr>
              <a:t>‹#›</a:t>
            </a:fld>
            <a:endParaRPr lang="en-US" altLang="en-US"/>
          </a:p>
        </p:txBody>
      </p:sp>
    </p:spTree>
    <p:extLst>
      <p:ext uri="{BB962C8B-B14F-4D97-AF65-F5344CB8AC3E}">
        <p14:creationId xmlns:p14="http://schemas.microsoft.com/office/powerpoint/2010/main" val="3906166944"/>
      </p:ext>
    </p:extLst>
  </p:cSld>
  <p:clrMapOvr>
    <a:masterClrMapping/>
  </p:clrMapOvr>
  <p:transition spd="slow">
    <p:split orient="vert"/>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8A0D66A9-FAD4-41B6-9F59-84C3A5F1B738}" type="slidenum">
              <a:rPr lang="ar-SA" altLang="en-US" smtClean="0"/>
              <a:pPr>
                <a:defRPr/>
              </a:pPr>
              <a:t>‹#›</a:t>
            </a:fld>
            <a:endParaRPr lang="en-US" altLang="en-US"/>
          </a:p>
        </p:txBody>
      </p:sp>
    </p:spTree>
    <p:extLst>
      <p:ext uri="{BB962C8B-B14F-4D97-AF65-F5344CB8AC3E}">
        <p14:creationId xmlns:p14="http://schemas.microsoft.com/office/powerpoint/2010/main" val="1661037539"/>
      </p:ext>
    </p:extLst>
  </p:cSld>
  <p:clrMapOvr>
    <a:masterClrMapping/>
  </p:clrMapOvr>
  <p:transition spd="slow">
    <p:split orient="vert"/>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3FBE0F5D-1B44-4B7A-8E2F-EFE4D24EB2D0}" type="slidenum">
              <a:rPr lang="ar-SA" altLang="en-US" smtClean="0"/>
              <a:pPr>
                <a:defRPr/>
              </a:pPr>
              <a:t>‹#›</a:t>
            </a:fld>
            <a:endParaRPr lang="en-US" altLang="en-US"/>
          </a:p>
        </p:txBody>
      </p:sp>
    </p:spTree>
    <p:extLst>
      <p:ext uri="{BB962C8B-B14F-4D97-AF65-F5344CB8AC3E}">
        <p14:creationId xmlns:p14="http://schemas.microsoft.com/office/powerpoint/2010/main" val="3503678592"/>
      </p:ext>
    </p:extLst>
  </p:cSld>
  <p:clrMapOvr>
    <a:masterClrMapping/>
  </p:clrMapOvr>
  <p:transition spd="slow">
    <p:split orient="vert"/>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4F5CFA83-5B07-4DCB-A503-6549D5026971}" type="slidenum">
              <a:rPr lang="ar-SA" altLang="en-US" smtClean="0"/>
              <a:pPr>
                <a:defRPr/>
              </a:pPr>
              <a:t>‹#›</a:t>
            </a:fld>
            <a:endParaRPr lang="en-US" altLang="en-US"/>
          </a:p>
        </p:txBody>
      </p:sp>
    </p:spTree>
    <p:extLst>
      <p:ext uri="{BB962C8B-B14F-4D97-AF65-F5344CB8AC3E}">
        <p14:creationId xmlns:p14="http://schemas.microsoft.com/office/powerpoint/2010/main" val="2582646472"/>
      </p:ext>
    </p:extLst>
  </p:cSld>
  <p:clrMapOvr>
    <a:masterClrMapping/>
  </p:clrMapOvr>
  <p:transition spd="slow">
    <p:split orient="vert"/>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22BF3B9D-0B30-431B-95BE-E2B4EE24DAF9}" type="slidenum">
              <a:rPr lang="ar-SA" altLang="en-US" smtClean="0"/>
              <a:pPr>
                <a:defRPr/>
              </a:pPr>
              <a:t>‹#›</a:t>
            </a:fld>
            <a:endParaRPr lang="en-US" altLang="en-US"/>
          </a:p>
        </p:txBody>
      </p:sp>
    </p:spTree>
    <p:extLst>
      <p:ext uri="{BB962C8B-B14F-4D97-AF65-F5344CB8AC3E}">
        <p14:creationId xmlns:p14="http://schemas.microsoft.com/office/powerpoint/2010/main" val="3081477288"/>
      </p:ext>
    </p:extLst>
  </p:cSld>
  <p:clrMapOvr>
    <a:masterClrMapping/>
  </p:clrMapOvr>
  <p:transition spd="slow">
    <p:split orient="vert"/>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image" Target="../media/image1.jpeg"/><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82EF01D-DA41-4228-A4A7-01D5897F7547}" type="datetimeFigureOut">
              <a:rPr lang="en-US" smtClean="0"/>
              <a:pPr>
                <a:defRPr/>
              </a:pPr>
              <a:t>10/28/2023</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25E06D53-F9F6-464A-ACC5-44563375A151}" type="slidenum">
              <a:rPr lang="en-US" altLang="en-US" smtClean="0"/>
              <a:pPr>
                <a:defRPr/>
              </a:pPr>
              <a:t>‹#›</a:t>
            </a:fld>
            <a:endParaRPr lang="en-US" altLang="en-US"/>
          </a:p>
        </p:txBody>
      </p:sp>
    </p:spTree>
    <p:extLst>
      <p:ext uri="{BB962C8B-B14F-4D97-AF65-F5344CB8AC3E}">
        <p14:creationId xmlns:p14="http://schemas.microsoft.com/office/powerpoint/2010/main" val="4191426427"/>
      </p:ext>
    </p:extLst>
  </p:cSld>
  <p:clrMap bg1="lt1" tx1="dk1" bg2="lt2" tx2="dk2" accent1="accent1" accent2="accent2" accent3="accent3" accent4="accent4" accent5="accent5" accent6="accent6" hlink="hlink" folHlink="folHlink"/>
  <p:sldLayoutIdLst>
    <p:sldLayoutId id="2147485901" r:id="rId1"/>
    <p:sldLayoutId id="2147485902" r:id="rId2"/>
    <p:sldLayoutId id="2147485903" r:id="rId3"/>
    <p:sldLayoutId id="2147485904" r:id="rId4"/>
    <p:sldLayoutId id="2147485905" r:id="rId5"/>
    <p:sldLayoutId id="2147485906" r:id="rId6"/>
    <p:sldLayoutId id="2147485907" r:id="rId7"/>
    <p:sldLayoutId id="2147485908" r:id="rId8"/>
    <p:sldLayoutId id="2147485909" r:id="rId9"/>
    <p:sldLayoutId id="2147485910" r:id="rId10"/>
    <p:sldLayoutId id="2147485911" r:id="rId11"/>
  </p:sldLayoutIdLst>
  <p:transition spd="slow">
    <p:split orient="vert"/>
    <p:sndAc>
      <p:stSnd>
        <p:snd r:embed="rId13" name="camera.wav"/>
      </p:stSnd>
    </p:sndAc>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79280AC-BEDA-4335-BB48-219AF60D59D4}"/>
              </a:ext>
            </a:extLst>
          </p:cNvPr>
          <p:cNvSpPr txBox="1"/>
          <p:nvPr userDrawn="1"/>
        </p:nvSpPr>
        <p:spPr>
          <a:xfrm>
            <a:off x="0" y="-1203499"/>
            <a:ext cx="9144000" cy="369332"/>
          </a:xfrm>
          <a:prstGeom prst="rect">
            <a:avLst/>
          </a:prstGeom>
          <a:noFill/>
        </p:spPr>
        <p:txBody>
          <a:bodyPr vert="horz" rtlCol="0">
            <a:spAutoFit/>
          </a:bodyPr>
          <a:lstStyle/>
          <a:p>
            <a:pPr algn="ctr"/>
            <a:r>
              <a:rPr lang="en-US" sz="1800">
                <a:solidFill>
                  <a:srgbClr val="CFCFCF"/>
                </a:solidFill>
              </a:rPr>
              <a:t>www.9slide.vn</a:t>
            </a:r>
          </a:p>
        </p:txBody>
      </p:sp>
    </p:spTree>
    <p:extLst>
      <p:ext uri="{BB962C8B-B14F-4D97-AF65-F5344CB8AC3E}">
        <p14:creationId xmlns:p14="http://schemas.microsoft.com/office/powerpoint/2010/main" val="2170985943"/>
      </p:ext>
    </p:extLst>
  </p:cSld>
  <p:clrMap bg1="lt1" tx1="dk1" bg2="lt2" tx2="dk2" accent1="accent1" accent2="accent2" accent3="accent3" accent4="accent4" accent5="accent5" accent6="accent6" hlink="hlink" folHlink="folHlink"/>
  <p:sldLayoutIdLst>
    <p:sldLayoutId id="2147485913" r:id="rId1"/>
    <p:sldLayoutId id="2147485914" r:id="rId2"/>
    <p:sldLayoutId id="2147485915" r:id="rId3"/>
    <p:sldLayoutId id="2147485916" r:id="rId4"/>
    <p:sldLayoutId id="2147485917" r:id="rId5"/>
    <p:sldLayoutId id="2147485918" r:id="rId6"/>
    <p:sldLayoutId id="2147485919" r:id="rId7"/>
    <p:sldLayoutId id="2147485920" r:id="rId8"/>
    <p:sldLayoutId id="2147485921" r:id="rId9"/>
    <p:sldLayoutId id="2147485922" r:id="rId10"/>
    <p:sldLayoutId id="2147485923" r:id="rId11"/>
    <p:sldLayoutId id="2147485924" r:id="rId12"/>
    <p:sldLayoutId id="2147485925" r:id="rId13"/>
    <p:sldLayoutId id="2147485926" r:id="rId14"/>
    <p:sldLayoutId id="2147485927" r:id="rId15"/>
    <p:sldLayoutId id="2147485928" r:id="rId16"/>
    <p:sldLayoutId id="2147485929" r:id="rId17"/>
    <p:sldLayoutId id="2147485930" r:id="rId18"/>
    <p:sldLayoutId id="2147485931"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nk background with white leaves and black text&#10;&#10;Description automatically generated">
            <a:extLst>
              <a:ext uri="{FF2B5EF4-FFF2-40B4-BE49-F238E27FC236}">
                <a16:creationId xmlns:a16="http://schemas.microsoft.com/office/drawing/2014/main" id="{3E5DDE26-C9B7-1EEC-0AF8-431CCF56980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9344025" y="207168"/>
            <a:ext cx="1178719" cy="1178719"/>
          </a:xfrm>
          <a:prstGeom prst="rect">
            <a:avLst/>
          </a:prstGeom>
        </p:spPr>
      </p:pic>
    </p:spTree>
    <p:extLst>
      <p:ext uri="{BB962C8B-B14F-4D97-AF65-F5344CB8AC3E}">
        <p14:creationId xmlns:p14="http://schemas.microsoft.com/office/powerpoint/2010/main" val="3255412330"/>
      </p:ext>
    </p:extLst>
  </p:cSld>
  <p:clrMap bg1="lt1" tx1="dk1" bg2="lt2" tx2="dk2" accent1="accent1" accent2="accent2" accent3="accent3" accent4="accent4" accent5="accent5" accent6="accent6" hlink="hlink" folHlink="folHlink"/>
  <p:sldLayoutIdLst>
    <p:sldLayoutId id="2147485933" r:id="rId1"/>
    <p:sldLayoutId id="2147485934" r:id="rId2"/>
    <p:sldLayoutId id="2147485935" r:id="rId3"/>
    <p:sldLayoutId id="2147485936" r:id="rId4"/>
    <p:sldLayoutId id="2147485937" r:id="rId5"/>
    <p:sldLayoutId id="2147485938" r:id="rId6"/>
    <p:sldLayoutId id="2147485939" r:id="rId7"/>
    <p:sldLayoutId id="2147485940" r:id="rId8"/>
    <p:sldLayoutId id="2147485941" r:id="rId9"/>
    <p:sldLayoutId id="2147485942" r:id="rId10"/>
    <p:sldLayoutId id="2147485943" r:id="rId11"/>
    <p:sldLayoutId id="2147485944" r:id="rId12"/>
    <p:sldLayoutId id="2147485945" r:id="rId13"/>
    <p:sldLayoutId id="2147485946" r:id="rId14"/>
    <p:sldLayoutId id="2147485947" r:id="rId15"/>
    <p:sldLayoutId id="2147485948" r:id="rId16"/>
    <p:sldLayoutId id="2147485949" r:id="rId17"/>
    <p:sldLayoutId id="2147485950" r:id="rId18"/>
    <p:sldLayoutId id="2147485951" r:id="rId19"/>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ctr" defTabSz="914400" rtl="0" eaLnBrk="1" latinLnBrk="0" hangingPunct="1">
        <a:spcBef>
          <a:spcPct val="0"/>
        </a:spcBef>
        <a:buNone/>
        <a:defRPr sz="4399" kern="1200">
          <a:solidFill>
            <a:schemeClr val="tx1"/>
          </a:solidFill>
          <a:latin typeface="+mj-lt"/>
          <a:ea typeface="思源黑体 CN Bold" panose="020B0800000000000000" pitchFamily="34" charset="-122"/>
          <a:cs typeface="字魂59号-创粗黑" panose="00000500000000000000" charset="-122"/>
        </a:defRPr>
      </a:lvl1pPr>
    </p:titleStyle>
    <p:bodyStyle>
      <a:lvl1pPr marL="342900" indent="-342900" algn="l" defTabSz="914400" rtl="0" eaLnBrk="1" latinLnBrk="0" hangingPunct="1">
        <a:spcBef>
          <a:spcPts val="98"/>
        </a:spcBef>
        <a:buFont typeface="Arial" panose="020B0604020202020204" pitchFamily="34" charset="0"/>
        <a:buChar char="•"/>
        <a:defRPr sz="3199" kern="1200">
          <a:solidFill>
            <a:schemeClr val="tx1"/>
          </a:solidFill>
          <a:latin typeface="+mn-lt"/>
          <a:ea typeface="思源黑体 CN Bold" panose="020B0800000000000000" pitchFamily="34" charset="-122"/>
          <a:cs typeface="字魂59号-创粗黑" panose="00000500000000000000" charset="-122"/>
        </a:defRPr>
      </a:lvl1pPr>
      <a:lvl2pPr marL="742950" indent="-285750" algn="l" defTabSz="914400" rtl="0" eaLnBrk="1" latinLnBrk="0" hangingPunct="1">
        <a:spcBef>
          <a:spcPts val="98"/>
        </a:spcBef>
        <a:buFont typeface="Arial" panose="020B0604020202020204" pitchFamily="34" charset="0"/>
        <a:buChar char="–"/>
        <a:defRPr sz="2801" kern="1200">
          <a:solidFill>
            <a:schemeClr val="tx1"/>
          </a:solidFill>
          <a:latin typeface="+mn-lt"/>
          <a:ea typeface="思源黑体 CN Bold" panose="020B0800000000000000" pitchFamily="34" charset="-122"/>
          <a:cs typeface="字魂59号-创粗黑" panose="00000500000000000000" charset="-122"/>
        </a:defRPr>
      </a:lvl2pPr>
      <a:lvl3pPr marL="1143000" indent="-228600" algn="l" defTabSz="914400" rtl="0" eaLnBrk="1" latinLnBrk="0" hangingPunct="1">
        <a:spcBef>
          <a:spcPts val="98"/>
        </a:spcBef>
        <a:buFont typeface="Arial" panose="020B0604020202020204" pitchFamily="34" charset="0"/>
        <a:buChar char="•"/>
        <a:defRPr sz="2400" kern="1200">
          <a:solidFill>
            <a:schemeClr val="tx1"/>
          </a:solidFill>
          <a:latin typeface="+mn-lt"/>
          <a:ea typeface="思源黑体 CN Bold" panose="020B0800000000000000" pitchFamily="34" charset="-122"/>
          <a:cs typeface="字魂59号-创粗黑" panose="00000500000000000000" charset="-122"/>
        </a:defRPr>
      </a:lvl3pPr>
      <a:lvl4pPr marL="1600200" indent="-228600" algn="l" defTabSz="914400" rtl="0" eaLnBrk="1" latinLnBrk="0" hangingPunct="1">
        <a:spcBef>
          <a:spcPts val="98"/>
        </a:spcBef>
        <a:buFont typeface="Arial" panose="020B0604020202020204" pitchFamily="34" charset="0"/>
        <a:buChar char="–"/>
        <a:defRPr sz="1999" kern="1200">
          <a:solidFill>
            <a:schemeClr val="tx1"/>
          </a:solidFill>
          <a:latin typeface="+mn-lt"/>
          <a:ea typeface="思源黑体 CN Bold" panose="020B0800000000000000" pitchFamily="34" charset="-122"/>
          <a:cs typeface="字魂59号-创粗黑" panose="00000500000000000000" charset="-122"/>
        </a:defRPr>
      </a:lvl4pPr>
      <a:lvl5pPr marL="2057400" indent="-228600" algn="l" defTabSz="914400" rtl="0" eaLnBrk="1" latinLnBrk="0" hangingPunct="1">
        <a:spcBef>
          <a:spcPts val="98"/>
        </a:spcBef>
        <a:buFont typeface="Arial" panose="020B0604020202020204" pitchFamily="34" charset="0"/>
        <a:buChar char="»"/>
        <a:defRPr sz="1999" kern="1200">
          <a:solidFill>
            <a:schemeClr val="tx1"/>
          </a:solidFill>
          <a:latin typeface="+mn-lt"/>
          <a:ea typeface="思源黑体 CN Bold" panose="020B0800000000000000" pitchFamily="34" charset="-122"/>
          <a:cs typeface="字魂59号-创粗黑" panose="00000500000000000000" charset="-122"/>
        </a:defRPr>
      </a:lvl5pPr>
      <a:lvl6pPr marL="2514600" indent="-228600" algn="l" defTabSz="914400" rtl="0" eaLnBrk="1" latinLnBrk="0" hangingPunct="1">
        <a:spcBef>
          <a:spcPts val="98"/>
        </a:spcBef>
        <a:buFont typeface="Arial" panose="020B0604020202020204" pitchFamily="34" charset="0"/>
        <a:buChar char="•"/>
        <a:defRPr sz="1999" kern="1200">
          <a:solidFill>
            <a:schemeClr val="tx1"/>
          </a:solidFill>
          <a:latin typeface="+mn-lt"/>
          <a:ea typeface="+mn-ea"/>
          <a:cs typeface="+mn-cs"/>
        </a:defRPr>
      </a:lvl6pPr>
      <a:lvl7pPr marL="2971800" indent="-228600" algn="l" defTabSz="914400" rtl="0" eaLnBrk="1" latinLnBrk="0" hangingPunct="1">
        <a:spcBef>
          <a:spcPts val="98"/>
        </a:spcBef>
        <a:buFont typeface="Arial" panose="020B0604020202020204" pitchFamily="34" charset="0"/>
        <a:buChar char="•"/>
        <a:defRPr sz="1999" kern="1200">
          <a:solidFill>
            <a:schemeClr val="tx1"/>
          </a:solidFill>
          <a:latin typeface="+mn-lt"/>
          <a:ea typeface="+mn-ea"/>
          <a:cs typeface="+mn-cs"/>
        </a:defRPr>
      </a:lvl7pPr>
      <a:lvl8pPr marL="3429000" indent="-228600" algn="l" defTabSz="914400" rtl="0" eaLnBrk="1" latinLnBrk="0" hangingPunct="1">
        <a:spcBef>
          <a:spcPts val="98"/>
        </a:spcBef>
        <a:buFont typeface="Arial" panose="020B0604020202020204" pitchFamily="34" charset="0"/>
        <a:buChar char="•"/>
        <a:defRPr sz="1999" kern="1200">
          <a:solidFill>
            <a:schemeClr val="tx1"/>
          </a:solidFill>
          <a:latin typeface="+mn-lt"/>
          <a:ea typeface="+mn-ea"/>
          <a:cs typeface="+mn-cs"/>
        </a:defRPr>
      </a:lvl8pPr>
      <a:lvl9pPr marL="3886200" indent="-228600" algn="l" defTabSz="914400" rtl="0" eaLnBrk="1" latinLnBrk="0" hangingPunct="1">
        <a:spcBef>
          <a:spcPts val="98"/>
        </a:spcBef>
        <a:buFont typeface="Arial" panose="020B0604020202020204" pitchFamily="34" charset="0"/>
        <a:buChar char="•"/>
        <a:defRPr sz="1999"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1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BA915605-F612-40A5-9205-7C3B73AD7498}"/>
              </a:ext>
            </a:extLst>
          </p:cNvPr>
          <p:cNvSpPr txBox="1">
            <a:spLocks noChangeArrowheads="1"/>
          </p:cNvSpPr>
          <p:nvPr/>
        </p:nvSpPr>
        <p:spPr bwMode="auto">
          <a:xfrm>
            <a:off x="3886200" y="1636008"/>
            <a:ext cx="215026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500" b="1" u="sng" dirty="0">
                <a:solidFill>
                  <a:schemeClr val="bg1"/>
                </a:solidFill>
                <a:latin typeface="SVN-Zero" panose="02040603050506020204" pitchFamily="18" charset="0"/>
                <a:cs typeface="Times New Roman" panose="02020603050405020304" pitchFamily="18" charset="0"/>
              </a:rPr>
              <a:t>CHÍNH TẢ</a:t>
            </a:r>
          </a:p>
        </p:txBody>
      </p:sp>
      <p:sp>
        <p:nvSpPr>
          <p:cNvPr id="8" name="TextBox 6">
            <a:extLst>
              <a:ext uri="{FF2B5EF4-FFF2-40B4-BE49-F238E27FC236}">
                <a16:creationId xmlns:a16="http://schemas.microsoft.com/office/drawing/2014/main" id="{6BB3867B-5CC3-4200-8B9C-EEAD228CD7A5}"/>
              </a:ext>
            </a:extLst>
          </p:cNvPr>
          <p:cNvSpPr txBox="1">
            <a:spLocks noChangeArrowheads="1"/>
          </p:cNvSpPr>
          <p:nvPr/>
        </p:nvSpPr>
        <p:spPr bwMode="auto">
          <a:xfrm>
            <a:off x="1905000" y="2266950"/>
            <a:ext cx="5943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4000" b="1" dirty="0" err="1">
                <a:solidFill>
                  <a:srgbClr val="FFFF00"/>
                </a:solidFill>
                <a:latin typeface="UTM Kabel KT" panose="02040603050506020204" pitchFamily="18" charset="0"/>
                <a:cs typeface="Times New Roman" panose="02020603050405020304" pitchFamily="18" charset="0"/>
              </a:rPr>
              <a:t>Tiếng</a:t>
            </a:r>
            <a:r>
              <a:rPr lang="en-US" altLang="en-US" sz="4000" b="1" dirty="0">
                <a:solidFill>
                  <a:srgbClr val="FFFF00"/>
                </a:solidFill>
                <a:latin typeface="UTM Kabel KT" panose="02040603050506020204" pitchFamily="18" charset="0"/>
                <a:cs typeface="Times New Roman" panose="02020603050405020304" pitchFamily="18" charset="0"/>
              </a:rPr>
              <a:t> </a:t>
            </a:r>
            <a:r>
              <a:rPr lang="en-US" altLang="en-US" sz="4000" b="1" dirty="0" err="1">
                <a:solidFill>
                  <a:srgbClr val="FFFF00"/>
                </a:solidFill>
                <a:latin typeface="UTM Kabel KT" panose="02040603050506020204" pitchFamily="18" charset="0"/>
                <a:cs typeface="Times New Roman" panose="02020603050405020304" pitchFamily="18" charset="0"/>
              </a:rPr>
              <a:t>đàn</a:t>
            </a:r>
            <a:r>
              <a:rPr lang="en-US" altLang="en-US" sz="4000" b="1" dirty="0">
                <a:solidFill>
                  <a:srgbClr val="FFFF00"/>
                </a:solidFill>
                <a:latin typeface="UTM Kabel KT" panose="02040603050506020204" pitchFamily="18" charset="0"/>
                <a:cs typeface="Times New Roman" panose="02020603050405020304" pitchFamily="18" charset="0"/>
              </a:rPr>
              <a:t> </a:t>
            </a:r>
            <a:r>
              <a:rPr lang="en-US" altLang="en-US" sz="4000" b="1" dirty="0" err="1">
                <a:solidFill>
                  <a:srgbClr val="FFFF00"/>
                </a:solidFill>
                <a:latin typeface="UTM Kabel KT" panose="02040603050506020204" pitchFamily="18" charset="0"/>
                <a:cs typeface="Times New Roman" panose="02020603050405020304" pitchFamily="18" charset="0"/>
              </a:rPr>
              <a:t>ba</a:t>
            </a:r>
            <a:r>
              <a:rPr lang="en-US" altLang="en-US" sz="4000" b="1" dirty="0">
                <a:solidFill>
                  <a:srgbClr val="FFFF00"/>
                </a:solidFill>
                <a:latin typeface="UTM Kabel KT" panose="02040603050506020204" pitchFamily="18" charset="0"/>
                <a:cs typeface="Times New Roman" panose="02020603050405020304" pitchFamily="18" charset="0"/>
              </a:rPr>
              <a:t>-la-</a:t>
            </a:r>
            <a:r>
              <a:rPr lang="en-US" altLang="en-US" sz="4000" b="1" dirty="0" err="1">
                <a:solidFill>
                  <a:srgbClr val="FFFF00"/>
                </a:solidFill>
                <a:latin typeface="UTM Kabel KT" panose="02040603050506020204" pitchFamily="18" charset="0"/>
                <a:cs typeface="Times New Roman" panose="02020603050405020304" pitchFamily="18" charset="0"/>
              </a:rPr>
              <a:t>lai</a:t>
            </a:r>
            <a:r>
              <a:rPr lang="en-US" altLang="en-US" sz="4000" b="1" dirty="0">
                <a:solidFill>
                  <a:srgbClr val="FFFF00"/>
                </a:solidFill>
                <a:latin typeface="UTM Kabel KT" panose="02040603050506020204" pitchFamily="18" charset="0"/>
                <a:cs typeface="Times New Roman" panose="02020603050405020304" pitchFamily="18" charset="0"/>
              </a:rPr>
              <a:t>-ca </a:t>
            </a:r>
            <a:r>
              <a:rPr lang="en-US" altLang="en-US" sz="4000" b="1" dirty="0" err="1">
                <a:solidFill>
                  <a:srgbClr val="FFFF00"/>
                </a:solidFill>
                <a:latin typeface="UTM Kabel KT" panose="02040603050506020204" pitchFamily="18" charset="0"/>
                <a:cs typeface="Times New Roman" panose="02020603050405020304" pitchFamily="18" charset="0"/>
              </a:rPr>
              <a:t>trên</a:t>
            </a:r>
            <a:r>
              <a:rPr lang="en-US" altLang="en-US" sz="4000" b="1" dirty="0">
                <a:solidFill>
                  <a:srgbClr val="FFFF00"/>
                </a:solidFill>
                <a:latin typeface="UTM Kabel KT" panose="02040603050506020204" pitchFamily="18" charset="0"/>
                <a:cs typeface="Times New Roman" panose="02020603050405020304" pitchFamily="18" charset="0"/>
              </a:rPr>
              <a:t> </a:t>
            </a:r>
            <a:r>
              <a:rPr lang="en-US" altLang="en-US" sz="4000" b="1" dirty="0" err="1">
                <a:solidFill>
                  <a:srgbClr val="FFFF00"/>
                </a:solidFill>
                <a:latin typeface="UTM Kabel KT" panose="02040603050506020204" pitchFamily="18" charset="0"/>
                <a:cs typeface="Times New Roman" panose="02020603050405020304" pitchFamily="18" charset="0"/>
              </a:rPr>
              <a:t>sông</a:t>
            </a:r>
            <a:r>
              <a:rPr lang="en-US" altLang="en-US" sz="4000" b="1" dirty="0">
                <a:solidFill>
                  <a:srgbClr val="FFFF00"/>
                </a:solidFill>
                <a:latin typeface="UTM Kabel KT" panose="02040603050506020204" pitchFamily="18" charset="0"/>
                <a:cs typeface="Times New Roman" panose="02020603050405020304" pitchFamily="18" charset="0"/>
              </a:rPr>
              <a:t> </a:t>
            </a:r>
            <a:r>
              <a:rPr lang="en-US" altLang="en-US" sz="4000" b="1" dirty="0" err="1">
                <a:solidFill>
                  <a:srgbClr val="FFFF00"/>
                </a:solidFill>
                <a:latin typeface="UTM Kabel KT" panose="02040603050506020204" pitchFamily="18" charset="0"/>
                <a:cs typeface="Times New Roman" panose="02020603050405020304" pitchFamily="18" charset="0"/>
              </a:rPr>
              <a:t>Đà</a:t>
            </a:r>
            <a:endParaRPr lang="en-US" altLang="en-US" sz="4000" b="1" dirty="0">
              <a:solidFill>
                <a:srgbClr val="FFFF00"/>
              </a:solidFill>
              <a:latin typeface="UTM Kabel KT" panose="02040603050506020204" pitchFamily="18" charset="0"/>
              <a:cs typeface="Times New Roman" panose="02020603050405020304" pitchFamily="18" charset="0"/>
            </a:endParaRPr>
          </a:p>
        </p:txBody>
      </p:sp>
    </p:spTree>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F95507A6-7074-4F1E-A032-B4BA3A24E929}"/>
              </a:ext>
            </a:extLst>
          </p:cNvPr>
          <p:cNvSpPr/>
          <p:nvPr/>
        </p:nvSpPr>
        <p:spPr>
          <a:xfrm>
            <a:off x="0" y="-57023"/>
            <a:ext cx="9057954" cy="5029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a</a:t>
            </a:r>
          </a:p>
        </p:txBody>
      </p:sp>
      <p:pic>
        <p:nvPicPr>
          <p:cNvPr id="9" name="图片 4">
            <a:extLst>
              <a:ext uri="{FF2B5EF4-FFF2-40B4-BE49-F238E27FC236}">
                <a16:creationId xmlns:a16="http://schemas.microsoft.com/office/drawing/2014/main" id="{2106B2CC-E8E6-45E7-9AE5-52EAA9B8051C}"/>
              </a:ext>
            </a:extLst>
          </p:cNvPr>
          <p:cNvPicPr>
            <a:picLocks noChangeAspect="1"/>
          </p:cNvPicPr>
          <p:nvPr/>
        </p:nvPicPr>
        <p:blipFill rotWithShape="1">
          <a:blip r:embed="rId4">
            <a:extLst>
              <a:ext uri="{28A0092B-C50C-407E-A947-70E740481C1C}">
                <a14:useLocalDpi xmlns:a14="http://schemas.microsoft.com/office/drawing/2010/main" val="0"/>
              </a:ext>
            </a:extLst>
          </a:blip>
          <a:srcRect l="15644"/>
          <a:stretch/>
        </p:blipFill>
        <p:spPr>
          <a:xfrm>
            <a:off x="-29668" y="4430287"/>
            <a:ext cx="1210302" cy="674002"/>
          </a:xfrm>
          <a:prstGeom prst="rect">
            <a:avLst/>
          </a:prstGeom>
        </p:spPr>
      </p:pic>
      <p:grpSp>
        <p:nvGrpSpPr>
          <p:cNvPr id="14" name="Group 3">
            <a:extLst>
              <a:ext uri="{FF2B5EF4-FFF2-40B4-BE49-F238E27FC236}">
                <a16:creationId xmlns:a16="http://schemas.microsoft.com/office/drawing/2014/main" id="{57F04A31-BAF7-4894-AD6A-A8BD8095EF17}"/>
              </a:ext>
            </a:extLst>
          </p:cNvPr>
          <p:cNvGrpSpPr/>
          <p:nvPr/>
        </p:nvGrpSpPr>
        <p:grpSpPr>
          <a:xfrm>
            <a:off x="7772400" y="2876550"/>
            <a:ext cx="1510607" cy="2338043"/>
            <a:chOff x="8948702" y="2338863"/>
            <a:chExt cx="2671187" cy="4316521"/>
          </a:xfrm>
        </p:grpSpPr>
        <p:pic>
          <p:nvPicPr>
            <p:cNvPr id="16" name="图片 4">
              <a:extLst>
                <a:ext uri="{FF2B5EF4-FFF2-40B4-BE49-F238E27FC236}">
                  <a16:creationId xmlns:a16="http://schemas.microsoft.com/office/drawing/2014/main" id="{EF638B99-E47C-4EF0-B67F-0007B610DCF9}"/>
                </a:ext>
              </a:extLst>
            </p:cNvPr>
            <p:cNvPicPr>
              <a:picLocks noChangeAspect="1"/>
            </p:cNvPicPr>
            <p:nvPr/>
          </p:nvPicPr>
          <p:blipFill rotWithShape="1">
            <a:blip r:embed="rId5">
              <a:extLst>
                <a:ext uri="{28A0092B-C50C-407E-A947-70E740481C1C}">
                  <a14:useLocalDpi xmlns:a14="http://schemas.microsoft.com/office/drawing/2010/main" val="0"/>
                </a:ext>
              </a:extLst>
            </a:blip>
            <a:srcRect l="3153" t="11815" r="29347" b="4693"/>
            <a:stretch/>
          </p:blipFill>
          <p:spPr>
            <a:xfrm>
              <a:off x="8948702" y="2338863"/>
              <a:ext cx="2671187" cy="4316521"/>
            </a:xfrm>
            <a:prstGeom prst="rect">
              <a:avLst/>
            </a:prstGeom>
          </p:spPr>
        </p:pic>
        <p:sp>
          <p:nvSpPr>
            <p:cNvPr id="17" name="Oval 2">
              <a:extLst>
                <a:ext uri="{FF2B5EF4-FFF2-40B4-BE49-F238E27FC236}">
                  <a16:creationId xmlns:a16="http://schemas.microsoft.com/office/drawing/2014/main" id="{C2F6613D-87CC-4DCD-9F44-2AA7EFEA2788}"/>
                </a:ext>
              </a:extLst>
            </p:cNvPr>
            <p:cNvSpPr/>
            <p:nvPr/>
          </p:nvSpPr>
          <p:spPr>
            <a:xfrm>
              <a:off x="954955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Oval 24">
              <a:extLst>
                <a:ext uri="{FF2B5EF4-FFF2-40B4-BE49-F238E27FC236}">
                  <a16:creationId xmlns:a16="http://schemas.microsoft.com/office/drawing/2014/main" id="{94673F7B-0794-4AC7-B355-BA17D35021B6}"/>
                </a:ext>
              </a:extLst>
            </p:cNvPr>
            <p:cNvSpPr/>
            <p:nvPr/>
          </p:nvSpPr>
          <p:spPr>
            <a:xfrm>
              <a:off x="930568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Block Arc 26">
              <a:extLst>
                <a:ext uri="{FF2B5EF4-FFF2-40B4-BE49-F238E27FC236}">
                  <a16:creationId xmlns:a16="http://schemas.microsoft.com/office/drawing/2014/main" id="{ACDDB324-4F58-4BE9-A92D-EA96B835C33A}"/>
                </a:ext>
              </a:extLst>
            </p:cNvPr>
            <p:cNvSpPr/>
            <p:nvPr/>
          </p:nvSpPr>
          <p:spPr>
            <a:xfrm rot="10800000">
              <a:off x="9407509" y="3157220"/>
              <a:ext cx="96097" cy="113569"/>
            </a:xfrm>
            <a:prstGeom prst="blockArc">
              <a:avLst>
                <a:gd name="adj1" fmla="val 12553449"/>
                <a:gd name="adj2" fmla="val 19823826"/>
                <a:gd name="adj3" fmla="val 21247"/>
              </a:avLst>
            </a:prstGeom>
            <a:solidFill>
              <a:srgbClr val="DA504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0" name="Text Box 17">
            <a:extLst>
              <a:ext uri="{FF2B5EF4-FFF2-40B4-BE49-F238E27FC236}">
                <a16:creationId xmlns:a16="http://schemas.microsoft.com/office/drawing/2014/main" id="{D74518D0-E0A9-464C-8976-DC22F4087583}"/>
              </a:ext>
            </a:extLst>
          </p:cNvPr>
          <p:cNvSpPr txBox="1">
            <a:spLocks noChangeArrowheads="1"/>
          </p:cNvSpPr>
          <p:nvPr/>
        </p:nvSpPr>
        <p:spPr bwMode="auto">
          <a:xfrm>
            <a:off x="148567" y="265096"/>
            <a:ext cx="8683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auto" hangingPunct="1">
              <a:spcBef>
                <a:spcPct val="50000"/>
              </a:spcBef>
              <a:spcAft>
                <a:spcPts val="0"/>
              </a:spcAft>
              <a:buFontTx/>
              <a:buNone/>
            </a:pPr>
            <a:r>
              <a:rPr lang="en-US" altLang="en-US" sz="2400" u="sng"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Bài 2:</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b)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Mỗi</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cột</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trong</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bảng</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dưới</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đây</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ghi</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một</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cặp</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chỉ</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khác</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nhau</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ở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âm</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cuối</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hay </a:t>
            </a:r>
            <a:r>
              <a:rPr lang="en-US" altLang="en-US" sz="2400" i="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Hãy</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từ</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ngữ</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đó</a:t>
            </a:r>
            <a:r>
              <a:rPr lang="en-US" alt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p>
        </p:txBody>
      </p:sp>
      <p:graphicFrame>
        <p:nvGraphicFramePr>
          <p:cNvPr id="11" name="Group 18">
            <a:extLst>
              <a:ext uri="{FF2B5EF4-FFF2-40B4-BE49-F238E27FC236}">
                <a16:creationId xmlns:a16="http://schemas.microsoft.com/office/drawing/2014/main" id="{959F7686-93AE-4609-8553-371DCE047925}"/>
              </a:ext>
            </a:extLst>
          </p:cNvPr>
          <p:cNvGraphicFramePr>
            <a:graphicFrameLocks noGrp="1"/>
          </p:cNvGraphicFramePr>
          <p:nvPr>
            <p:extLst>
              <p:ext uri="{D42A27DB-BD31-4B8C-83A1-F6EECF244321}">
                <p14:modId xmlns:p14="http://schemas.microsoft.com/office/powerpoint/2010/main" val="2712885174"/>
              </p:ext>
            </p:extLst>
          </p:nvPr>
        </p:nvGraphicFramePr>
        <p:xfrm>
          <a:off x="154916" y="1222501"/>
          <a:ext cx="8903036" cy="1235076"/>
        </p:xfrm>
        <a:graphic>
          <a:graphicData uri="http://schemas.openxmlformats.org/drawingml/2006/table">
            <a:tbl>
              <a:tblPr/>
              <a:tblGrid>
                <a:gridCol w="2225759">
                  <a:extLst>
                    <a:ext uri="{9D8B030D-6E8A-4147-A177-3AD203B41FA5}">
                      <a16:colId xmlns:a16="http://schemas.microsoft.com/office/drawing/2014/main" val="20000"/>
                    </a:ext>
                  </a:extLst>
                </a:gridCol>
                <a:gridCol w="2225759">
                  <a:extLst>
                    <a:ext uri="{9D8B030D-6E8A-4147-A177-3AD203B41FA5}">
                      <a16:colId xmlns:a16="http://schemas.microsoft.com/office/drawing/2014/main" val="20001"/>
                    </a:ext>
                  </a:extLst>
                </a:gridCol>
                <a:gridCol w="2225759">
                  <a:extLst>
                    <a:ext uri="{9D8B030D-6E8A-4147-A177-3AD203B41FA5}">
                      <a16:colId xmlns:a16="http://schemas.microsoft.com/office/drawing/2014/main" val="20002"/>
                    </a:ext>
                  </a:extLst>
                </a:gridCol>
                <a:gridCol w="2225759">
                  <a:extLst>
                    <a:ext uri="{9D8B030D-6E8A-4147-A177-3AD203B41FA5}">
                      <a16:colId xmlns:a16="http://schemas.microsoft.com/office/drawing/2014/main" val="20003"/>
                    </a:ext>
                  </a:extLst>
                </a:gridCol>
              </a:tblGrid>
              <a:tr h="617538">
                <a:tc>
                  <a:txBody>
                    <a:bodyPr/>
                    <a:lstStyle>
                      <a:lvl1pPr marL="0" algn="l" defTabSz="685800" rtl="0" eaLnBrk="1" latinLnBrk="0" hangingPunct="1">
                        <a:defRPr sz="1350" kern="1200">
                          <a:solidFill>
                            <a:schemeClr val="tx1"/>
                          </a:solidFill>
                          <a:latin typeface="等线" panose="020F0502020204030204"/>
                        </a:defRPr>
                      </a:lvl1pPr>
                      <a:lvl2pPr marL="342900" algn="l" defTabSz="685800" rtl="0" eaLnBrk="1" latinLnBrk="0" hangingPunct="1">
                        <a:defRPr sz="1350" kern="1200">
                          <a:solidFill>
                            <a:schemeClr val="tx1"/>
                          </a:solidFill>
                          <a:latin typeface="等线" panose="020F0502020204030204"/>
                        </a:defRPr>
                      </a:lvl2pPr>
                      <a:lvl3pPr marL="685800" algn="l" defTabSz="685800" rtl="0" eaLnBrk="1" latinLnBrk="0" hangingPunct="1">
                        <a:defRPr sz="1350" kern="1200">
                          <a:solidFill>
                            <a:schemeClr val="tx1"/>
                          </a:solidFill>
                          <a:latin typeface="等线" panose="020F0502020204030204"/>
                        </a:defRPr>
                      </a:lvl3pPr>
                      <a:lvl4pPr marL="1028700" algn="l" defTabSz="685800" rtl="0" eaLnBrk="1" latinLnBrk="0" hangingPunct="1">
                        <a:defRPr sz="1350" kern="1200">
                          <a:solidFill>
                            <a:schemeClr val="tx1"/>
                          </a:solidFill>
                          <a:latin typeface="等线" panose="020F0502020204030204"/>
                        </a:defRPr>
                      </a:lvl4pPr>
                      <a:lvl5pPr marL="1371600" algn="l" defTabSz="685800" rtl="0" eaLnBrk="1" latinLnBrk="0" hangingPunct="1">
                        <a:defRPr sz="1350" kern="1200">
                          <a:solidFill>
                            <a:schemeClr val="tx1"/>
                          </a:solidFill>
                          <a:latin typeface="等线" panose="020F0502020204030204"/>
                        </a:defRPr>
                      </a:lvl5pPr>
                      <a:lvl6pPr marL="1714500" algn="l" defTabSz="685800" rtl="0" eaLnBrk="1" latinLnBrk="0" hangingPunct="1">
                        <a:defRPr sz="1350" kern="1200">
                          <a:solidFill>
                            <a:schemeClr val="tx1"/>
                          </a:solidFill>
                          <a:latin typeface="等线" panose="020F0502020204030204"/>
                        </a:defRPr>
                      </a:lvl6pPr>
                      <a:lvl7pPr marL="2057400" algn="l" defTabSz="685800" rtl="0" eaLnBrk="1" latinLnBrk="0" hangingPunct="1">
                        <a:defRPr sz="1350" kern="1200">
                          <a:solidFill>
                            <a:schemeClr val="tx1"/>
                          </a:solidFill>
                          <a:latin typeface="等线" panose="020F0502020204030204"/>
                        </a:defRPr>
                      </a:lvl7pPr>
                      <a:lvl8pPr marL="2400300" algn="l" defTabSz="685800" rtl="0" eaLnBrk="1" latinLnBrk="0" hangingPunct="1">
                        <a:defRPr sz="1350" kern="1200">
                          <a:solidFill>
                            <a:schemeClr val="tx1"/>
                          </a:solidFill>
                          <a:latin typeface="等线" panose="020F0502020204030204"/>
                        </a:defRPr>
                      </a:lvl8pPr>
                      <a:lvl9pPr marL="2743200" algn="l" defTabSz="685800" rtl="0" eaLnBrk="1" latinLnBrk="0" hangingPunct="1">
                        <a:defRPr sz="1350" kern="1200">
                          <a:solidFill>
                            <a:schemeClr val="tx1"/>
                          </a:solidFill>
                          <a:latin typeface="等线"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3500" b="1" i="0" u="none" strike="noStrike" cap="none" normalizeH="0" baseline="0" dirty="0">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man</a:t>
                      </a:r>
                    </a:p>
                  </a:txBody>
                  <a:tcPr marT="34305" marB="34305"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BF4B"/>
                    </a:solidFill>
                  </a:tcPr>
                </a:tc>
                <a:tc>
                  <a:txBody>
                    <a:bodyPr/>
                    <a:lstStyle>
                      <a:lvl1pPr marL="0" algn="l" defTabSz="685800" rtl="0" eaLnBrk="1" latinLnBrk="0" hangingPunct="1">
                        <a:defRPr sz="1350" kern="1200">
                          <a:solidFill>
                            <a:schemeClr val="tx1"/>
                          </a:solidFill>
                          <a:latin typeface="等线" panose="020F0502020204030204"/>
                        </a:defRPr>
                      </a:lvl1pPr>
                      <a:lvl2pPr marL="342900" algn="l" defTabSz="685800" rtl="0" eaLnBrk="1" latinLnBrk="0" hangingPunct="1">
                        <a:defRPr sz="1350" kern="1200">
                          <a:solidFill>
                            <a:schemeClr val="tx1"/>
                          </a:solidFill>
                          <a:latin typeface="等线" panose="020F0502020204030204"/>
                        </a:defRPr>
                      </a:lvl2pPr>
                      <a:lvl3pPr marL="685800" algn="l" defTabSz="685800" rtl="0" eaLnBrk="1" latinLnBrk="0" hangingPunct="1">
                        <a:defRPr sz="1350" kern="1200">
                          <a:solidFill>
                            <a:schemeClr val="tx1"/>
                          </a:solidFill>
                          <a:latin typeface="等线" panose="020F0502020204030204"/>
                        </a:defRPr>
                      </a:lvl3pPr>
                      <a:lvl4pPr marL="1028700" algn="l" defTabSz="685800" rtl="0" eaLnBrk="1" latinLnBrk="0" hangingPunct="1">
                        <a:defRPr sz="1350" kern="1200">
                          <a:solidFill>
                            <a:schemeClr val="tx1"/>
                          </a:solidFill>
                          <a:latin typeface="等线" panose="020F0502020204030204"/>
                        </a:defRPr>
                      </a:lvl4pPr>
                      <a:lvl5pPr marL="1371600" algn="l" defTabSz="685800" rtl="0" eaLnBrk="1" latinLnBrk="0" hangingPunct="1">
                        <a:defRPr sz="1350" kern="1200">
                          <a:solidFill>
                            <a:schemeClr val="tx1"/>
                          </a:solidFill>
                          <a:latin typeface="等线" panose="020F0502020204030204"/>
                        </a:defRPr>
                      </a:lvl5pPr>
                      <a:lvl6pPr marL="1714500" algn="l" defTabSz="685800" rtl="0" eaLnBrk="1" latinLnBrk="0" hangingPunct="1">
                        <a:defRPr sz="1350" kern="1200">
                          <a:solidFill>
                            <a:schemeClr val="tx1"/>
                          </a:solidFill>
                          <a:latin typeface="等线" panose="020F0502020204030204"/>
                        </a:defRPr>
                      </a:lvl6pPr>
                      <a:lvl7pPr marL="2057400" algn="l" defTabSz="685800" rtl="0" eaLnBrk="1" latinLnBrk="0" hangingPunct="1">
                        <a:defRPr sz="1350" kern="1200">
                          <a:solidFill>
                            <a:schemeClr val="tx1"/>
                          </a:solidFill>
                          <a:latin typeface="等线" panose="020F0502020204030204"/>
                        </a:defRPr>
                      </a:lvl7pPr>
                      <a:lvl8pPr marL="2400300" algn="l" defTabSz="685800" rtl="0" eaLnBrk="1" latinLnBrk="0" hangingPunct="1">
                        <a:defRPr sz="1350" kern="1200">
                          <a:solidFill>
                            <a:schemeClr val="tx1"/>
                          </a:solidFill>
                          <a:latin typeface="等线" panose="020F0502020204030204"/>
                        </a:defRPr>
                      </a:lvl8pPr>
                      <a:lvl9pPr marL="2743200" algn="l" defTabSz="685800" rtl="0" eaLnBrk="1" latinLnBrk="0" hangingPunct="1">
                        <a:defRPr sz="1350" kern="1200">
                          <a:solidFill>
                            <a:schemeClr val="tx1"/>
                          </a:solidFill>
                          <a:latin typeface="等线"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3500" b="1" i="0" u="none" strike="noStrike" cap="none" normalizeH="0" baseline="0" dirty="0" err="1">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vần</a:t>
                      </a:r>
                      <a:endParaRPr kumimoji="0" lang="en-US" sz="3500" b="1" i="0" u="none" strike="noStrike" cap="none" normalizeH="0" baseline="0" dirty="0">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T="34305" marB="34305"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BF4B"/>
                    </a:solidFill>
                  </a:tcPr>
                </a:tc>
                <a:tc>
                  <a:txBody>
                    <a:bodyPr/>
                    <a:lstStyle>
                      <a:lvl1pPr marL="0" algn="l" defTabSz="685800" rtl="0" eaLnBrk="1" latinLnBrk="0" hangingPunct="1">
                        <a:defRPr sz="1350" kern="1200">
                          <a:solidFill>
                            <a:schemeClr val="tx1"/>
                          </a:solidFill>
                          <a:latin typeface="等线" panose="020F0502020204030204"/>
                        </a:defRPr>
                      </a:lvl1pPr>
                      <a:lvl2pPr marL="342900" algn="l" defTabSz="685800" rtl="0" eaLnBrk="1" latinLnBrk="0" hangingPunct="1">
                        <a:defRPr sz="1350" kern="1200">
                          <a:solidFill>
                            <a:schemeClr val="tx1"/>
                          </a:solidFill>
                          <a:latin typeface="等线" panose="020F0502020204030204"/>
                        </a:defRPr>
                      </a:lvl2pPr>
                      <a:lvl3pPr marL="685800" algn="l" defTabSz="685800" rtl="0" eaLnBrk="1" latinLnBrk="0" hangingPunct="1">
                        <a:defRPr sz="1350" kern="1200">
                          <a:solidFill>
                            <a:schemeClr val="tx1"/>
                          </a:solidFill>
                          <a:latin typeface="等线" panose="020F0502020204030204"/>
                        </a:defRPr>
                      </a:lvl3pPr>
                      <a:lvl4pPr marL="1028700" algn="l" defTabSz="685800" rtl="0" eaLnBrk="1" latinLnBrk="0" hangingPunct="1">
                        <a:defRPr sz="1350" kern="1200">
                          <a:solidFill>
                            <a:schemeClr val="tx1"/>
                          </a:solidFill>
                          <a:latin typeface="等线" panose="020F0502020204030204"/>
                        </a:defRPr>
                      </a:lvl4pPr>
                      <a:lvl5pPr marL="1371600" algn="l" defTabSz="685800" rtl="0" eaLnBrk="1" latinLnBrk="0" hangingPunct="1">
                        <a:defRPr sz="1350" kern="1200">
                          <a:solidFill>
                            <a:schemeClr val="tx1"/>
                          </a:solidFill>
                          <a:latin typeface="等线" panose="020F0502020204030204"/>
                        </a:defRPr>
                      </a:lvl5pPr>
                      <a:lvl6pPr marL="1714500" algn="l" defTabSz="685800" rtl="0" eaLnBrk="1" latinLnBrk="0" hangingPunct="1">
                        <a:defRPr sz="1350" kern="1200">
                          <a:solidFill>
                            <a:schemeClr val="tx1"/>
                          </a:solidFill>
                          <a:latin typeface="等线" panose="020F0502020204030204"/>
                        </a:defRPr>
                      </a:lvl6pPr>
                      <a:lvl7pPr marL="2057400" algn="l" defTabSz="685800" rtl="0" eaLnBrk="1" latinLnBrk="0" hangingPunct="1">
                        <a:defRPr sz="1350" kern="1200">
                          <a:solidFill>
                            <a:schemeClr val="tx1"/>
                          </a:solidFill>
                          <a:latin typeface="等线" panose="020F0502020204030204"/>
                        </a:defRPr>
                      </a:lvl7pPr>
                      <a:lvl8pPr marL="2400300" algn="l" defTabSz="685800" rtl="0" eaLnBrk="1" latinLnBrk="0" hangingPunct="1">
                        <a:defRPr sz="1350" kern="1200">
                          <a:solidFill>
                            <a:schemeClr val="tx1"/>
                          </a:solidFill>
                          <a:latin typeface="等线" panose="020F0502020204030204"/>
                        </a:defRPr>
                      </a:lvl8pPr>
                      <a:lvl9pPr marL="2743200" algn="l" defTabSz="685800" rtl="0" eaLnBrk="1" latinLnBrk="0" hangingPunct="1">
                        <a:defRPr sz="1350" kern="1200">
                          <a:solidFill>
                            <a:schemeClr val="tx1"/>
                          </a:solidFill>
                          <a:latin typeface="等线"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3500" b="1" i="0" u="none" strike="noStrike" cap="none" normalizeH="0" baseline="0" dirty="0" err="1">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buôn</a:t>
                      </a:r>
                      <a:endParaRPr kumimoji="0" lang="en-US" sz="3500" b="1" i="0" u="none" strike="noStrike" cap="none" normalizeH="0" baseline="0" dirty="0">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T="34305" marB="34305"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BF4B"/>
                    </a:solidFill>
                  </a:tcPr>
                </a:tc>
                <a:tc>
                  <a:txBody>
                    <a:bodyPr/>
                    <a:lstStyle>
                      <a:lvl1pPr marL="0" algn="l" defTabSz="685800" rtl="0" eaLnBrk="1" latinLnBrk="0" hangingPunct="1">
                        <a:defRPr sz="1350" kern="1200">
                          <a:solidFill>
                            <a:schemeClr val="tx1"/>
                          </a:solidFill>
                          <a:latin typeface="等线" panose="020F0502020204030204"/>
                        </a:defRPr>
                      </a:lvl1pPr>
                      <a:lvl2pPr marL="342900" algn="l" defTabSz="685800" rtl="0" eaLnBrk="1" latinLnBrk="0" hangingPunct="1">
                        <a:defRPr sz="1350" kern="1200">
                          <a:solidFill>
                            <a:schemeClr val="tx1"/>
                          </a:solidFill>
                          <a:latin typeface="等线" panose="020F0502020204030204"/>
                        </a:defRPr>
                      </a:lvl2pPr>
                      <a:lvl3pPr marL="685800" algn="l" defTabSz="685800" rtl="0" eaLnBrk="1" latinLnBrk="0" hangingPunct="1">
                        <a:defRPr sz="1350" kern="1200">
                          <a:solidFill>
                            <a:schemeClr val="tx1"/>
                          </a:solidFill>
                          <a:latin typeface="等线" panose="020F0502020204030204"/>
                        </a:defRPr>
                      </a:lvl3pPr>
                      <a:lvl4pPr marL="1028700" algn="l" defTabSz="685800" rtl="0" eaLnBrk="1" latinLnBrk="0" hangingPunct="1">
                        <a:defRPr sz="1350" kern="1200">
                          <a:solidFill>
                            <a:schemeClr val="tx1"/>
                          </a:solidFill>
                          <a:latin typeface="等线" panose="020F0502020204030204"/>
                        </a:defRPr>
                      </a:lvl4pPr>
                      <a:lvl5pPr marL="1371600" algn="l" defTabSz="685800" rtl="0" eaLnBrk="1" latinLnBrk="0" hangingPunct="1">
                        <a:defRPr sz="1350" kern="1200">
                          <a:solidFill>
                            <a:schemeClr val="tx1"/>
                          </a:solidFill>
                          <a:latin typeface="等线" panose="020F0502020204030204"/>
                        </a:defRPr>
                      </a:lvl5pPr>
                      <a:lvl6pPr marL="1714500" algn="l" defTabSz="685800" rtl="0" eaLnBrk="1" latinLnBrk="0" hangingPunct="1">
                        <a:defRPr sz="1350" kern="1200">
                          <a:solidFill>
                            <a:schemeClr val="tx1"/>
                          </a:solidFill>
                          <a:latin typeface="等线" panose="020F0502020204030204"/>
                        </a:defRPr>
                      </a:lvl6pPr>
                      <a:lvl7pPr marL="2057400" algn="l" defTabSz="685800" rtl="0" eaLnBrk="1" latinLnBrk="0" hangingPunct="1">
                        <a:defRPr sz="1350" kern="1200">
                          <a:solidFill>
                            <a:schemeClr val="tx1"/>
                          </a:solidFill>
                          <a:latin typeface="等线" panose="020F0502020204030204"/>
                        </a:defRPr>
                      </a:lvl7pPr>
                      <a:lvl8pPr marL="2400300" algn="l" defTabSz="685800" rtl="0" eaLnBrk="1" latinLnBrk="0" hangingPunct="1">
                        <a:defRPr sz="1350" kern="1200">
                          <a:solidFill>
                            <a:schemeClr val="tx1"/>
                          </a:solidFill>
                          <a:latin typeface="等线" panose="020F0502020204030204"/>
                        </a:defRPr>
                      </a:lvl8pPr>
                      <a:lvl9pPr marL="2743200" algn="l" defTabSz="685800" rtl="0" eaLnBrk="1" latinLnBrk="0" hangingPunct="1">
                        <a:defRPr sz="1350" kern="1200">
                          <a:solidFill>
                            <a:schemeClr val="tx1"/>
                          </a:solidFill>
                          <a:latin typeface="等线"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3500" b="1" i="0" u="none" strike="noStrike" cap="none" normalizeH="0" baseline="0" dirty="0" err="1">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vươn</a:t>
                      </a:r>
                      <a:endParaRPr kumimoji="0" lang="en-US" sz="3500" b="1" i="0" u="none" strike="noStrike" cap="none" normalizeH="0" baseline="0" dirty="0">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T="34305" marB="34305"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28575"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val="10000"/>
                  </a:ext>
                </a:extLst>
              </a:tr>
              <a:tr h="617538">
                <a:tc>
                  <a:txBody>
                    <a:bodyPr/>
                    <a:lstStyle>
                      <a:lvl1pPr marL="0" algn="l" defTabSz="685800" rtl="0" eaLnBrk="1" latinLnBrk="0" hangingPunct="1">
                        <a:defRPr sz="1350" kern="1200">
                          <a:solidFill>
                            <a:schemeClr val="tx1"/>
                          </a:solidFill>
                          <a:latin typeface="等线" panose="020F0502020204030204"/>
                        </a:defRPr>
                      </a:lvl1pPr>
                      <a:lvl2pPr marL="342900" algn="l" defTabSz="685800" rtl="0" eaLnBrk="1" latinLnBrk="0" hangingPunct="1">
                        <a:defRPr sz="1350" kern="1200">
                          <a:solidFill>
                            <a:schemeClr val="tx1"/>
                          </a:solidFill>
                          <a:latin typeface="等线" panose="020F0502020204030204"/>
                        </a:defRPr>
                      </a:lvl2pPr>
                      <a:lvl3pPr marL="685800" algn="l" defTabSz="685800" rtl="0" eaLnBrk="1" latinLnBrk="0" hangingPunct="1">
                        <a:defRPr sz="1350" kern="1200">
                          <a:solidFill>
                            <a:schemeClr val="tx1"/>
                          </a:solidFill>
                          <a:latin typeface="等线" panose="020F0502020204030204"/>
                        </a:defRPr>
                      </a:lvl3pPr>
                      <a:lvl4pPr marL="1028700" algn="l" defTabSz="685800" rtl="0" eaLnBrk="1" latinLnBrk="0" hangingPunct="1">
                        <a:defRPr sz="1350" kern="1200">
                          <a:solidFill>
                            <a:schemeClr val="tx1"/>
                          </a:solidFill>
                          <a:latin typeface="等线" panose="020F0502020204030204"/>
                        </a:defRPr>
                      </a:lvl4pPr>
                      <a:lvl5pPr marL="1371600" algn="l" defTabSz="685800" rtl="0" eaLnBrk="1" latinLnBrk="0" hangingPunct="1">
                        <a:defRPr sz="1350" kern="1200">
                          <a:solidFill>
                            <a:schemeClr val="tx1"/>
                          </a:solidFill>
                          <a:latin typeface="等线" panose="020F0502020204030204"/>
                        </a:defRPr>
                      </a:lvl5pPr>
                      <a:lvl6pPr marL="1714500" algn="l" defTabSz="685800" rtl="0" eaLnBrk="1" latinLnBrk="0" hangingPunct="1">
                        <a:defRPr sz="1350" kern="1200">
                          <a:solidFill>
                            <a:schemeClr val="tx1"/>
                          </a:solidFill>
                          <a:latin typeface="等线" panose="020F0502020204030204"/>
                        </a:defRPr>
                      </a:lvl6pPr>
                      <a:lvl7pPr marL="2057400" algn="l" defTabSz="685800" rtl="0" eaLnBrk="1" latinLnBrk="0" hangingPunct="1">
                        <a:defRPr sz="1350" kern="1200">
                          <a:solidFill>
                            <a:schemeClr val="tx1"/>
                          </a:solidFill>
                          <a:latin typeface="等线" panose="020F0502020204030204"/>
                        </a:defRPr>
                      </a:lvl7pPr>
                      <a:lvl8pPr marL="2400300" algn="l" defTabSz="685800" rtl="0" eaLnBrk="1" latinLnBrk="0" hangingPunct="1">
                        <a:defRPr sz="1350" kern="1200">
                          <a:solidFill>
                            <a:schemeClr val="tx1"/>
                          </a:solidFill>
                          <a:latin typeface="等线" panose="020F0502020204030204"/>
                        </a:defRPr>
                      </a:lvl8pPr>
                      <a:lvl9pPr marL="2743200" algn="l" defTabSz="685800" rtl="0" eaLnBrk="1" latinLnBrk="0" hangingPunct="1">
                        <a:defRPr sz="1350" kern="1200">
                          <a:solidFill>
                            <a:schemeClr val="tx1"/>
                          </a:solidFill>
                          <a:latin typeface="等线"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3500" b="1" i="0" u="none" strike="noStrike" cap="none" normalizeH="0" baseline="0" dirty="0" err="1">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mang</a:t>
                      </a:r>
                      <a:endParaRPr kumimoji="0" lang="en-US" sz="3500" b="1" i="0" u="none" strike="noStrike" cap="none" normalizeH="0" baseline="0" dirty="0">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T="34305" marB="34305" horzOverflow="overflow">
                    <a:lnL w="28575"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FFBF4B"/>
                    </a:solidFill>
                  </a:tcPr>
                </a:tc>
                <a:tc>
                  <a:txBody>
                    <a:bodyPr/>
                    <a:lstStyle>
                      <a:lvl1pPr marL="0" algn="l" defTabSz="685800" rtl="0" eaLnBrk="1" latinLnBrk="0" hangingPunct="1">
                        <a:defRPr sz="1350" kern="1200">
                          <a:solidFill>
                            <a:schemeClr val="tx1"/>
                          </a:solidFill>
                          <a:latin typeface="等线" panose="020F0502020204030204"/>
                        </a:defRPr>
                      </a:lvl1pPr>
                      <a:lvl2pPr marL="342900" algn="l" defTabSz="685800" rtl="0" eaLnBrk="1" latinLnBrk="0" hangingPunct="1">
                        <a:defRPr sz="1350" kern="1200">
                          <a:solidFill>
                            <a:schemeClr val="tx1"/>
                          </a:solidFill>
                          <a:latin typeface="等线" panose="020F0502020204030204"/>
                        </a:defRPr>
                      </a:lvl2pPr>
                      <a:lvl3pPr marL="685800" algn="l" defTabSz="685800" rtl="0" eaLnBrk="1" latinLnBrk="0" hangingPunct="1">
                        <a:defRPr sz="1350" kern="1200">
                          <a:solidFill>
                            <a:schemeClr val="tx1"/>
                          </a:solidFill>
                          <a:latin typeface="等线" panose="020F0502020204030204"/>
                        </a:defRPr>
                      </a:lvl3pPr>
                      <a:lvl4pPr marL="1028700" algn="l" defTabSz="685800" rtl="0" eaLnBrk="1" latinLnBrk="0" hangingPunct="1">
                        <a:defRPr sz="1350" kern="1200">
                          <a:solidFill>
                            <a:schemeClr val="tx1"/>
                          </a:solidFill>
                          <a:latin typeface="等线" panose="020F0502020204030204"/>
                        </a:defRPr>
                      </a:lvl4pPr>
                      <a:lvl5pPr marL="1371600" algn="l" defTabSz="685800" rtl="0" eaLnBrk="1" latinLnBrk="0" hangingPunct="1">
                        <a:defRPr sz="1350" kern="1200">
                          <a:solidFill>
                            <a:schemeClr val="tx1"/>
                          </a:solidFill>
                          <a:latin typeface="等线" panose="020F0502020204030204"/>
                        </a:defRPr>
                      </a:lvl5pPr>
                      <a:lvl6pPr marL="1714500" algn="l" defTabSz="685800" rtl="0" eaLnBrk="1" latinLnBrk="0" hangingPunct="1">
                        <a:defRPr sz="1350" kern="1200">
                          <a:solidFill>
                            <a:schemeClr val="tx1"/>
                          </a:solidFill>
                          <a:latin typeface="等线" panose="020F0502020204030204"/>
                        </a:defRPr>
                      </a:lvl6pPr>
                      <a:lvl7pPr marL="2057400" algn="l" defTabSz="685800" rtl="0" eaLnBrk="1" latinLnBrk="0" hangingPunct="1">
                        <a:defRPr sz="1350" kern="1200">
                          <a:solidFill>
                            <a:schemeClr val="tx1"/>
                          </a:solidFill>
                          <a:latin typeface="等线" panose="020F0502020204030204"/>
                        </a:defRPr>
                      </a:lvl7pPr>
                      <a:lvl8pPr marL="2400300" algn="l" defTabSz="685800" rtl="0" eaLnBrk="1" latinLnBrk="0" hangingPunct="1">
                        <a:defRPr sz="1350" kern="1200">
                          <a:solidFill>
                            <a:schemeClr val="tx1"/>
                          </a:solidFill>
                          <a:latin typeface="等线" panose="020F0502020204030204"/>
                        </a:defRPr>
                      </a:lvl8pPr>
                      <a:lvl9pPr marL="2743200" algn="l" defTabSz="685800" rtl="0" eaLnBrk="1" latinLnBrk="0" hangingPunct="1">
                        <a:defRPr sz="1350" kern="1200">
                          <a:solidFill>
                            <a:schemeClr val="tx1"/>
                          </a:solidFill>
                          <a:latin typeface="等线"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3500" b="1" i="0" u="none" strike="noStrike" cap="none" normalizeH="0" baseline="0" dirty="0" err="1">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vầng</a:t>
                      </a:r>
                      <a:endParaRPr kumimoji="0" lang="en-US" sz="3500" b="1" i="0" u="none" strike="noStrike" cap="none" normalizeH="0" baseline="0" dirty="0">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T="34305" marB="34305"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FFBF4B"/>
                    </a:solidFill>
                  </a:tcPr>
                </a:tc>
                <a:tc>
                  <a:txBody>
                    <a:bodyPr/>
                    <a:lstStyle>
                      <a:lvl1pPr marL="0" algn="l" defTabSz="685800" rtl="0" eaLnBrk="1" latinLnBrk="0" hangingPunct="1">
                        <a:defRPr sz="1350" kern="1200">
                          <a:solidFill>
                            <a:schemeClr val="tx1"/>
                          </a:solidFill>
                          <a:latin typeface="等线" panose="020F0502020204030204"/>
                        </a:defRPr>
                      </a:lvl1pPr>
                      <a:lvl2pPr marL="342900" algn="l" defTabSz="685800" rtl="0" eaLnBrk="1" latinLnBrk="0" hangingPunct="1">
                        <a:defRPr sz="1350" kern="1200">
                          <a:solidFill>
                            <a:schemeClr val="tx1"/>
                          </a:solidFill>
                          <a:latin typeface="等线" panose="020F0502020204030204"/>
                        </a:defRPr>
                      </a:lvl2pPr>
                      <a:lvl3pPr marL="685800" algn="l" defTabSz="685800" rtl="0" eaLnBrk="1" latinLnBrk="0" hangingPunct="1">
                        <a:defRPr sz="1350" kern="1200">
                          <a:solidFill>
                            <a:schemeClr val="tx1"/>
                          </a:solidFill>
                          <a:latin typeface="等线" panose="020F0502020204030204"/>
                        </a:defRPr>
                      </a:lvl3pPr>
                      <a:lvl4pPr marL="1028700" algn="l" defTabSz="685800" rtl="0" eaLnBrk="1" latinLnBrk="0" hangingPunct="1">
                        <a:defRPr sz="1350" kern="1200">
                          <a:solidFill>
                            <a:schemeClr val="tx1"/>
                          </a:solidFill>
                          <a:latin typeface="等线" panose="020F0502020204030204"/>
                        </a:defRPr>
                      </a:lvl4pPr>
                      <a:lvl5pPr marL="1371600" algn="l" defTabSz="685800" rtl="0" eaLnBrk="1" latinLnBrk="0" hangingPunct="1">
                        <a:defRPr sz="1350" kern="1200">
                          <a:solidFill>
                            <a:schemeClr val="tx1"/>
                          </a:solidFill>
                          <a:latin typeface="等线" panose="020F0502020204030204"/>
                        </a:defRPr>
                      </a:lvl5pPr>
                      <a:lvl6pPr marL="1714500" algn="l" defTabSz="685800" rtl="0" eaLnBrk="1" latinLnBrk="0" hangingPunct="1">
                        <a:defRPr sz="1350" kern="1200">
                          <a:solidFill>
                            <a:schemeClr val="tx1"/>
                          </a:solidFill>
                          <a:latin typeface="等线" panose="020F0502020204030204"/>
                        </a:defRPr>
                      </a:lvl6pPr>
                      <a:lvl7pPr marL="2057400" algn="l" defTabSz="685800" rtl="0" eaLnBrk="1" latinLnBrk="0" hangingPunct="1">
                        <a:defRPr sz="1350" kern="1200">
                          <a:solidFill>
                            <a:schemeClr val="tx1"/>
                          </a:solidFill>
                          <a:latin typeface="等线" panose="020F0502020204030204"/>
                        </a:defRPr>
                      </a:lvl7pPr>
                      <a:lvl8pPr marL="2400300" algn="l" defTabSz="685800" rtl="0" eaLnBrk="1" latinLnBrk="0" hangingPunct="1">
                        <a:defRPr sz="1350" kern="1200">
                          <a:solidFill>
                            <a:schemeClr val="tx1"/>
                          </a:solidFill>
                          <a:latin typeface="等线" panose="020F0502020204030204"/>
                        </a:defRPr>
                      </a:lvl8pPr>
                      <a:lvl9pPr marL="2743200" algn="l" defTabSz="685800" rtl="0" eaLnBrk="1" latinLnBrk="0" hangingPunct="1">
                        <a:defRPr sz="1350" kern="1200">
                          <a:solidFill>
                            <a:schemeClr val="tx1"/>
                          </a:solidFill>
                          <a:latin typeface="等线"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3500" b="1" i="0" u="none" strike="noStrike" cap="none" normalizeH="0" baseline="0" dirty="0" err="1">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buông</a:t>
                      </a:r>
                      <a:endParaRPr kumimoji="0" lang="en-US" sz="3500" b="1" i="0" u="none" strike="noStrike" cap="none" normalizeH="0" baseline="0" dirty="0">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T="34305" marB="34305" horzOverflow="overflow">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FFBF4B"/>
                    </a:solidFill>
                  </a:tcPr>
                </a:tc>
                <a:tc>
                  <a:txBody>
                    <a:bodyPr/>
                    <a:lstStyle>
                      <a:lvl1pPr marL="0" algn="l" defTabSz="685800" rtl="0" eaLnBrk="1" latinLnBrk="0" hangingPunct="1">
                        <a:defRPr sz="1350" kern="1200">
                          <a:solidFill>
                            <a:schemeClr val="tx1"/>
                          </a:solidFill>
                          <a:latin typeface="等线" panose="020F0502020204030204"/>
                        </a:defRPr>
                      </a:lvl1pPr>
                      <a:lvl2pPr marL="342900" algn="l" defTabSz="685800" rtl="0" eaLnBrk="1" latinLnBrk="0" hangingPunct="1">
                        <a:defRPr sz="1350" kern="1200">
                          <a:solidFill>
                            <a:schemeClr val="tx1"/>
                          </a:solidFill>
                          <a:latin typeface="等线" panose="020F0502020204030204"/>
                        </a:defRPr>
                      </a:lvl2pPr>
                      <a:lvl3pPr marL="685800" algn="l" defTabSz="685800" rtl="0" eaLnBrk="1" latinLnBrk="0" hangingPunct="1">
                        <a:defRPr sz="1350" kern="1200">
                          <a:solidFill>
                            <a:schemeClr val="tx1"/>
                          </a:solidFill>
                          <a:latin typeface="等线" panose="020F0502020204030204"/>
                        </a:defRPr>
                      </a:lvl3pPr>
                      <a:lvl4pPr marL="1028700" algn="l" defTabSz="685800" rtl="0" eaLnBrk="1" latinLnBrk="0" hangingPunct="1">
                        <a:defRPr sz="1350" kern="1200">
                          <a:solidFill>
                            <a:schemeClr val="tx1"/>
                          </a:solidFill>
                          <a:latin typeface="等线" panose="020F0502020204030204"/>
                        </a:defRPr>
                      </a:lvl4pPr>
                      <a:lvl5pPr marL="1371600" algn="l" defTabSz="685800" rtl="0" eaLnBrk="1" latinLnBrk="0" hangingPunct="1">
                        <a:defRPr sz="1350" kern="1200">
                          <a:solidFill>
                            <a:schemeClr val="tx1"/>
                          </a:solidFill>
                          <a:latin typeface="等线" panose="020F0502020204030204"/>
                        </a:defRPr>
                      </a:lvl5pPr>
                      <a:lvl6pPr marL="1714500" algn="l" defTabSz="685800" rtl="0" eaLnBrk="1" latinLnBrk="0" hangingPunct="1">
                        <a:defRPr sz="1350" kern="1200">
                          <a:solidFill>
                            <a:schemeClr val="tx1"/>
                          </a:solidFill>
                          <a:latin typeface="等线" panose="020F0502020204030204"/>
                        </a:defRPr>
                      </a:lvl6pPr>
                      <a:lvl7pPr marL="2057400" algn="l" defTabSz="685800" rtl="0" eaLnBrk="1" latinLnBrk="0" hangingPunct="1">
                        <a:defRPr sz="1350" kern="1200">
                          <a:solidFill>
                            <a:schemeClr val="tx1"/>
                          </a:solidFill>
                          <a:latin typeface="等线" panose="020F0502020204030204"/>
                        </a:defRPr>
                      </a:lvl7pPr>
                      <a:lvl8pPr marL="2400300" algn="l" defTabSz="685800" rtl="0" eaLnBrk="1" latinLnBrk="0" hangingPunct="1">
                        <a:defRPr sz="1350" kern="1200">
                          <a:solidFill>
                            <a:schemeClr val="tx1"/>
                          </a:solidFill>
                          <a:latin typeface="等线" panose="020F0502020204030204"/>
                        </a:defRPr>
                      </a:lvl8pPr>
                      <a:lvl9pPr marL="2743200" algn="l" defTabSz="685800" rtl="0" eaLnBrk="1" latinLnBrk="0" hangingPunct="1">
                        <a:defRPr sz="1350" kern="1200">
                          <a:solidFill>
                            <a:schemeClr val="tx1"/>
                          </a:solidFill>
                          <a:latin typeface="等线" panose="020F0502020204030204"/>
                        </a:defRPr>
                      </a:lvl9p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3500" b="1" i="0" u="none" strike="noStrike" cap="none" normalizeH="0" baseline="0" dirty="0" err="1">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rPr>
                        <a:t>vương</a:t>
                      </a:r>
                      <a:endParaRPr kumimoji="0" lang="en-US" sz="3500" b="1" i="0" u="none" strike="noStrike" cap="none" normalizeH="0" baseline="0" dirty="0">
                        <a:ln>
                          <a:noFill/>
                        </a:ln>
                        <a:solidFill>
                          <a:schemeClr val="bg1"/>
                        </a:solidFill>
                        <a:effectLst/>
                        <a:latin typeface="Arial-Rounded" panose="020B0500000000000000" pitchFamily="34" charset="0"/>
                        <a:ea typeface="Arial-Rounded" panose="020B0500000000000000" pitchFamily="34" charset="0"/>
                        <a:cs typeface="Arial-Rounded" panose="020B0500000000000000" pitchFamily="34" charset="0"/>
                      </a:endParaRPr>
                    </a:p>
                  </a:txBody>
                  <a:tcPr marT="34305" marB="34305" horzOverflow="overflow">
                    <a:lnL w="12700" cap="flat" cmpd="sng" algn="ctr">
                      <a:solidFill>
                        <a:sysClr val="windowText" lastClr="000000"/>
                      </a:solidFill>
                      <a:prstDash val="solid"/>
                      <a:round/>
                      <a:headEnd type="none" w="med" len="med"/>
                      <a:tailEnd type="none" w="med" len="med"/>
                    </a:lnL>
                    <a:lnR w="28575"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28575" cap="flat" cmpd="sng" algn="ctr">
                      <a:solidFill>
                        <a:sysClr val="windowText" lastClr="000000"/>
                      </a:solidFill>
                      <a:prstDash val="solid"/>
                      <a:round/>
                      <a:headEnd type="none" w="med" len="med"/>
                      <a:tailEnd type="none" w="med" len="med"/>
                    </a:lnB>
                    <a:lnTlToBr>
                      <a:noFill/>
                    </a:lnTlToBr>
                    <a:lnBlToTr>
                      <a:noFill/>
                    </a:lnBlToTr>
                    <a:solidFill>
                      <a:srgbClr val="FFBF4B"/>
                    </a:solidFill>
                  </a:tcPr>
                </a:tc>
                <a:extLst>
                  <a:ext uri="{0D108BD9-81ED-4DB2-BD59-A6C34878D82A}">
                    <a16:rowId xmlns:a16="http://schemas.microsoft.com/office/drawing/2014/main" val="10001"/>
                  </a:ext>
                </a:extLst>
              </a:tr>
            </a:tbl>
          </a:graphicData>
        </a:graphic>
      </p:graphicFrame>
      <p:sp>
        <p:nvSpPr>
          <p:cNvPr id="12" name="TextBox 12">
            <a:extLst>
              <a:ext uri="{FF2B5EF4-FFF2-40B4-BE49-F238E27FC236}">
                <a16:creationId xmlns:a16="http://schemas.microsoft.com/office/drawing/2014/main" id="{6FA785DB-F004-4E47-803E-1A341682192B}"/>
              </a:ext>
            </a:extLst>
          </p:cNvPr>
          <p:cNvSpPr txBox="1">
            <a:spLocks noChangeArrowheads="1"/>
          </p:cNvSpPr>
          <p:nvPr/>
        </p:nvSpPr>
        <p:spPr bwMode="auto">
          <a:xfrm>
            <a:off x="2525107" y="2501062"/>
            <a:ext cx="4800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a:solidFill>
                  <a:srgbClr val="FF3300"/>
                </a:solidFill>
                <a:latin typeface="Arial-Rounded" panose="020B0500000000000000" pitchFamily="34" charset="0"/>
                <a:ea typeface="Arial-Rounded" panose="020B0500000000000000" pitchFamily="34" charset="0"/>
                <a:cs typeface="Arial-Rounded" panose="020B0500000000000000" pitchFamily="34" charset="0"/>
              </a:rPr>
              <a:t>M:</a:t>
            </a:r>
            <a:r>
              <a:rPr lang="en-US" altLang="en-US">
                <a:solidFill>
                  <a:srgbClr val="0000FF"/>
                </a:solidFill>
                <a:latin typeface="Arial-Rounded" panose="020B0500000000000000" pitchFamily="34" charset="0"/>
                <a:ea typeface="Arial-Rounded" panose="020B0500000000000000" pitchFamily="34" charset="0"/>
                <a:cs typeface="Arial-Rounded" panose="020B0500000000000000" pitchFamily="34" charset="0"/>
              </a:rPr>
              <a:t> lan </a:t>
            </a:r>
            <a:r>
              <a:rPr lang="en-US" altLang="en-US" i="1">
                <a:solidFill>
                  <a:srgbClr val="008000"/>
                </a:solidFill>
                <a:latin typeface="Arial-Rounded" panose="020B0500000000000000" pitchFamily="34" charset="0"/>
                <a:ea typeface="Arial-Rounded" panose="020B0500000000000000" pitchFamily="34" charset="0"/>
                <a:cs typeface="Arial-Rounded" panose="020B0500000000000000" pitchFamily="34" charset="0"/>
              </a:rPr>
              <a:t>man</a:t>
            </a:r>
            <a:r>
              <a:rPr lang="en-US" altLang="en-US">
                <a:solidFill>
                  <a:srgbClr val="0000FF"/>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i="1">
                <a:solidFill>
                  <a:srgbClr val="008000"/>
                </a:solidFill>
                <a:latin typeface="Arial-Rounded" panose="020B0500000000000000" pitchFamily="34" charset="0"/>
                <a:ea typeface="Arial-Rounded" panose="020B0500000000000000" pitchFamily="34" charset="0"/>
                <a:cs typeface="Arial-Rounded" panose="020B0500000000000000" pitchFamily="34" charset="0"/>
              </a:rPr>
              <a:t>mang</a:t>
            </a:r>
            <a:r>
              <a:rPr lang="en-US" altLang="en-US">
                <a:solidFill>
                  <a:srgbClr val="0000FF"/>
                </a:solidFill>
                <a:latin typeface="Arial-Rounded" panose="020B0500000000000000" pitchFamily="34" charset="0"/>
                <a:ea typeface="Arial-Rounded" panose="020B0500000000000000" pitchFamily="34" charset="0"/>
                <a:cs typeface="Arial-Rounded" panose="020B0500000000000000" pitchFamily="34" charset="0"/>
              </a:rPr>
              <a:t> vác</a:t>
            </a:r>
          </a:p>
        </p:txBody>
      </p:sp>
      <p:sp>
        <p:nvSpPr>
          <p:cNvPr id="13" name="TextBox 12">
            <a:extLst>
              <a:ext uri="{FF2B5EF4-FFF2-40B4-BE49-F238E27FC236}">
                <a16:creationId xmlns:a16="http://schemas.microsoft.com/office/drawing/2014/main" id="{075BED7E-D164-4EE1-A4D9-E7AD39D73C7C}"/>
              </a:ext>
            </a:extLst>
          </p:cNvPr>
          <p:cNvSpPr txBox="1">
            <a:spLocks noChangeArrowheads="1"/>
          </p:cNvSpPr>
          <p:nvPr/>
        </p:nvSpPr>
        <p:spPr bwMode="auto">
          <a:xfrm>
            <a:off x="627734" y="3336901"/>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khai</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a:solidFill>
                  <a:srgbClr val="008000"/>
                </a:solidFill>
                <a:latin typeface="Arial-Rounded" panose="020B0500000000000000" pitchFamily="34" charset="0"/>
                <a:ea typeface="Arial-Rounded" panose="020B0500000000000000" pitchFamily="34" charset="0"/>
                <a:cs typeface="Arial-Rounded" panose="020B0500000000000000" pitchFamily="34" charset="0"/>
              </a:rPr>
              <a:t>man</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srgbClr val="008000"/>
                </a:solidFill>
                <a:latin typeface="Arial-Rounded" panose="020B0500000000000000" pitchFamily="34" charset="0"/>
                <a:ea typeface="Arial-Rounded" panose="020B0500000000000000" pitchFamily="34" charset="0"/>
                <a:cs typeface="Arial-Rounded" panose="020B0500000000000000" pitchFamily="34" charset="0"/>
              </a:rPr>
              <a:t>mang</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5" name="TextBox 12">
            <a:extLst>
              <a:ext uri="{FF2B5EF4-FFF2-40B4-BE49-F238E27FC236}">
                <a16:creationId xmlns:a16="http://schemas.microsoft.com/office/drawing/2014/main" id="{A7C13DF0-B979-445E-9427-00C398D8568B}"/>
              </a:ext>
            </a:extLst>
          </p:cNvPr>
          <p:cNvSpPr txBox="1">
            <a:spLocks noChangeArrowheads="1"/>
          </p:cNvSpPr>
          <p:nvPr/>
        </p:nvSpPr>
        <p:spPr bwMode="auto">
          <a:xfrm>
            <a:off x="4291684" y="3378176"/>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vi-VN" altLang="en-US">
                <a:solidFill>
                  <a:srgbClr val="7030A0"/>
                </a:solidFill>
                <a:latin typeface="Arial-Rounded" panose="020B0500000000000000" pitchFamily="34" charset="0"/>
                <a:ea typeface="Arial-Rounded" panose="020B0500000000000000" pitchFamily="34" charset="0"/>
                <a:cs typeface="Arial-Rounded" panose="020B0500000000000000" pitchFamily="34" charset="0"/>
              </a:rPr>
              <a:t>vần</a:t>
            </a:r>
            <a:r>
              <a:rPr lang="vi-VN" altLang="en-US">
                <a:solidFill>
                  <a:prstClr val="black"/>
                </a:solidFill>
                <a:latin typeface="Arial-Rounded" panose="020B0500000000000000" pitchFamily="34" charset="0"/>
                <a:ea typeface="Arial-Rounded" panose="020B0500000000000000" pitchFamily="34" charset="0"/>
                <a:cs typeface="Arial-Rounded" panose="020B0500000000000000" pitchFamily="34" charset="0"/>
              </a:rPr>
              <a:t> thơ / </a:t>
            </a:r>
            <a:r>
              <a:rPr lang="vi-VN" altLang="en-US">
                <a:solidFill>
                  <a:srgbClr val="7030A0"/>
                </a:solidFill>
                <a:latin typeface="Arial-Rounded" panose="020B0500000000000000" pitchFamily="34" charset="0"/>
                <a:ea typeface="Arial-Rounded" panose="020B0500000000000000" pitchFamily="34" charset="0"/>
                <a:cs typeface="Arial-Rounded" panose="020B0500000000000000" pitchFamily="34" charset="0"/>
              </a:rPr>
              <a:t>vầng</a:t>
            </a:r>
            <a:r>
              <a:rPr lang="vi-VN" altLang="en-US">
                <a:solidFill>
                  <a:prstClr val="black"/>
                </a:solidFill>
                <a:latin typeface="Arial-Rounded" panose="020B0500000000000000" pitchFamily="34" charset="0"/>
                <a:ea typeface="Arial-Rounded" panose="020B0500000000000000" pitchFamily="34" charset="0"/>
                <a:cs typeface="Arial-Rounded" panose="020B0500000000000000" pitchFamily="34" charset="0"/>
              </a:rPr>
              <a:t> trăng</a:t>
            </a:r>
            <a:r>
              <a:rPr lang="en-US" altLang="en-US">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altLang="en-US">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24">
            <a:extLst>
              <a:ext uri="{FF2B5EF4-FFF2-40B4-BE49-F238E27FC236}">
                <a16:creationId xmlns:a16="http://schemas.microsoft.com/office/drawing/2014/main" id="{BFF23AFF-A469-4F4A-AB27-161C2597C658}"/>
              </a:ext>
            </a:extLst>
          </p:cNvPr>
          <p:cNvSpPr txBox="1">
            <a:spLocks noChangeArrowheads="1"/>
          </p:cNvSpPr>
          <p:nvPr/>
        </p:nvSpPr>
        <p:spPr bwMode="auto">
          <a:xfrm>
            <a:off x="627734" y="3876651"/>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buôn</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bán</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 </a:t>
            </a:r>
            <a:r>
              <a:rPr lang="en-US" altLang="en-US" dirty="0" err="1">
                <a:solidFill>
                  <a:srgbClr val="0070C0"/>
                </a:solidFill>
                <a:latin typeface="Arial-Rounded" panose="020B0500000000000000" pitchFamily="34" charset="0"/>
                <a:ea typeface="Arial-Rounded" panose="020B0500000000000000" pitchFamily="34" charset="0"/>
                <a:cs typeface="Arial-Rounded" panose="020B0500000000000000" pitchFamily="34" charset="0"/>
              </a:rPr>
              <a:t>buông</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xuôi</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0" name="TextBox 25">
            <a:extLst>
              <a:ext uri="{FF2B5EF4-FFF2-40B4-BE49-F238E27FC236}">
                <a16:creationId xmlns:a16="http://schemas.microsoft.com/office/drawing/2014/main" id="{867487E4-D05F-4897-BDB3-1C4CE9FE8AB4}"/>
              </a:ext>
            </a:extLst>
          </p:cNvPr>
          <p:cNvSpPr txBox="1">
            <a:spLocks noChangeArrowheads="1"/>
          </p:cNvSpPr>
          <p:nvPr/>
        </p:nvSpPr>
        <p:spPr bwMode="auto">
          <a:xfrm>
            <a:off x="4748884" y="3870301"/>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vi-VN" altLang="en-US"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vươn</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vai / </a:t>
            </a:r>
            <a:r>
              <a:rPr lang="vi-VN" altLang="en-US"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vương</a:t>
            </a:r>
            <a:r>
              <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tơ</a:t>
            </a:r>
            <a:r>
              <a:rPr lang="en-US"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lang="vi-VN" altLang="en-US"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1465817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ppt_x</p:attrName>
                                        </p:attrNameLst>
                                      </p:cBhvr>
                                      <p:tavLst>
                                        <p:tav tm="0">
                                          <p:val>
                                            <p:strVal val="#ppt_x-.2"/>
                                          </p:val>
                                        </p:tav>
                                        <p:tav tm="100000">
                                          <p:val>
                                            <p:strVal val="#ppt_x"/>
                                          </p:val>
                                        </p:tav>
                                      </p:tavLst>
                                    </p:anim>
                                    <p:anim calcmode="lin" valueType="num">
                                      <p:cBhvr>
                                        <p:cTn id="3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p:bldP spid="13" grpId="0"/>
      <p:bldP spid="15" grpId="0"/>
      <p:bldP spid="18"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F95507A6-7074-4F1E-A032-B4BA3A24E929}"/>
              </a:ext>
            </a:extLst>
          </p:cNvPr>
          <p:cNvSpPr/>
          <p:nvPr/>
        </p:nvSpPr>
        <p:spPr>
          <a:xfrm>
            <a:off x="86046" y="39211"/>
            <a:ext cx="9057954" cy="5029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等线"/>
                <a:ea typeface="+mn-ea"/>
                <a:cs typeface="+mn-cs"/>
              </a:rPr>
              <a:t>a</a:t>
            </a:r>
          </a:p>
        </p:txBody>
      </p:sp>
      <p:pic>
        <p:nvPicPr>
          <p:cNvPr id="9" name="图片 4">
            <a:extLst>
              <a:ext uri="{FF2B5EF4-FFF2-40B4-BE49-F238E27FC236}">
                <a16:creationId xmlns:a16="http://schemas.microsoft.com/office/drawing/2014/main" id="{2106B2CC-E8E6-45E7-9AE5-52EAA9B8051C}"/>
              </a:ext>
            </a:extLst>
          </p:cNvPr>
          <p:cNvPicPr>
            <a:picLocks noChangeAspect="1"/>
          </p:cNvPicPr>
          <p:nvPr/>
        </p:nvPicPr>
        <p:blipFill rotWithShape="1">
          <a:blip r:embed="rId4">
            <a:extLst>
              <a:ext uri="{28A0092B-C50C-407E-A947-70E740481C1C}">
                <a14:useLocalDpi xmlns:a14="http://schemas.microsoft.com/office/drawing/2010/main" val="0"/>
              </a:ext>
            </a:extLst>
          </a:blip>
          <a:srcRect l="15644"/>
          <a:stretch/>
        </p:blipFill>
        <p:spPr>
          <a:xfrm>
            <a:off x="-29669" y="4128563"/>
            <a:ext cx="1752107" cy="975726"/>
          </a:xfrm>
          <a:prstGeom prst="rect">
            <a:avLst/>
          </a:prstGeom>
        </p:spPr>
      </p:pic>
      <p:grpSp>
        <p:nvGrpSpPr>
          <p:cNvPr id="14" name="Group 3">
            <a:extLst>
              <a:ext uri="{FF2B5EF4-FFF2-40B4-BE49-F238E27FC236}">
                <a16:creationId xmlns:a16="http://schemas.microsoft.com/office/drawing/2014/main" id="{57F04A31-BAF7-4894-AD6A-A8BD8095EF17}"/>
              </a:ext>
            </a:extLst>
          </p:cNvPr>
          <p:cNvGrpSpPr/>
          <p:nvPr/>
        </p:nvGrpSpPr>
        <p:grpSpPr>
          <a:xfrm>
            <a:off x="5952416" y="898072"/>
            <a:ext cx="3330591" cy="4316521"/>
            <a:chOff x="8948702" y="2338863"/>
            <a:chExt cx="2671187" cy="4316521"/>
          </a:xfrm>
        </p:grpSpPr>
        <p:pic>
          <p:nvPicPr>
            <p:cNvPr id="16" name="图片 4">
              <a:extLst>
                <a:ext uri="{FF2B5EF4-FFF2-40B4-BE49-F238E27FC236}">
                  <a16:creationId xmlns:a16="http://schemas.microsoft.com/office/drawing/2014/main" id="{EF638B99-E47C-4EF0-B67F-0007B610DCF9}"/>
                </a:ext>
              </a:extLst>
            </p:cNvPr>
            <p:cNvPicPr>
              <a:picLocks noChangeAspect="1"/>
            </p:cNvPicPr>
            <p:nvPr/>
          </p:nvPicPr>
          <p:blipFill rotWithShape="1">
            <a:blip r:embed="rId5">
              <a:extLst>
                <a:ext uri="{28A0092B-C50C-407E-A947-70E740481C1C}">
                  <a14:useLocalDpi xmlns:a14="http://schemas.microsoft.com/office/drawing/2010/main" val="0"/>
                </a:ext>
              </a:extLst>
            </a:blip>
            <a:srcRect l="3153" t="11815" r="29347" b="4693"/>
            <a:stretch/>
          </p:blipFill>
          <p:spPr>
            <a:xfrm>
              <a:off x="8948702" y="2338863"/>
              <a:ext cx="2671187" cy="4316521"/>
            </a:xfrm>
            <a:prstGeom prst="rect">
              <a:avLst/>
            </a:prstGeom>
          </p:spPr>
        </p:pic>
        <p:sp>
          <p:nvSpPr>
            <p:cNvPr id="17" name="Oval 2">
              <a:extLst>
                <a:ext uri="{FF2B5EF4-FFF2-40B4-BE49-F238E27FC236}">
                  <a16:creationId xmlns:a16="http://schemas.microsoft.com/office/drawing/2014/main" id="{C2F6613D-87CC-4DCD-9F44-2AA7EFEA2788}"/>
                </a:ext>
              </a:extLst>
            </p:cNvPr>
            <p:cNvSpPr/>
            <p:nvPr/>
          </p:nvSpPr>
          <p:spPr>
            <a:xfrm>
              <a:off x="954955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Oval 24">
              <a:extLst>
                <a:ext uri="{FF2B5EF4-FFF2-40B4-BE49-F238E27FC236}">
                  <a16:creationId xmlns:a16="http://schemas.microsoft.com/office/drawing/2014/main" id="{94673F7B-0794-4AC7-B355-BA17D35021B6}"/>
                </a:ext>
              </a:extLst>
            </p:cNvPr>
            <p:cNvSpPr/>
            <p:nvPr/>
          </p:nvSpPr>
          <p:spPr>
            <a:xfrm>
              <a:off x="930568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21" name="Block Arc 26">
              <a:extLst>
                <a:ext uri="{FF2B5EF4-FFF2-40B4-BE49-F238E27FC236}">
                  <a16:creationId xmlns:a16="http://schemas.microsoft.com/office/drawing/2014/main" id="{ACDDB324-4F58-4BE9-A92D-EA96B835C33A}"/>
                </a:ext>
              </a:extLst>
            </p:cNvPr>
            <p:cNvSpPr/>
            <p:nvPr/>
          </p:nvSpPr>
          <p:spPr>
            <a:xfrm rot="10800000">
              <a:off x="9407509" y="3157220"/>
              <a:ext cx="96097" cy="113569"/>
            </a:xfrm>
            <a:prstGeom prst="blockArc">
              <a:avLst>
                <a:gd name="adj1" fmla="val 12553449"/>
                <a:gd name="adj2" fmla="val 19823826"/>
                <a:gd name="adj3" fmla="val 21247"/>
              </a:avLst>
            </a:prstGeom>
            <a:solidFill>
              <a:srgbClr val="DA504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sp>
        <p:nvSpPr>
          <p:cNvPr id="15" name="Rectangle 13">
            <a:extLst>
              <a:ext uri="{FF2B5EF4-FFF2-40B4-BE49-F238E27FC236}">
                <a16:creationId xmlns:a16="http://schemas.microsoft.com/office/drawing/2014/main" id="{BCC5CC0E-AD41-4CB7-B0CC-7D1EDCE3722A}"/>
              </a:ext>
            </a:extLst>
          </p:cNvPr>
          <p:cNvSpPr>
            <a:spLocks noChangeArrowheads="1"/>
          </p:cNvSpPr>
          <p:nvPr/>
        </p:nvSpPr>
        <p:spPr bwMode="auto">
          <a:xfrm>
            <a:off x="2436948" y="87044"/>
            <a:ext cx="518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600" b="1" u="sng" dirty="0">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Bài 3:</a:t>
            </a:r>
            <a:r>
              <a:rPr lang="en-US" altLang="en-US" sz="3600" b="1" dirty="0">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 </a:t>
            </a:r>
            <a:r>
              <a:rPr lang="en-US" altLang="en-US" sz="3600" b="1" dirty="0" err="1">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Thi</a:t>
            </a:r>
            <a:r>
              <a:rPr lang="en-US" altLang="en-US" sz="3600" b="1" dirty="0">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 </a:t>
            </a:r>
            <a:r>
              <a:rPr lang="en-US" altLang="en-US" sz="3600" b="1" dirty="0" err="1">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tìm</a:t>
            </a:r>
            <a:r>
              <a:rPr lang="en-US" altLang="en-US" sz="3600" b="1" dirty="0">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 </a:t>
            </a:r>
            <a:r>
              <a:rPr lang="en-US" altLang="en-US" sz="3600" b="1" dirty="0" err="1">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Từ</a:t>
            </a:r>
            <a:r>
              <a:rPr lang="en-US" altLang="en-US" sz="3600" b="1" dirty="0">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 </a:t>
            </a:r>
            <a:r>
              <a:rPr lang="en-US" altLang="en-US" sz="3600" b="1" dirty="0" err="1">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rPr>
              <a:t>nhanh</a:t>
            </a:r>
            <a:endParaRPr lang="en-US" altLang="en-US" sz="3600" b="1" dirty="0">
              <a:solidFill>
                <a:srgbClr val="7030A0"/>
              </a:solidFill>
              <a:effectLst>
                <a:outerShdw blurRad="38100" dist="38100" dir="2700000" algn="tl">
                  <a:srgbClr val="000000">
                    <a:alpha val="43137"/>
                  </a:srgbClr>
                </a:outerShdw>
              </a:effectLst>
              <a:latin typeface="#Li-N UVN Banh Mi" pitchFamily="2" charset="0"/>
              <a:ea typeface="Arial-Rounded" panose="020B0500000000000000" pitchFamily="34" charset="0"/>
              <a:cs typeface="Arial-Rounded" panose="020B0500000000000000" pitchFamily="34" charset="0"/>
            </a:endParaRPr>
          </a:p>
        </p:txBody>
      </p:sp>
      <p:sp>
        <p:nvSpPr>
          <p:cNvPr id="18" name="TextBox 28">
            <a:extLst>
              <a:ext uri="{FF2B5EF4-FFF2-40B4-BE49-F238E27FC236}">
                <a16:creationId xmlns:a16="http://schemas.microsoft.com/office/drawing/2014/main" id="{CF1486F1-DDE4-4320-AE43-F271CE3343B0}"/>
              </a:ext>
            </a:extLst>
          </p:cNvPr>
          <p:cNvSpPr txBox="1">
            <a:spLocks noChangeArrowheads="1"/>
          </p:cNvSpPr>
          <p:nvPr/>
        </p:nvSpPr>
        <p:spPr bwMode="auto">
          <a:xfrm>
            <a:off x="252861" y="786397"/>
            <a:ext cx="5973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auto" hangingPunct="1">
              <a:spcBef>
                <a:spcPct val="0"/>
              </a:spcBef>
              <a:spcAft>
                <a:spcPts val="0"/>
              </a:spcAft>
              <a:buFontTx/>
              <a:buNone/>
            </a:pP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Các</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từ</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láy</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âm</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đầu :</a:t>
            </a:r>
          </a:p>
        </p:txBody>
      </p:sp>
      <p:sp>
        <p:nvSpPr>
          <p:cNvPr id="20" name="TextBox 29">
            <a:extLst>
              <a:ext uri="{FF2B5EF4-FFF2-40B4-BE49-F238E27FC236}">
                <a16:creationId xmlns:a16="http://schemas.microsoft.com/office/drawing/2014/main" id="{831B7ABB-CF62-42D6-A340-3BF24EB9FD57}"/>
              </a:ext>
            </a:extLst>
          </p:cNvPr>
          <p:cNvSpPr txBox="1">
            <a:spLocks noChangeArrowheads="1"/>
          </p:cNvSpPr>
          <p:nvPr/>
        </p:nvSpPr>
        <p:spPr bwMode="auto">
          <a:xfrm>
            <a:off x="316488" y="1640838"/>
            <a:ext cx="5413375"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500" b="1" i="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Mẫu</a:t>
            </a:r>
            <a:r>
              <a:rPr lang="en-US" altLang="en-US" sz="3500" b="1" i="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 </a:t>
            </a:r>
            <a:r>
              <a:rPr lang="en-US" altLang="en-US" sz="3500" b="1" dirty="0">
                <a:solidFill>
                  <a:srgbClr val="0000F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long </a:t>
            </a:r>
            <a:r>
              <a:rPr lang="en-US" altLang="en-US" sz="3500" b="1" dirty="0" err="1">
                <a:solidFill>
                  <a:srgbClr val="0000F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lanh</a:t>
            </a:r>
            <a:endParaRPr lang="en-US" altLang="en-US" sz="3500" b="1" dirty="0">
              <a:solidFill>
                <a:srgbClr val="0000F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TextBox 30">
            <a:extLst>
              <a:ext uri="{FF2B5EF4-FFF2-40B4-BE49-F238E27FC236}">
                <a16:creationId xmlns:a16="http://schemas.microsoft.com/office/drawing/2014/main" id="{DD4EA7BB-2420-4111-9F4F-2164D1C3F9B4}"/>
              </a:ext>
            </a:extLst>
          </p:cNvPr>
          <p:cNvSpPr txBox="1">
            <a:spLocks noChangeArrowheads="1"/>
          </p:cNvSpPr>
          <p:nvPr/>
        </p:nvSpPr>
        <p:spPr bwMode="auto">
          <a:xfrm>
            <a:off x="316488" y="2589191"/>
            <a:ext cx="9145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4000" b="1" dirty="0">
                <a:solidFill>
                  <a:srgbClr val="0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Các</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từ</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láy</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vần</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có</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âm</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cuối</a:t>
            </a:r>
            <a:r>
              <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4000" b="1" i="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ng</a:t>
            </a:r>
            <a:r>
              <a:rPr lang="en-US" altLang="en-US" sz="4000" b="1" i="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a:t>
            </a:r>
            <a:endParaRPr lang="en-US" altLang="en-US" sz="40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TextBox 31">
            <a:extLst>
              <a:ext uri="{FF2B5EF4-FFF2-40B4-BE49-F238E27FC236}">
                <a16:creationId xmlns:a16="http://schemas.microsoft.com/office/drawing/2014/main" id="{06815BFB-64A6-497A-8C1B-F71A41C099C3}"/>
              </a:ext>
            </a:extLst>
          </p:cNvPr>
          <p:cNvSpPr txBox="1">
            <a:spLocks noChangeArrowheads="1"/>
          </p:cNvSpPr>
          <p:nvPr/>
        </p:nvSpPr>
        <p:spPr bwMode="auto">
          <a:xfrm>
            <a:off x="283006" y="3454416"/>
            <a:ext cx="466566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500" b="1" i="1" dirty="0" err="1">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Mẫu</a:t>
            </a:r>
            <a:r>
              <a:rPr lang="en-US" altLang="en-US" sz="3500" b="1" i="1" dirty="0">
                <a:solidFill>
                  <a:srgbClr val="FF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i="1" dirty="0">
                <a:solidFill>
                  <a:srgbClr val="000000"/>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00F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lóng</a:t>
            </a:r>
            <a:r>
              <a:rPr lang="en-US" altLang="en-US" sz="3500" b="1" dirty="0">
                <a:solidFill>
                  <a:srgbClr val="0000F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00F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ngóng</a:t>
            </a:r>
            <a:endParaRPr lang="en-US" altLang="en-US" sz="3500" b="1" dirty="0">
              <a:solidFill>
                <a:srgbClr val="0000FF"/>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97820697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3" presetClass="entr" presetSubtype="16"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 calcmode="lin" valueType="num">
                                      <p:cBhvr>
                                        <p:cTn id="10" dur="6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1" dur="600" fill="hold"/>
                                        <p:tgtEl>
                                          <p:spTgt spid="15">
                                            <p:txEl>
                                              <p:pRg st="0" end="0"/>
                                            </p:txEl>
                                          </p:spTgt>
                                        </p:tgtEl>
                                        <p:attrNameLst>
                                          <p:attrName>ppt_h</p:attrName>
                                        </p:attrNameLst>
                                      </p:cBhvr>
                                      <p:tavLst>
                                        <p:tav tm="0">
                                          <p:val>
                                            <p:fltVal val="0"/>
                                          </p:val>
                                        </p:tav>
                                        <p:tav tm="100000">
                                          <p:val>
                                            <p:strVal val="#ppt_h"/>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1)">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20" grpId="0"/>
      <p:bldP spid="22"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F95507A6-7074-4F1E-A032-B4BA3A24E929}"/>
              </a:ext>
            </a:extLst>
          </p:cNvPr>
          <p:cNvSpPr/>
          <p:nvPr/>
        </p:nvSpPr>
        <p:spPr>
          <a:xfrm>
            <a:off x="86046" y="39211"/>
            <a:ext cx="9057954" cy="5029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等线"/>
                <a:ea typeface="+mn-ea"/>
                <a:cs typeface="+mn-cs"/>
              </a:rPr>
              <a:t>a</a:t>
            </a:r>
          </a:p>
        </p:txBody>
      </p:sp>
      <p:pic>
        <p:nvPicPr>
          <p:cNvPr id="9" name="图片 4">
            <a:extLst>
              <a:ext uri="{FF2B5EF4-FFF2-40B4-BE49-F238E27FC236}">
                <a16:creationId xmlns:a16="http://schemas.microsoft.com/office/drawing/2014/main" id="{2106B2CC-E8E6-45E7-9AE5-52EAA9B8051C}"/>
              </a:ext>
            </a:extLst>
          </p:cNvPr>
          <p:cNvPicPr>
            <a:picLocks noChangeAspect="1"/>
          </p:cNvPicPr>
          <p:nvPr/>
        </p:nvPicPr>
        <p:blipFill rotWithShape="1">
          <a:blip r:embed="rId4">
            <a:extLst>
              <a:ext uri="{28A0092B-C50C-407E-A947-70E740481C1C}">
                <a14:useLocalDpi xmlns:a14="http://schemas.microsoft.com/office/drawing/2010/main" val="0"/>
              </a:ext>
            </a:extLst>
          </a:blip>
          <a:srcRect l="15644"/>
          <a:stretch/>
        </p:blipFill>
        <p:spPr>
          <a:xfrm>
            <a:off x="-29669" y="4128563"/>
            <a:ext cx="1752107" cy="975726"/>
          </a:xfrm>
          <a:prstGeom prst="rect">
            <a:avLst/>
          </a:prstGeom>
        </p:spPr>
      </p:pic>
      <p:grpSp>
        <p:nvGrpSpPr>
          <p:cNvPr id="14" name="Group 3">
            <a:extLst>
              <a:ext uri="{FF2B5EF4-FFF2-40B4-BE49-F238E27FC236}">
                <a16:creationId xmlns:a16="http://schemas.microsoft.com/office/drawing/2014/main" id="{57F04A31-BAF7-4894-AD6A-A8BD8095EF17}"/>
              </a:ext>
            </a:extLst>
          </p:cNvPr>
          <p:cNvGrpSpPr/>
          <p:nvPr/>
        </p:nvGrpSpPr>
        <p:grpSpPr>
          <a:xfrm>
            <a:off x="5952416" y="898072"/>
            <a:ext cx="3330591" cy="4316521"/>
            <a:chOff x="8948702" y="2338863"/>
            <a:chExt cx="2671187" cy="4316521"/>
          </a:xfrm>
        </p:grpSpPr>
        <p:pic>
          <p:nvPicPr>
            <p:cNvPr id="16" name="图片 4">
              <a:extLst>
                <a:ext uri="{FF2B5EF4-FFF2-40B4-BE49-F238E27FC236}">
                  <a16:creationId xmlns:a16="http://schemas.microsoft.com/office/drawing/2014/main" id="{EF638B99-E47C-4EF0-B67F-0007B610DCF9}"/>
                </a:ext>
              </a:extLst>
            </p:cNvPr>
            <p:cNvPicPr>
              <a:picLocks noChangeAspect="1"/>
            </p:cNvPicPr>
            <p:nvPr/>
          </p:nvPicPr>
          <p:blipFill rotWithShape="1">
            <a:blip r:embed="rId5">
              <a:extLst>
                <a:ext uri="{28A0092B-C50C-407E-A947-70E740481C1C}">
                  <a14:useLocalDpi xmlns:a14="http://schemas.microsoft.com/office/drawing/2010/main" val="0"/>
                </a:ext>
              </a:extLst>
            </a:blip>
            <a:srcRect l="3153" t="11815" r="29347" b="4693"/>
            <a:stretch/>
          </p:blipFill>
          <p:spPr>
            <a:xfrm>
              <a:off x="8948702" y="2338863"/>
              <a:ext cx="2671187" cy="4316521"/>
            </a:xfrm>
            <a:prstGeom prst="rect">
              <a:avLst/>
            </a:prstGeom>
          </p:spPr>
        </p:pic>
        <p:sp>
          <p:nvSpPr>
            <p:cNvPr id="17" name="Oval 2">
              <a:extLst>
                <a:ext uri="{FF2B5EF4-FFF2-40B4-BE49-F238E27FC236}">
                  <a16:creationId xmlns:a16="http://schemas.microsoft.com/office/drawing/2014/main" id="{C2F6613D-87CC-4DCD-9F44-2AA7EFEA2788}"/>
                </a:ext>
              </a:extLst>
            </p:cNvPr>
            <p:cNvSpPr/>
            <p:nvPr/>
          </p:nvSpPr>
          <p:spPr>
            <a:xfrm>
              <a:off x="954955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Oval 24">
              <a:extLst>
                <a:ext uri="{FF2B5EF4-FFF2-40B4-BE49-F238E27FC236}">
                  <a16:creationId xmlns:a16="http://schemas.microsoft.com/office/drawing/2014/main" id="{94673F7B-0794-4AC7-B355-BA17D35021B6}"/>
                </a:ext>
              </a:extLst>
            </p:cNvPr>
            <p:cNvSpPr/>
            <p:nvPr/>
          </p:nvSpPr>
          <p:spPr>
            <a:xfrm>
              <a:off x="930568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21" name="Block Arc 26">
              <a:extLst>
                <a:ext uri="{FF2B5EF4-FFF2-40B4-BE49-F238E27FC236}">
                  <a16:creationId xmlns:a16="http://schemas.microsoft.com/office/drawing/2014/main" id="{ACDDB324-4F58-4BE9-A92D-EA96B835C33A}"/>
                </a:ext>
              </a:extLst>
            </p:cNvPr>
            <p:cNvSpPr/>
            <p:nvPr/>
          </p:nvSpPr>
          <p:spPr>
            <a:xfrm rot="10800000">
              <a:off x="9407509" y="3157220"/>
              <a:ext cx="96097" cy="113569"/>
            </a:xfrm>
            <a:prstGeom prst="blockArc">
              <a:avLst>
                <a:gd name="adj1" fmla="val 12553449"/>
                <a:gd name="adj2" fmla="val 19823826"/>
                <a:gd name="adj3" fmla="val 21247"/>
              </a:avLst>
            </a:prstGeom>
            <a:solidFill>
              <a:srgbClr val="DA504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sp>
        <p:nvSpPr>
          <p:cNvPr id="15" name="Rectangle 13">
            <a:extLst>
              <a:ext uri="{FF2B5EF4-FFF2-40B4-BE49-F238E27FC236}">
                <a16:creationId xmlns:a16="http://schemas.microsoft.com/office/drawing/2014/main" id="{BCC5CC0E-AD41-4CB7-B0CC-7D1EDCE3722A}"/>
              </a:ext>
            </a:extLst>
          </p:cNvPr>
          <p:cNvSpPr>
            <a:spLocks noChangeArrowheads="1"/>
          </p:cNvSpPr>
          <p:nvPr/>
        </p:nvSpPr>
        <p:spPr bwMode="auto">
          <a:xfrm>
            <a:off x="2436948" y="87044"/>
            <a:ext cx="518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Bài 3:</a:t>
            </a:r>
            <a:r>
              <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 </a:t>
            </a:r>
            <a:r>
              <a:rPr kumimoji="0" lang="en-US" alt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Thi</a:t>
            </a:r>
            <a:r>
              <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 </a:t>
            </a:r>
            <a:r>
              <a:rPr kumimoji="0" lang="en-US" alt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tìm</a:t>
            </a:r>
            <a:r>
              <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 </a:t>
            </a:r>
            <a:r>
              <a:rPr kumimoji="0" lang="en-US" alt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Từ</a:t>
            </a:r>
            <a:r>
              <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 </a:t>
            </a:r>
            <a:r>
              <a:rPr kumimoji="0" lang="en-US" alt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nhanh</a:t>
            </a:r>
            <a:endPar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endParaRPr>
          </a:p>
        </p:txBody>
      </p:sp>
      <p:sp>
        <p:nvSpPr>
          <p:cNvPr id="18" name="TextBox 28">
            <a:extLst>
              <a:ext uri="{FF2B5EF4-FFF2-40B4-BE49-F238E27FC236}">
                <a16:creationId xmlns:a16="http://schemas.microsoft.com/office/drawing/2014/main" id="{CF1486F1-DDE4-4320-AE43-F271CE3343B0}"/>
              </a:ext>
            </a:extLst>
          </p:cNvPr>
          <p:cNvSpPr txBox="1">
            <a:spLocks noChangeArrowheads="1"/>
          </p:cNvSpPr>
          <p:nvPr/>
        </p:nvSpPr>
        <p:spPr bwMode="auto">
          <a:xfrm>
            <a:off x="252861" y="786397"/>
            <a:ext cx="59737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a)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láy</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âm</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đầu “ </a:t>
            </a:r>
            <a:r>
              <a:rPr kumimoji="0" lang="en-US"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 :</a:t>
            </a:r>
          </a:p>
        </p:txBody>
      </p:sp>
      <p:sp>
        <p:nvSpPr>
          <p:cNvPr id="23" name="TextBox 24">
            <a:extLst>
              <a:ext uri="{FF2B5EF4-FFF2-40B4-BE49-F238E27FC236}">
                <a16:creationId xmlns:a16="http://schemas.microsoft.com/office/drawing/2014/main" id="{12890EA1-57D7-4796-B2DD-D1E4E72901A2}"/>
              </a:ext>
            </a:extLst>
          </p:cNvPr>
          <p:cNvSpPr txBox="1">
            <a:spLocks noChangeArrowheads="1"/>
          </p:cNvSpPr>
          <p:nvPr/>
        </p:nvSpPr>
        <p:spPr bwMode="auto">
          <a:xfrm>
            <a:off x="240301" y="1857803"/>
            <a:ext cx="6846299"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la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liệt</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la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lối</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lả</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lơi,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lạ</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lẫm</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lạ</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lùng</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lạnh</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lùng</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lạc</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lõng</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lai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láng</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lanh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lảnh</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lành</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lặn</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lành</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lạnh</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lảnh</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lót</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lay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lắt</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lấp</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lóa</a:t>
            </a:r>
            <a:r>
              <a:rPr lang="vi-VN"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endParaRPr lang="en-US" altLang="en-US" sz="3400" b="1" dirty="0">
              <a:solidFill>
                <a:schemeClr val="accent4">
                  <a:lumMod val="50000"/>
                </a:schemeClr>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4494540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3" presetClass="entr" presetSubtype="16"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 calcmode="lin" valueType="num">
                                      <p:cBhvr>
                                        <p:cTn id="10" dur="6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1" dur="600" fill="hold"/>
                                        <p:tgtEl>
                                          <p:spTgt spid="15">
                                            <p:txEl>
                                              <p:pRg st="0" end="0"/>
                                            </p:txEl>
                                          </p:spTgt>
                                        </p:tgtEl>
                                        <p:attrNameLst>
                                          <p:attrName>ppt_h</p:attrName>
                                        </p:attrNameLst>
                                      </p:cBhvr>
                                      <p:tavLst>
                                        <p:tav tm="0">
                                          <p:val>
                                            <p:fltVal val="0"/>
                                          </p:val>
                                        </p:tav>
                                        <p:tav tm="100000">
                                          <p:val>
                                            <p:strVal val="#ppt_h"/>
                                          </p:val>
                                        </p:tav>
                                      </p:tavLst>
                                    </p:anim>
                                  </p:childTnLst>
                                </p:cTn>
                              </p:par>
                              <p:par>
                                <p:cTn id="12" presetID="16" presetClass="entr" presetSubtype="21"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8"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F95507A6-7074-4F1E-A032-B4BA3A24E929}"/>
              </a:ext>
            </a:extLst>
          </p:cNvPr>
          <p:cNvSpPr/>
          <p:nvPr/>
        </p:nvSpPr>
        <p:spPr>
          <a:xfrm>
            <a:off x="86046" y="39211"/>
            <a:ext cx="9057954" cy="5029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等线"/>
                <a:ea typeface="+mn-ea"/>
                <a:cs typeface="+mn-cs"/>
              </a:rPr>
              <a:t>a</a:t>
            </a:r>
          </a:p>
        </p:txBody>
      </p:sp>
      <p:pic>
        <p:nvPicPr>
          <p:cNvPr id="9" name="图片 4">
            <a:extLst>
              <a:ext uri="{FF2B5EF4-FFF2-40B4-BE49-F238E27FC236}">
                <a16:creationId xmlns:a16="http://schemas.microsoft.com/office/drawing/2014/main" id="{2106B2CC-E8E6-45E7-9AE5-52EAA9B8051C}"/>
              </a:ext>
            </a:extLst>
          </p:cNvPr>
          <p:cNvPicPr>
            <a:picLocks noChangeAspect="1"/>
          </p:cNvPicPr>
          <p:nvPr/>
        </p:nvPicPr>
        <p:blipFill rotWithShape="1">
          <a:blip r:embed="rId4">
            <a:extLst>
              <a:ext uri="{28A0092B-C50C-407E-A947-70E740481C1C}">
                <a14:useLocalDpi xmlns:a14="http://schemas.microsoft.com/office/drawing/2010/main" val="0"/>
              </a:ext>
            </a:extLst>
          </a:blip>
          <a:srcRect l="15644"/>
          <a:stretch/>
        </p:blipFill>
        <p:spPr>
          <a:xfrm>
            <a:off x="-29669" y="4248149"/>
            <a:ext cx="1752107" cy="856139"/>
          </a:xfrm>
          <a:prstGeom prst="rect">
            <a:avLst/>
          </a:prstGeom>
        </p:spPr>
      </p:pic>
      <p:grpSp>
        <p:nvGrpSpPr>
          <p:cNvPr id="14" name="Group 3">
            <a:extLst>
              <a:ext uri="{FF2B5EF4-FFF2-40B4-BE49-F238E27FC236}">
                <a16:creationId xmlns:a16="http://schemas.microsoft.com/office/drawing/2014/main" id="{57F04A31-BAF7-4894-AD6A-A8BD8095EF17}"/>
              </a:ext>
            </a:extLst>
          </p:cNvPr>
          <p:cNvGrpSpPr/>
          <p:nvPr/>
        </p:nvGrpSpPr>
        <p:grpSpPr>
          <a:xfrm>
            <a:off x="5952416" y="898072"/>
            <a:ext cx="3330591" cy="4316521"/>
            <a:chOff x="8948702" y="2338863"/>
            <a:chExt cx="2671187" cy="4316521"/>
          </a:xfrm>
        </p:grpSpPr>
        <p:pic>
          <p:nvPicPr>
            <p:cNvPr id="16" name="图片 4">
              <a:extLst>
                <a:ext uri="{FF2B5EF4-FFF2-40B4-BE49-F238E27FC236}">
                  <a16:creationId xmlns:a16="http://schemas.microsoft.com/office/drawing/2014/main" id="{EF638B99-E47C-4EF0-B67F-0007B610DCF9}"/>
                </a:ext>
              </a:extLst>
            </p:cNvPr>
            <p:cNvPicPr>
              <a:picLocks noChangeAspect="1"/>
            </p:cNvPicPr>
            <p:nvPr/>
          </p:nvPicPr>
          <p:blipFill rotWithShape="1">
            <a:blip r:embed="rId5">
              <a:extLst>
                <a:ext uri="{28A0092B-C50C-407E-A947-70E740481C1C}">
                  <a14:useLocalDpi xmlns:a14="http://schemas.microsoft.com/office/drawing/2010/main" val="0"/>
                </a:ext>
              </a:extLst>
            </a:blip>
            <a:srcRect l="3153" t="11815" r="29347" b="4693"/>
            <a:stretch/>
          </p:blipFill>
          <p:spPr>
            <a:xfrm>
              <a:off x="8948702" y="2338863"/>
              <a:ext cx="2671187" cy="4316521"/>
            </a:xfrm>
            <a:prstGeom prst="rect">
              <a:avLst/>
            </a:prstGeom>
          </p:spPr>
        </p:pic>
        <p:sp>
          <p:nvSpPr>
            <p:cNvPr id="17" name="Oval 2">
              <a:extLst>
                <a:ext uri="{FF2B5EF4-FFF2-40B4-BE49-F238E27FC236}">
                  <a16:creationId xmlns:a16="http://schemas.microsoft.com/office/drawing/2014/main" id="{C2F6613D-87CC-4DCD-9F44-2AA7EFEA2788}"/>
                </a:ext>
              </a:extLst>
            </p:cNvPr>
            <p:cNvSpPr/>
            <p:nvPr/>
          </p:nvSpPr>
          <p:spPr>
            <a:xfrm>
              <a:off x="954955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Oval 24">
              <a:extLst>
                <a:ext uri="{FF2B5EF4-FFF2-40B4-BE49-F238E27FC236}">
                  <a16:creationId xmlns:a16="http://schemas.microsoft.com/office/drawing/2014/main" id="{94673F7B-0794-4AC7-B355-BA17D35021B6}"/>
                </a:ext>
              </a:extLst>
            </p:cNvPr>
            <p:cNvSpPr/>
            <p:nvPr/>
          </p:nvSpPr>
          <p:spPr>
            <a:xfrm>
              <a:off x="930568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21" name="Block Arc 26">
              <a:extLst>
                <a:ext uri="{FF2B5EF4-FFF2-40B4-BE49-F238E27FC236}">
                  <a16:creationId xmlns:a16="http://schemas.microsoft.com/office/drawing/2014/main" id="{ACDDB324-4F58-4BE9-A92D-EA96B835C33A}"/>
                </a:ext>
              </a:extLst>
            </p:cNvPr>
            <p:cNvSpPr/>
            <p:nvPr/>
          </p:nvSpPr>
          <p:spPr>
            <a:xfrm rot="10800000">
              <a:off x="9407509" y="3157220"/>
              <a:ext cx="96097" cy="113569"/>
            </a:xfrm>
            <a:prstGeom prst="blockArc">
              <a:avLst>
                <a:gd name="adj1" fmla="val 12553449"/>
                <a:gd name="adj2" fmla="val 19823826"/>
                <a:gd name="adj3" fmla="val 21247"/>
              </a:avLst>
            </a:prstGeom>
            <a:solidFill>
              <a:srgbClr val="DA504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sp>
        <p:nvSpPr>
          <p:cNvPr id="15" name="Rectangle 13">
            <a:extLst>
              <a:ext uri="{FF2B5EF4-FFF2-40B4-BE49-F238E27FC236}">
                <a16:creationId xmlns:a16="http://schemas.microsoft.com/office/drawing/2014/main" id="{BCC5CC0E-AD41-4CB7-B0CC-7D1EDCE3722A}"/>
              </a:ext>
            </a:extLst>
          </p:cNvPr>
          <p:cNvSpPr>
            <a:spLocks noChangeArrowheads="1"/>
          </p:cNvSpPr>
          <p:nvPr/>
        </p:nvSpPr>
        <p:spPr bwMode="auto">
          <a:xfrm>
            <a:off x="2436948" y="87044"/>
            <a:ext cx="518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3600" b="1" i="0" u="sng"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Bài 3:</a:t>
            </a:r>
            <a:r>
              <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 </a:t>
            </a:r>
            <a:r>
              <a:rPr kumimoji="0" lang="en-US" alt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Thi</a:t>
            </a:r>
            <a:r>
              <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 </a:t>
            </a:r>
            <a:r>
              <a:rPr kumimoji="0" lang="en-US" alt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tìm</a:t>
            </a:r>
            <a:r>
              <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 </a:t>
            </a:r>
            <a:r>
              <a:rPr kumimoji="0" lang="en-US" alt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Từ</a:t>
            </a:r>
            <a:r>
              <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 </a:t>
            </a:r>
            <a:r>
              <a:rPr kumimoji="0" lang="en-US" altLang="en-US" sz="3600" b="1" i="0" u="none" strike="noStrike" kern="1200" cap="none" spc="0" normalizeH="0" baseline="0" noProof="0" dirty="0" err="1">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rPr>
              <a:t>nhanh</a:t>
            </a:r>
            <a:endParaRPr kumimoji="0" lang="en-US" altLang="en-US" sz="3600" b="1" i="0"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Li-N UVN Banh Mi" pitchFamily="2" charset="0"/>
              <a:ea typeface="Arial-Rounded" panose="020B0500000000000000" pitchFamily="34" charset="0"/>
              <a:cs typeface="Arial-Rounded" panose="020B0500000000000000" pitchFamily="34" charset="0"/>
            </a:endParaRPr>
          </a:p>
        </p:txBody>
      </p:sp>
      <p:sp>
        <p:nvSpPr>
          <p:cNvPr id="22" name="TextBox 30">
            <a:extLst>
              <a:ext uri="{FF2B5EF4-FFF2-40B4-BE49-F238E27FC236}">
                <a16:creationId xmlns:a16="http://schemas.microsoft.com/office/drawing/2014/main" id="{DD4EA7BB-2420-4111-9F4F-2164D1C3F9B4}"/>
              </a:ext>
            </a:extLst>
          </p:cNvPr>
          <p:cNvSpPr txBox="1">
            <a:spLocks noChangeArrowheads="1"/>
          </p:cNvSpPr>
          <p:nvPr/>
        </p:nvSpPr>
        <p:spPr bwMode="auto">
          <a:xfrm>
            <a:off x="137420" y="951800"/>
            <a:ext cx="9145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b)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láy</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vần</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âm</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0" u="none" strike="noStrike" kern="1200" cap="none" spc="0" normalizeH="0" baseline="0" noProof="0" dirty="0" err="1">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cuối</a:t>
            </a:r>
            <a:r>
              <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en-US" sz="4000" b="1" i="1"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ng</a:t>
            </a:r>
            <a:r>
              <a:rPr kumimoji="0" lang="en-US" altLang="en-US" sz="4000" b="1" i="1"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en-US" sz="4000" b="1" i="0" u="none" strike="noStrike" kern="1200" cap="none" spc="0" normalizeH="0" baseline="0" noProof="0" dirty="0">
              <a:ln>
                <a:noFill/>
              </a:ln>
              <a:solidFill>
                <a:srgbClr val="001843"/>
              </a:solidFill>
              <a:effectLst>
                <a:outerShdw blurRad="38100" dist="38100" dir="2700000" algn="tl">
                  <a:srgbClr val="000000">
                    <a:alpha val="43137"/>
                  </a:srgbClr>
                </a:outerShd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17">
            <a:extLst>
              <a:ext uri="{FF2B5EF4-FFF2-40B4-BE49-F238E27FC236}">
                <a16:creationId xmlns:a16="http://schemas.microsoft.com/office/drawing/2014/main" id="{BD12F28A-B9E7-4CA1-99EE-ABC899DC23A8}"/>
              </a:ext>
            </a:extLst>
          </p:cNvPr>
          <p:cNvSpPr txBox="1">
            <a:spLocks noChangeArrowheads="1"/>
          </p:cNvSpPr>
          <p:nvPr/>
        </p:nvSpPr>
        <p:spPr bwMode="auto">
          <a:xfrm>
            <a:off x="228600" y="1752591"/>
            <a:ext cx="6629400"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lang thang,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loáng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thoáng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chang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chang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vang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vang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văng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vẳng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lõng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bõng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loạng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choạng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thoang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thoảng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trăng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trắng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lông bông, leng keng,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lùng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bùng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lúng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400" b="1" dirty="0" err="1">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túng</a:t>
            </a:r>
            <a:r>
              <a:rPr lang="vi-VN"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rPr>
              <a:t> ...</a:t>
            </a:r>
            <a:endParaRPr lang="en-US" altLang="en-US" sz="3400" b="1" dirty="0">
              <a:solidFill>
                <a:schemeClr val="accent4">
                  <a:lumMod val="50000"/>
                </a:scheme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0283632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3" presetClass="entr" presetSubtype="16"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 calcmode="lin" valueType="num">
                                      <p:cBhvr>
                                        <p:cTn id="10" dur="6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11" dur="600" fill="hold"/>
                                        <p:tgtEl>
                                          <p:spTgt spid="15">
                                            <p:txEl>
                                              <p:pRg st="0" end="0"/>
                                            </p:txEl>
                                          </p:spTgt>
                                        </p:tgtEl>
                                        <p:attrNameLst>
                                          <p:attrName>ppt_h</p:attrName>
                                        </p:attrNameLst>
                                      </p:cBhvr>
                                      <p:tavLst>
                                        <p:tav tm="0">
                                          <p:val>
                                            <p:fltVal val="0"/>
                                          </p:val>
                                        </p:tav>
                                        <p:tav tm="100000">
                                          <p:val>
                                            <p:strVal val="#ppt_h"/>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arn(inVertic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3"/>
          <a:stretch>
            <a:fillRect/>
          </a:stretch>
        </p:blipFill>
        <p:spPr>
          <a:xfrm>
            <a:off x="7144" y="227385"/>
            <a:ext cx="9136856" cy="4347686"/>
          </a:xfrm>
          <a:prstGeom prst="rect">
            <a:avLst/>
          </a:prstGeom>
        </p:spPr>
      </p:pic>
      <p:pic>
        <p:nvPicPr>
          <p:cNvPr id="5" name="图片 4" descr="34"/>
          <p:cNvPicPr>
            <a:picLocks noChangeAspect="1"/>
          </p:cNvPicPr>
          <p:nvPr/>
        </p:nvPicPr>
        <p:blipFill>
          <a:blip r:embed="rId4"/>
          <a:stretch>
            <a:fillRect/>
          </a:stretch>
        </p:blipFill>
        <p:spPr>
          <a:xfrm>
            <a:off x="1" y="2391002"/>
            <a:ext cx="9136856" cy="2748439"/>
          </a:xfrm>
          <a:prstGeom prst="rect">
            <a:avLst/>
          </a:prstGeom>
        </p:spPr>
      </p:pic>
      <p:pic>
        <p:nvPicPr>
          <p:cNvPr id="6" name="图片 5" descr="33"/>
          <p:cNvPicPr>
            <a:picLocks noChangeAspect="1"/>
          </p:cNvPicPr>
          <p:nvPr/>
        </p:nvPicPr>
        <p:blipFill>
          <a:blip r:embed="rId5"/>
          <a:stretch>
            <a:fillRect/>
          </a:stretch>
        </p:blipFill>
        <p:spPr>
          <a:xfrm>
            <a:off x="204827" y="1622189"/>
            <a:ext cx="4242306" cy="3521312"/>
          </a:xfrm>
          <a:prstGeom prst="rect">
            <a:avLst/>
          </a:prstGeom>
        </p:spPr>
      </p:pic>
      <p:pic>
        <p:nvPicPr>
          <p:cNvPr id="7" name="图片 6" descr="32"/>
          <p:cNvPicPr>
            <a:picLocks noChangeAspect="1"/>
          </p:cNvPicPr>
          <p:nvPr/>
        </p:nvPicPr>
        <p:blipFill>
          <a:blip r:embed="rId6"/>
          <a:stretch>
            <a:fillRect/>
          </a:stretch>
        </p:blipFill>
        <p:spPr>
          <a:xfrm>
            <a:off x="0" y="3417094"/>
            <a:ext cx="1664970" cy="1726406"/>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7092" t="27821"/>
          <a:stretch/>
        </p:blipFill>
        <p:spPr>
          <a:xfrm>
            <a:off x="7457620" y="2697332"/>
            <a:ext cx="1513056" cy="2548267"/>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08055" y="2730119"/>
            <a:ext cx="2556068" cy="2482691"/>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6589" t="37211" r="70260" b="836"/>
          <a:stretch/>
        </p:blipFill>
        <p:spPr>
          <a:xfrm flipH="1">
            <a:off x="5778383" y="3086014"/>
            <a:ext cx="1513056" cy="2146743"/>
          </a:xfrm>
          <a:prstGeom prst="rect">
            <a:avLst/>
          </a:prstGeom>
        </p:spPr>
      </p:pic>
      <p:sp>
        <p:nvSpPr>
          <p:cNvPr id="15" name="Rectangle: Rounded Corners 6">
            <a:extLst>
              <a:ext uri="{FF2B5EF4-FFF2-40B4-BE49-F238E27FC236}">
                <a16:creationId xmlns:a16="http://schemas.microsoft.com/office/drawing/2014/main" id="{3603320E-2F8F-44C6-8DF6-C491FE916098}"/>
              </a:ext>
            </a:extLst>
          </p:cNvPr>
          <p:cNvSpPr/>
          <p:nvPr/>
        </p:nvSpPr>
        <p:spPr>
          <a:xfrm>
            <a:off x="1523915" y="300997"/>
            <a:ext cx="6345909" cy="3088323"/>
          </a:xfrm>
          <a:prstGeom prst="roundRect">
            <a:avLst>
              <a:gd name="adj" fmla="val 13348"/>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a:solidFill>
                <a:prstClr val="white"/>
              </a:solidFill>
              <a:latin typeface="Calibri" panose="020F0502020204030204"/>
            </a:endParaRPr>
          </a:p>
        </p:txBody>
      </p:sp>
      <p:pic>
        <p:nvPicPr>
          <p:cNvPr id="2" name="Picture 1">
            <a:extLst>
              <a:ext uri="{FF2B5EF4-FFF2-40B4-BE49-F238E27FC236}">
                <a16:creationId xmlns:a16="http://schemas.microsoft.com/office/drawing/2014/main" id="{2C95142E-C187-64F9-ABE5-2980B59F957E}"/>
              </a:ext>
            </a:extLst>
          </p:cNvPr>
          <p:cNvPicPr>
            <a:picLocks noChangeAspect="1"/>
          </p:cNvPicPr>
          <p:nvPr/>
        </p:nvPicPr>
        <p:blipFill>
          <a:blip r:embed="rId8"/>
          <a:stretch>
            <a:fillRect/>
          </a:stretch>
        </p:blipFill>
        <p:spPr>
          <a:xfrm>
            <a:off x="1682231" y="619111"/>
            <a:ext cx="6122439" cy="2519390"/>
          </a:xfrm>
          <a:prstGeom prst="rect">
            <a:avLst/>
          </a:prstGeom>
        </p:spPr>
      </p:pic>
    </p:spTree>
    <p:extLst>
      <p:ext uri="{BB962C8B-B14F-4D97-AF65-F5344CB8AC3E}">
        <p14:creationId xmlns:p14="http://schemas.microsoft.com/office/powerpoint/2010/main" val="12734951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a:extLst>
              <a:ext uri="{FF2B5EF4-FFF2-40B4-BE49-F238E27FC236}">
                <a16:creationId xmlns:a16="http://schemas.microsoft.com/office/drawing/2014/main" id="{BD2DF474-8AB5-4153-97A2-56F7855003A2}"/>
              </a:ext>
            </a:extLst>
          </p:cNvPr>
          <p:cNvGrpSpPr/>
          <p:nvPr/>
        </p:nvGrpSpPr>
        <p:grpSpPr>
          <a:xfrm>
            <a:off x="7630203" y="3205712"/>
            <a:ext cx="1472601" cy="2018213"/>
            <a:chOff x="930603" y="1457231"/>
            <a:chExt cx="4578680" cy="4551218"/>
          </a:xfrm>
        </p:grpSpPr>
        <p:pic>
          <p:nvPicPr>
            <p:cNvPr id="3" name="图片 30">
              <a:extLst>
                <a:ext uri="{FF2B5EF4-FFF2-40B4-BE49-F238E27FC236}">
                  <a16:creationId xmlns:a16="http://schemas.microsoft.com/office/drawing/2014/main" id="{57AC4F1C-2543-4660-A371-BDEAD3D98495}"/>
                </a:ext>
              </a:extLst>
            </p:cNvPr>
            <p:cNvPicPr>
              <a:picLocks noChangeAspect="1"/>
            </p:cNvPicPr>
            <p:nvPr/>
          </p:nvPicPr>
          <p:blipFill rotWithShape="1">
            <a:blip r:embed="rId3">
              <a:extLst>
                <a:ext uri="{28A0092B-C50C-407E-A947-70E740481C1C}">
                  <a14:useLocalDpi xmlns:a14="http://schemas.microsoft.com/office/drawing/2010/main" val="0"/>
                </a:ext>
              </a:extLst>
            </a:blip>
            <a:srcRect l="23012" t="11209" r="30345" b="6359"/>
            <a:stretch/>
          </p:blipFill>
          <p:spPr>
            <a:xfrm>
              <a:off x="930603" y="1457231"/>
              <a:ext cx="4578680" cy="4551218"/>
            </a:xfrm>
            <a:prstGeom prst="rect">
              <a:avLst/>
            </a:prstGeom>
          </p:spPr>
        </p:pic>
        <p:sp>
          <p:nvSpPr>
            <p:cNvPr id="4" name="Oval 32">
              <a:extLst>
                <a:ext uri="{FF2B5EF4-FFF2-40B4-BE49-F238E27FC236}">
                  <a16:creationId xmlns:a16="http://schemas.microsoft.com/office/drawing/2014/main" id="{28B228A8-64D0-4E37-9BB1-E65ECE0CDF9B}"/>
                </a:ext>
              </a:extLst>
            </p:cNvPr>
            <p:cNvSpPr/>
            <p:nvPr/>
          </p:nvSpPr>
          <p:spPr>
            <a:xfrm>
              <a:off x="3509796" y="2473387"/>
              <a:ext cx="46812" cy="55323"/>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Oval 33">
              <a:extLst>
                <a:ext uri="{FF2B5EF4-FFF2-40B4-BE49-F238E27FC236}">
                  <a16:creationId xmlns:a16="http://schemas.microsoft.com/office/drawing/2014/main" id="{92102350-11F6-4439-ABF5-CC4EF86E80E4}"/>
                </a:ext>
              </a:extLst>
            </p:cNvPr>
            <p:cNvSpPr/>
            <p:nvPr/>
          </p:nvSpPr>
          <p:spPr>
            <a:xfrm>
              <a:off x="3302897" y="2473387"/>
              <a:ext cx="46812" cy="55323"/>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Block Arc 34">
              <a:extLst>
                <a:ext uri="{FF2B5EF4-FFF2-40B4-BE49-F238E27FC236}">
                  <a16:creationId xmlns:a16="http://schemas.microsoft.com/office/drawing/2014/main" id="{E14B799E-9125-4C0E-BEA2-D0DF12BC963A}"/>
                </a:ext>
              </a:extLst>
            </p:cNvPr>
            <p:cNvSpPr/>
            <p:nvPr/>
          </p:nvSpPr>
          <p:spPr>
            <a:xfrm rot="10800000">
              <a:off x="3375499" y="2549987"/>
              <a:ext cx="80503" cy="95140"/>
            </a:xfrm>
            <a:prstGeom prst="blockArc">
              <a:avLst>
                <a:gd name="adj1" fmla="val 12553449"/>
                <a:gd name="adj2" fmla="val 19823826"/>
                <a:gd name="adj3" fmla="val 21247"/>
              </a:avLst>
            </a:prstGeom>
            <a:solidFill>
              <a:srgbClr val="DA5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7" name="Rectangle 29">
            <a:extLst>
              <a:ext uri="{FF2B5EF4-FFF2-40B4-BE49-F238E27FC236}">
                <a16:creationId xmlns:a16="http://schemas.microsoft.com/office/drawing/2014/main" id="{000B9617-7B7C-4BCC-8EF3-F7D3EFB9F2F3}"/>
              </a:ext>
            </a:extLst>
          </p:cNvPr>
          <p:cNvSpPr/>
          <p:nvPr/>
        </p:nvSpPr>
        <p:spPr>
          <a:xfrm>
            <a:off x="4090737" y="490888"/>
            <a:ext cx="4196615" cy="779647"/>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Rectangle 35">
            <a:extLst>
              <a:ext uri="{FF2B5EF4-FFF2-40B4-BE49-F238E27FC236}">
                <a16:creationId xmlns:a16="http://schemas.microsoft.com/office/drawing/2014/main" id="{AF5E1B47-2703-4DBA-BC29-038C7BEB38F9}"/>
              </a:ext>
            </a:extLst>
          </p:cNvPr>
          <p:cNvSpPr/>
          <p:nvPr/>
        </p:nvSpPr>
        <p:spPr>
          <a:xfrm>
            <a:off x="2763615" y="141445"/>
            <a:ext cx="3804938" cy="492532"/>
          </a:xfrm>
          <a:prstGeom prst="rect">
            <a:avLst/>
          </a:prstGeom>
          <a:noFill/>
        </p:spPr>
        <p:txBody>
          <a:bodyPr wrap="square" lIns="91440" tIns="45720" rIns="91440" bIns="45720" numCol="1">
            <a:prstTxWarp prst="textPlain">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pPr>
            <a:r>
              <a:rPr lang="en-US" sz="1600" b="1" dirty="0" err="1">
                <a:ln w="38100">
                  <a:solidFill>
                    <a:srgbClr val="EC943B"/>
                  </a:solidFill>
                </a:ln>
                <a:solidFill>
                  <a:srgbClr val="FFFF80"/>
                </a:solidFill>
                <a:effectLst>
                  <a:outerShdw blurRad="38100" dist="25400" dir="5400000" algn="ctr" rotWithShape="0">
                    <a:srgbClr val="6E747A">
                      <a:alpha val="43000"/>
                    </a:srgbClr>
                  </a:outerShdw>
                </a:effectLst>
                <a:latin typeface="#Li-N SVN-Hole Hearted" panose="020B0A06020104020203" pitchFamily="34" charset="0"/>
                <a:ea typeface="Arial-Rounded" panose="020B0500000000000000" pitchFamily="34" charset="0"/>
                <a:cs typeface="Arial-Rounded" panose="020B0500000000000000" pitchFamily="34" charset="0"/>
              </a:rPr>
              <a:t>Yêu</a:t>
            </a:r>
            <a:r>
              <a:rPr lang="en-US" sz="1600" b="1" dirty="0">
                <a:ln w="38100">
                  <a:solidFill>
                    <a:srgbClr val="EC943B"/>
                  </a:solidFill>
                </a:ln>
                <a:solidFill>
                  <a:srgbClr val="FFFF80"/>
                </a:solidFill>
                <a:effectLst>
                  <a:outerShdw blurRad="38100" dist="25400" dir="5400000" algn="ctr" rotWithShape="0">
                    <a:srgbClr val="6E747A">
                      <a:alpha val="43000"/>
                    </a:srgbClr>
                  </a:outerShdw>
                </a:effectLst>
                <a:latin typeface="#Li-N SVN-Hole Hearted" panose="020B0A06020104020203" pitchFamily="34" charset="0"/>
                <a:ea typeface="Arial-Rounded" panose="020B0500000000000000" pitchFamily="34" charset="0"/>
                <a:cs typeface="Arial-Rounded" panose="020B0500000000000000" pitchFamily="34" charset="0"/>
              </a:rPr>
              <a:t> </a:t>
            </a:r>
            <a:r>
              <a:rPr lang="en-US" sz="1600" b="1" dirty="0" err="1">
                <a:ln w="38100">
                  <a:solidFill>
                    <a:srgbClr val="EC943B"/>
                  </a:solidFill>
                </a:ln>
                <a:solidFill>
                  <a:srgbClr val="FFFF80"/>
                </a:solidFill>
                <a:effectLst>
                  <a:outerShdw blurRad="38100" dist="25400" dir="5400000" algn="ctr" rotWithShape="0">
                    <a:srgbClr val="6E747A">
                      <a:alpha val="43000"/>
                    </a:srgbClr>
                  </a:outerShdw>
                </a:effectLst>
                <a:latin typeface="#Li-N SVN-Hole Hearted" panose="020B0A06020104020203" pitchFamily="34" charset="0"/>
                <a:ea typeface="Arial-Rounded" panose="020B0500000000000000" pitchFamily="34" charset="0"/>
                <a:cs typeface="Arial-Rounded" panose="020B0500000000000000" pitchFamily="34" charset="0"/>
              </a:rPr>
              <a:t>cầu</a:t>
            </a:r>
            <a:r>
              <a:rPr lang="en-US" sz="1600" b="1" dirty="0">
                <a:ln w="38100">
                  <a:solidFill>
                    <a:srgbClr val="EC943B"/>
                  </a:solidFill>
                </a:ln>
                <a:solidFill>
                  <a:srgbClr val="FFFF80"/>
                </a:solidFill>
                <a:effectLst>
                  <a:outerShdw blurRad="38100" dist="25400" dir="5400000" algn="ctr" rotWithShape="0">
                    <a:srgbClr val="6E747A">
                      <a:alpha val="43000"/>
                    </a:srgbClr>
                  </a:outerShdw>
                </a:effectLst>
                <a:latin typeface="#Li-N SVN-Hole Hearted" panose="020B0A06020104020203" pitchFamily="34" charset="0"/>
                <a:ea typeface="Arial-Rounded" panose="020B0500000000000000" pitchFamily="34" charset="0"/>
                <a:cs typeface="Arial-Rounded" panose="020B0500000000000000" pitchFamily="34" charset="0"/>
              </a:rPr>
              <a:t> </a:t>
            </a:r>
            <a:r>
              <a:rPr lang="en-US" sz="1600" b="1" dirty="0" err="1">
                <a:ln w="38100">
                  <a:solidFill>
                    <a:srgbClr val="EC943B"/>
                  </a:solidFill>
                </a:ln>
                <a:solidFill>
                  <a:srgbClr val="FFFF80"/>
                </a:solidFill>
                <a:effectLst>
                  <a:outerShdw blurRad="38100" dist="25400" dir="5400000" algn="ctr" rotWithShape="0">
                    <a:srgbClr val="6E747A">
                      <a:alpha val="43000"/>
                    </a:srgbClr>
                  </a:outerShdw>
                </a:effectLst>
                <a:latin typeface="#Li-N SVN-Hole Hearted" panose="020B0A06020104020203" pitchFamily="34" charset="0"/>
                <a:ea typeface="Arial-Rounded" panose="020B0500000000000000" pitchFamily="34" charset="0"/>
                <a:cs typeface="Arial-Rounded" panose="020B0500000000000000" pitchFamily="34" charset="0"/>
              </a:rPr>
              <a:t>cần</a:t>
            </a:r>
            <a:r>
              <a:rPr lang="en-US" sz="1600" b="1" dirty="0">
                <a:ln w="38100">
                  <a:solidFill>
                    <a:srgbClr val="EC943B"/>
                  </a:solidFill>
                </a:ln>
                <a:solidFill>
                  <a:srgbClr val="FFFF80"/>
                </a:solidFill>
                <a:effectLst>
                  <a:outerShdw blurRad="38100" dist="25400" dir="5400000" algn="ctr" rotWithShape="0">
                    <a:srgbClr val="6E747A">
                      <a:alpha val="43000"/>
                    </a:srgbClr>
                  </a:outerShdw>
                </a:effectLst>
                <a:latin typeface="#Li-N SVN-Hole Hearted" panose="020B0A06020104020203" pitchFamily="34" charset="0"/>
                <a:ea typeface="Arial-Rounded" panose="020B0500000000000000" pitchFamily="34" charset="0"/>
                <a:cs typeface="Arial-Rounded" panose="020B0500000000000000" pitchFamily="34" charset="0"/>
              </a:rPr>
              <a:t> </a:t>
            </a:r>
            <a:r>
              <a:rPr lang="en-US" sz="1600" b="1" dirty="0" err="1">
                <a:ln w="38100">
                  <a:solidFill>
                    <a:srgbClr val="EC943B"/>
                  </a:solidFill>
                </a:ln>
                <a:solidFill>
                  <a:srgbClr val="FFFF80"/>
                </a:solidFill>
                <a:effectLst>
                  <a:outerShdw blurRad="38100" dist="25400" dir="5400000" algn="ctr" rotWithShape="0">
                    <a:srgbClr val="6E747A">
                      <a:alpha val="43000"/>
                    </a:srgbClr>
                  </a:outerShdw>
                </a:effectLst>
                <a:latin typeface="#Li-N SVN-Hole Hearted" panose="020B0A06020104020203" pitchFamily="34" charset="0"/>
                <a:ea typeface="Arial-Rounded" panose="020B0500000000000000" pitchFamily="34" charset="0"/>
                <a:cs typeface="Arial-Rounded" panose="020B0500000000000000" pitchFamily="34" charset="0"/>
              </a:rPr>
              <a:t>đạt</a:t>
            </a:r>
            <a:endParaRPr lang="en-US" sz="1600" b="1" dirty="0">
              <a:ln w="38100">
                <a:solidFill>
                  <a:srgbClr val="EC943B"/>
                </a:solidFill>
              </a:ln>
              <a:solidFill>
                <a:srgbClr val="FFFF80"/>
              </a:solidFill>
              <a:effectLst>
                <a:outerShdw blurRad="38100" dist="25400" dir="5400000" algn="ctr" rotWithShape="0">
                  <a:srgbClr val="6E747A">
                    <a:alpha val="43000"/>
                  </a:srgbClr>
                </a:outerShdw>
              </a:effectLst>
              <a:latin typeface="#Li-N SVN-Hole Hearted" panose="020B0A06020104020203" pitchFamily="34" charset="0"/>
              <a:ea typeface="Arial-Rounded" panose="020B0500000000000000" pitchFamily="34" charset="0"/>
              <a:cs typeface="Arial-Rounded" panose="020B0500000000000000" pitchFamily="34" charset="0"/>
            </a:endParaRPr>
          </a:p>
        </p:txBody>
      </p:sp>
      <p:grpSp>
        <p:nvGrpSpPr>
          <p:cNvPr id="9" name="组合 18">
            <a:extLst>
              <a:ext uri="{FF2B5EF4-FFF2-40B4-BE49-F238E27FC236}">
                <a16:creationId xmlns:a16="http://schemas.microsoft.com/office/drawing/2014/main" id="{16D1CA85-597C-4544-9CBD-848EFED39487}"/>
              </a:ext>
            </a:extLst>
          </p:cNvPr>
          <p:cNvGrpSpPr/>
          <p:nvPr/>
        </p:nvGrpSpPr>
        <p:grpSpPr>
          <a:xfrm>
            <a:off x="68336" y="686988"/>
            <a:ext cx="8738756" cy="1186281"/>
            <a:chOff x="4187181" y="1266287"/>
            <a:chExt cx="11143294" cy="1512697"/>
          </a:xfrm>
        </p:grpSpPr>
        <p:sp>
          <p:nvSpPr>
            <p:cNvPr id="10" name="矩形: 圆角 3">
              <a:extLst>
                <a:ext uri="{FF2B5EF4-FFF2-40B4-BE49-F238E27FC236}">
                  <a16:creationId xmlns:a16="http://schemas.microsoft.com/office/drawing/2014/main" id="{06BB4F2A-5EDE-404E-B16F-FAB2ADB7B05B}"/>
                </a:ext>
              </a:extLst>
            </p:cNvPr>
            <p:cNvSpPr/>
            <p:nvPr/>
          </p:nvSpPr>
          <p:spPr>
            <a:xfrm>
              <a:off x="5158851" y="1266287"/>
              <a:ext cx="10171624" cy="1512697"/>
            </a:xfrm>
            <a:prstGeom prst="roundRect">
              <a:avLst>
                <a:gd name="adj" fmla="val 50000"/>
              </a:avLst>
            </a:prstGeom>
            <a:solidFill>
              <a:sysClr val="window" lastClr="FFFFFF"/>
            </a:solidFill>
            <a:ln w="635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0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1" name="椭圆 4">
              <a:extLst>
                <a:ext uri="{FF2B5EF4-FFF2-40B4-BE49-F238E27FC236}">
                  <a16:creationId xmlns:a16="http://schemas.microsoft.com/office/drawing/2014/main" id="{B5525891-FAF0-4405-8310-348A422624EB}"/>
                </a:ext>
              </a:extLst>
            </p:cNvPr>
            <p:cNvSpPr/>
            <p:nvPr/>
          </p:nvSpPr>
          <p:spPr>
            <a:xfrm>
              <a:off x="4187181" y="1620921"/>
              <a:ext cx="759520" cy="759520"/>
            </a:xfrm>
            <a:prstGeom prst="ellipse">
              <a:avLst/>
            </a:prstGeom>
            <a:solidFill>
              <a:sysClr val="window" lastClr="FFFFFF"/>
            </a:solidFill>
            <a:ln w="63500" cap="flat" cmpd="sng" algn="ctr">
              <a:solidFill>
                <a:srgbClr val="00184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dirty="0">
                  <a:ln>
                    <a:noFill/>
                  </a:ln>
                  <a:solidFill>
                    <a:srgbClr val="001843"/>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endParaRPr kumimoji="0" lang="zh-CN" altLang="en-US" sz="3000" b="1" i="0" u="none" strike="noStrike" kern="0" cap="none" spc="0" normalizeH="0" baseline="0" noProof="0" dirty="0">
                <a:ln>
                  <a:noFill/>
                </a:ln>
                <a:solidFill>
                  <a:srgbClr val="00184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矩形 5">
              <a:extLst>
                <a:ext uri="{FF2B5EF4-FFF2-40B4-BE49-F238E27FC236}">
                  <a16:creationId xmlns:a16="http://schemas.microsoft.com/office/drawing/2014/main" id="{9D12CAFA-8DB8-4E39-A507-A89472E8E75C}"/>
                </a:ext>
              </a:extLst>
            </p:cNvPr>
            <p:cNvSpPr/>
            <p:nvPr/>
          </p:nvSpPr>
          <p:spPr>
            <a:xfrm>
              <a:off x="5498449" y="1410924"/>
              <a:ext cx="9637692" cy="129513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Hiểu</a:t>
              </a:r>
              <a:r>
                <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đàn</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ba-la-lai-ca trên sông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Đà</a:t>
              </a:r>
              <a:endParaRPr kumimoji="0" lang="zh-CN" altLang="en-US" sz="3000" b="1" i="0" u="none" strike="noStrike" kern="0" cap="none" spc="0" normalizeH="0" baseline="0" noProof="0" dirty="0">
                <a:ln>
                  <a:solidFill>
                    <a:sysClr val="windowText" lastClr="000000"/>
                  </a:solid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3" name="组合 20">
            <a:extLst>
              <a:ext uri="{FF2B5EF4-FFF2-40B4-BE49-F238E27FC236}">
                <a16:creationId xmlns:a16="http://schemas.microsoft.com/office/drawing/2014/main" id="{FD4F2DA2-3950-46B9-84ED-18102E6FA39F}"/>
              </a:ext>
            </a:extLst>
          </p:cNvPr>
          <p:cNvGrpSpPr/>
          <p:nvPr/>
        </p:nvGrpSpPr>
        <p:grpSpPr>
          <a:xfrm>
            <a:off x="41196" y="3356245"/>
            <a:ext cx="7308824" cy="739509"/>
            <a:chOff x="5481818" y="3387567"/>
            <a:chExt cx="9319907" cy="665379"/>
          </a:xfrm>
        </p:grpSpPr>
        <p:sp>
          <p:nvSpPr>
            <p:cNvPr id="14" name="矩形: 圆角 7">
              <a:extLst>
                <a:ext uri="{FF2B5EF4-FFF2-40B4-BE49-F238E27FC236}">
                  <a16:creationId xmlns:a16="http://schemas.microsoft.com/office/drawing/2014/main" id="{44C61BD0-87C8-40ED-B967-B009D75EBBE8}"/>
                </a:ext>
              </a:extLst>
            </p:cNvPr>
            <p:cNvSpPr/>
            <p:nvPr/>
          </p:nvSpPr>
          <p:spPr>
            <a:xfrm>
              <a:off x="6476904" y="3387567"/>
              <a:ext cx="8324821" cy="651028"/>
            </a:xfrm>
            <a:prstGeom prst="roundRect">
              <a:avLst>
                <a:gd name="adj" fmla="val 50000"/>
              </a:avLst>
            </a:prstGeom>
            <a:solidFill>
              <a:sysClr val="window" lastClr="FFFFFF"/>
            </a:solidFill>
            <a:ln w="635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40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椭圆 8">
              <a:extLst>
                <a:ext uri="{FF2B5EF4-FFF2-40B4-BE49-F238E27FC236}">
                  <a16:creationId xmlns:a16="http://schemas.microsoft.com/office/drawing/2014/main" id="{8824285A-415D-4088-AFF9-33632589B399}"/>
                </a:ext>
              </a:extLst>
            </p:cNvPr>
            <p:cNvSpPr/>
            <p:nvPr/>
          </p:nvSpPr>
          <p:spPr>
            <a:xfrm>
              <a:off x="5481818" y="3498590"/>
              <a:ext cx="751817" cy="554356"/>
            </a:xfrm>
            <a:prstGeom prst="ellipse">
              <a:avLst/>
            </a:prstGeom>
            <a:solidFill>
              <a:sysClr val="window" lastClr="FFFFFF"/>
            </a:solidFill>
            <a:ln w="63500" cap="flat" cmpd="sng" algn="ctr">
              <a:solidFill>
                <a:srgbClr val="00184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endParaRPr kumimoji="0" lang="zh-CN" altLang="en-US" sz="3000" b="1" i="0" u="none" strike="noStrike" kern="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6" name="矩形 9">
              <a:extLst>
                <a:ext uri="{FF2B5EF4-FFF2-40B4-BE49-F238E27FC236}">
                  <a16:creationId xmlns:a16="http://schemas.microsoft.com/office/drawing/2014/main" id="{31D8E0AD-A489-43DE-9F05-64AB969E4CBB}"/>
                </a:ext>
              </a:extLst>
            </p:cNvPr>
            <p:cNvSpPr/>
            <p:nvPr/>
          </p:nvSpPr>
          <p:spPr>
            <a:xfrm>
              <a:off x="6708795" y="3498590"/>
              <a:ext cx="8092930" cy="49846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thành</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tập</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zh-CN" altLang="en-US" sz="3000" b="1" i="0" u="none" strike="noStrike" kern="0" cap="none" spc="0" normalizeH="0" baseline="0" noProof="0" dirty="0">
                <a:ln>
                  <a:solidFill>
                    <a:sysClr val="windowText" lastClr="000000"/>
                  </a:solid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7" name="组合 21">
            <a:extLst>
              <a:ext uri="{FF2B5EF4-FFF2-40B4-BE49-F238E27FC236}">
                <a16:creationId xmlns:a16="http://schemas.microsoft.com/office/drawing/2014/main" id="{8A61540E-4081-4620-BFE2-34DFEAD38FB9}"/>
              </a:ext>
            </a:extLst>
          </p:cNvPr>
          <p:cNvGrpSpPr/>
          <p:nvPr/>
        </p:nvGrpSpPr>
        <p:grpSpPr>
          <a:xfrm>
            <a:off x="68336" y="4367767"/>
            <a:ext cx="5654219" cy="662420"/>
            <a:chOff x="5310083" y="4290831"/>
            <a:chExt cx="7210022" cy="844690"/>
          </a:xfrm>
        </p:grpSpPr>
        <p:sp>
          <p:nvSpPr>
            <p:cNvPr id="18" name="矩形: 圆角 11">
              <a:extLst>
                <a:ext uri="{FF2B5EF4-FFF2-40B4-BE49-F238E27FC236}">
                  <a16:creationId xmlns:a16="http://schemas.microsoft.com/office/drawing/2014/main" id="{EF908D97-CEE9-40B4-AFD0-4221ADA08345}"/>
                </a:ext>
              </a:extLst>
            </p:cNvPr>
            <p:cNvSpPr/>
            <p:nvPr/>
          </p:nvSpPr>
          <p:spPr>
            <a:xfrm>
              <a:off x="6306241" y="4290831"/>
              <a:ext cx="6213864" cy="833133"/>
            </a:xfrm>
            <a:prstGeom prst="roundRect">
              <a:avLst>
                <a:gd name="adj" fmla="val 50000"/>
              </a:avLst>
            </a:prstGeom>
            <a:solidFill>
              <a:sysClr val="window" lastClr="FFFFFF"/>
            </a:solidFill>
            <a:ln w="635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000" b="1"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椭圆 12">
              <a:extLst>
                <a:ext uri="{FF2B5EF4-FFF2-40B4-BE49-F238E27FC236}">
                  <a16:creationId xmlns:a16="http://schemas.microsoft.com/office/drawing/2014/main" id="{3CD6F8DB-7D9E-4CDF-A55E-81261FAD4958}"/>
                </a:ext>
              </a:extLst>
            </p:cNvPr>
            <p:cNvSpPr/>
            <p:nvPr/>
          </p:nvSpPr>
          <p:spPr>
            <a:xfrm>
              <a:off x="5310083" y="4383704"/>
              <a:ext cx="751817" cy="751817"/>
            </a:xfrm>
            <a:prstGeom prst="ellipse">
              <a:avLst/>
            </a:prstGeom>
            <a:solidFill>
              <a:sysClr val="window" lastClr="FFFFFF"/>
            </a:solidFill>
            <a:ln w="63500" cap="flat" cmpd="sng" algn="ctr">
              <a:solidFill>
                <a:srgbClr val="00184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endParaRPr kumimoji="0" lang="zh-CN" altLang="en-US" sz="3000" b="1" i="0" u="none" strike="noStrike" kern="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矩形 13">
              <a:extLst>
                <a:ext uri="{FF2B5EF4-FFF2-40B4-BE49-F238E27FC236}">
                  <a16:creationId xmlns:a16="http://schemas.microsoft.com/office/drawing/2014/main" id="{D16E672B-EEAB-4132-B832-50AC335C4F07}"/>
                </a:ext>
              </a:extLst>
            </p:cNvPr>
            <p:cNvSpPr/>
            <p:nvPr/>
          </p:nvSpPr>
          <p:spPr>
            <a:xfrm>
              <a:off x="6569374" y="4378281"/>
              <a:ext cx="5950731" cy="70643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altLang="zh-CN" sz="3000" b="1" i="0" u="none" strike="noStrike" kern="0" cap="none" spc="0" normalizeH="0" baseline="0" noProof="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Có ý thức viết đúng chính tả.</a:t>
              </a:r>
              <a:endParaRPr kumimoji="0" lang="zh-CN" alt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组合 19">
            <a:extLst>
              <a:ext uri="{FF2B5EF4-FFF2-40B4-BE49-F238E27FC236}">
                <a16:creationId xmlns:a16="http://schemas.microsoft.com/office/drawing/2014/main" id="{39B40EB1-08BE-485A-A108-15DB4C72095E}"/>
              </a:ext>
            </a:extLst>
          </p:cNvPr>
          <p:cNvGrpSpPr/>
          <p:nvPr/>
        </p:nvGrpSpPr>
        <p:grpSpPr>
          <a:xfrm>
            <a:off x="68336" y="2060761"/>
            <a:ext cx="8732089" cy="1086271"/>
            <a:chOff x="4906935" y="2298041"/>
            <a:chExt cx="11134792" cy="1385168"/>
          </a:xfrm>
        </p:grpSpPr>
        <p:sp>
          <p:nvSpPr>
            <p:cNvPr id="22" name="矩形: 圆角 15">
              <a:extLst>
                <a:ext uri="{FF2B5EF4-FFF2-40B4-BE49-F238E27FC236}">
                  <a16:creationId xmlns:a16="http://schemas.microsoft.com/office/drawing/2014/main" id="{3D3D32AF-4702-454A-AC05-A1998F2A48CB}"/>
                </a:ext>
              </a:extLst>
            </p:cNvPr>
            <p:cNvSpPr/>
            <p:nvPr/>
          </p:nvSpPr>
          <p:spPr>
            <a:xfrm>
              <a:off x="5870105" y="2298041"/>
              <a:ext cx="10171622" cy="1350584"/>
            </a:xfrm>
            <a:prstGeom prst="roundRect">
              <a:avLst>
                <a:gd name="adj" fmla="val 50000"/>
              </a:avLst>
            </a:prstGeom>
            <a:solidFill>
              <a:sysClr val="window" lastClr="FFFFFF"/>
            </a:solidFill>
            <a:ln w="635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000" b="1"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椭圆 16">
              <a:extLst>
                <a:ext uri="{FF2B5EF4-FFF2-40B4-BE49-F238E27FC236}">
                  <a16:creationId xmlns:a16="http://schemas.microsoft.com/office/drawing/2014/main" id="{694FC8F5-C81D-4685-93C2-FBA6592C9CB9}"/>
                </a:ext>
              </a:extLst>
            </p:cNvPr>
            <p:cNvSpPr/>
            <p:nvPr/>
          </p:nvSpPr>
          <p:spPr>
            <a:xfrm>
              <a:off x="4906935" y="2655882"/>
              <a:ext cx="759520" cy="759520"/>
            </a:xfrm>
            <a:prstGeom prst="ellipse">
              <a:avLst/>
            </a:prstGeom>
            <a:solidFill>
              <a:sysClr val="window" lastClr="FFFFFF"/>
            </a:solidFill>
            <a:ln w="63500" cap="flat" cmpd="sng" algn="ctr">
              <a:solidFill>
                <a:srgbClr val="001843"/>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000" b="1" i="0" u="none" strike="noStrike" kern="0" cap="none" spc="0" normalizeH="0" baseline="0" noProof="0" dirty="0">
                  <a:ln>
                    <a:noFill/>
                  </a:ln>
                  <a:solidFill>
                    <a:srgbClr val="001843"/>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endParaRPr kumimoji="0" lang="zh-CN" altLang="en-US" sz="3000" b="1" i="0" u="none" strike="noStrike" kern="0" cap="none" spc="0" normalizeH="0" baseline="0" noProof="0" dirty="0">
                <a:ln>
                  <a:noFill/>
                </a:ln>
                <a:solidFill>
                  <a:srgbClr val="001843"/>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矩形 17">
              <a:extLst>
                <a:ext uri="{FF2B5EF4-FFF2-40B4-BE49-F238E27FC236}">
                  <a16:creationId xmlns:a16="http://schemas.microsoft.com/office/drawing/2014/main" id="{845E9372-B277-42E9-B39F-AF24FE7A42A6}"/>
                </a:ext>
              </a:extLst>
            </p:cNvPr>
            <p:cNvSpPr/>
            <p:nvPr/>
          </p:nvSpPr>
          <p:spPr>
            <a:xfrm>
              <a:off x="6223013" y="2388077"/>
              <a:ext cx="9648340" cy="129513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tả</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Trình</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bày</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đúng</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khổ</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thơ,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dòng</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thơ theo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thể</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thơ </a:t>
              </a:r>
              <a:r>
                <a:rPr kumimoji="0" lang="vi-VN" sz="3000" b="1" i="0" u="none" strike="noStrike" kern="0" cap="none" spc="0" normalizeH="0" baseline="0" noProof="0" dirty="0" err="1">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vi-VN"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do.</a:t>
              </a:r>
              <a:endParaRPr kumimoji="0" lang="en-US" sz="3000" b="1" i="0" u="none" strike="noStrike" kern="0" cap="none" spc="0" normalizeH="0" baseline="0" noProof="0" dirty="0">
                <a:ln>
                  <a:solidFill>
                    <a:sysClr val="windowText" lastClr="000000"/>
                  </a:solid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032866023"/>
      </p:ext>
    </p:extLst>
  </p:cSld>
  <p:clrMapOvr>
    <a:masterClrMapping/>
  </p:clrMapOvr>
  <p:transition spd="slow">
    <p:split orient="vert"/>
    <p:sndAc>
      <p:stSnd>
        <p:snd r:embed="rId2"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43"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
                                        <p:tgtEl>
                                          <p:spTgt spid="9"/>
                                        </p:tgtEl>
                                      </p:cBhvr>
                                    </p:animEffect>
                                    <p:anim calcmode="lin" valueType="num">
                                      <p:cBhvr>
                                        <p:cTn id="11" dur="400" fill="hold"/>
                                        <p:tgtEl>
                                          <p:spTgt spid="9"/>
                                        </p:tgtEl>
                                        <p:attrNameLst>
                                          <p:attrName>ppt_x</p:attrName>
                                        </p:attrNameLst>
                                      </p:cBhvr>
                                      <p:tavLst>
                                        <p:tav tm="0">
                                          <p:val>
                                            <p:strVal val="#ppt_x"/>
                                          </p:val>
                                        </p:tav>
                                        <p:tav tm="100000">
                                          <p:val>
                                            <p:strVal val="#ppt_x"/>
                                          </p:val>
                                        </p:tav>
                                      </p:tavLst>
                                    </p:anim>
                                    <p:anim calcmode="lin" valueType="num">
                                      <p:cBhvr>
                                        <p:cTn id="12" dur="400" fill="hold"/>
                                        <p:tgtEl>
                                          <p:spTgt spid="9"/>
                                        </p:tgtEl>
                                        <p:attrNameLst>
                                          <p:attrName>ppt_y</p:attrName>
                                        </p:attrNameLst>
                                      </p:cBhvr>
                                      <p:tavLst>
                                        <p:tav tm="0">
                                          <p:val>
                                            <p:strVal val="#ppt_y+0.31"/>
                                          </p:val>
                                        </p:tav>
                                        <p:tav tm="100000">
                                          <p:val>
                                            <p:strVal val="#ppt_y+0.31"/>
                                          </p:val>
                                        </p:tav>
                                      </p:tavLst>
                                    </p:anim>
                                    <p:anim calcmode="lin" valueType="num">
                                      <p:cBhvr>
                                        <p:cTn id="13" dur="600" decel="50000" fill="hold">
                                          <p:stCondLst>
                                            <p:cond delay="40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 dur="600" decel="50000" fill="hold">
                                          <p:stCondLst>
                                            <p:cond delay="400"/>
                                          </p:stCondLst>
                                        </p:cTn>
                                        <p:tgtEl>
                                          <p:spTgt spid="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5" fill="hold">
                            <p:stCondLst>
                              <p:cond delay="1000"/>
                            </p:stCondLst>
                            <p:childTnLst>
                              <p:par>
                                <p:cTn id="16" presetID="43"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25"/>
                                        <p:tgtEl>
                                          <p:spTgt spid="21"/>
                                        </p:tgtEl>
                                      </p:cBhvr>
                                    </p:animEffect>
                                    <p:anim calcmode="lin" valueType="num">
                                      <p:cBhvr>
                                        <p:cTn id="19" dur="500" fill="hold"/>
                                        <p:tgtEl>
                                          <p:spTgt spid="21"/>
                                        </p:tgtEl>
                                        <p:attrNameLst>
                                          <p:attrName>ppt_x</p:attrName>
                                        </p:attrNameLst>
                                      </p:cBhvr>
                                      <p:tavLst>
                                        <p:tav tm="0">
                                          <p:val>
                                            <p:strVal val="#ppt_x"/>
                                          </p:val>
                                        </p:tav>
                                        <p:tav tm="100000">
                                          <p:val>
                                            <p:strVal val="#ppt_x"/>
                                          </p:val>
                                        </p:tav>
                                      </p:tavLst>
                                    </p:anim>
                                    <p:anim calcmode="lin" valueType="num">
                                      <p:cBhvr>
                                        <p:cTn id="20" dur="500" fill="hold"/>
                                        <p:tgtEl>
                                          <p:spTgt spid="21"/>
                                        </p:tgtEl>
                                        <p:attrNameLst>
                                          <p:attrName>ppt_y</p:attrName>
                                        </p:attrNameLst>
                                      </p:cBhvr>
                                      <p:tavLst>
                                        <p:tav tm="0">
                                          <p:val>
                                            <p:strVal val="#ppt_y+0.31"/>
                                          </p:val>
                                        </p:tav>
                                        <p:tav tm="100000">
                                          <p:val>
                                            <p:strVal val="#ppt_y+0.31"/>
                                          </p:val>
                                        </p:tav>
                                      </p:tavLst>
                                    </p:anim>
                                    <p:anim calcmode="lin" valueType="num">
                                      <p:cBhvr>
                                        <p:cTn id="21" dur="750" decel="50000" fill="hold">
                                          <p:stCondLst>
                                            <p:cond delay="5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750" decel="50000" fill="hold">
                                          <p:stCondLst>
                                            <p:cond delay="5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3" fill="hold">
                            <p:stCondLst>
                              <p:cond delay="2250"/>
                            </p:stCondLst>
                            <p:childTnLst>
                              <p:par>
                                <p:cTn id="24" presetID="43"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
                                        <p:tgtEl>
                                          <p:spTgt spid="13"/>
                                        </p:tgtEl>
                                      </p:cBhvr>
                                    </p:animEffect>
                                    <p:anim calcmode="lin" valueType="num">
                                      <p:cBhvr>
                                        <p:cTn id="27" dur="400" fill="hold"/>
                                        <p:tgtEl>
                                          <p:spTgt spid="13"/>
                                        </p:tgtEl>
                                        <p:attrNameLst>
                                          <p:attrName>ppt_x</p:attrName>
                                        </p:attrNameLst>
                                      </p:cBhvr>
                                      <p:tavLst>
                                        <p:tav tm="0">
                                          <p:val>
                                            <p:strVal val="#ppt_x"/>
                                          </p:val>
                                        </p:tav>
                                        <p:tav tm="100000">
                                          <p:val>
                                            <p:strVal val="#ppt_x"/>
                                          </p:val>
                                        </p:tav>
                                      </p:tavLst>
                                    </p:anim>
                                    <p:anim calcmode="lin" valueType="num">
                                      <p:cBhvr>
                                        <p:cTn id="28" dur="400" fill="hold"/>
                                        <p:tgtEl>
                                          <p:spTgt spid="13"/>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1" fill="hold">
                            <p:stCondLst>
                              <p:cond delay="3250"/>
                            </p:stCondLst>
                            <p:childTnLst>
                              <p:par>
                                <p:cTn id="32" presetID="43"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
                                        <p:tgtEl>
                                          <p:spTgt spid="17"/>
                                        </p:tgtEl>
                                      </p:cBhvr>
                                    </p:animEffect>
                                    <p:anim calcmode="lin" valueType="num">
                                      <p:cBhvr>
                                        <p:cTn id="35" dur="400" fill="hold"/>
                                        <p:tgtEl>
                                          <p:spTgt spid="17"/>
                                        </p:tgtEl>
                                        <p:attrNameLst>
                                          <p:attrName>ppt_x</p:attrName>
                                        </p:attrNameLst>
                                      </p:cBhvr>
                                      <p:tavLst>
                                        <p:tav tm="0">
                                          <p:val>
                                            <p:strVal val="#ppt_x"/>
                                          </p:val>
                                        </p:tav>
                                        <p:tav tm="100000">
                                          <p:val>
                                            <p:strVal val="#ppt_x"/>
                                          </p:val>
                                        </p:tav>
                                      </p:tavLst>
                                    </p:anim>
                                    <p:anim calcmode="lin" valueType="num">
                                      <p:cBhvr>
                                        <p:cTn id="36" dur="400" fill="hold"/>
                                        <p:tgtEl>
                                          <p:spTgt spid="17"/>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76200" y="97891"/>
            <a:ext cx="9136856" cy="3028131"/>
          </a:xfrm>
          <a:prstGeom prst="rect">
            <a:avLst/>
          </a:prstGeom>
        </p:spPr>
      </p:pic>
      <p:cxnSp>
        <p:nvCxnSpPr>
          <p:cNvPr id="11" name="直接连接符 10"/>
          <p:cNvCxnSpPr/>
          <p:nvPr/>
        </p:nvCxnSpPr>
        <p:spPr>
          <a:xfrm>
            <a:off x="1799689" y="1266046"/>
            <a:ext cx="2038282"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66901" y="1238112"/>
            <a:ext cx="2038282"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3837971" y="677323"/>
            <a:ext cx="1028930" cy="1028930"/>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eaLnBrk="1" fontAlgn="auto" hangingPunct="1">
              <a:spcBef>
                <a:spcPts val="0"/>
              </a:spcBef>
              <a:spcAft>
                <a:spcPts val="0"/>
              </a:spcAft>
              <a:defRPr/>
            </a:pPr>
            <a:endParaRPr lang="zh-CN" altLang="en-US" sz="1350" dirty="0">
              <a:solidFill>
                <a:srgbClr val="000000"/>
              </a:solidFill>
              <a:latin typeface="字魂105号-简雅黑" panose="00000500000000000000" charset="-122"/>
              <a:ea typeface="字魂105号-简雅黑" panose="00000500000000000000" charset="-122"/>
            </a:endParaRPr>
          </a:p>
        </p:txBody>
      </p:sp>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5"/>
          <a:stretch>
            <a:fillRect/>
          </a:stretch>
        </p:blipFill>
        <p:spPr>
          <a:xfrm>
            <a:off x="3851829" y="763262"/>
            <a:ext cx="1015072" cy="992210"/>
          </a:xfrm>
          <a:prstGeom prst="rect">
            <a:avLst/>
          </a:prstGeom>
        </p:spPr>
      </p:pic>
      <p:sp>
        <p:nvSpPr>
          <p:cNvPr id="22" name="TextBox 1">
            <a:extLst>
              <a:ext uri="{FF2B5EF4-FFF2-40B4-BE49-F238E27FC236}">
                <a16:creationId xmlns:a16="http://schemas.microsoft.com/office/drawing/2014/main" id="{FC08F1C4-FACC-4367-8947-826CC777A273}"/>
              </a:ext>
            </a:extLst>
          </p:cNvPr>
          <p:cNvSpPr txBox="1"/>
          <p:nvPr/>
        </p:nvSpPr>
        <p:spPr>
          <a:xfrm>
            <a:off x="762000" y="1969656"/>
            <a:ext cx="7620000" cy="1631216"/>
          </a:xfrm>
          <a:prstGeom prst="rect">
            <a:avLst/>
          </a:prstGeom>
          <a:noFill/>
        </p:spPr>
        <p:txBody>
          <a:bodyPr wrap="square" rtlCol="0">
            <a:spAutoFit/>
          </a:bodyPr>
          <a:lstStyle/>
          <a:p>
            <a:pPr algn="ctr"/>
            <a:r>
              <a:rPr lang="en-US" sz="10000" b="1" dirty="0">
                <a:solidFill>
                  <a:srgbClr val="002060"/>
                </a:solidFill>
                <a:effectLst>
                  <a:outerShdw blurRad="38100" dist="38100" dir="2700000" algn="tl">
                    <a:srgbClr val="000000">
                      <a:alpha val="43137"/>
                    </a:srgbClr>
                  </a:outerShdw>
                </a:effectLst>
                <a:latin typeface="SVN-Dancing Script" panose="02040603050506020204" pitchFamily="18" charset="0"/>
                <a:ea typeface="Cambria" panose="02040503050406030204" pitchFamily="18" charset="0"/>
              </a:rPr>
              <a:t>KHÁM PHÁ</a:t>
            </a:r>
          </a:p>
        </p:txBody>
      </p:sp>
    </p:spTree>
    <p:extLst>
      <p:ext uri="{BB962C8B-B14F-4D97-AF65-F5344CB8AC3E}">
        <p14:creationId xmlns:p14="http://schemas.microsoft.com/office/powerpoint/2010/main" val="419160124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F95507A6-7074-4F1E-A032-B4BA3A24E929}"/>
              </a:ext>
            </a:extLst>
          </p:cNvPr>
          <p:cNvSpPr/>
          <p:nvPr/>
        </p:nvSpPr>
        <p:spPr>
          <a:xfrm>
            <a:off x="95464" y="57150"/>
            <a:ext cx="9057954" cy="5029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500" b="0" i="0" u="none" strike="noStrike" kern="1200" cap="none" spc="0" normalizeH="0" baseline="0" noProof="0">
              <a:ln>
                <a:noFill/>
              </a:ln>
              <a:solidFill>
                <a:srgbClr val="FFFFFF"/>
              </a:solidFill>
              <a:effectLst/>
              <a:uLnTx/>
              <a:uFillTx/>
              <a:latin typeface="等线"/>
              <a:ea typeface="+mn-ea"/>
              <a:cs typeface="+mn-cs"/>
            </a:endParaRPr>
          </a:p>
        </p:txBody>
      </p:sp>
      <p:cxnSp>
        <p:nvCxnSpPr>
          <p:cNvPr id="18" name="Straight Connector 4">
            <a:extLst>
              <a:ext uri="{FF2B5EF4-FFF2-40B4-BE49-F238E27FC236}">
                <a16:creationId xmlns:a16="http://schemas.microsoft.com/office/drawing/2014/main" id="{88C54AE7-1C17-4102-82C7-A69FDDCB72BB}"/>
              </a:ext>
            </a:extLst>
          </p:cNvPr>
          <p:cNvCxnSpPr>
            <a:cxnSpLocks/>
          </p:cNvCxnSpPr>
          <p:nvPr/>
        </p:nvCxnSpPr>
        <p:spPr>
          <a:xfrm>
            <a:off x="838200" y="1733550"/>
            <a:ext cx="0" cy="3352800"/>
          </a:xfrm>
          <a:prstGeom prst="line">
            <a:avLst/>
          </a:prstGeom>
          <a:noFill/>
          <a:ln w="28575" cap="flat" cmpd="sng" algn="ctr">
            <a:solidFill>
              <a:srgbClr val="FD9E66">
                <a:shade val="95000"/>
                <a:satMod val="105000"/>
              </a:srgbClr>
            </a:solidFill>
            <a:prstDash val="solid"/>
          </a:ln>
          <a:effectLst/>
        </p:spPr>
      </p:cxnSp>
      <p:sp>
        <p:nvSpPr>
          <p:cNvPr id="20" name="Rectangle 8">
            <a:extLst>
              <a:ext uri="{FF2B5EF4-FFF2-40B4-BE49-F238E27FC236}">
                <a16:creationId xmlns:a16="http://schemas.microsoft.com/office/drawing/2014/main" id="{EA437B5F-F200-42E4-8FC1-886271B8B827}"/>
              </a:ext>
            </a:extLst>
          </p:cNvPr>
          <p:cNvSpPr/>
          <p:nvPr/>
        </p:nvSpPr>
        <p:spPr>
          <a:xfrm>
            <a:off x="999811" y="1664791"/>
            <a:ext cx="8077195" cy="3554819"/>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Trên</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sông</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Đà</a:t>
            </a:r>
            <a:endPar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Một</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đêm</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trăng</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chơi</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vơi</a:t>
            </a:r>
            <a:endPar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Tôi</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đã</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nghe</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tiếng</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ba</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-la-</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lai</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ca</a:t>
            </a:r>
            <a:endPar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Một</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cô</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gái</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Nga</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mái</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tóc</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màu</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hạt</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dẻ</a:t>
            </a:r>
            <a:endPar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Ngón</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tay</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đan</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trên</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những</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sợi</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dây</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 </a:t>
            </a:r>
            <a:r>
              <a:rPr kumimoji="0" lang="en-US" altLang="en-US" sz="2900" b="1" i="0" u="none" strike="noStrike" kern="0" cap="none" spc="0" normalizeH="0" baseline="0" noProof="0" dirty="0" err="1">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đồng</a:t>
            </a:r>
            <a:r>
              <a:rPr kumimoji="0" lang="en-US" altLang="en-US" sz="2900" b="1" i="0" u="none" strike="noStrike" kern="0" cap="none" spc="0" normalizeH="0" baseline="0" noProof="0" dirty="0">
                <a:ln>
                  <a:noFill/>
                </a:ln>
                <a:solidFill>
                  <a:srgbClr val="0000FF"/>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rPr>
              <a:t>.</a:t>
            </a:r>
            <a:endParaRPr kumimoji="0" lang="en-US" sz="2900"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HP001 4 hàng" panose="020B0603050302020204" pitchFamily="34" charset="0"/>
              <a:ea typeface="+mn-ea"/>
              <a:cs typeface="Arial"/>
              <a:sym typeface="Arial"/>
            </a:endParaRPr>
          </a:p>
        </p:txBody>
      </p:sp>
      <p:sp>
        <p:nvSpPr>
          <p:cNvPr id="8" name="Text Box 22">
            <a:extLst>
              <a:ext uri="{FF2B5EF4-FFF2-40B4-BE49-F238E27FC236}">
                <a16:creationId xmlns:a16="http://schemas.microsoft.com/office/drawing/2014/main" id="{87CB6C12-8DD7-482F-B28E-4A6A4E322D20}"/>
              </a:ext>
            </a:extLst>
          </p:cNvPr>
          <p:cNvSpPr txBox="1">
            <a:spLocks noChangeArrowheads="1"/>
          </p:cNvSpPr>
          <p:nvPr/>
        </p:nvSpPr>
        <p:spPr bwMode="auto">
          <a:xfrm>
            <a:off x="2209800" y="647730"/>
            <a:ext cx="5715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ct val="50000"/>
              </a:spcBef>
              <a:spcAft>
                <a:spcPts val="0"/>
              </a:spcAft>
              <a:buClr>
                <a:srgbClr val="000000"/>
              </a:buClr>
              <a:buFont typeface="Arial"/>
              <a:buNone/>
            </a:pP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Tiếng</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 </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đàn</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 </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ba</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-la-</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lai</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ca</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 </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trên</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 </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sông</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 </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Đà</a:t>
            </a:r>
            <a:endPar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endParaRPr>
          </a:p>
        </p:txBody>
      </p:sp>
      <p:sp>
        <p:nvSpPr>
          <p:cNvPr id="10" name="Text Box 22">
            <a:extLst>
              <a:ext uri="{FF2B5EF4-FFF2-40B4-BE49-F238E27FC236}">
                <a16:creationId xmlns:a16="http://schemas.microsoft.com/office/drawing/2014/main" id="{9F1C2286-55EE-464A-BC9E-7EFE0E9D20B4}"/>
              </a:ext>
            </a:extLst>
          </p:cNvPr>
          <p:cNvSpPr txBox="1">
            <a:spLocks noChangeArrowheads="1"/>
          </p:cNvSpPr>
          <p:nvPr/>
        </p:nvSpPr>
        <p:spPr bwMode="auto">
          <a:xfrm>
            <a:off x="2667000" y="247620"/>
            <a:ext cx="33527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ct val="50000"/>
              </a:spcBef>
              <a:spcAft>
                <a:spcPts val="0"/>
              </a:spcAft>
              <a:buClr>
                <a:srgbClr val="000000"/>
              </a:buClr>
              <a:buFont typeface="Arial"/>
              <a:buNone/>
            </a:pP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Môn</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 : </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Chính</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 </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tả</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Nhớ</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 - </a:t>
            </a:r>
            <a:r>
              <a:rPr lang="en-US" altLang="en-US" sz="2000" b="1" kern="0" dirty="0" err="1">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viết</a:t>
            </a:r>
            <a:r>
              <a:rPr lang="en-US" altLang="en-US" sz="2000" b="1" kern="0" dirty="0">
                <a:solidFill>
                  <a:srgbClr val="002060"/>
                </a:solidFill>
                <a:effectLst>
                  <a:outerShdw blurRad="38100" dist="38100" dir="2700000" algn="tl">
                    <a:srgbClr val="000000">
                      <a:alpha val="43137"/>
                    </a:srgbClr>
                  </a:outerShdw>
                </a:effectLst>
                <a:latin typeface="HP001 4 hàng" panose="020B0603050302020204" pitchFamily="34" charset="0"/>
                <a:cs typeface="Arial"/>
                <a:sym typeface="Arial"/>
              </a:rPr>
              <a:t>)</a:t>
            </a:r>
          </a:p>
        </p:txBody>
      </p:sp>
      <p:cxnSp>
        <p:nvCxnSpPr>
          <p:cNvPr id="15" name="Straight Connector 4">
            <a:extLst>
              <a:ext uri="{FF2B5EF4-FFF2-40B4-BE49-F238E27FC236}">
                <a16:creationId xmlns:a16="http://schemas.microsoft.com/office/drawing/2014/main" id="{9A25E9DA-7B78-4D7F-B5A4-B84ADC8FBE65}"/>
              </a:ext>
            </a:extLst>
          </p:cNvPr>
          <p:cNvCxnSpPr>
            <a:cxnSpLocks/>
          </p:cNvCxnSpPr>
          <p:nvPr/>
        </p:nvCxnSpPr>
        <p:spPr>
          <a:xfrm flipH="1">
            <a:off x="95464" y="1733550"/>
            <a:ext cx="9048536" cy="0"/>
          </a:xfrm>
          <a:prstGeom prst="line">
            <a:avLst/>
          </a:prstGeom>
          <a:noFill/>
          <a:ln w="28575" cap="flat" cmpd="sng" algn="ctr">
            <a:solidFill>
              <a:srgbClr val="FD9E66">
                <a:shade val="95000"/>
                <a:satMod val="105000"/>
              </a:srgbClr>
            </a:solidFill>
            <a:prstDash val="solid"/>
          </a:ln>
          <a:effectLst/>
        </p:spPr>
      </p:cxnSp>
      <p:cxnSp>
        <p:nvCxnSpPr>
          <p:cNvPr id="22" name="Straight Connector 4">
            <a:extLst>
              <a:ext uri="{FF2B5EF4-FFF2-40B4-BE49-F238E27FC236}">
                <a16:creationId xmlns:a16="http://schemas.microsoft.com/office/drawing/2014/main" id="{DE4BD44F-1449-41A1-BD52-5ED0C53EBA56}"/>
              </a:ext>
            </a:extLst>
          </p:cNvPr>
          <p:cNvCxnSpPr>
            <a:cxnSpLocks/>
          </p:cNvCxnSpPr>
          <p:nvPr/>
        </p:nvCxnSpPr>
        <p:spPr>
          <a:xfrm flipH="1">
            <a:off x="95464" y="1123950"/>
            <a:ext cx="9048536" cy="0"/>
          </a:xfrm>
          <a:prstGeom prst="line">
            <a:avLst/>
          </a:prstGeom>
          <a:noFill/>
          <a:ln w="28575" cap="flat" cmpd="sng" algn="ctr">
            <a:solidFill>
              <a:srgbClr val="FD9E66">
                <a:shade val="95000"/>
                <a:satMod val="105000"/>
              </a:srgbClr>
            </a:solidFill>
            <a:prstDash val="solid"/>
          </a:ln>
          <a:effectLst/>
        </p:spPr>
      </p:cxnSp>
    </p:spTree>
    <p:extLst>
      <p:ext uri="{BB962C8B-B14F-4D97-AF65-F5344CB8AC3E}">
        <p14:creationId xmlns:p14="http://schemas.microsoft.com/office/powerpoint/2010/main" val="125849712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8"/>
                                        </p:tgtEl>
                                        <p:attrNameLst>
                                          <p:attrName>style.visibility</p:attrName>
                                        </p:attrNameLst>
                                      </p:cBhvr>
                                      <p:to>
                                        <p:strVal val="visible"/>
                                      </p:to>
                                    </p:set>
                                    <p:anim calcmode="discrete" valueType="clr">
                                      <p:cBhvr override="childStyle">
                                        <p:cTn id="1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8"/>
                                        </p:tgtEl>
                                        <p:attrNameLst>
                                          <p:attrName>fillcolor</p:attrName>
                                        </p:attrNameLst>
                                      </p:cBhvr>
                                      <p:tavLst>
                                        <p:tav tm="0">
                                          <p:val>
                                            <p:clrVal>
                                              <a:schemeClr val="accent2"/>
                                            </p:clrVal>
                                          </p:val>
                                        </p:tav>
                                        <p:tav tm="50000">
                                          <p:val>
                                            <p:clrVal>
                                              <a:schemeClr val="hlink"/>
                                            </p:clrVal>
                                          </p:val>
                                        </p:tav>
                                      </p:tavLst>
                                    </p:anim>
                                    <p:set>
                                      <p:cBhvr>
                                        <p:cTn id="12" dur="80"/>
                                        <p:tgtEl>
                                          <p:spTgt spid="8"/>
                                        </p:tgtEl>
                                        <p:attrNameLst>
                                          <p:attrName>fill.type</p:attrName>
                                        </p:attrNameLst>
                                      </p:cBhvr>
                                      <p:to>
                                        <p:strVal val="solid"/>
                                      </p:to>
                                    </p:set>
                                  </p:childTnLst>
                                </p:cTn>
                              </p:par>
                              <p:par>
                                <p:cTn id="13" presetID="27" presetClass="entr" presetSubtype="0" fill="hold" grpId="0" nodeType="withEffect">
                                  <p:stCondLst>
                                    <p:cond delay="0"/>
                                  </p:stCondLst>
                                  <p:iterate type="lt">
                                    <p:tmPct val="50000"/>
                                  </p:iterate>
                                  <p:childTnLst>
                                    <p:set>
                                      <p:cBhvr>
                                        <p:cTn id="14" dur="1" fill="hold">
                                          <p:stCondLst>
                                            <p:cond delay="0"/>
                                          </p:stCondLst>
                                        </p:cTn>
                                        <p:tgtEl>
                                          <p:spTgt spid="10"/>
                                        </p:tgtEl>
                                        <p:attrNameLst>
                                          <p:attrName>style.visibility</p:attrName>
                                        </p:attrNameLst>
                                      </p:cBhvr>
                                      <p:to>
                                        <p:strVal val="visible"/>
                                      </p:to>
                                    </p:set>
                                    <p:anim calcmode="discrete" valueType="clr">
                                      <p:cBhvr override="childStyle">
                                        <p:cTn id="15"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10"/>
                                        </p:tgtEl>
                                        <p:attrNameLst>
                                          <p:attrName>fillcolor</p:attrName>
                                        </p:attrNameLst>
                                      </p:cBhvr>
                                      <p:tavLst>
                                        <p:tav tm="0">
                                          <p:val>
                                            <p:clrVal>
                                              <a:schemeClr val="accent2"/>
                                            </p:clrVal>
                                          </p:val>
                                        </p:tav>
                                        <p:tav tm="50000">
                                          <p:val>
                                            <p:clrVal>
                                              <a:schemeClr val="hlink"/>
                                            </p:clrVal>
                                          </p:val>
                                        </p:tav>
                                      </p:tavLst>
                                    </p:anim>
                                    <p:set>
                                      <p:cBhvr>
                                        <p:cTn id="17" dur="80"/>
                                        <p:tgtEl>
                                          <p:spTgt spid="10"/>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0" grpId="0"/>
      <p:bldP spid="20" grpId="1"/>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F95507A6-7074-4F1E-A032-B4BA3A24E929}"/>
              </a:ext>
            </a:extLst>
          </p:cNvPr>
          <p:cNvSpPr/>
          <p:nvPr/>
        </p:nvSpPr>
        <p:spPr>
          <a:xfrm>
            <a:off x="0" y="54439"/>
            <a:ext cx="9067800" cy="510518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
            <a:extLst>
              <a:ext uri="{FF2B5EF4-FFF2-40B4-BE49-F238E27FC236}">
                <a16:creationId xmlns:a16="http://schemas.microsoft.com/office/drawing/2014/main" id="{5D59E3F6-6347-44FF-BC33-F2C9CD5B5818}"/>
              </a:ext>
            </a:extLst>
          </p:cNvPr>
          <p:cNvSpPr/>
          <p:nvPr/>
        </p:nvSpPr>
        <p:spPr>
          <a:xfrm>
            <a:off x="1222334" y="489540"/>
            <a:ext cx="7239000" cy="3554819"/>
          </a:xfrm>
          <a:prstGeom prst="rect">
            <a:avLst/>
          </a:prstGeom>
        </p:spPr>
        <p:txBody>
          <a:bodyPr wrap="square">
            <a:spAutoFit/>
          </a:bodyPr>
          <a:lstStyle/>
          <a:p>
            <a:pPr eaLnBrk="1" fontAlgn="auto" hangingPunct="1">
              <a:lnSpc>
                <a:spcPct val="150000"/>
              </a:lnSpc>
              <a:spcBef>
                <a:spcPts val="0"/>
              </a:spcBef>
              <a:spcAft>
                <a:spcPts val="0"/>
              </a:spcAft>
              <a:buClr>
                <a:srgbClr val="000000"/>
              </a:buClr>
              <a:buFont typeface="Arial"/>
              <a:buNone/>
            </a:pPr>
            <a:r>
              <a:rPr lang="en-US" altLang="en-US" sz="3000" b="1" kern="0" dirty="0" err="1">
                <a:solidFill>
                  <a:srgbClr val="0000FF"/>
                </a:solidFill>
                <a:latin typeface="HP001 4 hàng" panose="020B0603050302020204" pitchFamily="34" charset="0"/>
                <a:cs typeface="Arial"/>
                <a:sym typeface="Arial"/>
              </a:rPr>
              <a:t>Ngày</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mai</a:t>
            </a:r>
            <a:endParaRPr lang="en-US" altLang="en-US" sz="3000" b="1" kern="0" dirty="0">
              <a:solidFill>
                <a:srgbClr val="0000FF"/>
              </a:solidFill>
              <a:latin typeface="HP001 4 hàng" panose="020B0603050302020204" pitchFamily="34" charset="0"/>
              <a:cs typeface="Arial"/>
              <a:sym typeface="Arial"/>
            </a:endParaRPr>
          </a:p>
          <a:p>
            <a:pPr eaLnBrk="1" fontAlgn="auto" hangingPunct="1">
              <a:lnSpc>
                <a:spcPct val="150000"/>
              </a:lnSpc>
              <a:spcBef>
                <a:spcPts val="0"/>
              </a:spcBef>
              <a:spcAft>
                <a:spcPts val="0"/>
              </a:spcAft>
              <a:buClr>
                <a:srgbClr val="000000"/>
              </a:buClr>
              <a:buFont typeface="Arial"/>
              <a:buNone/>
            </a:pPr>
            <a:r>
              <a:rPr lang="en-US" altLang="en-US" sz="3000" b="1" kern="0" dirty="0" err="1">
                <a:solidFill>
                  <a:srgbClr val="0000FF"/>
                </a:solidFill>
                <a:latin typeface="HP001 4 hàng" panose="020B0603050302020204" pitchFamily="34" charset="0"/>
                <a:cs typeface="Arial"/>
                <a:sym typeface="Arial"/>
              </a:rPr>
              <a:t>Chiếc</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đập</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lớn</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nối</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liền</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hai</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khối</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núi</a:t>
            </a:r>
            <a:endParaRPr lang="en-US" altLang="en-US" sz="3000" b="1" kern="0" dirty="0">
              <a:solidFill>
                <a:srgbClr val="0000FF"/>
              </a:solidFill>
              <a:latin typeface="HP001 4 hàng" panose="020B0603050302020204" pitchFamily="34" charset="0"/>
              <a:cs typeface="Arial"/>
              <a:sym typeface="Arial"/>
            </a:endParaRPr>
          </a:p>
          <a:p>
            <a:pPr eaLnBrk="1" fontAlgn="auto" hangingPunct="1">
              <a:lnSpc>
                <a:spcPct val="150000"/>
              </a:lnSpc>
              <a:spcBef>
                <a:spcPts val="0"/>
              </a:spcBef>
              <a:spcAft>
                <a:spcPts val="0"/>
              </a:spcAft>
              <a:buClr>
                <a:srgbClr val="000000"/>
              </a:buClr>
              <a:buFont typeface="Arial"/>
              <a:buNone/>
            </a:pPr>
            <a:r>
              <a:rPr lang="en-US" altLang="en-US" sz="3000" b="1" kern="0" dirty="0" err="1">
                <a:solidFill>
                  <a:srgbClr val="0000FF"/>
                </a:solidFill>
                <a:latin typeface="HP001 4 hàng" panose="020B0603050302020204" pitchFamily="34" charset="0"/>
                <a:cs typeface="Arial"/>
                <a:sym typeface="Arial"/>
              </a:rPr>
              <a:t>Biển</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sẽ</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nằm</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bỡ</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ngỡ</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giữa</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cao</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nguyên</a:t>
            </a:r>
            <a:endParaRPr lang="en-US" altLang="en-US" sz="3000" b="1" kern="0" dirty="0">
              <a:solidFill>
                <a:srgbClr val="0000FF"/>
              </a:solidFill>
              <a:latin typeface="HP001 4 hàng" panose="020B0603050302020204" pitchFamily="34" charset="0"/>
              <a:cs typeface="Arial"/>
              <a:sym typeface="Arial"/>
            </a:endParaRPr>
          </a:p>
          <a:p>
            <a:pPr eaLnBrk="1" fontAlgn="auto" hangingPunct="1">
              <a:lnSpc>
                <a:spcPct val="150000"/>
              </a:lnSpc>
              <a:spcBef>
                <a:spcPts val="0"/>
              </a:spcBef>
              <a:spcAft>
                <a:spcPts val="0"/>
              </a:spcAft>
              <a:buClr>
                <a:srgbClr val="000000"/>
              </a:buClr>
              <a:buFont typeface="Arial"/>
              <a:buNone/>
            </a:pPr>
            <a:r>
              <a:rPr lang="en-US" altLang="en-US" sz="3000" b="1" kern="0" dirty="0" err="1">
                <a:solidFill>
                  <a:srgbClr val="0000FF"/>
                </a:solidFill>
                <a:latin typeface="HP001 4 hàng" panose="020B0603050302020204" pitchFamily="34" charset="0"/>
                <a:cs typeface="Arial"/>
                <a:sym typeface="Arial"/>
              </a:rPr>
              <a:t>Sông</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Đà</a:t>
            </a:r>
            <a:r>
              <a:rPr lang="en-US" altLang="en-US" sz="3000" b="1" kern="0" dirty="0">
                <a:solidFill>
                  <a:srgbClr val="0000FF"/>
                </a:solidFill>
                <a:latin typeface="HP001 4 hàng" panose="020B0603050302020204" pitchFamily="34" charset="0"/>
                <a:cs typeface="Arial"/>
                <a:sym typeface="Arial"/>
              </a:rPr>
              <a:t> chia </a:t>
            </a:r>
            <a:r>
              <a:rPr lang="en-US" altLang="en-US" sz="3000" b="1" kern="0" dirty="0" err="1">
                <a:solidFill>
                  <a:srgbClr val="0000FF"/>
                </a:solidFill>
                <a:latin typeface="HP001 4 hàng" panose="020B0603050302020204" pitchFamily="34" charset="0"/>
                <a:cs typeface="Arial"/>
                <a:sym typeface="Arial"/>
              </a:rPr>
              <a:t>ánh</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sáng</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đi</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muôn</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ngả</a:t>
            </a:r>
            <a:endParaRPr lang="en-US" altLang="en-US" sz="3000" b="1" kern="0" dirty="0">
              <a:solidFill>
                <a:srgbClr val="0000FF"/>
              </a:solidFill>
              <a:latin typeface="HP001 4 hàng" panose="020B0603050302020204" pitchFamily="34" charset="0"/>
              <a:cs typeface="Arial"/>
              <a:sym typeface="Arial"/>
            </a:endParaRPr>
          </a:p>
          <a:p>
            <a:pPr eaLnBrk="1" fontAlgn="auto" hangingPunct="1">
              <a:lnSpc>
                <a:spcPct val="150000"/>
              </a:lnSpc>
              <a:spcBef>
                <a:spcPts val="0"/>
              </a:spcBef>
              <a:spcAft>
                <a:spcPts val="0"/>
              </a:spcAft>
              <a:buClr>
                <a:srgbClr val="000000"/>
              </a:buClr>
              <a:buFont typeface="Arial"/>
              <a:buNone/>
            </a:pPr>
            <a:r>
              <a:rPr lang="en-US" altLang="en-US" sz="3000" b="1" kern="0" dirty="0" err="1">
                <a:solidFill>
                  <a:srgbClr val="0000FF"/>
                </a:solidFill>
                <a:latin typeface="HP001 4 hàng" panose="020B0603050302020204" pitchFamily="34" charset="0"/>
                <a:cs typeface="Arial"/>
                <a:sym typeface="Arial"/>
              </a:rPr>
              <a:t>Từ</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công</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trình</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thủy</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điện</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lớn</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đầu</a:t>
            </a:r>
            <a:r>
              <a:rPr lang="en-US" altLang="en-US" sz="3000" b="1" kern="0" dirty="0">
                <a:solidFill>
                  <a:srgbClr val="0000FF"/>
                </a:solidFill>
                <a:latin typeface="HP001 4 hàng" panose="020B0603050302020204" pitchFamily="34" charset="0"/>
                <a:cs typeface="Arial"/>
                <a:sym typeface="Arial"/>
              </a:rPr>
              <a:t> </a:t>
            </a:r>
            <a:r>
              <a:rPr lang="en-US" altLang="en-US" sz="3000" b="1" kern="0" dirty="0" err="1">
                <a:solidFill>
                  <a:srgbClr val="0000FF"/>
                </a:solidFill>
                <a:latin typeface="HP001 4 hàng" panose="020B0603050302020204" pitchFamily="34" charset="0"/>
                <a:cs typeface="Arial"/>
                <a:sym typeface="Arial"/>
              </a:rPr>
              <a:t>tiên</a:t>
            </a:r>
            <a:r>
              <a:rPr lang="en-US" altLang="en-US" sz="3000" b="1" kern="0" dirty="0">
                <a:solidFill>
                  <a:srgbClr val="0000FF"/>
                </a:solidFill>
                <a:latin typeface="HP001 4 hàng" panose="020B0603050302020204" pitchFamily="34" charset="0"/>
                <a:cs typeface="Arial"/>
                <a:sym typeface="Arial"/>
              </a:rPr>
              <a:t>.</a:t>
            </a:r>
            <a:endParaRPr lang="en-US" altLang="en-US" sz="3000" kern="0" dirty="0">
              <a:solidFill>
                <a:srgbClr val="0000FF"/>
              </a:solidFill>
              <a:latin typeface="HP001 4 hàng" panose="020B0603050302020204" pitchFamily="34" charset="0"/>
              <a:cs typeface="Arial"/>
              <a:sym typeface="Arial"/>
            </a:endParaRPr>
          </a:p>
        </p:txBody>
      </p:sp>
      <p:cxnSp>
        <p:nvCxnSpPr>
          <p:cNvPr id="18" name="Straight Connector 4">
            <a:extLst>
              <a:ext uri="{FF2B5EF4-FFF2-40B4-BE49-F238E27FC236}">
                <a16:creationId xmlns:a16="http://schemas.microsoft.com/office/drawing/2014/main" id="{88C54AE7-1C17-4102-82C7-A69FDDCB72BB}"/>
              </a:ext>
            </a:extLst>
          </p:cNvPr>
          <p:cNvCxnSpPr/>
          <p:nvPr/>
        </p:nvCxnSpPr>
        <p:spPr>
          <a:xfrm>
            <a:off x="914400" y="209550"/>
            <a:ext cx="0" cy="4365635"/>
          </a:xfrm>
          <a:prstGeom prst="line">
            <a:avLst/>
          </a:prstGeom>
          <a:noFill/>
          <a:ln w="28575" cap="flat" cmpd="sng" algn="ctr">
            <a:solidFill>
              <a:srgbClr val="FD9E66">
                <a:shade val="95000"/>
                <a:satMod val="105000"/>
              </a:srgbClr>
            </a:solidFill>
            <a:prstDash val="solid"/>
          </a:ln>
          <a:effectLst/>
        </p:spPr>
      </p:cxnSp>
      <p:sp>
        <p:nvSpPr>
          <p:cNvPr id="22" name="Rectangle 2">
            <a:extLst>
              <a:ext uri="{FF2B5EF4-FFF2-40B4-BE49-F238E27FC236}">
                <a16:creationId xmlns:a16="http://schemas.microsoft.com/office/drawing/2014/main" id="{47E0ACB3-470B-4F37-BACD-726D4D28DB02}"/>
              </a:ext>
            </a:extLst>
          </p:cNvPr>
          <p:cNvSpPr/>
          <p:nvPr/>
        </p:nvSpPr>
        <p:spPr>
          <a:xfrm>
            <a:off x="1222334" y="541079"/>
            <a:ext cx="8276706" cy="4131900"/>
          </a:xfrm>
          <a:prstGeom prst="rect">
            <a:avLst/>
          </a:prstGeom>
        </p:spPr>
        <p:txBody>
          <a:bodyPr wrap="square">
            <a:spAutoFit/>
          </a:bodyPr>
          <a:lstStyle/>
          <a:p>
            <a:pPr eaLnBrk="1" fontAlgn="auto" hangingPunct="1">
              <a:lnSpc>
                <a:spcPct val="150000"/>
              </a:lnSpc>
              <a:spcBef>
                <a:spcPts val="0"/>
              </a:spcBef>
              <a:spcAft>
                <a:spcPts val="0"/>
              </a:spcAft>
              <a:buClr>
                <a:srgbClr val="000000"/>
              </a:buClr>
              <a:buFont typeface="Arial"/>
              <a:buNone/>
            </a:pPr>
            <a:r>
              <a:rPr lang="en-US" altLang="en-US" sz="2500" b="1" kern="0" dirty="0" err="1">
                <a:solidFill>
                  <a:srgbClr val="0000FF"/>
                </a:solidFill>
                <a:latin typeface="HP001 4 hàng" panose="020B0603050302020204" pitchFamily="34" charset="0"/>
                <a:cs typeface="Arial"/>
                <a:sym typeface="Arial"/>
              </a:rPr>
              <a:t>Lúc</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ấy</a:t>
            </a:r>
            <a:br>
              <a:rPr lang="en-US" altLang="en-US" sz="2500" b="1" kern="0" dirty="0">
                <a:solidFill>
                  <a:srgbClr val="0000FF"/>
                </a:solidFill>
                <a:latin typeface="HP001 4 hàng" panose="020B0603050302020204" pitchFamily="34" charset="0"/>
                <a:cs typeface="Arial"/>
                <a:sym typeface="Arial"/>
              </a:rPr>
            </a:br>
            <a:r>
              <a:rPr lang="en-US" altLang="en-US" sz="2500" b="1" kern="0" dirty="0" err="1">
                <a:solidFill>
                  <a:srgbClr val="0000FF"/>
                </a:solidFill>
                <a:latin typeface="HP001 4 hàng" panose="020B0603050302020204" pitchFamily="34" charset="0"/>
                <a:cs typeface="Arial"/>
                <a:sym typeface="Arial"/>
              </a:rPr>
              <a:t>Cả</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công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trường</a:t>
            </a:r>
            <a:r>
              <a:rPr lang="en-US" altLang="en-US" sz="2500" b="1" kern="0" dirty="0">
                <a:solidFill>
                  <a:srgbClr val="0000FF"/>
                </a:solidFill>
                <a:latin typeface="HP001 4 hàng" panose="020B0603050302020204" pitchFamily="34" charset="0"/>
                <a:cs typeface="Arial"/>
                <a:sym typeface="Arial"/>
              </a:rPr>
              <a:t> say </a:t>
            </a:r>
            <a:r>
              <a:rPr lang="en-US" altLang="en-US" sz="2500" b="1" kern="0" dirty="0" err="1">
                <a:solidFill>
                  <a:srgbClr val="0000FF"/>
                </a:solidFill>
                <a:latin typeface="HP001 4 hàng" panose="020B0603050302020204" pitchFamily="34" charset="0"/>
                <a:cs typeface="Arial"/>
                <a:sym typeface="Arial"/>
              </a:rPr>
              <a:t>ngủ</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cạnh</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dòng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sông</a:t>
            </a:r>
            <a:br>
              <a:rPr lang="en-US" altLang="en-US" sz="2500" b="1" kern="0" dirty="0">
                <a:solidFill>
                  <a:srgbClr val="0000FF"/>
                </a:solidFill>
                <a:latin typeface="HP001 4 hàng" panose="020B0603050302020204" pitchFamily="34" charset="0"/>
                <a:cs typeface="Arial"/>
                <a:sym typeface="Arial"/>
              </a:rPr>
            </a:br>
            <a:r>
              <a:rPr lang="en-US" altLang="en-US" sz="2500" b="1" kern="0" dirty="0" err="1">
                <a:solidFill>
                  <a:srgbClr val="0000FF"/>
                </a:solidFill>
                <a:latin typeface="HP001 4 hàng" panose="020B0603050302020204" pitchFamily="34" charset="0"/>
                <a:cs typeface="Arial"/>
                <a:sym typeface="Arial"/>
              </a:rPr>
              <a:t>Những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tháp</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khoan</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nhô</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lên</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trời</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ngẫm</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nghĩ</a:t>
            </a:r>
            <a:br>
              <a:rPr lang="en-US" altLang="en-US" sz="2500" b="1" kern="0" dirty="0">
                <a:solidFill>
                  <a:srgbClr val="0000FF"/>
                </a:solidFill>
                <a:latin typeface="HP001 4 hàng" panose="020B0603050302020204" pitchFamily="34" charset="0"/>
                <a:cs typeface="Arial"/>
                <a:sym typeface="Arial"/>
              </a:rPr>
            </a:br>
            <a:r>
              <a:rPr lang="en-US" altLang="en-US" sz="2500" b="1" kern="0" dirty="0" err="1">
                <a:solidFill>
                  <a:srgbClr val="0000FF"/>
                </a:solidFill>
                <a:latin typeface="HP001 4 hàng" panose="020B0603050302020204" pitchFamily="34" charset="0"/>
                <a:cs typeface="Arial"/>
                <a:sym typeface="Arial"/>
              </a:rPr>
              <a:t>Những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xe</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ủi</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xe</a:t>
            </a:r>
            <a:r>
              <a:rPr lang="en-US" altLang="en-US" sz="2500" b="1" kern="0" dirty="0">
                <a:solidFill>
                  <a:srgbClr val="0000FF"/>
                </a:solidFill>
                <a:latin typeface="HP001 4 hàng" panose="020B0603050302020204" pitchFamily="34" charset="0"/>
                <a:cs typeface="Arial"/>
                <a:sym typeface="Arial"/>
              </a:rPr>
              <a:t> ben </a:t>
            </a:r>
            <a:r>
              <a:rPr lang="en-US" altLang="en-US" sz="2500" b="1" kern="0" dirty="0" err="1">
                <a:solidFill>
                  <a:srgbClr val="0000FF"/>
                </a:solidFill>
                <a:latin typeface="HP001 4 hàng" panose="020B0603050302020204" pitchFamily="34" charset="0"/>
                <a:cs typeface="Arial"/>
                <a:sym typeface="Arial"/>
              </a:rPr>
              <a:t>sóng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vai</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nhau</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nằm</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nghỉ</a:t>
            </a:r>
            <a:br>
              <a:rPr lang="en-US" altLang="en-US" sz="2500" b="1" kern="0" dirty="0">
                <a:solidFill>
                  <a:srgbClr val="0000FF"/>
                </a:solidFill>
                <a:latin typeface="HP001 4 hàng" panose="020B0603050302020204" pitchFamily="34" charset="0"/>
                <a:cs typeface="Arial"/>
                <a:sym typeface="Arial"/>
              </a:rPr>
            </a:br>
            <a:r>
              <a:rPr lang="en-US" altLang="en-US" sz="2500" b="1" kern="0" dirty="0" err="1">
                <a:solidFill>
                  <a:srgbClr val="0000FF"/>
                </a:solidFill>
                <a:latin typeface="HP001 4 hàng" panose="020B0603050302020204" pitchFamily="34" charset="0"/>
                <a:cs typeface="Arial"/>
                <a:sym typeface="Arial"/>
              </a:rPr>
              <a:t>Chỉ</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còn</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tiếng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đàn</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ngân</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nga</a:t>
            </a:r>
            <a:br>
              <a:rPr lang="en-US" altLang="en-US" sz="2500" b="1" kern="0" dirty="0">
                <a:solidFill>
                  <a:srgbClr val="0000FF"/>
                </a:solidFill>
                <a:latin typeface="HP001 4 hàng" panose="020B0603050302020204" pitchFamily="34" charset="0"/>
                <a:cs typeface="Arial"/>
                <a:sym typeface="Arial"/>
              </a:rPr>
            </a:br>
            <a:r>
              <a:rPr lang="en-US" altLang="en-US" sz="2500" b="1" kern="0" dirty="0" err="1">
                <a:solidFill>
                  <a:srgbClr val="0000FF"/>
                </a:solidFill>
                <a:latin typeface="HP001 4 hàng" panose="020B0603050302020204" pitchFamily="34" charset="0"/>
                <a:cs typeface="Arial"/>
                <a:sym typeface="Arial"/>
              </a:rPr>
              <a:t>Với</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một</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dòng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trăng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lấp</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loáng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sông</a:t>
            </a:r>
            <a:r>
              <a:rPr lang="en-US" altLang="en-US" sz="2500" b="1" kern="0" dirty="0">
                <a:solidFill>
                  <a:srgbClr val="0000FF"/>
                </a:solidFill>
                <a:latin typeface="HP001 4 hàng" panose="020B0603050302020204" pitchFamily="34" charset="0"/>
                <a:cs typeface="Arial"/>
                <a:sym typeface="Arial"/>
              </a:rPr>
              <a:t> </a:t>
            </a:r>
            <a:r>
              <a:rPr lang="en-US" altLang="en-US" sz="2500" b="1" kern="0" dirty="0" err="1">
                <a:solidFill>
                  <a:srgbClr val="0000FF"/>
                </a:solidFill>
                <a:latin typeface="HP001 4 hàng" panose="020B0603050302020204" pitchFamily="34" charset="0"/>
                <a:cs typeface="Arial"/>
                <a:sym typeface="Arial"/>
              </a:rPr>
              <a:t>Đà</a:t>
            </a:r>
            <a:r>
              <a:rPr lang="en-US" altLang="en-US" sz="2500" b="1" kern="0" dirty="0">
                <a:solidFill>
                  <a:srgbClr val="0000FF"/>
                </a:solidFill>
                <a:latin typeface="HP001 4 hàng" panose="020B0603050302020204" pitchFamily="34" charset="0"/>
                <a:cs typeface="Arial"/>
                <a:sym typeface="Arial"/>
              </a:rPr>
              <a:t>.</a:t>
            </a:r>
          </a:p>
          <a:p>
            <a:pPr eaLnBrk="1" fontAlgn="auto" hangingPunct="1">
              <a:lnSpc>
                <a:spcPct val="150000"/>
              </a:lnSpc>
              <a:spcBef>
                <a:spcPts val="0"/>
              </a:spcBef>
              <a:spcAft>
                <a:spcPts val="0"/>
              </a:spcAft>
              <a:buClr>
                <a:srgbClr val="000000"/>
              </a:buClr>
              <a:buFont typeface="Arial"/>
              <a:buNone/>
            </a:pPr>
            <a:r>
              <a:rPr lang="en-US" altLang="en-US" sz="2500" b="1" kern="0" dirty="0">
                <a:solidFill>
                  <a:srgbClr val="0000FF"/>
                </a:solidFill>
                <a:latin typeface="HP001 4 hàng" panose="020B0603050302020204" pitchFamily="34" charset="0"/>
                <a:cs typeface="Arial"/>
                <a:sym typeface="Arial"/>
              </a:rPr>
              <a:t>                                             </a:t>
            </a:r>
            <a:r>
              <a:rPr lang="en-US" altLang="en-US" sz="2500" b="1" kern="0" dirty="0">
                <a:solidFill>
                  <a:schemeClr val="accent3">
                    <a:lumMod val="50000"/>
                  </a:schemeClr>
                </a:solidFill>
                <a:effectLst>
                  <a:outerShdw blurRad="38100" dist="38100" dir="2700000" algn="tl">
                    <a:srgbClr val="000000">
                      <a:alpha val="43137"/>
                    </a:srgbClr>
                  </a:outerShdw>
                </a:effectLst>
                <a:latin typeface="HP001 4 hàng" panose="020B0603050302020204" pitchFamily="34" charset="0"/>
                <a:cs typeface="Arial"/>
                <a:sym typeface="Arial"/>
              </a:rPr>
              <a:t>Quang </a:t>
            </a:r>
            <a:r>
              <a:rPr lang="en-US" altLang="en-US" sz="2500" b="1" kern="0" dirty="0" err="1">
                <a:solidFill>
                  <a:schemeClr val="accent3">
                    <a:lumMod val="50000"/>
                  </a:schemeClr>
                </a:solidFill>
                <a:effectLst>
                  <a:outerShdw blurRad="38100" dist="38100" dir="2700000" algn="tl">
                    <a:srgbClr val="000000">
                      <a:alpha val="43137"/>
                    </a:srgbClr>
                  </a:outerShdw>
                </a:effectLst>
                <a:latin typeface="HP001 4 hàng" panose="020B0603050302020204" pitchFamily="34" charset="0"/>
                <a:cs typeface="Arial"/>
                <a:sym typeface="Arial"/>
              </a:rPr>
              <a:t>Huy</a:t>
            </a:r>
            <a:endParaRPr lang="en-US" altLang="en-US" sz="2500" b="1" kern="0" dirty="0">
              <a:solidFill>
                <a:schemeClr val="accent3">
                  <a:lumMod val="50000"/>
                </a:schemeClr>
              </a:solidFill>
              <a:effectLst>
                <a:outerShdw blurRad="38100" dist="38100" dir="2700000" algn="tl">
                  <a:srgbClr val="000000">
                    <a:alpha val="43137"/>
                  </a:srgbClr>
                </a:outerShdw>
              </a:effectLst>
              <a:latin typeface="HP001 4 hàng" panose="020B0603050302020204" pitchFamily="34" charset="0"/>
              <a:cs typeface="Arial"/>
              <a:sym typeface="Arial"/>
            </a:endParaRPr>
          </a:p>
        </p:txBody>
      </p:sp>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2"/>
                                        </p:tgtEl>
                                      </p:cBhvr>
                                    </p:animEffect>
                                    <p:set>
                                      <p:cBhvr>
                                        <p:cTn id="15" dur="1" fill="hold">
                                          <p:stCondLst>
                                            <p:cond delay="499"/>
                                          </p:stCondLst>
                                        </p:cTn>
                                        <p:tgtEl>
                                          <p:spTgt spid="22"/>
                                        </p:tgtEl>
                                        <p:attrNameLst>
                                          <p:attrName>style.visibility</p:attrName>
                                        </p:attrNameLst>
                                      </p:cBhvr>
                                      <p:to>
                                        <p:strVal val="hidden"/>
                                      </p:to>
                                    </p:set>
                                  </p:childTnLst>
                                </p:cTn>
                              </p:par>
                              <p:par>
                                <p:cTn id="16" presetID="21" presetClass="entr" presetSubtype="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heel(1)">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P spid="22" grpId="0"/>
      <p:bldP spid="2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F95507A6-7074-4F1E-A032-B4BA3A24E929}"/>
              </a:ext>
            </a:extLst>
          </p:cNvPr>
          <p:cNvSpPr/>
          <p:nvPr/>
        </p:nvSpPr>
        <p:spPr>
          <a:xfrm>
            <a:off x="86046" y="39211"/>
            <a:ext cx="9057954" cy="5029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等线"/>
                <a:ea typeface="+mn-ea"/>
                <a:cs typeface="+mn-cs"/>
              </a:rPr>
              <a:t>a</a:t>
            </a:r>
          </a:p>
        </p:txBody>
      </p:sp>
      <p:pic>
        <p:nvPicPr>
          <p:cNvPr id="9" name="图片 4">
            <a:extLst>
              <a:ext uri="{FF2B5EF4-FFF2-40B4-BE49-F238E27FC236}">
                <a16:creationId xmlns:a16="http://schemas.microsoft.com/office/drawing/2014/main" id="{2106B2CC-E8E6-45E7-9AE5-52EAA9B8051C}"/>
              </a:ext>
            </a:extLst>
          </p:cNvPr>
          <p:cNvPicPr>
            <a:picLocks noChangeAspect="1"/>
          </p:cNvPicPr>
          <p:nvPr/>
        </p:nvPicPr>
        <p:blipFill rotWithShape="1">
          <a:blip r:embed="rId4">
            <a:extLst>
              <a:ext uri="{28A0092B-C50C-407E-A947-70E740481C1C}">
                <a14:useLocalDpi xmlns:a14="http://schemas.microsoft.com/office/drawing/2010/main" val="0"/>
              </a:ext>
            </a:extLst>
          </a:blip>
          <a:srcRect l="15644"/>
          <a:stretch/>
        </p:blipFill>
        <p:spPr>
          <a:xfrm>
            <a:off x="-29669" y="3310413"/>
            <a:ext cx="3221255" cy="1793876"/>
          </a:xfrm>
          <a:prstGeom prst="rect">
            <a:avLst/>
          </a:prstGeom>
        </p:spPr>
      </p:pic>
      <p:grpSp>
        <p:nvGrpSpPr>
          <p:cNvPr id="11" name="Group 6">
            <a:extLst>
              <a:ext uri="{FF2B5EF4-FFF2-40B4-BE49-F238E27FC236}">
                <a16:creationId xmlns:a16="http://schemas.microsoft.com/office/drawing/2014/main" id="{8E4EA145-54B3-4ACF-BDEB-9BDC9BA55054}"/>
              </a:ext>
            </a:extLst>
          </p:cNvPr>
          <p:cNvGrpSpPr/>
          <p:nvPr/>
        </p:nvGrpSpPr>
        <p:grpSpPr>
          <a:xfrm>
            <a:off x="2460428" y="189696"/>
            <a:ext cx="5250014" cy="1280259"/>
            <a:chOff x="2108200" y="2128214"/>
            <a:chExt cx="4648199" cy="1280259"/>
          </a:xfrm>
        </p:grpSpPr>
        <p:sp>
          <p:nvSpPr>
            <p:cNvPr id="12" name="Rectangle: Rounded Corners 5">
              <a:extLst>
                <a:ext uri="{FF2B5EF4-FFF2-40B4-BE49-F238E27FC236}">
                  <a16:creationId xmlns:a16="http://schemas.microsoft.com/office/drawing/2014/main" id="{8E42F60E-7FED-4FDC-99E9-5C63E9B75FE2}"/>
                </a:ext>
              </a:extLst>
            </p:cNvPr>
            <p:cNvSpPr/>
            <p:nvPr/>
          </p:nvSpPr>
          <p:spPr>
            <a:xfrm>
              <a:off x="2108200" y="2128214"/>
              <a:ext cx="4419600" cy="680718"/>
            </a:xfrm>
            <a:prstGeom prst="roundRect">
              <a:avLst>
                <a:gd name="adj" fmla="val 46518"/>
              </a:avLst>
            </a:prstGeom>
            <a:solidFill>
              <a:srgbClr val="FFBF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3" name="Text Box 23">
              <a:extLst>
                <a:ext uri="{FF2B5EF4-FFF2-40B4-BE49-F238E27FC236}">
                  <a16:creationId xmlns:a16="http://schemas.microsoft.com/office/drawing/2014/main" id="{76554F97-4666-4C5E-BDE1-318C66F73382}"/>
                </a:ext>
              </a:extLst>
            </p:cNvPr>
            <p:cNvSpPr txBox="1">
              <a:spLocks noChangeArrowheads="1"/>
            </p:cNvSpPr>
            <p:nvPr/>
          </p:nvSpPr>
          <p:spPr bwMode="auto">
            <a:xfrm>
              <a:off x="2200274" y="2192756"/>
              <a:ext cx="4556125"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90000"/>
                </a:lnSpc>
                <a:spcBef>
                  <a:spcPct val="20000"/>
                </a:spcBef>
                <a:spcAft>
                  <a:spcPts val="0"/>
                </a:spcAft>
                <a:buClrTx/>
                <a:buSzTx/>
                <a:buFontTx/>
                <a:buNone/>
                <a:tabLst/>
                <a:defRPr/>
              </a:pPr>
              <a:r>
                <a:rPr kumimoji="0" lang="en-US" altLang="en-US" sz="4000" b="1" i="0" u="none" strike="noStrike" kern="0" cap="none" spc="0" normalizeH="0" baseline="0" noProof="0" dirty="0">
                  <a:ln>
                    <a:noFill/>
                  </a:ln>
                  <a:solidFill>
                    <a:schemeClr val="accent3">
                      <a:lumMod val="50000"/>
                    </a:schemeClr>
                  </a:solidFill>
                  <a:effectLst/>
                  <a:uLnTx/>
                  <a:uFillTx/>
                  <a:latin typeface="UNI Chu viet tay" panose="03030302030807070C03" pitchFamily="66" charset="0"/>
                </a:rPr>
                <a:t>Bài </a:t>
              </a:r>
              <a:r>
                <a:rPr kumimoji="0" lang="en-US" altLang="en-US" sz="4000" b="1" i="0" u="none" strike="noStrike" kern="0" cap="none" spc="0" normalizeH="0" baseline="0" noProof="0" dirty="0" err="1">
                  <a:ln>
                    <a:noFill/>
                  </a:ln>
                  <a:solidFill>
                    <a:schemeClr val="accent3">
                      <a:lumMod val="50000"/>
                    </a:schemeClr>
                  </a:solidFill>
                  <a:effectLst/>
                  <a:uLnTx/>
                  <a:uFillTx/>
                  <a:latin typeface="UNI Chu viet tay" panose="03030302030807070C03" pitchFamily="66" charset="0"/>
                </a:rPr>
                <a:t>thơ</a:t>
              </a:r>
              <a:r>
                <a:rPr kumimoji="0" lang="en-US" altLang="en-US" sz="4000" b="1" i="0" u="none" strike="noStrike" kern="0" cap="none" spc="0" normalizeH="0" baseline="0" noProof="0" dirty="0">
                  <a:ln>
                    <a:noFill/>
                  </a:ln>
                  <a:solidFill>
                    <a:schemeClr val="accent3">
                      <a:lumMod val="50000"/>
                    </a:schemeClr>
                  </a:solidFill>
                  <a:effectLst/>
                  <a:uLnTx/>
                  <a:uFillTx/>
                  <a:latin typeface="UNI Chu viet tay" panose="03030302030807070C03" pitchFamily="66" charset="0"/>
                </a:rPr>
                <a:t> c</a:t>
              </a:r>
              <a:r>
                <a:rPr kumimoji="0" lang="vi-VN" altLang="en-US" sz="4000" b="1" i="0" u="none" strike="noStrike" kern="0" cap="none" spc="0" normalizeH="0" baseline="0" noProof="0" dirty="0">
                  <a:ln>
                    <a:noFill/>
                  </a:ln>
                  <a:solidFill>
                    <a:schemeClr val="accent3">
                      <a:lumMod val="50000"/>
                    </a:schemeClr>
                  </a:solidFill>
                  <a:effectLst/>
                  <a:uLnTx/>
                  <a:uFillTx/>
                  <a:latin typeface="UNI Chu viet tay" panose="03030302030807070C03" pitchFamily="66" charset="0"/>
                </a:rPr>
                <a:t>a </a:t>
              </a:r>
              <a:r>
                <a:rPr kumimoji="0" lang="vi-VN" altLang="en-US" sz="4000" b="1" i="0" u="none" strike="noStrike" kern="0" cap="none" spc="0" normalizeH="0" baseline="0" noProof="0" dirty="0" err="1">
                  <a:ln>
                    <a:noFill/>
                  </a:ln>
                  <a:solidFill>
                    <a:schemeClr val="accent3">
                      <a:lumMod val="50000"/>
                    </a:schemeClr>
                  </a:solidFill>
                  <a:effectLst/>
                  <a:uLnTx/>
                  <a:uFillTx/>
                  <a:latin typeface="UNI Chu viet tay" panose="03030302030807070C03" pitchFamily="66" charset="0"/>
                </a:rPr>
                <a:t>ngợi</a:t>
              </a:r>
              <a:r>
                <a:rPr kumimoji="0" lang="en-US" altLang="en-US" sz="4000" b="1" i="0" u="none" strike="noStrike" kern="0" cap="none" spc="0" normalizeH="0" baseline="0" noProof="0" dirty="0">
                  <a:ln>
                    <a:noFill/>
                  </a:ln>
                  <a:solidFill>
                    <a:schemeClr val="accent3">
                      <a:lumMod val="50000"/>
                    </a:schemeClr>
                  </a:solidFill>
                  <a:effectLst/>
                  <a:uLnTx/>
                  <a:uFillTx/>
                  <a:latin typeface="UNI Chu viet tay" panose="03030302030807070C03" pitchFamily="66" charset="0"/>
                </a:rPr>
                <a:t> </a:t>
              </a:r>
              <a:r>
                <a:rPr kumimoji="0" lang="en-US" altLang="en-US" sz="4000" b="1" i="0" u="none" strike="noStrike" kern="0" cap="none" spc="0" normalizeH="0" baseline="0" noProof="0" dirty="0" err="1">
                  <a:ln>
                    <a:noFill/>
                  </a:ln>
                  <a:solidFill>
                    <a:schemeClr val="accent3">
                      <a:lumMod val="50000"/>
                    </a:schemeClr>
                  </a:solidFill>
                  <a:effectLst/>
                  <a:uLnTx/>
                  <a:uFillTx/>
                  <a:latin typeface="UNI Chu viet tay" panose="03030302030807070C03" pitchFamily="66" charset="0"/>
                </a:rPr>
                <a:t>điều</a:t>
              </a:r>
              <a:r>
                <a:rPr kumimoji="0" lang="en-US" altLang="en-US" sz="4000" b="1" i="0" u="none" strike="noStrike" kern="0" cap="none" spc="0" normalizeH="0" baseline="0" noProof="0" dirty="0">
                  <a:ln>
                    <a:noFill/>
                  </a:ln>
                  <a:solidFill>
                    <a:schemeClr val="accent3">
                      <a:lumMod val="50000"/>
                    </a:schemeClr>
                  </a:solidFill>
                  <a:effectLst/>
                  <a:uLnTx/>
                  <a:uFillTx/>
                  <a:latin typeface="UNI Chu viet tay" panose="03030302030807070C03" pitchFamily="66" charset="0"/>
                </a:rPr>
                <a:t> </a:t>
              </a:r>
              <a:r>
                <a:rPr kumimoji="0" lang="en-US" altLang="en-US" sz="4000" b="1" i="0" u="none" strike="noStrike" kern="0" cap="none" spc="0" normalizeH="0" baseline="0" noProof="0" dirty="0" err="1">
                  <a:ln>
                    <a:noFill/>
                  </a:ln>
                  <a:solidFill>
                    <a:schemeClr val="accent3">
                      <a:lumMod val="50000"/>
                    </a:schemeClr>
                  </a:solidFill>
                  <a:effectLst/>
                  <a:uLnTx/>
                  <a:uFillTx/>
                  <a:latin typeface="UNI Chu viet tay" panose="03030302030807070C03" pitchFamily="66" charset="0"/>
                </a:rPr>
                <a:t>gì</a:t>
              </a:r>
              <a:r>
                <a:rPr kumimoji="0" lang="en-US" altLang="en-US" sz="4000" b="1" i="0" u="none" strike="noStrike" kern="0" cap="none" spc="0" normalizeH="0" baseline="0" noProof="0" dirty="0">
                  <a:ln>
                    <a:noFill/>
                  </a:ln>
                  <a:solidFill>
                    <a:schemeClr val="accent3">
                      <a:lumMod val="50000"/>
                    </a:schemeClr>
                  </a:solidFill>
                  <a:effectLst/>
                  <a:uLnTx/>
                  <a:uFillTx/>
                  <a:latin typeface="UNI Chu viet tay" panose="03030302030807070C03" pitchFamily="66" charset="0"/>
                </a:rPr>
                <a:t>? </a:t>
              </a:r>
              <a:endParaRPr kumimoji="0" lang="en-US" altLang="en-US" sz="4000" b="0" i="0" u="none" strike="noStrike" kern="0" cap="none" spc="0" normalizeH="0" baseline="0" noProof="0" dirty="0">
                <a:ln>
                  <a:noFill/>
                </a:ln>
                <a:solidFill>
                  <a:schemeClr val="accent3">
                    <a:lumMod val="50000"/>
                  </a:schemeClr>
                </a:solidFill>
                <a:effectLst/>
                <a:uLnTx/>
                <a:uFillTx/>
                <a:latin typeface="UNI Chu viet tay" panose="03030302030807070C03" pitchFamily="66" charset="0"/>
              </a:endParaRPr>
            </a:p>
          </p:txBody>
        </p:sp>
      </p:grpSp>
      <p:grpSp>
        <p:nvGrpSpPr>
          <p:cNvPr id="14" name="Group 3">
            <a:extLst>
              <a:ext uri="{FF2B5EF4-FFF2-40B4-BE49-F238E27FC236}">
                <a16:creationId xmlns:a16="http://schemas.microsoft.com/office/drawing/2014/main" id="{57F04A31-BAF7-4894-AD6A-A8BD8095EF17}"/>
              </a:ext>
            </a:extLst>
          </p:cNvPr>
          <p:cNvGrpSpPr/>
          <p:nvPr/>
        </p:nvGrpSpPr>
        <p:grpSpPr>
          <a:xfrm>
            <a:off x="5952416" y="898072"/>
            <a:ext cx="3330591" cy="4316521"/>
            <a:chOff x="8948702" y="2338863"/>
            <a:chExt cx="2671187" cy="4316521"/>
          </a:xfrm>
        </p:grpSpPr>
        <p:pic>
          <p:nvPicPr>
            <p:cNvPr id="16" name="图片 4">
              <a:extLst>
                <a:ext uri="{FF2B5EF4-FFF2-40B4-BE49-F238E27FC236}">
                  <a16:creationId xmlns:a16="http://schemas.microsoft.com/office/drawing/2014/main" id="{EF638B99-E47C-4EF0-B67F-0007B610DCF9}"/>
                </a:ext>
              </a:extLst>
            </p:cNvPr>
            <p:cNvPicPr>
              <a:picLocks noChangeAspect="1"/>
            </p:cNvPicPr>
            <p:nvPr/>
          </p:nvPicPr>
          <p:blipFill rotWithShape="1">
            <a:blip r:embed="rId5">
              <a:extLst>
                <a:ext uri="{28A0092B-C50C-407E-A947-70E740481C1C}">
                  <a14:useLocalDpi xmlns:a14="http://schemas.microsoft.com/office/drawing/2010/main" val="0"/>
                </a:ext>
              </a:extLst>
            </a:blip>
            <a:srcRect l="3153" t="11815" r="29347" b="4693"/>
            <a:stretch/>
          </p:blipFill>
          <p:spPr>
            <a:xfrm>
              <a:off x="8948702" y="2338863"/>
              <a:ext cx="2671187" cy="4316521"/>
            </a:xfrm>
            <a:prstGeom prst="rect">
              <a:avLst/>
            </a:prstGeom>
          </p:spPr>
        </p:pic>
        <p:sp>
          <p:nvSpPr>
            <p:cNvPr id="17" name="Oval 2">
              <a:extLst>
                <a:ext uri="{FF2B5EF4-FFF2-40B4-BE49-F238E27FC236}">
                  <a16:creationId xmlns:a16="http://schemas.microsoft.com/office/drawing/2014/main" id="{C2F6613D-87CC-4DCD-9F44-2AA7EFEA2788}"/>
                </a:ext>
              </a:extLst>
            </p:cNvPr>
            <p:cNvSpPr/>
            <p:nvPr/>
          </p:nvSpPr>
          <p:spPr>
            <a:xfrm>
              <a:off x="954955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Oval 24">
              <a:extLst>
                <a:ext uri="{FF2B5EF4-FFF2-40B4-BE49-F238E27FC236}">
                  <a16:creationId xmlns:a16="http://schemas.microsoft.com/office/drawing/2014/main" id="{94673F7B-0794-4AC7-B355-BA17D35021B6}"/>
                </a:ext>
              </a:extLst>
            </p:cNvPr>
            <p:cNvSpPr/>
            <p:nvPr/>
          </p:nvSpPr>
          <p:spPr>
            <a:xfrm>
              <a:off x="930568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21" name="Block Arc 26">
              <a:extLst>
                <a:ext uri="{FF2B5EF4-FFF2-40B4-BE49-F238E27FC236}">
                  <a16:creationId xmlns:a16="http://schemas.microsoft.com/office/drawing/2014/main" id="{ACDDB324-4F58-4BE9-A92D-EA96B835C33A}"/>
                </a:ext>
              </a:extLst>
            </p:cNvPr>
            <p:cNvSpPr/>
            <p:nvPr/>
          </p:nvSpPr>
          <p:spPr>
            <a:xfrm rot="10800000">
              <a:off x="9407509" y="3157220"/>
              <a:ext cx="96097" cy="113569"/>
            </a:xfrm>
            <a:prstGeom prst="blockArc">
              <a:avLst>
                <a:gd name="adj1" fmla="val 12553449"/>
                <a:gd name="adj2" fmla="val 19823826"/>
                <a:gd name="adj3" fmla="val 21247"/>
              </a:avLst>
            </a:prstGeom>
            <a:solidFill>
              <a:srgbClr val="DA504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sp>
        <p:nvSpPr>
          <p:cNvPr id="23" name="Text Box 24">
            <a:extLst>
              <a:ext uri="{FF2B5EF4-FFF2-40B4-BE49-F238E27FC236}">
                <a16:creationId xmlns:a16="http://schemas.microsoft.com/office/drawing/2014/main" id="{95B082DD-7F9E-4056-A7F4-2246B2D4667B}"/>
              </a:ext>
            </a:extLst>
          </p:cNvPr>
          <p:cNvSpPr txBox="1">
            <a:spLocks noChangeArrowheads="1"/>
          </p:cNvSpPr>
          <p:nvPr/>
        </p:nvSpPr>
        <p:spPr bwMode="auto">
          <a:xfrm>
            <a:off x="431644" y="909756"/>
            <a:ext cx="6954894"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fontAlgn="auto" hangingPunct="1">
              <a:spcBef>
                <a:spcPct val="50000"/>
              </a:spcBef>
              <a:spcAft>
                <a:spcPts val="0"/>
              </a:spcAft>
              <a:buFontTx/>
              <a:buNone/>
            </a:pPr>
            <a:r>
              <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Bài </a:t>
            </a:r>
            <a:r>
              <a:rPr lang="en-US"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thơ</a:t>
            </a:r>
            <a:r>
              <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ca </a:t>
            </a:r>
            <a:r>
              <a:rPr lang="en-US"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ngợi</a:t>
            </a:r>
            <a:r>
              <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cảnh</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đẹp</a:t>
            </a:r>
            <a:r>
              <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kì</a:t>
            </a:r>
            <a:r>
              <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vĩ</a:t>
            </a:r>
            <a:r>
              <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của</a:t>
            </a:r>
            <a:r>
              <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công</a:t>
            </a:r>
            <a:r>
              <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en-US"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tr</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ường</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thủy</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điện</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sông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Đà</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cùng</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với</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tiếng</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đàn</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ba-la-lai-ca trong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ánh</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trăng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và</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ước</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mơ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về</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tương lai tươi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đẹp</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khi công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trình</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hoàn</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r>
              <a:rPr lang="vi-VN" altLang="en-US" sz="3000" b="1" dirty="0" err="1">
                <a:solidFill>
                  <a:srgbClr val="001843"/>
                </a:solidFill>
                <a:latin typeface="Arial-Rounded" panose="020B0500000000000000" pitchFamily="34" charset="0"/>
                <a:ea typeface="Arial-Rounded" panose="020B0500000000000000" pitchFamily="34" charset="0"/>
                <a:cs typeface="Arial-Rounded" panose="020B0500000000000000" pitchFamily="34" charset="0"/>
              </a:rPr>
              <a:t>thành</a:t>
            </a:r>
            <a:r>
              <a:rPr lang="vi-VN"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rPr>
              <a:t>. </a:t>
            </a:r>
            <a:endParaRPr lang="en-US" altLang="en-US" sz="3000" b="1" dirty="0">
              <a:solidFill>
                <a:srgbClr val="001843"/>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50935852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23"/>
                                        </p:tgtEl>
                                        <p:attrNameLst>
                                          <p:attrName>style.visibility</p:attrName>
                                        </p:attrNameLst>
                                      </p:cBhvr>
                                      <p:to>
                                        <p:strVal val="visible"/>
                                      </p:to>
                                    </p:set>
                                    <p:anim calcmode="discrete" valueType="clr">
                                      <p:cBhvr override="childStyle">
                                        <p:cTn id="13" dur="80"/>
                                        <p:tgtEl>
                                          <p:spTgt spid="2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3"/>
                                        </p:tgtEl>
                                        <p:attrNameLst>
                                          <p:attrName>fillcolor</p:attrName>
                                        </p:attrNameLst>
                                      </p:cBhvr>
                                      <p:tavLst>
                                        <p:tav tm="0">
                                          <p:val>
                                            <p:clrVal>
                                              <a:schemeClr val="accent2"/>
                                            </p:clrVal>
                                          </p:val>
                                        </p:tav>
                                        <p:tav tm="50000">
                                          <p:val>
                                            <p:clrVal>
                                              <a:schemeClr val="hlink"/>
                                            </p:clrVal>
                                          </p:val>
                                        </p:tav>
                                      </p:tavLst>
                                    </p:anim>
                                    <p:set>
                                      <p:cBhvr>
                                        <p:cTn id="15" dur="80"/>
                                        <p:tgtEl>
                                          <p:spTgt spid="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l="-35000" b="-20000"/>
          </a:stretch>
        </a:blipFill>
        <a:effectLst/>
      </p:bgPr>
    </p:bg>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id="{F95507A6-7074-4F1E-A032-B4BA3A24E929}"/>
              </a:ext>
            </a:extLst>
          </p:cNvPr>
          <p:cNvSpPr/>
          <p:nvPr/>
        </p:nvSpPr>
        <p:spPr>
          <a:xfrm>
            <a:off x="27951" y="0"/>
            <a:ext cx="9057954" cy="502920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500" b="0" i="0" u="none" strike="noStrike" kern="1200" cap="none" spc="0" normalizeH="0" baseline="0" noProof="0" dirty="0">
                <a:ln>
                  <a:noFill/>
                </a:ln>
                <a:solidFill>
                  <a:srgbClr val="FFFFFF"/>
                </a:solidFill>
                <a:effectLst/>
                <a:uLnTx/>
                <a:uFillTx/>
                <a:latin typeface="等线"/>
                <a:ea typeface="+mn-ea"/>
                <a:cs typeface="+mn-cs"/>
              </a:rPr>
              <a:t>a</a:t>
            </a:r>
          </a:p>
        </p:txBody>
      </p:sp>
      <p:pic>
        <p:nvPicPr>
          <p:cNvPr id="9" name="图片 4">
            <a:extLst>
              <a:ext uri="{FF2B5EF4-FFF2-40B4-BE49-F238E27FC236}">
                <a16:creationId xmlns:a16="http://schemas.microsoft.com/office/drawing/2014/main" id="{2106B2CC-E8E6-45E7-9AE5-52EAA9B8051C}"/>
              </a:ext>
            </a:extLst>
          </p:cNvPr>
          <p:cNvPicPr>
            <a:picLocks noChangeAspect="1"/>
          </p:cNvPicPr>
          <p:nvPr/>
        </p:nvPicPr>
        <p:blipFill rotWithShape="1">
          <a:blip r:embed="rId4">
            <a:extLst>
              <a:ext uri="{28A0092B-C50C-407E-A947-70E740481C1C}">
                <a14:useLocalDpi xmlns:a14="http://schemas.microsoft.com/office/drawing/2010/main" val="0"/>
              </a:ext>
            </a:extLst>
          </a:blip>
          <a:srcRect l="15644"/>
          <a:stretch/>
        </p:blipFill>
        <p:spPr>
          <a:xfrm>
            <a:off x="-29669" y="3310413"/>
            <a:ext cx="3221255" cy="1793876"/>
          </a:xfrm>
          <a:prstGeom prst="rect">
            <a:avLst/>
          </a:prstGeom>
        </p:spPr>
      </p:pic>
      <p:grpSp>
        <p:nvGrpSpPr>
          <p:cNvPr id="14" name="Group 3">
            <a:extLst>
              <a:ext uri="{FF2B5EF4-FFF2-40B4-BE49-F238E27FC236}">
                <a16:creationId xmlns:a16="http://schemas.microsoft.com/office/drawing/2014/main" id="{57F04A31-BAF7-4894-AD6A-A8BD8095EF17}"/>
              </a:ext>
            </a:extLst>
          </p:cNvPr>
          <p:cNvGrpSpPr/>
          <p:nvPr/>
        </p:nvGrpSpPr>
        <p:grpSpPr>
          <a:xfrm>
            <a:off x="5952416" y="898072"/>
            <a:ext cx="3330591" cy="4316521"/>
            <a:chOff x="8948702" y="2338863"/>
            <a:chExt cx="2671187" cy="4316521"/>
          </a:xfrm>
        </p:grpSpPr>
        <p:pic>
          <p:nvPicPr>
            <p:cNvPr id="16" name="图片 4">
              <a:extLst>
                <a:ext uri="{FF2B5EF4-FFF2-40B4-BE49-F238E27FC236}">
                  <a16:creationId xmlns:a16="http://schemas.microsoft.com/office/drawing/2014/main" id="{EF638B99-E47C-4EF0-B67F-0007B610DCF9}"/>
                </a:ext>
              </a:extLst>
            </p:cNvPr>
            <p:cNvPicPr>
              <a:picLocks noChangeAspect="1"/>
            </p:cNvPicPr>
            <p:nvPr/>
          </p:nvPicPr>
          <p:blipFill rotWithShape="1">
            <a:blip r:embed="rId5">
              <a:extLst>
                <a:ext uri="{28A0092B-C50C-407E-A947-70E740481C1C}">
                  <a14:useLocalDpi xmlns:a14="http://schemas.microsoft.com/office/drawing/2010/main" val="0"/>
                </a:ext>
              </a:extLst>
            </a:blip>
            <a:srcRect l="3153" t="11815" r="29347" b="4693"/>
            <a:stretch/>
          </p:blipFill>
          <p:spPr>
            <a:xfrm>
              <a:off x="8948702" y="2338863"/>
              <a:ext cx="2671187" cy="4316521"/>
            </a:xfrm>
            <a:prstGeom prst="rect">
              <a:avLst/>
            </a:prstGeom>
          </p:spPr>
        </p:pic>
        <p:sp>
          <p:nvSpPr>
            <p:cNvPr id="17" name="Oval 2">
              <a:extLst>
                <a:ext uri="{FF2B5EF4-FFF2-40B4-BE49-F238E27FC236}">
                  <a16:creationId xmlns:a16="http://schemas.microsoft.com/office/drawing/2014/main" id="{C2F6613D-87CC-4DCD-9F44-2AA7EFEA2788}"/>
                </a:ext>
              </a:extLst>
            </p:cNvPr>
            <p:cNvSpPr/>
            <p:nvPr/>
          </p:nvSpPr>
          <p:spPr>
            <a:xfrm>
              <a:off x="954955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19" name="Oval 24">
              <a:extLst>
                <a:ext uri="{FF2B5EF4-FFF2-40B4-BE49-F238E27FC236}">
                  <a16:creationId xmlns:a16="http://schemas.microsoft.com/office/drawing/2014/main" id="{94673F7B-0794-4AC7-B355-BA17D35021B6}"/>
                </a:ext>
              </a:extLst>
            </p:cNvPr>
            <p:cNvSpPr/>
            <p:nvPr/>
          </p:nvSpPr>
          <p:spPr>
            <a:xfrm>
              <a:off x="9305683" y="3091180"/>
              <a:ext cx="55880" cy="66040"/>
            </a:xfrm>
            <a:prstGeom prst="ellipse">
              <a:avLst/>
            </a:prstGeom>
            <a:solidFill>
              <a:srgbClr val="99330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sp>
          <p:nvSpPr>
            <p:cNvPr id="21" name="Block Arc 26">
              <a:extLst>
                <a:ext uri="{FF2B5EF4-FFF2-40B4-BE49-F238E27FC236}">
                  <a16:creationId xmlns:a16="http://schemas.microsoft.com/office/drawing/2014/main" id="{ACDDB324-4F58-4BE9-A92D-EA96B835C33A}"/>
                </a:ext>
              </a:extLst>
            </p:cNvPr>
            <p:cNvSpPr/>
            <p:nvPr/>
          </p:nvSpPr>
          <p:spPr>
            <a:xfrm rot="10800000">
              <a:off x="9407509" y="3157220"/>
              <a:ext cx="96097" cy="113569"/>
            </a:xfrm>
            <a:prstGeom prst="blockArc">
              <a:avLst>
                <a:gd name="adj1" fmla="val 12553449"/>
                <a:gd name="adj2" fmla="val 19823826"/>
                <a:gd name="adj3" fmla="val 21247"/>
              </a:avLst>
            </a:prstGeom>
            <a:solidFill>
              <a:srgbClr val="DA5044"/>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等线" panose="020F0502020204030204"/>
                <a:ea typeface="+mn-ea"/>
                <a:cs typeface="+mn-cs"/>
              </a:endParaRPr>
            </a:p>
          </p:txBody>
        </p:sp>
      </p:grpSp>
      <p:sp>
        <p:nvSpPr>
          <p:cNvPr id="10" name="TextBox 11">
            <a:extLst>
              <a:ext uri="{FF2B5EF4-FFF2-40B4-BE49-F238E27FC236}">
                <a16:creationId xmlns:a16="http://schemas.microsoft.com/office/drawing/2014/main" id="{E3EC3264-4156-4503-BB27-598DB9DF8E79}"/>
              </a:ext>
            </a:extLst>
          </p:cNvPr>
          <p:cNvSpPr txBox="1">
            <a:spLocks noChangeArrowheads="1"/>
          </p:cNvSpPr>
          <p:nvPr/>
        </p:nvSpPr>
        <p:spPr bwMode="auto">
          <a:xfrm>
            <a:off x="170784" y="1316061"/>
            <a:ext cx="2819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ba</a:t>
            </a: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-la-</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lai</a:t>
            </a: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-ca</a:t>
            </a:r>
          </a:p>
        </p:txBody>
      </p:sp>
      <p:sp>
        <p:nvSpPr>
          <p:cNvPr id="11" name="TextBox 12">
            <a:extLst>
              <a:ext uri="{FF2B5EF4-FFF2-40B4-BE49-F238E27FC236}">
                <a16:creationId xmlns:a16="http://schemas.microsoft.com/office/drawing/2014/main" id="{884CCB5C-9BB2-48B0-AF96-74F97E69D0DC}"/>
              </a:ext>
            </a:extLst>
          </p:cNvPr>
          <p:cNvSpPr txBox="1">
            <a:spLocks noChangeArrowheads="1"/>
          </p:cNvSpPr>
          <p:nvPr/>
        </p:nvSpPr>
        <p:spPr bwMode="auto">
          <a:xfrm>
            <a:off x="170784" y="2190957"/>
            <a:ext cx="2819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tháp</a:t>
            </a: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khoan</a:t>
            </a:r>
            <a:endPar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3">
            <a:extLst>
              <a:ext uri="{FF2B5EF4-FFF2-40B4-BE49-F238E27FC236}">
                <a16:creationId xmlns:a16="http://schemas.microsoft.com/office/drawing/2014/main" id="{28CC668D-45D4-409C-A1FF-16413BB8F73C}"/>
              </a:ext>
            </a:extLst>
          </p:cNvPr>
          <p:cNvSpPr txBox="1">
            <a:spLocks noChangeArrowheads="1"/>
          </p:cNvSpPr>
          <p:nvPr/>
        </p:nvSpPr>
        <p:spPr bwMode="auto">
          <a:xfrm>
            <a:off x="3566865" y="1382229"/>
            <a:ext cx="27051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ngẫm</a:t>
            </a: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nghĩ</a:t>
            </a:r>
            <a:endPar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TextBox 14">
            <a:extLst>
              <a:ext uri="{FF2B5EF4-FFF2-40B4-BE49-F238E27FC236}">
                <a16:creationId xmlns:a16="http://schemas.microsoft.com/office/drawing/2014/main" id="{B01D03C9-935B-42CB-8F53-8C1F807EA988}"/>
              </a:ext>
            </a:extLst>
          </p:cNvPr>
          <p:cNvSpPr txBox="1">
            <a:spLocks noChangeArrowheads="1"/>
          </p:cNvSpPr>
          <p:nvPr/>
        </p:nvSpPr>
        <p:spPr bwMode="auto">
          <a:xfrm>
            <a:off x="3566865" y="2256279"/>
            <a:ext cx="27051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lấp</a:t>
            </a: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l</a:t>
            </a:r>
            <a:r>
              <a:rPr lang="vi-VN"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oáng</a:t>
            </a:r>
            <a:endPar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5">
            <a:extLst>
              <a:ext uri="{FF2B5EF4-FFF2-40B4-BE49-F238E27FC236}">
                <a16:creationId xmlns:a16="http://schemas.microsoft.com/office/drawing/2014/main" id="{4DC53705-6AF6-46A8-A78F-FDB7039E4F6A}"/>
              </a:ext>
            </a:extLst>
          </p:cNvPr>
          <p:cNvSpPr txBox="1">
            <a:spLocks noChangeArrowheads="1"/>
          </p:cNvSpPr>
          <p:nvPr/>
        </p:nvSpPr>
        <p:spPr bwMode="auto">
          <a:xfrm>
            <a:off x="3566865" y="3203797"/>
            <a:ext cx="27051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bỡ</a:t>
            </a: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ngỡ</a:t>
            </a:r>
            <a:endPar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TextBox 16">
            <a:extLst>
              <a:ext uri="{FF2B5EF4-FFF2-40B4-BE49-F238E27FC236}">
                <a16:creationId xmlns:a16="http://schemas.microsoft.com/office/drawing/2014/main" id="{76E24112-8399-4D6B-8F33-AC1A97D41C3E}"/>
              </a:ext>
            </a:extLst>
          </p:cNvPr>
          <p:cNvSpPr txBox="1">
            <a:spLocks noChangeArrowheads="1"/>
          </p:cNvSpPr>
          <p:nvPr/>
        </p:nvSpPr>
        <p:spPr bwMode="auto">
          <a:xfrm>
            <a:off x="3566865" y="4113263"/>
            <a:ext cx="27559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auto" hangingPunct="1">
              <a:spcBef>
                <a:spcPct val="0"/>
              </a:spcBef>
              <a:spcAft>
                <a:spcPts val="0"/>
              </a:spcAft>
              <a:buFontTx/>
              <a:buNone/>
            </a:pP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muôn</a:t>
            </a:r>
            <a:r>
              <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 </a:t>
            </a:r>
            <a:r>
              <a:rPr lang="en-US" altLang="en-US" sz="3500" b="1" dirty="0" err="1">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ngả</a:t>
            </a:r>
            <a:endParaRPr lang="en-US" altLang="en-US" sz="3500" b="1" dirty="0">
              <a:solidFill>
                <a:srgbClr val="0018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8">
            <a:extLst>
              <a:ext uri="{FF2B5EF4-FFF2-40B4-BE49-F238E27FC236}">
                <a16:creationId xmlns:a16="http://schemas.microsoft.com/office/drawing/2014/main" id="{E77FC7CB-AF3A-4DC6-A568-40FCEF0D626C}"/>
              </a:ext>
            </a:extLst>
          </p:cNvPr>
          <p:cNvGrpSpPr/>
          <p:nvPr/>
        </p:nvGrpSpPr>
        <p:grpSpPr>
          <a:xfrm>
            <a:off x="533400" y="321466"/>
            <a:ext cx="4209425" cy="725088"/>
            <a:chOff x="2685698" y="2128214"/>
            <a:chExt cx="5220329" cy="725088"/>
          </a:xfrm>
        </p:grpSpPr>
        <p:sp>
          <p:nvSpPr>
            <p:cNvPr id="22" name="Rectangle: Rounded Corners 22">
              <a:extLst>
                <a:ext uri="{FF2B5EF4-FFF2-40B4-BE49-F238E27FC236}">
                  <a16:creationId xmlns:a16="http://schemas.microsoft.com/office/drawing/2014/main" id="{E7A2E0E9-05AF-40D3-9DE6-729EDA67821F}"/>
                </a:ext>
              </a:extLst>
            </p:cNvPr>
            <p:cNvSpPr/>
            <p:nvPr/>
          </p:nvSpPr>
          <p:spPr>
            <a:xfrm>
              <a:off x="2685698" y="2128214"/>
              <a:ext cx="4819480" cy="680718"/>
            </a:xfrm>
            <a:prstGeom prst="roundRect">
              <a:avLst>
                <a:gd name="adj" fmla="val 46518"/>
              </a:avLst>
            </a:prstGeom>
            <a:solidFill>
              <a:srgbClr val="FFBF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4000" i="0" u="none" strike="noStrike" kern="0" cap="none" spc="0" normalizeH="0" baseline="0" noProof="0">
                <a:ln>
                  <a:noFill/>
                </a:ln>
                <a:solidFill>
                  <a:schemeClr val="accent3">
                    <a:lumMod val="50000"/>
                  </a:schemeClr>
                </a:solidFill>
                <a:effectLst>
                  <a:outerShdw blurRad="38100" dist="38100" dir="2700000" algn="tl">
                    <a:srgbClr val="000000">
                      <a:alpha val="43137"/>
                    </a:srgbClr>
                  </a:outerShdw>
                </a:effectLst>
                <a:uLnTx/>
                <a:uFillTx/>
                <a:latin typeface="UNI Chu viet tay" panose="03030302030807070C03" pitchFamily="66" charset="0"/>
              </a:endParaRPr>
            </a:p>
          </p:txBody>
        </p:sp>
        <p:sp>
          <p:nvSpPr>
            <p:cNvPr id="23" name="Text Box 23">
              <a:extLst>
                <a:ext uri="{FF2B5EF4-FFF2-40B4-BE49-F238E27FC236}">
                  <a16:creationId xmlns:a16="http://schemas.microsoft.com/office/drawing/2014/main" id="{DBD71062-473B-45A2-85FB-9274A998E9EB}"/>
                </a:ext>
              </a:extLst>
            </p:cNvPr>
            <p:cNvSpPr txBox="1">
              <a:spLocks noChangeArrowheads="1"/>
            </p:cNvSpPr>
            <p:nvPr/>
          </p:nvSpPr>
          <p:spPr bwMode="auto">
            <a:xfrm>
              <a:off x="2948280" y="2191582"/>
              <a:ext cx="4957747"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90000"/>
                </a:lnSpc>
                <a:spcBef>
                  <a:spcPct val="20000"/>
                </a:spcBef>
                <a:spcAft>
                  <a:spcPts val="0"/>
                </a:spcAft>
                <a:buClrTx/>
                <a:buSzTx/>
                <a:buFontTx/>
                <a:buNone/>
                <a:tabLst/>
                <a:defRPr/>
              </a:pPr>
              <a:r>
                <a:rPr kumimoji="0" lang="vi-VN" altLang="en-US" sz="4000" i="0" u="none" strike="noStrike" kern="0" cap="none" spc="0" normalizeH="0" baseline="0" noProof="0" dirty="0" err="1">
                  <a:ln>
                    <a:noFill/>
                  </a:ln>
                  <a:solidFill>
                    <a:schemeClr val="accent3">
                      <a:lumMod val="20000"/>
                      <a:lumOff val="80000"/>
                    </a:schemeClr>
                  </a:solidFill>
                  <a:effectLst>
                    <a:outerShdw blurRad="38100" dist="38100" dir="2700000" algn="tl">
                      <a:srgbClr val="000000">
                        <a:alpha val="43137"/>
                      </a:srgbClr>
                    </a:outerShdw>
                  </a:effectLst>
                  <a:uLnTx/>
                  <a:uFillTx/>
                  <a:latin typeface="UNI Chu viet tay" panose="03030302030807070C03" pitchFamily="66" charset="0"/>
                </a:rPr>
                <a:t>Luyện</a:t>
              </a:r>
              <a:r>
                <a:rPr kumimoji="0" lang="vi-VN" altLang="en-US" sz="4000" i="0" u="none" strike="noStrike" kern="0" cap="none" spc="0" normalizeH="0" baseline="0" noProof="0" dirty="0">
                  <a:ln>
                    <a:noFill/>
                  </a:ln>
                  <a:solidFill>
                    <a:schemeClr val="accent3">
                      <a:lumMod val="20000"/>
                      <a:lumOff val="80000"/>
                    </a:schemeClr>
                  </a:solidFill>
                  <a:effectLst>
                    <a:outerShdw blurRad="38100" dist="38100" dir="2700000" algn="tl">
                      <a:srgbClr val="000000">
                        <a:alpha val="43137"/>
                      </a:srgbClr>
                    </a:outerShdw>
                  </a:effectLst>
                  <a:uLnTx/>
                  <a:uFillTx/>
                  <a:latin typeface="UNI Chu viet tay" panose="03030302030807070C03" pitchFamily="66" charset="0"/>
                </a:rPr>
                <a:t> </a:t>
              </a:r>
              <a:r>
                <a:rPr kumimoji="0" lang="vi-VN" altLang="en-US" sz="4000" i="0" u="none" strike="noStrike" kern="0" cap="none" spc="0" normalizeH="0" baseline="0" noProof="0" dirty="0" err="1">
                  <a:ln>
                    <a:noFill/>
                  </a:ln>
                  <a:solidFill>
                    <a:schemeClr val="accent3">
                      <a:lumMod val="20000"/>
                      <a:lumOff val="80000"/>
                    </a:schemeClr>
                  </a:solidFill>
                  <a:effectLst>
                    <a:outerShdw blurRad="38100" dist="38100" dir="2700000" algn="tl">
                      <a:srgbClr val="000000">
                        <a:alpha val="43137"/>
                      </a:srgbClr>
                    </a:outerShdw>
                  </a:effectLst>
                  <a:uLnTx/>
                  <a:uFillTx/>
                  <a:latin typeface="UNI Chu viet tay" panose="03030302030807070C03" pitchFamily="66" charset="0"/>
                </a:rPr>
                <a:t>viết</a:t>
              </a:r>
              <a:r>
                <a:rPr kumimoji="0" lang="vi-VN" altLang="en-US" sz="4000" i="0" u="none" strike="noStrike" kern="0" cap="none" spc="0" normalizeH="0" baseline="0" noProof="0" dirty="0">
                  <a:ln>
                    <a:noFill/>
                  </a:ln>
                  <a:solidFill>
                    <a:schemeClr val="accent3">
                      <a:lumMod val="20000"/>
                      <a:lumOff val="80000"/>
                    </a:schemeClr>
                  </a:solidFill>
                  <a:effectLst>
                    <a:outerShdw blurRad="38100" dist="38100" dir="2700000" algn="tl">
                      <a:srgbClr val="000000">
                        <a:alpha val="43137"/>
                      </a:srgbClr>
                    </a:outerShdw>
                  </a:effectLst>
                  <a:uLnTx/>
                  <a:uFillTx/>
                  <a:latin typeface="UNI Chu viet tay" panose="03030302030807070C03" pitchFamily="66" charset="0"/>
                </a:rPr>
                <a:t> </a:t>
              </a:r>
              <a:r>
                <a:rPr kumimoji="0" lang="vi-VN" altLang="en-US" sz="4000" i="0" u="none" strike="noStrike" kern="0" cap="none" spc="0" normalizeH="0" baseline="0" noProof="0" dirty="0" err="1">
                  <a:ln>
                    <a:noFill/>
                  </a:ln>
                  <a:solidFill>
                    <a:schemeClr val="accent3">
                      <a:lumMod val="20000"/>
                      <a:lumOff val="80000"/>
                    </a:schemeClr>
                  </a:solidFill>
                  <a:effectLst>
                    <a:outerShdw blurRad="38100" dist="38100" dir="2700000" algn="tl">
                      <a:srgbClr val="000000">
                        <a:alpha val="43137"/>
                      </a:srgbClr>
                    </a:outerShdw>
                  </a:effectLst>
                  <a:uLnTx/>
                  <a:uFillTx/>
                  <a:latin typeface="UNI Chu viet tay" panose="03030302030807070C03" pitchFamily="66" charset="0"/>
                </a:rPr>
                <a:t>từ</a:t>
              </a:r>
              <a:r>
                <a:rPr kumimoji="0" lang="vi-VN" altLang="en-US" sz="4000" i="0" u="none" strike="noStrike" kern="0" cap="none" spc="0" normalizeH="0" baseline="0" noProof="0" dirty="0">
                  <a:ln>
                    <a:noFill/>
                  </a:ln>
                  <a:solidFill>
                    <a:schemeClr val="accent3">
                      <a:lumMod val="20000"/>
                      <a:lumOff val="80000"/>
                    </a:schemeClr>
                  </a:solidFill>
                  <a:effectLst>
                    <a:outerShdw blurRad="38100" dist="38100" dir="2700000" algn="tl">
                      <a:srgbClr val="000000">
                        <a:alpha val="43137"/>
                      </a:srgbClr>
                    </a:outerShdw>
                  </a:effectLst>
                  <a:uLnTx/>
                  <a:uFillTx/>
                  <a:latin typeface="UNI Chu viet tay" panose="03030302030807070C03" pitchFamily="66" charset="0"/>
                </a:rPr>
                <a:t> </a:t>
              </a:r>
              <a:r>
                <a:rPr kumimoji="0" lang="vi-VN" altLang="en-US" sz="4000" i="0" u="none" strike="noStrike" kern="0" cap="none" spc="0" normalizeH="0" baseline="0" noProof="0" dirty="0" err="1">
                  <a:ln>
                    <a:noFill/>
                  </a:ln>
                  <a:solidFill>
                    <a:schemeClr val="accent3">
                      <a:lumMod val="20000"/>
                      <a:lumOff val="80000"/>
                    </a:schemeClr>
                  </a:solidFill>
                  <a:effectLst>
                    <a:outerShdw blurRad="38100" dist="38100" dir="2700000" algn="tl">
                      <a:srgbClr val="000000">
                        <a:alpha val="43137"/>
                      </a:srgbClr>
                    </a:outerShdw>
                  </a:effectLst>
                  <a:uLnTx/>
                  <a:uFillTx/>
                  <a:latin typeface="UNI Chu viet tay" panose="03030302030807070C03" pitchFamily="66" charset="0"/>
                </a:rPr>
                <a:t>khó</a:t>
              </a:r>
              <a:endParaRPr kumimoji="0" lang="en-US" altLang="en-US" sz="4000" i="0" u="none" strike="noStrike" kern="0" cap="none" spc="0" normalizeH="0" baseline="0" noProof="0" dirty="0">
                <a:ln>
                  <a:noFill/>
                </a:ln>
                <a:solidFill>
                  <a:schemeClr val="accent3">
                    <a:lumMod val="20000"/>
                    <a:lumOff val="80000"/>
                  </a:schemeClr>
                </a:solidFill>
                <a:effectLst>
                  <a:outerShdw blurRad="38100" dist="38100" dir="2700000" algn="tl">
                    <a:srgbClr val="000000">
                      <a:alpha val="43137"/>
                    </a:srgbClr>
                  </a:outerShdw>
                </a:effectLst>
                <a:uLnTx/>
                <a:uFillTx/>
                <a:latin typeface="UNI Chu viet tay" panose="03030302030807070C03" pitchFamily="66" charset="0"/>
              </a:endParaRPr>
            </a:p>
          </p:txBody>
        </p:sp>
      </p:grpSp>
    </p:spTree>
    <p:extLst>
      <p:ext uri="{BB962C8B-B14F-4D97-AF65-F5344CB8AC3E}">
        <p14:creationId xmlns:p14="http://schemas.microsoft.com/office/powerpoint/2010/main" val="152352153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down)">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1" grpId="0"/>
      <p:bldP spid="12" grpId="0"/>
      <p:bldP spid="13" grpId="0"/>
      <p:bldP spid="15"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7144" y="0"/>
            <a:ext cx="9136856" cy="3028131"/>
          </a:xfrm>
          <a:prstGeom prst="rect">
            <a:avLst/>
          </a:prstGeom>
        </p:spPr>
      </p:pic>
      <p:cxnSp>
        <p:nvCxnSpPr>
          <p:cNvPr id="11" name="直接连接符 10"/>
          <p:cNvCxnSpPr/>
          <p:nvPr/>
        </p:nvCxnSpPr>
        <p:spPr>
          <a:xfrm>
            <a:off x="304800" y="403244"/>
            <a:ext cx="2038282"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398443" y="414602"/>
            <a:ext cx="2038282"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A734C5B-A7E7-490A-BB1D-8AE73D620854}"/>
              </a:ext>
            </a:extLst>
          </p:cNvPr>
          <p:cNvSpPr txBox="1">
            <a:spLocks noChangeArrowheads="1"/>
          </p:cNvSpPr>
          <p:nvPr/>
        </p:nvSpPr>
        <p:spPr bwMode="auto">
          <a:xfrm>
            <a:off x="2020118" y="126245"/>
            <a:ext cx="270071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000" b="1" u="sng" dirty="0" err="1">
                <a:solidFill>
                  <a:srgbClr val="002060"/>
                </a:solidFill>
                <a:latin typeface="SVN-Zero" panose="02040603050506020204" pitchFamily="18" charset="0"/>
                <a:cs typeface="Times New Roman" panose="02020603050405020304" pitchFamily="18" charset="0"/>
              </a:rPr>
              <a:t>Nhớ</a:t>
            </a:r>
            <a:r>
              <a:rPr lang="en-US" altLang="en-US" sz="3000" b="1" u="sng" dirty="0">
                <a:solidFill>
                  <a:srgbClr val="002060"/>
                </a:solidFill>
                <a:latin typeface="SVN-Zero" panose="02040603050506020204" pitchFamily="18" charset="0"/>
                <a:cs typeface="Times New Roman" panose="02020603050405020304" pitchFamily="18" charset="0"/>
              </a:rPr>
              <a:t> - </a:t>
            </a:r>
            <a:r>
              <a:rPr lang="en-US" altLang="en-US" sz="3000" b="1" u="sng" dirty="0" err="1">
                <a:solidFill>
                  <a:srgbClr val="002060"/>
                </a:solidFill>
                <a:latin typeface="SVN-Zero" panose="02040603050506020204" pitchFamily="18" charset="0"/>
                <a:cs typeface="Times New Roman" panose="02020603050405020304" pitchFamily="18" charset="0"/>
              </a:rPr>
              <a:t>viết</a:t>
            </a:r>
            <a:endParaRPr lang="en-US" altLang="en-US" sz="3000" b="1" u="sng" dirty="0">
              <a:solidFill>
                <a:srgbClr val="002060"/>
              </a:solidFill>
              <a:latin typeface="SVN-Zero" panose="02040603050506020204" pitchFamily="18" charset="0"/>
              <a:cs typeface="Times New Roman" panose="02020603050405020304" pitchFamily="18" charset="0"/>
            </a:endParaRPr>
          </a:p>
        </p:txBody>
      </p:sp>
      <p:sp>
        <p:nvSpPr>
          <p:cNvPr id="9" name="TextBox 6">
            <a:extLst>
              <a:ext uri="{FF2B5EF4-FFF2-40B4-BE49-F238E27FC236}">
                <a16:creationId xmlns:a16="http://schemas.microsoft.com/office/drawing/2014/main" id="{4C7EBD6B-62D7-4C76-9E77-4C1292D98911}"/>
              </a:ext>
            </a:extLst>
          </p:cNvPr>
          <p:cNvSpPr txBox="1">
            <a:spLocks noChangeArrowheads="1"/>
          </p:cNvSpPr>
          <p:nvPr/>
        </p:nvSpPr>
        <p:spPr bwMode="auto">
          <a:xfrm>
            <a:off x="0" y="680243"/>
            <a:ext cx="7179839"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3500" b="1" dirty="0" err="1">
                <a:solidFill>
                  <a:srgbClr val="7030A0"/>
                </a:solidFill>
                <a:latin typeface="#Li-N UVN Sang Song" panose="03030602030607090B05" pitchFamily="66" charset="0"/>
                <a:cs typeface="Times New Roman" panose="02020603050405020304" pitchFamily="18" charset="0"/>
              </a:rPr>
              <a:t>Tiếng</a:t>
            </a:r>
            <a:r>
              <a:rPr lang="en-US" altLang="en-US" sz="3500" b="1" dirty="0">
                <a:solidFill>
                  <a:srgbClr val="7030A0"/>
                </a:solidFill>
                <a:latin typeface="#Li-N UVN Sang Song" panose="03030602030607090B05" pitchFamily="66" charset="0"/>
                <a:cs typeface="Times New Roman" panose="02020603050405020304" pitchFamily="18" charset="0"/>
              </a:rPr>
              <a:t> </a:t>
            </a:r>
            <a:r>
              <a:rPr lang="en-US" altLang="en-US" sz="3500" b="1" dirty="0" err="1">
                <a:solidFill>
                  <a:srgbClr val="7030A0"/>
                </a:solidFill>
                <a:latin typeface="#Li-N UVN Sang Song" panose="03030602030607090B05" pitchFamily="66" charset="0"/>
                <a:cs typeface="Times New Roman" panose="02020603050405020304" pitchFamily="18" charset="0"/>
              </a:rPr>
              <a:t>đàn</a:t>
            </a:r>
            <a:r>
              <a:rPr lang="en-US" altLang="en-US" sz="3500" b="1" dirty="0">
                <a:solidFill>
                  <a:srgbClr val="7030A0"/>
                </a:solidFill>
                <a:latin typeface="#Li-N UVN Sang Song" panose="03030602030607090B05" pitchFamily="66" charset="0"/>
                <a:cs typeface="Times New Roman" panose="02020603050405020304" pitchFamily="18" charset="0"/>
              </a:rPr>
              <a:t> </a:t>
            </a:r>
            <a:r>
              <a:rPr lang="en-US" altLang="en-US" sz="3500" b="1" dirty="0" err="1">
                <a:solidFill>
                  <a:srgbClr val="7030A0"/>
                </a:solidFill>
                <a:latin typeface="#Li-N UVN Sang Song" panose="03030602030607090B05" pitchFamily="66" charset="0"/>
                <a:cs typeface="Times New Roman" panose="02020603050405020304" pitchFamily="18" charset="0"/>
              </a:rPr>
              <a:t>ba</a:t>
            </a:r>
            <a:r>
              <a:rPr lang="en-US" altLang="en-US" sz="3500" b="1" dirty="0">
                <a:solidFill>
                  <a:srgbClr val="7030A0"/>
                </a:solidFill>
                <a:latin typeface="#Li-N UVN Sang Song" panose="03030602030607090B05" pitchFamily="66" charset="0"/>
                <a:cs typeface="Times New Roman" panose="02020603050405020304" pitchFamily="18" charset="0"/>
              </a:rPr>
              <a:t>-la-</a:t>
            </a:r>
            <a:r>
              <a:rPr lang="en-US" altLang="en-US" sz="3500" b="1" dirty="0" err="1">
                <a:solidFill>
                  <a:srgbClr val="7030A0"/>
                </a:solidFill>
                <a:latin typeface="#Li-N UVN Sang Song" panose="03030602030607090B05" pitchFamily="66" charset="0"/>
                <a:cs typeface="Times New Roman" panose="02020603050405020304" pitchFamily="18" charset="0"/>
              </a:rPr>
              <a:t>lai</a:t>
            </a:r>
            <a:r>
              <a:rPr lang="en-US" altLang="en-US" sz="3500" b="1" dirty="0">
                <a:solidFill>
                  <a:srgbClr val="7030A0"/>
                </a:solidFill>
                <a:latin typeface="#Li-N UVN Sang Song" panose="03030602030607090B05" pitchFamily="66" charset="0"/>
                <a:cs typeface="Times New Roman" panose="02020603050405020304" pitchFamily="18" charset="0"/>
              </a:rPr>
              <a:t>-ca </a:t>
            </a:r>
            <a:r>
              <a:rPr lang="en-US" altLang="en-US" sz="3500" b="1" dirty="0" err="1">
                <a:solidFill>
                  <a:srgbClr val="7030A0"/>
                </a:solidFill>
                <a:latin typeface="#Li-N UVN Sang Song" panose="03030602030607090B05" pitchFamily="66" charset="0"/>
                <a:cs typeface="Times New Roman" panose="02020603050405020304" pitchFamily="18" charset="0"/>
              </a:rPr>
              <a:t>trên</a:t>
            </a:r>
            <a:r>
              <a:rPr lang="en-US" altLang="en-US" sz="3500" b="1" dirty="0">
                <a:solidFill>
                  <a:srgbClr val="7030A0"/>
                </a:solidFill>
                <a:latin typeface="#Li-N UVN Sang Song" panose="03030602030607090B05" pitchFamily="66" charset="0"/>
                <a:cs typeface="Times New Roman" panose="02020603050405020304" pitchFamily="18" charset="0"/>
              </a:rPr>
              <a:t> </a:t>
            </a:r>
            <a:r>
              <a:rPr lang="en-US" altLang="en-US" sz="3500" b="1" dirty="0" err="1">
                <a:solidFill>
                  <a:srgbClr val="7030A0"/>
                </a:solidFill>
                <a:latin typeface="#Li-N UVN Sang Song" panose="03030602030607090B05" pitchFamily="66" charset="0"/>
                <a:cs typeface="Times New Roman" panose="02020603050405020304" pitchFamily="18" charset="0"/>
              </a:rPr>
              <a:t>sông</a:t>
            </a:r>
            <a:r>
              <a:rPr lang="en-US" altLang="en-US" sz="3500" b="1" dirty="0">
                <a:solidFill>
                  <a:srgbClr val="7030A0"/>
                </a:solidFill>
                <a:latin typeface="#Li-N UVN Sang Song" panose="03030602030607090B05" pitchFamily="66" charset="0"/>
                <a:cs typeface="Times New Roman" panose="02020603050405020304" pitchFamily="18" charset="0"/>
              </a:rPr>
              <a:t> </a:t>
            </a:r>
            <a:r>
              <a:rPr lang="en-US" altLang="en-US" sz="3500" b="1" dirty="0" err="1">
                <a:solidFill>
                  <a:srgbClr val="7030A0"/>
                </a:solidFill>
                <a:latin typeface="#Li-N UVN Sang Song" panose="03030602030607090B05" pitchFamily="66" charset="0"/>
                <a:cs typeface="Times New Roman" panose="02020603050405020304" pitchFamily="18" charset="0"/>
              </a:rPr>
              <a:t>Đà</a:t>
            </a:r>
            <a:endParaRPr lang="en-US" altLang="en-US" sz="3500" b="1" dirty="0">
              <a:solidFill>
                <a:srgbClr val="7030A0"/>
              </a:solidFill>
              <a:latin typeface="#Li-N UVN Sang Song" panose="03030602030607090B05" pitchFamily="66" charset="0"/>
              <a:cs typeface="Times New Roman" panose="02020603050405020304" pitchFamily="18" charset="0"/>
            </a:endParaRPr>
          </a:p>
        </p:txBody>
      </p:sp>
      <p:pic>
        <p:nvPicPr>
          <p:cNvPr id="3" name="Hình ảnh 2">
            <a:extLst>
              <a:ext uri="{FF2B5EF4-FFF2-40B4-BE49-F238E27FC236}">
                <a16:creationId xmlns:a16="http://schemas.microsoft.com/office/drawing/2014/main" id="{34CC19C8-90CD-45E1-A0FE-CF12B6A8CECE}"/>
              </a:ext>
            </a:extLst>
          </p:cNvPr>
          <p:cNvPicPr>
            <a:picLocks noChangeAspect="1"/>
          </p:cNvPicPr>
          <p:nvPr/>
        </p:nvPicPr>
        <p:blipFill rotWithShape="1">
          <a:blip r:embed="rId5"/>
          <a:srcRect l="13113" t="11482" r="7500" b="1815"/>
          <a:stretch/>
        </p:blipFill>
        <p:spPr>
          <a:xfrm>
            <a:off x="4572000" y="1360486"/>
            <a:ext cx="4481835" cy="3689635"/>
          </a:xfrm>
          <a:prstGeom prst="rect">
            <a:avLst/>
          </a:prstGeom>
        </p:spPr>
      </p:pic>
      <p:pic>
        <p:nvPicPr>
          <p:cNvPr id="5" name="Hình ảnh 4">
            <a:extLst>
              <a:ext uri="{FF2B5EF4-FFF2-40B4-BE49-F238E27FC236}">
                <a16:creationId xmlns:a16="http://schemas.microsoft.com/office/drawing/2014/main" id="{F3D10656-7CAD-4FC7-8732-A41FAB18ED9D}"/>
              </a:ext>
            </a:extLst>
          </p:cNvPr>
          <p:cNvPicPr>
            <a:picLocks noChangeAspect="1"/>
          </p:cNvPicPr>
          <p:nvPr/>
        </p:nvPicPr>
        <p:blipFill rotWithShape="1">
          <a:blip r:embed="rId6"/>
          <a:srcRect l="22064" t="11906" r="23333" b="12117"/>
          <a:stretch/>
        </p:blipFill>
        <p:spPr>
          <a:xfrm>
            <a:off x="120310" y="1588183"/>
            <a:ext cx="4146890" cy="3269567"/>
          </a:xfrm>
          <a:prstGeom prst="rect">
            <a:avLst/>
          </a:prstGeom>
        </p:spPr>
      </p:pic>
    </p:spTree>
    <p:extLst>
      <p:ext uri="{BB962C8B-B14F-4D97-AF65-F5344CB8AC3E}">
        <p14:creationId xmlns:p14="http://schemas.microsoft.com/office/powerpoint/2010/main" val="19020876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0" y="153219"/>
            <a:ext cx="9136856" cy="3028131"/>
          </a:xfrm>
          <a:prstGeom prst="rect">
            <a:avLst/>
          </a:prstGeom>
        </p:spPr>
      </p:pic>
      <p:cxnSp>
        <p:nvCxnSpPr>
          <p:cNvPr id="11" name="直接连接符 10"/>
          <p:cNvCxnSpPr/>
          <p:nvPr/>
        </p:nvCxnSpPr>
        <p:spPr>
          <a:xfrm>
            <a:off x="1799689" y="1266046"/>
            <a:ext cx="2038282"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66901" y="1238112"/>
            <a:ext cx="2038282"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3837971" y="677323"/>
            <a:ext cx="1028930" cy="1028930"/>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000000"/>
              </a:solidFill>
              <a:effectLst/>
              <a:uLnTx/>
              <a:uFillTx/>
              <a:latin typeface="字魂105号-简雅黑" panose="00000500000000000000" charset="-122"/>
              <a:ea typeface="字魂105号-简雅黑" panose="00000500000000000000" charset="-122"/>
              <a:cs typeface="+mn-cs"/>
            </a:endParaRPr>
          </a:p>
        </p:txBody>
      </p:sp>
      <p:pic>
        <p:nvPicPr>
          <p:cNvPr id="8" name="Picture 5">
            <a:extLst>
              <a:ext uri="{FF2B5EF4-FFF2-40B4-BE49-F238E27FC236}">
                <a16:creationId xmlns:a16="http://schemas.microsoft.com/office/drawing/2014/main" id="{60910AB7-63C3-4BB5-8CD4-F339C6CFAEE8}"/>
              </a:ext>
            </a:extLst>
          </p:cNvPr>
          <p:cNvPicPr>
            <a:picLocks noChangeAspect="1"/>
          </p:cNvPicPr>
          <p:nvPr/>
        </p:nvPicPr>
        <p:blipFill>
          <a:blip r:embed="rId5"/>
          <a:stretch>
            <a:fillRect/>
          </a:stretch>
        </p:blipFill>
        <p:spPr>
          <a:xfrm>
            <a:off x="3861606" y="758871"/>
            <a:ext cx="981659" cy="942567"/>
          </a:xfrm>
          <a:prstGeom prst="rect">
            <a:avLst/>
          </a:prstGeom>
        </p:spPr>
      </p:pic>
      <p:sp>
        <p:nvSpPr>
          <p:cNvPr id="9" name="TextBox 1">
            <a:extLst>
              <a:ext uri="{FF2B5EF4-FFF2-40B4-BE49-F238E27FC236}">
                <a16:creationId xmlns:a16="http://schemas.microsoft.com/office/drawing/2014/main" id="{6570BED2-60F3-408A-B452-3277731F1A12}"/>
              </a:ext>
            </a:extLst>
          </p:cNvPr>
          <p:cNvSpPr txBox="1"/>
          <p:nvPr/>
        </p:nvSpPr>
        <p:spPr>
          <a:xfrm>
            <a:off x="838200" y="1970723"/>
            <a:ext cx="7620000" cy="1631216"/>
          </a:xfrm>
          <a:prstGeom prst="rect">
            <a:avLst/>
          </a:prstGeom>
          <a:noFill/>
        </p:spPr>
        <p:txBody>
          <a:bodyPr wrap="square" rtlCol="0">
            <a:spAutoFit/>
          </a:bodyPr>
          <a:lstStyle/>
          <a:p>
            <a:pPr algn="ctr"/>
            <a:r>
              <a:rPr lang="en-US" sz="10000" b="1" dirty="0">
                <a:solidFill>
                  <a:srgbClr val="002060"/>
                </a:solidFill>
                <a:effectLst>
                  <a:outerShdw blurRad="38100" dist="38100" dir="2700000" algn="tl">
                    <a:srgbClr val="000000">
                      <a:alpha val="43137"/>
                    </a:srgbClr>
                  </a:outerShdw>
                </a:effectLst>
                <a:latin typeface="SVN-Dancing Script" panose="02040603050506020204" pitchFamily="18" charset="0"/>
                <a:ea typeface="Cambria" panose="02040503050406030204" pitchFamily="18" charset="0"/>
              </a:rPr>
              <a:t>LUYỆN TẬP</a:t>
            </a:r>
          </a:p>
        </p:txBody>
      </p:sp>
    </p:spTree>
    <p:extLst>
      <p:ext uri="{BB962C8B-B14F-4D97-AF65-F5344CB8AC3E}">
        <p14:creationId xmlns:p14="http://schemas.microsoft.com/office/powerpoint/2010/main" val="133785556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Ballo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思源黑体 CN Bold"/>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思源黑体 CN Bold"/>
        <a:font script="Hant" typeface="新細明體"/>
        <a:font script="Arab" typeface="字魂59号-创粗黑"/>
        <a:font script="Hebr" typeface="字魂59号-创粗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59号-创粗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3001</TotalTime>
  <Words>643</Words>
  <Application>Microsoft Office PowerPoint</Application>
  <PresentationFormat>Trình chiếu Trên màn hình (16:9)</PresentationFormat>
  <Paragraphs>88</Paragraphs>
  <Slides>14</Slides>
  <Notes>11</Notes>
  <HiddenSlides>0</HiddenSlides>
  <MMClips>0</MMClips>
  <ScaleCrop>false</ScaleCrop>
  <HeadingPairs>
    <vt:vector size="6" baseType="variant">
      <vt:variant>
        <vt:lpstr>Phông được Dùng</vt:lpstr>
      </vt:variant>
      <vt:variant>
        <vt:i4>19</vt:i4>
      </vt:variant>
      <vt:variant>
        <vt:lpstr>Chủ đề</vt:lpstr>
      </vt:variant>
      <vt:variant>
        <vt:i4>3</vt:i4>
      </vt:variant>
      <vt:variant>
        <vt:lpstr>Tiêu đề Bản chiếu</vt:lpstr>
      </vt:variant>
      <vt:variant>
        <vt:i4>14</vt:i4>
      </vt:variant>
    </vt:vector>
  </HeadingPairs>
  <TitlesOfParts>
    <vt:vector size="36" baseType="lpstr">
      <vt:lpstr>UNI Chu viet tay</vt:lpstr>
      <vt:lpstr>Times New Roman</vt:lpstr>
      <vt:lpstr>字魂59号-创粗黑</vt:lpstr>
      <vt:lpstr>等线</vt:lpstr>
      <vt:lpstr>HP001 4 hàng</vt:lpstr>
      <vt:lpstr>Calibri</vt:lpstr>
      <vt:lpstr>SVN-Dancing Script</vt:lpstr>
      <vt:lpstr>Arial-Rounded</vt:lpstr>
      <vt:lpstr>SVN-Zero</vt:lpstr>
      <vt:lpstr>Arial</vt:lpstr>
      <vt:lpstr>UTM Kabel KT</vt:lpstr>
      <vt:lpstr>#Li-N UVN Banh Mi</vt:lpstr>
      <vt:lpstr>Calibri Light</vt:lpstr>
      <vt:lpstr>Cambria</vt:lpstr>
      <vt:lpstr>VNI-Times</vt:lpstr>
      <vt:lpstr>#Li-N SVN-Hole Hearted</vt:lpstr>
      <vt:lpstr>#Li-N UVN Sang Song</vt:lpstr>
      <vt:lpstr>字魂105号-简雅黑</vt:lpstr>
      <vt:lpstr>思源黑体 CN Bold</vt:lpstr>
      <vt:lpstr>Balloons</vt:lpstr>
      <vt:lpstr>Office 主题​​</vt:lpstr>
      <vt:lpstr>1_Office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 ñoaïn vaên sau: Trong khu röøng roäng meânh moâng, tieáng gioù thoåi rì raøo. Ñaâu ñoù laïi nghe tieáng nöôùc chaûy roùch raùch. Nhöõng chuù quaï voã caùnh phaønh phaïch bay ñi kieám moài. Caùc chuù chim seû hoùt líu lo. Taát caû aâm thanh nhö taïo thaønh moät baûn hoøa taáu thaät vui tai.</dc:title>
  <dc:creator>Thanh Dung</dc:creator>
  <cp:lastModifiedBy>MY</cp:lastModifiedBy>
  <cp:revision>500</cp:revision>
  <dcterms:created xsi:type="dcterms:W3CDTF">2010-02-24T10:21:40Z</dcterms:created>
  <dcterms:modified xsi:type="dcterms:W3CDTF">2023-10-28T07:21:40Z</dcterms:modified>
</cp:coreProperties>
</file>