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  <p:sldMasterId id="2147483728" r:id="rId2"/>
  </p:sldMasterIdLst>
  <p:notesMasterIdLst>
    <p:notesMasterId r:id="rId30"/>
  </p:notesMasterIdLst>
  <p:sldIdLst>
    <p:sldId id="256" r:id="rId3"/>
    <p:sldId id="311" r:id="rId4"/>
    <p:sldId id="327" r:id="rId5"/>
    <p:sldId id="303" r:id="rId6"/>
    <p:sldId id="305" r:id="rId7"/>
    <p:sldId id="304" r:id="rId8"/>
    <p:sldId id="306" r:id="rId9"/>
    <p:sldId id="307" r:id="rId10"/>
    <p:sldId id="326" r:id="rId11"/>
    <p:sldId id="312" r:id="rId12"/>
    <p:sldId id="324" r:id="rId13"/>
    <p:sldId id="318" r:id="rId14"/>
    <p:sldId id="269" r:id="rId15"/>
    <p:sldId id="288" r:id="rId16"/>
    <p:sldId id="271" r:id="rId17"/>
    <p:sldId id="313" r:id="rId18"/>
    <p:sldId id="272" r:id="rId19"/>
    <p:sldId id="273" r:id="rId20"/>
    <p:sldId id="274" r:id="rId21"/>
    <p:sldId id="314" r:id="rId22"/>
    <p:sldId id="320" r:id="rId23"/>
    <p:sldId id="319" r:id="rId24"/>
    <p:sldId id="321" r:id="rId25"/>
    <p:sldId id="322" r:id="rId26"/>
    <p:sldId id="323" r:id="rId27"/>
    <p:sldId id="325" r:id="rId28"/>
    <p:sldId id="297" r:id="rId29"/>
  </p:sldIdLst>
  <p:sldSz cx="13716000" cy="7772400"/>
  <p:notesSz cx="6858000" cy="9144000"/>
  <p:defaultTextStyle>
    <a:defPPr>
      <a:defRPr lang="en-US"/>
    </a:defPPr>
    <a:lvl1pPr marL="0" algn="l" defTabSz="1227856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13928" algn="l" defTabSz="1227856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27856" algn="l" defTabSz="1227856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41784" algn="l" defTabSz="1227856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55713" algn="l" defTabSz="1227856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69641" algn="l" defTabSz="1227856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83569" algn="l" defTabSz="1227856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97497" algn="l" defTabSz="1227856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911425" algn="l" defTabSz="1227856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2448">
          <p15:clr>
            <a:srgbClr val="A4A3A4"/>
          </p15:clr>
        </p15:guide>
        <p15:guide id="4" pos="43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4" autoAdjust="0"/>
    <p:restoredTop sz="94660"/>
  </p:normalViewPr>
  <p:slideViewPr>
    <p:cSldViewPr>
      <p:cViewPr>
        <p:scale>
          <a:sx n="28" d="100"/>
          <a:sy n="28" d="100"/>
        </p:scale>
        <p:origin x="1212" y="876"/>
      </p:cViewPr>
      <p:guideLst>
        <p:guide orient="horz" pos="2160"/>
        <p:guide pos="2880"/>
        <p:guide orient="horz" pos="2448"/>
        <p:guide pos="432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1A088B-3948-4A32-A579-B8245A4D0CFE}" type="datetimeFigureOut">
              <a:rPr lang="en-US" smtClean="0"/>
              <a:t>1/7/2022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06438" y="1143000"/>
            <a:ext cx="54451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CBC86F-FECC-4F7D-8375-71C39CCE3C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0942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4537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206305"/>
            <a:ext cx="2256235" cy="877993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7" y="206305"/>
            <a:ext cx="3833813" cy="4422352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1084298"/>
            <a:ext cx="2256235" cy="3544359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9669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3627120"/>
            <a:ext cx="4114800" cy="428202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462986"/>
            <a:ext cx="4114800" cy="310896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4055322"/>
            <a:ext cx="4114800" cy="608118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4421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9020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207505"/>
            <a:ext cx="1543050" cy="442115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207505"/>
            <a:ext cx="4514850" cy="442115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6128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42975" y="7203864"/>
            <a:ext cx="3086100" cy="41380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43425" y="7203864"/>
            <a:ext cx="4629150" cy="41380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686925" y="7203864"/>
            <a:ext cx="3086100" cy="413808"/>
          </a:xfrm>
          <a:prstGeom prst="rect">
            <a:avLst/>
          </a:prstGeom>
        </p:spPr>
        <p:txBody>
          <a:bodyPr/>
          <a:lstStyle/>
          <a:p>
            <a:fld id="{762F810F-A1B2-4F71-8ADA-2DB2A4BF3B6A}" type="slidenum">
              <a:rPr lang="en-US" altLang="en-US" smtClean="0"/>
              <a:pPr/>
              <a:t>‹#›</a:t>
            </a:fld>
            <a:endParaRPr lang="en-US" alt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FF77B9B-19E9-469F-87EB-88488330B3F8}"/>
              </a:ext>
            </a:extLst>
          </p:cNvPr>
          <p:cNvGrpSpPr/>
          <p:nvPr userDrawn="1"/>
        </p:nvGrpSpPr>
        <p:grpSpPr>
          <a:xfrm>
            <a:off x="377280" y="-304800"/>
            <a:ext cx="13159610" cy="8077200"/>
            <a:chOff x="335360" y="0"/>
            <a:chExt cx="11697431" cy="6525344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879649D-9E1C-4EC6-9C12-A2ACC6FEECC1}"/>
                </a:ext>
              </a:extLst>
            </p:cNvPr>
            <p:cNvSpPr/>
            <p:nvPr/>
          </p:nvSpPr>
          <p:spPr>
            <a:xfrm>
              <a:off x="335360" y="332656"/>
              <a:ext cx="11521280" cy="61926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pic>
          <p:nvPicPr>
            <p:cNvPr id="9" name="Graphic 8" descr="Assorted circles and squares">
              <a:extLst>
                <a:ext uri="{FF2B5EF4-FFF2-40B4-BE49-F238E27FC236}">
                  <a16:creationId xmlns:a16="http://schemas.microsoft.com/office/drawing/2014/main" id="{528D3581-FF3A-4714-8BE5-C7FE140C9F8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735149" y="0"/>
              <a:ext cx="2297642" cy="2297642"/>
            </a:xfrm>
            <a:prstGeom prst="rect">
              <a:avLst/>
            </a:prstGeom>
          </p:spPr>
        </p:pic>
        <p:pic>
          <p:nvPicPr>
            <p:cNvPr id="11" name="Picture 6">
              <a:extLst>
                <a:ext uri="{FF2B5EF4-FFF2-40B4-BE49-F238E27FC236}">
                  <a16:creationId xmlns:a16="http://schemas.microsoft.com/office/drawing/2014/main" id="{CA950A7E-56F6-4A88-B4FF-8E02B53C3FF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569824" y="246239"/>
              <a:ext cx="1639976" cy="16841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64543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09655"/>
            <a:ext cx="5829300" cy="111068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2936240"/>
            <a:ext cx="4800600" cy="132418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4164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1031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3329658"/>
            <a:ext cx="5829300" cy="1029123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2196183"/>
            <a:ext cx="5829300" cy="1133475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4760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1209041"/>
            <a:ext cx="3028950" cy="3419616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1209041"/>
            <a:ext cx="3028950" cy="3419616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978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159863"/>
            <a:ext cx="3030141" cy="483376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0" y="1643239"/>
            <a:ext cx="3030141" cy="298541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69" y="1159863"/>
            <a:ext cx="3031331" cy="483376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69" y="1643239"/>
            <a:ext cx="3031331" cy="298541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0265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8993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7.sv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12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6" Type="http://schemas.openxmlformats.org/officeDocument/2006/relationships/tags" Target="../tags/tag2.xml"/><Relationship Id="rId11" Type="http://schemas.openxmlformats.org/officeDocument/2006/relationships/image" Target="../media/image5.svg"/><Relationship Id="rId5" Type="http://schemas.openxmlformats.org/officeDocument/2006/relationships/tags" Target="../tags/tag1.xml"/><Relationship Id="rId15" Type="http://schemas.openxmlformats.org/officeDocument/2006/relationships/image" Target="../media/image9.svg"/><Relationship Id="rId10" Type="http://schemas.openxmlformats.org/officeDocument/2006/relationships/image" Target="../media/image4.png"/><Relationship Id="rId4" Type="http://schemas.openxmlformats.org/officeDocument/2006/relationships/theme" Target="../theme/theme1.xml"/><Relationship Id="rId9" Type="http://schemas.openxmlformats.org/officeDocument/2006/relationships/image" Target="../media/image3.svg"/><Relationship Id="rId14" Type="http://schemas.openxmlformats.org/officeDocument/2006/relationships/image" Target="../media/image8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tags" Target="../tags/tag3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6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tags" Target="../tags/tag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D0911EA-6F09-44FC-9A96-C5301314583D}"/>
              </a:ext>
            </a:extLst>
          </p:cNvPr>
          <p:cNvGrpSpPr/>
          <p:nvPr userDrawn="1"/>
        </p:nvGrpSpPr>
        <p:grpSpPr>
          <a:xfrm>
            <a:off x="18024" y="0"/>
            <a:ext cx="13697976" cy="8001000"/>
            <a:chOff x="18024" y="0"/>
            <a:chExt cx="13697976" cy="8001000"/>
          </a:xfrm>
        </p:grpSpPr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1FB38F9C-B78E-4373-BA2E-7A164BC27C5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>
              <a:off x="18024" y="0"/>
              <a:ext cx="13697976" cy="8001000"/>
            </a:xfrm>
            <a:prstGeom prst="rect">
              <a:avLst/>
            </a:prstGeom>
          </p:spPr>
        </p:pic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6B7D3456-973C-40AE-879B-C0360DEA52DB}"/>
                </a:ext>
              </a:extLst>
            </p:cNvPr>
            <p:cNvSpPr/>
            <p:nvPr/>
          </p:nvSpPr>
          <p:spPr>
            <a:xfrm>
              <a:off x="426862" y="324347"/>
              <a:ext cx="12874292" cy="7205638"/>
            </a:xfrm>
            <a:prstGeom prst="roundRect">
              <a:avLst/>
            </a:prstGeom>
            <a:solidFill>
              <a:schemeClr val="bg1">
                <a:alpha val="9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A17BEF37-9EB5-4DA2-B461-91CAC4D8A92D}"/>
                </a:ext>
              </a:extLst>
            </p:cNvPr>
            <p:cNvSpPr/>
            <p:nvPr/>
          </p:nvSpPr>
          <p:spPr>
            <a:xfrm>
              <a:off x="817072" y="667500"/>
              <a:ext cx="12099879" cy="6519333"/>
            </a:xfrm>
            <a:prstGeom prst="roundRect">
              <a:avLst/>
            </a:prstGeom>
            <a:noFill/>
            <a:ln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" name="Group 7">
              <a:extLst>
                <a:ext uri="{FF2B5EF4-FFF2-40B4-BE49-F238E27FC236}">
                  <a16:creationId xmlns:a16="http://schemas.microsoft.com/office/drawing/2014/main" id="{6A2A7F3A-951B-4360-915F-AC68B4797705}"/>
                </a:ext>
              </a:extLst>
            </p:cNvPr>
            <p:cNvGrpSpPr/>
            <p:nvPr/>
          </p:nvGrpSpPr>
          <p:grpSpPr>
            <a:xfrm flipH="1">
              <a:off x="11729725" y="213642"/>
              <a:ext cx="1589453" cy="1909597"/>
              <a:chOff x="0" y="0"/>
              <a:chExt cx="2829411" cy="3273594"/>
            </a:xfrm>
          </p:grpSpPr>
          <p:pic>
            <p:nvPicPr>
              <p:cNvPr id="13" name="Picture 8">
                <a:extLst>
                  <a:ext uri="{FF2B5EF4-FFF2-40B4-BE49-F238E27FC236}">
                    <a16:creationId xmlns:a16="http://schemas.microsoft.com/office/drawing/2014/main" id="{D59633FA-2D62-48C8-806E-0CC29836BB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0" y="0"/>
                <a:ext cx="2829411" cy="1749091"/>
              </a:xfrm>
              <a:prstGeom prst="rect">
                <a:avLst/>
              </a:prstGeom>
            </p:spPr>
          </p:pic>
          <p:pic>
            <p:nvPicPr>
              <p:cNvPr id="14" name="Picture 9">
                <a:extLst>
                  <a:ext uri="{FF2B5EF4-FFF2-40B4-BE49-F238E27FC236}">
                    <a16:creationId xmlns:a16="http://schemas.microsoft.com/office/drawing/2014/main" id="{978EAB8D-AB3A-44EB-8074-9869EDC2FC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27453" y="369438"/>
                <a:ext cx="2255899" cy="2255899"/>
              </a:xfrm>
              <a:prstGeom prst="rect">
                <a:avLst/>
              </a:prstGeom>
            </p:spPr>
          </p:pic>
          <p:pic>
            <p:nvPicPr>
              <p:cNvPr id="15" name="Picture 10">
                <a:extLst>
                  <a:ext uri="{FF2B5EF4-FFF2-40B4-BE49-F238E27FC236}">
                    <a16:creationId xmlns:a16="http://schemas.microsoft.com/office/drawing/2014/main" id="{39EBAF54-68AA-4990-BBAF-C2F8493BA0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560708" y="2410280"/>
                <a:ext cx="1707996" cy="863314"/>
              </a:xfrm>
              <a:prstGeom prst="rect">
                <a:avLst/>
              </a:prstGeom>
            </p:spPr>
          </p:pic>
          <p:pic>
            <p:nvPicPr>
              <p:cNvPr id="16" name="Picture 11">
                <a:extLst>
                  <a:ext uri="{FF2B5EF4-FFF2-40B4-BE49-F238E27FC236}">
                    <a16:creationId xmlns:a16="http://schemas.microsoft.com/office/drawing/2014/main" id="{20CFE7B4-6577-443C-9F17-3600F27B663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369621" y="622843"/>
                <a:ext cx="1113732" cy="919335"/>
              </a:xfrm>
              <a:prstGeom prst="rect">
                <a:avLst/>
              </a:prstGeom>
            </p:spPr>
          </p:pic>
        </p:grpSp>
      </p:grpSp>
      <p:sp>
        <p:nvSpPr>
          <p:cNvPr id="11" name="Oval 10">
            <a:extLst>
              <a:ext uri="{FF2B5EF4-FFF2-40B4-BE49-F238E27FC236}">
                <a16:creationId xmlns:a16="http://schemas.microsoft.com/office/drawing/2014/main" id="{CC290DB2-3876-487E-B5D8-55DE653841EA}"/>
              </a:ext>
            </a:extLst>
          </p:cNvPr>
          <p:cNvSpPr>
            <a:spLocks noChangeAspect="1"/>
          </p:cNvSpPr>
          <p:nvPr userDrawn="1">
            <p:custDataLst>
              <p:tags r:id="rId5"/>
            </p:custDataLst>
          </p:nvPr>
        </p:nvSpPr>
        <p:spPr>
          <a:xfrm>
            <a:off x="-2743200" y="-871996"/>
            <a:ext cx="990600" cy="990600"/>
          </a:xfrm>
          <a:prstGeom prst="ellipse">
            <a:avLst/>
          </a:prstGeom>
          <a:blipFill dpi="0" rotWithShape="0">
            <a:blip r:embed="rId16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F33F423-3FAA-4333-A922-7130CACBE2DC}"/>
              </a:ext>
            </a:extLst>
          </p:cNvPr>
          <p:cNvSpPr>
            <a:spLocks noChangeAspect="1"/>
          </p:cNvSpPr>
          <p:nvPr userDrawn="1">
            <p:custDataLst>
              <p:tags r:id="rId6"/>
            </p:custDataLst>
          </p:nvPr>
        </p:nvSpPr>
        <p:spPr>
          <a:xfrm>
            <a:off x="15773400" y="7759485"/>
            <a:ext cx="990600" cy="990600"/>
          </a:xfrm>
          <a:prstGeom prst="ellipse">
            <a:avLst/>
          </a:prstGeom>
          <a:blipFill dpi="0" rotWithShape="0">
            <a:blip r:embed="rId16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7" r:id="rId2"/>
    <p:sldLayoutId id="2147483740" r:id="rId3"/>
  </p:sldLayoutIdLst>
  <p:txStyles>
    <p:titleStyle>
      <a:lvl1pPr algn="ctr" defTabSz="1227856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60446" indent="-460446" algn="l" defTabSz="1227856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7633" indent="-383705" algn="l" defTabSz="1227856" rtl="0" eaLnBrk="1" latinLnBrk="0" hangingPunct="1">
        <a:spcBef>
          <a:spcPct val="20000"/>
        </a:spcBef>
        <a:buFont typeface="Arial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34820" indent="-306964" algn="l" defTabSz="1227856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48749" indent="-306964" algn="l" defTabSz="1227856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62677" indent="-306964" algn="l" defTabSz="1227856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76605" indent="-306964" algn="l" defTabSz="1227856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90533" indent="-306964" algn="l" defTabSz="1227856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604461" indent="-306964" algn="l" defTabSz="1227856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218389" indent="-306964" algn="l" defTabSz="1227856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2785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13928" algn="l" defTabSz="122785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27856" algn="l" defTabSz="122785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41784" algn="l" defTabSz="122785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55713" algn="l" defTabSz="122785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69641" algn="l" defTabSz="122785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83569" algn="l" defTabSz="122785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97497" algn="l" defTabSz="122785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911425" algn="l" defTabSz="122785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207504"/>
            <a:ext cx="6172200" cy="863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209041"/>
            <a:ext cx="6172200" cy="34196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4802576"/>
            <a:ext cx="1600200" cy="2758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4802576"/>
            <a:ext cx="2171700" cy="2758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4802576"/>
            <a:ext cx="1600200" cy="2758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FE55141-7BC3-4841-9A73-94D5E2E62B57}"/>
              </a:ext>
            </a:extLst>
          </p:cNvPr>
          <p:cNvGrpSpPr/>
          <p:nvPr userDrawn="1"/>
        </p:nvGrpSpPr>
        <p:grpSpPr>
          <a:xfrm>
            <a:off x="0" y="0"/>
            <a:ext cx="13817600" cy="7772400"/>
            <a:chOff x="0" y="0"/>
            <a:chExt cx="13817600" cy="7772400"/>
          </a:xfrm>
        </p:grpSpPr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DF273200-57F3-4078-89F2-7B3952BFECC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>
            <a:xfrm>
              <a:off x="0" y="0"/>
              <a:ext cx="13817600" cy="7772400"/>
            </a:xfrm>
            <a:prstGeom prst="rect">
              <a:avLst/>
            </a:prstGeom>
          </p:spPr>
        </p:pic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97102999-2191-46DB-A80E-22F1A4C65A2A}"/>
                </a:ext>
              </a:extLst>
            </p:cNvPr>
            <p:cNvSpPr/>
            <p:nvPr/>
          </p:nvSpPr>
          <p:spPr>
            <a:xfrm>
              <a:off x="545835" y="417018"/>
              <a:ext cx="12712965" cy="6974382"/>
            </a:xfrm>
            <a:prstGeom prst="roundRect">
              <a:avLst/>
            </a:prstGeom>
            <a:solidFill>
              <a:schemeClr val="bg1">
                <a:alpha val="9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406CD60A-E69D-4B81-B8F0-EF6AFBBA700E}"/>
                </a:ext>
              </a:extLst>
            </p:cNvPr>
            <p:cNvSpPr/>
            <p:nvPr/>
          </p:nvSpPr>
          <p:spPr>
            <a:xfrm>
              <a:off x="1066800" y="858214"/>
              <a:ext cx="11734800" cy="6075986"/>
            </a:xfrm>
            <a:prstGeom prst="roundRect">
              <a:avLst/>
            </a:prstGeom>
            <a:noFill/>
            <a:ln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Oval 10">
            <a:extLst>
              <a:ext uri="{FF2B5EF4-FFF2-40B4-BE49-F238E27FC236}">
                <a16:creationId xmlns:a16="http://schemas.microsoft.com/office/drawing/2014/main" id="{B6A47CEC-38F8-49C2-AB4E-AC83115C3F31}"/>
              </a:ext>
            </a:extLst>
          </p:cNvPr>
          <p:cNvSpPr>
            <a:spLocks noChangeAspect="1"/>
          </p:cNvSpPr>
          <p:nvPr userDrawn="1">
            <p:custDataLst>
              <p:tags r:id="rId13"/>
            </p:custDataLst>
          </p:nvPr>
        </p:nvSpPr>
        <p:spPr>
          <a:xfrm>
            <a:off x="-2743200" y="-871996"/>
            <a:ext cx="990600" cy="990600"/>
          </a:xfrm>
          <a:prstGeom prst="ellipse">
            <a:avLst/>
          </a:prstGeom>
          <a:blipFill dpi="0" rotWithShape="0">
            <a:blip r:embed="rId16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E3FC657-DCD7-4AA2-A3CD-3DD3BA33386F}"/>
              </a:ext>
            </a:extLst>
          </p:cNvPr>
          <p:cNvSpPr>
            <a:spLocks noChangeAspect="1"/>
          </p:cNvSpPr>
          <p:nvPr userDrawn="1">
            <p:custDataLst>
              <p:tags r:id="rId14"/>
            </p:custDataLst>
          </p:nvPr>
        </p:nvSpPr>
        <p:spPr>
          <a:xfrm>
            <a:off x="15697200" y="7277100"/>
            <a:ext cx="990600" cy="990600"/>
          </a:xfrm>
          <a:prstGeom prst="ellipse">
            <a:avLst/>
          </a:prstGeom>
          <a:blipFill dpi="0" rotWithShape="0">
            <a:blip r:embed="rId16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603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3.svg"/><Relationship Id="rId18" Type="http://schemas.openxmlformats.org/officeDocument/2006/relationships/image" Target="../media/image23.png"/><Relationship Id="rId3" Type="http://schemas.openxmlformats.org/officeDocument/2006/relationships/image" Target="../media/image16.svg"/><Relationship Id="rId7" Type="http://schemas.openxmlformats.org/officeDocument/2006/relationships/image" Target="../media/image20.svg"/><Relationship Id="rId12" Type="http://schemas.openxmlformats.org/officeDocument/2006/relationships/image" Target="../media/image2.png"/><Relationship Id="rId17" Type="http://schemas.openxmlformats.org/officeDocument/2006/relationships/image" Target="../media/image7.svg"/><Relationship Id="rId2" Type="http://schemas.openxmlformats.org/officeDocument/2006/relationships/image" Target="../media/image15.png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9.png"/><Relationship Id="rId11" Type="http://schemas.openxmlformats.org/officeDocument/2006/relationships/image" Target="../media/image9.svg"/><Relationship Id="rId5" Type="http://schemas.openxmlformats.org/officeDocument/2006/relationships/image" Target="../media/image18.svg"/><Relationship Id="rId15" Type="http://schemas.openxmlformats.org/officeDocument/2006/relationships/image" Target="../media/image5.svg"/><Relationship Id="rId10" Type="http://schemas.openxmlformats.org/officeDocument/2006/relationships/image" Target="../media/image8.png"/><Relationship Id="rId4" Type="http://schemas.openxmlformats.org/officeDocument/2006/relationships/image" Target="../media/image17.png"/><Relationship Id="rId9" Type="http://schemas.openxmlformats.org/officeDocument/2006/relationships/image" Target="../media/image22.svg"/><Relationship Id="rId1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9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8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7.svg"/><Relationship Id="rId5" Type="http://schemas.openxmlformats.org/officeDocument/2006/relationships/image" Target="../media/image66.png"/><Relationship Id="rId4" Type="http://schemas.openxmlformats.org/officeDocument/2006/relationships/image" Target="../media/image65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3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3" Type="http://schemas.openxmlformats.org/officeDocument/2006/relationships/image" Target="../media/image35.sv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5.svg"/><Relationship Id="rId7" Type="http://schemas.openxmlformats.org/officeDocument/2006/relationships/image" Target="../media/image43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2.png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5.png"/><Relationship Id="rId4" Type="http://schemas.openxmlformats.org/officeDocument/2006/relationships/image" Target="../media/image37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  <a:alpha val="7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raphic 21" descr="A collection of circles in various sizes and patterns">
            <a:extLst>
              <a:ext uri="{FF2B5EF4-FFF2-40B4-BE49-F238E27FC236}">
                <a16:creationId xmlns:a16="http://schemas.microsoft.com/office/drawing/2014/main" id="{DB1F90DA-DE7F-449A-BA36-FA2B727217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V="1">
            <a:off x="10512401" y="1512906"/>
            <a:ext cx="3818444" cy="3818444"/>
          </a:xfrm>
          <a:prstGeom prst="rect">
            <a:avLst/>
          </a:prstGeom>
        </p:spPr>
      </p:pic>
      <p:pic>
        <p:nvPicPr>
          <p:cNvPr id="19" name="Graphic 18" descr="A collection of circles in various sizes and patterns">
            <a:extLst>
              <a:ext uri="{FF2B5EF4-FFF2-40B4-BE49-F238E27FC236}">
                <a16:creationId xmlns:a16="http://schemas.microsoft.com/office/drawing/2014/main" id="{02184982-0E83-41AA-AB90-39AD40D666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422602" y="-681805"/>
            <a:ext cx="7737802" cy="7737802"/>
          </a:xfrm>
          <a:prstGeom prst="rect">
            <a:avLst/>
          </a:prstGeom>
        </p:spPr>
      </p:pic>
      <p:grpSp>
        <p:nvGrpSpPr>
          <p:cNvPr id="2" name="Group 2">
            <a:extLst>
              <a:ext uri="{FF2B5EF4-FFF2-40B4-BE49-F238E27FC236}">
                <a16:creationId xmlns:a16="http://schemas.microsoft.com/office/drawing/2014/main" id="{6324C80B-FF65-4AD6-B896-E18692BFEDAC}"/>
              </a:ext>
            </a:extLst>
          </p:cNvPr>
          <p:cNvGrpSpPr/>
          <p:nvPr/>
        </p:nvGrpSpPr>
        <p:grpSpPr>
          <a:xfrm>
            <a:off x="381000" y="4267200"/>
            <a:ext cx="2992256" cy="3218070"/>
            <a:chOff x="0" y="0"/>
            <a:chExt cx="2829411" cy="3273594"/>
          </a:xfrm>
        </p:grpSpPr>
        <p:pic>
          <p:nvPicPr>
            <p:cNvPr id="3" name="Picture 3">
              <a:extLst>
                <a:ext uri="{FF2B5EF4-FFF2-40B4-BE49-F238E27FC236}">
                  <a16:creationId xmlns:a16="http://schemas.microsoft.com/office/drawing/2014/main" id="{67377FA1-C4BC-4973-A972-70E2D6580C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2829411" cy="1749091"/>
            </a:xfrm>
            <a:prstGeom prst="rect">
              <a:avLst/>
            </a:prstGeom>
          </p:spPr>
        </p:pic>
        <p:pic>
          <p:nvPicPr>
            <p:cNvPr id="4" name="Picture 4">
              <a:extLst>
                <a:ext uri="{FF2B5EF4-FFF2-40B4-BE49-F238E27FC236}">
                  <a16:creationId xmlns:a16="http://schemas.microsoft.com/office/drawing/2014/main" id="{9569BACA-223C-49DE-9D0A-C5EA452B35F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227453" y="369438"/>
              <a:ext cx="2255899" cy="2255899"/>
            </a:xfrm>
            <a:prstGeom prst="rect">
              <a:avLst/>
            </a:prstGeom>
          </p:spPr>
        </p:pic>
        <p:pic>
          <p:nvPicPr>
            <p:cNvPr id="5" name="Picture 5">
              <a:extLst>
                <a:ext uri="{FF2B5EF4-FFF2-40B4-BE49-F238E27FC236}">
                  <a16:creationId xmlns:a16="http://schemas.microsoft.com/office/drawing/2014/main" id="{149E8194-E983-46ED-99CA-32E6E9E1539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560708" y="2410280"/>
              <a:ext cx="1707996" cy="863314"/>
            </a:xfrm>
            <a:prstGeom prst="rect">
              <a:avLst/>
            </a:prstGeom>
          </p:spPr>
        </p:pic>
        <p:pic>
          <p:nvPicPr>
            <p:cNvPr id="6" name="Picture 6">
              <a:extLst>
                <a:ext uri="{FF2B5EF4-FFF2-40B4-BE49-F238E27FC236}">
                  <a16:creationId xmlns:a16="http://schemas.microsoft.com/office/drawing/2014/main" id="{CD9852BA-4048-424F-9751-E6D6BB44FE7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1369621" y="622843"/>
              <a:ext cx="1113732" cy="919335"/>
            </a:xfrm>
            <a:prstGeom prst="rect">
              <a:avLst/>
            </a:prstGeom>
          </p:spPr>
        </p:pic>
      </p:grpSp>
      <p:grpSp>
        <p:nvGrpSpPr>
          <p:cNvPr id="7" name="Group 7">
            <a:extLst>
              <a:ext uri="{FF2B5EF4-FFF2-40B4-BE49-F238E27FC236}">
                <a16:creationId xmlns:a16="http://schemas.microsoft.com/office/drawing/2014/main" id="{206DC3F7-2A46-4228-B2C7-66B7EA09FB2A}"/>
              </a:ext>
            </a:extLst>
          </p:cNvPr>
          <p:cNvGrpSpPr/>
          <p:nvPr/>
        </p:nvGrpSpPr>
        <p:grpSpPr>
          <a:xfrm flipH="1">
            <a:off x="11201400" y="304800"/>
            <a:ext cx="2122059" cy="2455196"/>
            <a:chOff x="0" y="0"/>
            <a:chExt cx="2829411" cy="3273594"/>
          </a:xfrm>
        </p:grpSpPr>
        <p:pic>
          <p:nvPicPr>
            <p:cNvPr id="8" name="Picture 8">
              <a:extLst>
                <a:ext uri="{FF2B5EF4-FFF2-40B4-BE49-F238E27FC236}">
                  <a16:creationId xmlns:a16="http://schemas.microsoft.com/office/drawing/2014/main" id="{2DC6259E-9B6A-48D2-BDC9-4E4FA56FF55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2829411" cy="1749091"/>
            </a:xfrm>
            <a:prstGeom prst="rect">
              <a:avLst/>
            </a:prstGeom>
          </p:spPr>
        </p:pic>
        <p:pic>
          <p:nvPicPr>
            <p:cNvPr id="9" name="Picture 9">
              <a:extLst>
                <a:ext uri="{FF2B5EF4-FFF2-40B4-BE49-F238E27FC236}">
                  <a16:creationId xmlns:a16="http://schemas.microsoft.com/office/drawing/2014/main" id="{822D662B-7E48-4192-89F1-765F6E7470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227453" y="369438"/>
              <a:ext cx="2255899" cy="2255899"/>
            </a:xfrm>
            <a:prstGeom prst="rect">
              <a:avLst/>
            </a:prstGeom>
          </p:spPr>
        </p:pic>
        <p:pic>
          <p:nvPicPr>
            <p:cNvPr id="10" name="Picture 10">
              <a:extLst>
                <a:ext uri="{FF2B5EF4-FFF2-40B4-BE49-F238E27FC236}">
                  <a16:creationId xmlns:a16="http://schemas.microsoft.com/office/drawing/2014/main" id="{EFF87B53-62BA-4CB1-9AD5-C2427A651D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560708" y="2410280"/>
              <a:ext cx="1707996" cy="863314"/>
            </a:xfrm>
            <a:prstGeom prst="rect">
              <a:avLst/>
            </a:prstGeom>
          </p:spPr>
        </p:pic>
        <p:pic>
          <p:nvPicPr>
            <p:cNvPr id="11" name="Picture 11">
              <a:extLst>
                <a:ext uri="{FF2B5EF4-FFF2-40B4-BE49-F238E27FC236}">
                  <a16:creationId xmlns:a16="http://schemas.microsoft.com/office/drawing/2014/main" id="{BBBAF15B-9628-4E38-9CAE-3D76978BC5C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1369621" y="622843"/>
              <a:ext cx="1113732" cy="919335"/>
            </a:xfrm>
            <a:prstGeom prst="rect">
              <a:avLst/>
            </a:prstGeom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D031DBCB-6961-435F-8A47-0EB40DC8881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172157" y="1795314"/>
            <a:ext cx="5371686" cy="2597185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E18C8380-F622-4787-A9D5-2F1F0FCF51E6}"/>
              </a:ext>
            </a:extLst>
          </p:cNvPr>
          <p:cNvGrpSpPr/>
          <p:nvPr/>
        </p:nvGrpSpPr>
        <p:grpSpPr>
          <a:xfrm>
            <a:off x="4051426" y="3903212"/>
            <a:ext cx="5719641" cy="978573"/>
            <a:chOff x="5761143" y="5023900"/>
            <a:chExt cx="5719641" cy="978573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030170B9-A92D-4CF7-896A-04A67349CA39}"/>
                </a:ext>
              </a:extLst>
            </p:cNvPr>
            <p:cNvSpPr/>
            <p:nvPr/>
          </p:nvSpPr>
          <p:spPr>
            <a:xfrm>
              <a:off x="5761143" y="5023900"/>
              <a:ext cx="5719641" cy="978573"/>
            </a:xfrm>
            <a:custGeom>
              <a:avLst/>
              <a:gdLst>
                <a:gd name="connsiteX0" fmla="*/ 0 w 5719641"/>
                <a:gd name="connsiteY0" fmla="*/ 163099 h 978573"/>
                <a:gd name="connsiteX1" fmla="*/ 163099 w 5719641"/>
                <a:gd name="connsiteY1" fmla="*/ 0 h 978573"/>
                <a:gd name="connsiteX2" fmla="*/ 5556542 w 5719641"/>
                <a:gd name="connsiteY2" fmla="*/ 0 h 978573"/>
                <a:gd name="connsiteX3" fmla="*/ 5719641 w 5719641"/>
                <a:gd name="connsiteY3" fmla="*/ 163099 h 978573"/>
                <a:gd name="connsiteX4" fmla="*/ 5719641 w 5719641"/>
                <a:gd name="connsiteY4" fmla="*/ 815474 h 978573"/>
                <a:gd name="connsiteX5" fmla="*/ 5556542 w 5719641"/>
                <a:gd name="connsiteY5" fmla="*/ 978573 h 978573"/>
                <a:gd name="connsiteX6" fmla="*/ 163099 w 5719641"/>
                <a:gd name="connsiteY6" fmla="*/ 978573 h 978573"/>
                <a:gd name="connsiteX7" fmla="*/ 0 w 5719641"/>
                <a:gd name="connsiteY7" fmla="*/ 815474 h 978573"/>
                <a:gd name="connsiteX8" fmla="*/ 0 w 5719641"/>
                <a:gd name="connsiteY8" fmla="*/ 163099 h 978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19641" h="978573" fill="none" extrusionOk="0">
                  <a:moveTo>
                    <a:pt x="0" y="163099"/>
                  </a:moveTo>
                  <a:cubicBezTo>
                    <a:pt x="8569" y="75432"/>
                    <a:pt x="73405" y="1823"/>
                    <a:pt x="163099" y="0"/>
                  </a:cubicBezTo>
                  <a:cubicBezTo>
                    <a:pt x="2468834" y="-157808"/>
                    <a:pt x="4411134" y="-143348"/>
                    <a:pt x="5556542" y="0"/>
                  </a:cubicBezTo>
                  <a:cubicBezTo>
                    <a:pt x="5631240" y="-2807"/>
                    <a:pt x="5713333" y="69783"/>
                    <a:pt x="5719641" y="163099"/>
                  </a:cubicBezTo>
                  <a:cubicBezTo>
                    <a:pt x="5753316" y="461592"/>
                    <a:pt x="5678291" y="713396"/>
                    <a:pt x="5719641" y="815474"/>
                  </a:cubicBezTo>
                  <a:cubicBezTo>
                    <a:pt x="5713363" y="901234"/>
                    <a:pt x="5651314" y="990268"/>
                    <a:pt x="5556542" y="978573"/>
                  </a:cubicBezTo>
                  <a:cubicBezTo>
                    <a:pt x="4429032" y="869365"/>
                    <a:pt x="1672761" y="1017743"/>
                    <a:pt x="163099" y="978573"/>
                  </a:cubicBezTo>
                  <a:cubicBezTo>
                    <a:pt x="79920" y="968246"/>
                    <a:pt x="4748" y="907601"/>
                    <a:pt x="0" y="815474"/>
                  </a:cubicBezTo>
                  <a:cubicBezTo>
                    <a:pt x="-22196" y="575869"/>
                    <a:pt x="11906" y="291401"/>
                    <a:pt x="0" y="163099"/>
                  </a:cubicBezTo>
                  <a:close/>
                </a:path>
                <a:path w="5719641" h="978573" stroke="0" extrusionOk="0">
                  <a:moveTo>
                    <a:pt x="0" y="163099"/>
                  </a:moveTo>
                  <a:cubicBezTo>
                    <a:pt x="3027" y="74663"/>
                    <a:pt x="71845" y="1734"/>
                    <a:pt x="163099" y="0"/>
                  </a:cubicBezTo>
                  <a:cubicBezTo>
                    <a:pt x="733864" y="57246"/>
                    <a:pt x="4566913" y="4828"/>
                    <a:pt x="5556542" y="0"/>
                  </a:cubicBezTo>
                  <a:cubicBezTo>
                    <a:pt x="5660405" y="-3564"/>
                    <a:pt x="5714698" y="87148"/>
                    <a:pt x="5719641" y="163099"/>
                  </a:cubicBezTo>
                  <a:cubicBezTo>
                    <a:pt x="5678276" y="391404"/>
                    <a:pt x="5720231" y="506843"/>
                    <a:pt x="5719641" y="815474"/>
                  </a:cubicBezTo>
                  <a:cubicBezTo>
                    <a:pt x="5725175" y="919188"/>
                    <a:pt x="5645160" y="979981"/>
                    <a:pt x="5556542" y="978573"/>
                  </a:cubicBezTo>
                  <a:cubicBezTo>
                    <a:pt x="3306082" y="809304"/>
                    <a:pt x="2536726" y="1048482"/>
                    <a:pt x="163099" y="978573"/>
                  </a:cubicBezTo>
                  <a:cubicBezTo>
                    <a:pt x="74164" y="960865"/>
                    <a:pt x="-10411" y="915002"/>
                    <a:pt x="0" y="815474"/>
                  </a:cubicBezTo>
                  <a:cubicBezTo>
                    <a:pt x="-32072" y="503954"/>
                    <a:pt x="44216" y="331044"/>
                    <a:pt x="0" y="163099"/>
                  </a:cubicBezTo>
                  <a:close/>
                </a:path>
              </a:pathLst>
            </a:custGeom>
            <a:solidFill>
              <a:srgbClr val="FFFF00"/>
            </a:solidFill>
            <a:ln w="19050">
              <a:extLst>
                <a:ext uri="{C807C97D-BFC1-408E-A445-0C87EB9F89A2}">
                  <ask:lineSketchStyleProps xmlns:ask="http://schemas.microsoft.com/office/drawing/2018/sketchyshapes" sd="39375402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BB218D9D-C433-4A0F-B311-1D76420DE1C7}"/>
                </a:ext>
              </a:extLst>
            </p:cNvPr>
            <p:cNvSpPr/>
            <p:nvPr/>
          </p:nvSpPr>
          <p:spPr>
            <a:xfrm>
              <a:off x="6145519" y="5155438"/>
              <a:ext cx="4310796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000" b="0" cap="none" spc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Thực hiện: EDUFIVE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3.20261E-6 L 0.72986 0.014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493" y="71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8148E-6 3.26797E-7 L -0.74398 -0.0089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199" y="-44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DD08D9DB-1953-4869-AE0C-53B9817675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301277">
            <a:off x="6124128" y="837554"/>
            <a:ext cx="6247987" cy="4648200"/>
          </a:xfrm>
          <a:prstGeom prst="rect">
            <a:avLst/>
          </a:prstGeom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FD963157-4152-4041-BD1C-CD200840173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752600" y="2362200"/>
            <a:ext cx="4769005" cy="49090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A55FBF9-0B64-4501-BCBC-945B148C34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69158" y="2514600"/>
            <a:ext cx="5194242" cy="1999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573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2391F3D-8C2A-4BDC-896E-77353DCA0B8A}"/>
              </a:ext>
            </a:extLst>
          </p:cNvPr>
          <p:cNvCxnSpPr>
            <a:cxnSpLocks/>
          </p:cNvCxnSpPr>
          <p:nvPr/>
        </p:nvCxnSpPr>
        <p:spPr>
          <a:xfrm>
            <a:off x="2524654" y="4082034"/>
            <a:ext cx="6172200" cy="0"/>
          </a:xfrm>
          <a:prstGeom prst="line">
            <a:avLst/>
          </a:prstGeom>
          <a:ln w="762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3">
            <a:extLst>
              <a:ext uri="{FF2B5EF4-FFF2-40B4-BE49-F238E27FC236}">
                <a16:creationId xmlns:a16="http://schemas.microsoft.com/office/drawing/2014/main" id="{75C6CF4F-F4C4-419E-9544-33D15F2EFF71}"/>
              </a:ext>
            </a:extLst>
          </p:cNvPr>
          <p:cNvGrpSpPr/>
          <p:nvPr/>
        </p:nvGrpSpPr>
        <p:grpSpPr>
          <a:xfrm>
            <a:off x="1303851" y="1600200"/>
            <a:ext cx="2441605" cy="2546312"/>
            <a:chOff x="1226534" y="2590800"/>
            <a:chExt cx="2118931" cy="2209800"/>
          </a:xfrm>
        </p:grpSpPr>
        <p:pic>
          <p:nvPicPr>
            <p:cNvPr id="2" name="Picture 7">
              <a:extLst>
                <a:ext uri="{FF2B5EF4-FFF2-40B4-BE49-F238E27FC236}">
                  <a16:creationId xmlns:a16="http://schemas.microsoft.com/office/drawing/2014/main" id="{8E77FAC0-DCDC-43DC-A8DB-93601209C2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26534" y="2590800"/>
              <a:ext cx="2118931" cy="2118931"/>
            </a:xfrm>
            <a:prstGeom prst="rect">
              <a:avLst/>
            </a:prstGeom>
          </p:spPr>
        </p:pic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FE2A688B-DD18-490A-8FDA-F33659C96DA5}"/>
                </a:ext>
              </a:extLst>
            </p:cNvPr>
            <p:cNvSpPr/>
            <p:nvPr/>
          </p:nvSpPr>
          <p:spPr>
            <a:xfrm>
              <a:off x="2209800" y="4648200"/>
              <a:ext cx="152400" cy="15240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9F4B9743-37C3-4583-B232-0659A27B4725}"/>
              </a:ext>
            </a:extLst>
          </p:cNvPr>
          <p:cNvSpPr/>
          <p:nvPr/>
        </p:nvSpPr>
        <p:spPr>
          <a:xfrm>
            <a:off x="2222327" y="4158234"/>
            <a:ext cx="6046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449393E-6C58-4BA8-AC93-391E2F708693}"/>
              </a:ext>
            </a:extLst>
          </p:cNvPr>
          <p:cNvSpPr/>
          <p:nvPr/>
        </p:nvSpPr>
        <p:spPr>
          <a:xfrm>
            <a:off x="8410557" y="4158234"/>
            <a:ext cx="5725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</a:t>
            </a:r>
          </a:p>
        </p:txBody>
      </p:sp>
      <p:sp>
        <p:nvSpPr>
          <p:cNvPr id="10" name="Line 261">
            <a:extLst>
              <a:ext uri="{FF2B5EF4-FFF2-40B4-BE49-F238E27FC236}">
                <a16:creationId xmlns:a16="http://schemas.microsoft.com/office/drawing/2014/main" id="{4E4F69D2-3563-40F2-80BB-B7DFC821A93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295399" y="2847272"/>
            <a:ext cx="1208637" cy="116975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</p:spPr>
        <p:txBody>
          <a:bodyPr lIns="122786" tIns="61393" rIns="122786" bIns="61393"/>
          <a:lstStyle/>
          <a:p>
            <a:endParaRPr lang="en-US"/>
          </a:p>
        </p:txBody>
      </p:sp>
      <p:sp>
        <p:nvSpPr>
          <p:cNvPr id="11" name="Text Box 262">
            <a:extLst>
              <a:ext uri="{FF2B5EF4-FFF2-40B4-BE49-F238E27FC236}">
                <a16:creationId xmlns:a16="http://schemas.microsoft.com/office/drawing/2014/main" id="{6DF384C5-14CD-4AA5-9B6A-1203382249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6621" y="2377118"/>
            <a:ext cx="1143000" cy="493317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/>
        </p:spPr>
        <p:txBody>
          <a:bodyPr lIns="122786" tIns="61393" rIns="122786" bIns="61393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2cm</a:t>
            </a:r>
          </a:p>
        </p:txBody>
      </p:sp>
      <p:sp>
        <p:nvSpPr>
          <p:cNvPr id="13" name="Line 42">
            <a:extLst>
              <a:ext uri="{FF2B5EF4-FFF2-40B4-BE49-F238E27FC236}">
                <a16:creationId xmlns:a16="http://schemas.microsoft.com/office/drawing/2014/main" id="{466AF27E-C3F3-4C7C-80B3-79573EB64C1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696852" y="4041805"/>
            <a:ext cx="1" cy="1878588"/>
          </a:xfrm>
          <a:prstGeom prst="line">
            <a:avLst/>
          </a:prstGeom>
          <a:noFill/>
          <a:ln w="22225">
            <a:solidFill>
              <a:srgbClr val="FF6600"/>
            </a:solidFill>
            <a:prstDash val="dash"/>
            <a:round/>
            <a:headEnd/>
            <a:tailEnd/>
          </a:ln>
          <a:effectLst/>
        </p:spPr>
        <p:txBody>
          <a:bodyPr lIns="122786" tIns="61393" rIns="122786" bIns="61393"/>
          <a:lstStyle/>
          <a:p>
            <a:endParaRPr lang="en-US"/>
          </a:p>
        </p:txBody>
      </p:sp>
      <p:sp>
        <p:nvSpPr>
          <p:cNvPr id="14" name="Line 43">
            <a:extLst>
              <a:ext uri="{FF2B5EF4-FFF2-40B4-BE49-F238E27FC236}">
                <a16:creationId xmlns:a16="http://schemas.microsoft.com/office/drawing/2014/main" id="{8BFEF1B6-D6D6-46B3-90C6-9E11E60DD9C1}"/>
              </a:ext>
            </a:extLst>
          </p:cNvPr>
          <p:cNvSpPr>
            <a:spLocks noChangeShapeType="1"/>
          </p:cNvSpPr>
          <p:nvPr/>
        </p:nvSpPr>
        <p:spPr bwMode="auto">
          <a:xfrm>
            <a:off x="2514600" y="4188301"/>
            <a:ext cx="0" cy="1650512"/>
          </a:xfrm>
          <a:prstGeom prst="line">
            <a:avLst/>
          </a:prstGeom>
          <a:noFill/>
          <a:ln w="22225">
            <a:solidFill>
              <a:srgbClr val="FF6600"/>
            </a:solidFill>
            <a:prstDash val="dash"/>
            <a:round/>
            <a:headEnd/>
            <a:tailEnd/>
          </a:ln>
          <a:effectLst/>
        </p:spPr>
        <p:txBody>
          <a:bodyPr lIns="122786" tIns="61393" rIns="122786" bIns="61393"/>
          <a:lstStyle/>
          <a:p>
            <a:endParaRPr lang="en-US"/>
          </a:p>
        </p:txBody>
      </p:sp>
      <p:sp>
        <p:nvSpPr>
          <p:cNvPr id="15" name="Line 44">
            <a:extLst>
              <a:ext uri="{FF2B5EF4-FFF2-40B4-BE49-F238E27FC236}">
                <a16:creationId xmlns:a16="http://schemas.microsoft.com/office/drawing/2014/main" id="{485C3398-FD8A-4A3D-9E79-681C06FE9B6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426798" y="5838813"/>
            <a:ext cx="6260002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lg"/>
            <a:tailEnd type="triangle" w="med" len="lg"/>
          </a:ln>
          <a:effectLst/>
        </p:spPr>
        <p:txBody>
          <a:bodyPr lIns="122786" tIns="61393" rIns="122786" bIns="61393"/>
          <a:lstStyle/>
          <a:p>
            <a:endParaRPr lang="en-US"/>
          </a:p>
        </p:txBody>
      </p:sp>
      <p:sp>
        <p:nvSpPr>
          <p:cNvPr id="20" name="Text Box 27">
            <a:extLst>
              <a:ext uri="{FF2B5EF4-FFF2-40B4-BE49-F238E27FC236}">
                <a16:creationId xmlns:a16="http://schemas.microsoft.com/office/drawing/2014/main" id="{0B222730-3C0C-4716-8A31-0408837562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29947" y="4853054"/>
            <a:ext cx="7761800" cy="985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122786" tIns="61393" rIns="122786" bIns="61393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 đường </a:t>
            </a:r>
            <a:r>
              <a:rPr lang="en-US" sz="2800" err="1"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 bán kính 2cm </a:t>
            </a:r>
          </a:p>
          <a:p>
            <a:pPr algn="ctr"/>
            <a:r>
              <a:rPr lang="en-US" sz="2800">
                <a:latin typeface="Times New Roman" pitchFamily="18" charset="0"/>
                <a:cs typeface="Times New Roman" pitchFamily="18" charset="0"/>
              </a:rPr>
              <a:t>chính là độ dài của đoạn thẳng AB.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 Box 27">
            <a:extLst>
              <a:ext uri="{FF2B5EF4-FFF2-40B4-BE49-F238E27FC236}">
                <a16:creationId xmlns:a16="http://schemas.microsoft.com/office/drawing/2014/main" id="{976AD1AE-579A-45A1-A2A9-0A9404CA28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8958" y="6257070"/>
            <a:ext cx="10978083" cy="67798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122786" tIns="61393" rIns="122786" bIns="61393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vi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40440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4.57516E-7 L 0.46146 4.57516E-7 " pathEditMode="relative" rAng="0" ptsTypes="AA">
                                      <p:cBhvr>
                                        <p:cTn id="21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67" y="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0" grpId="0" animBg="1"/>
      <p:bldP spid="11" grpId="0"/>
      <p:bldP spid="13" grpId="0" animBg="1"/>
      <p:bldP spid="14" grpId="0" animBg="1"/>
      <p:bldP spid="15" grpId="0" animBg="1"/>
      <p:bldP spid="20" grpId="0"/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2391F3D-8C2A-4BDC-896E-77353DCA0B8A}"/>
              </a:ext>
            </a:extLst>
          </p:cNvPr>
          <p:cNvCxnSpPr>
            <a:cxnSpLocks/>
          </p:cNvCxnSpPr>
          <p:nvPr/>
        </p:nvCxnSpPr>
        <p:spPr>
          <a:xfrm>
            <a:off x="2624536" y="5134456"/>
            <a:ext cx="6172200" cy="0"/>
          </a:xfrm>
          <a:prstGeom prst="line">
            <a:avLst/>
          </a:prstGeom>
          <a:ln w="762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3">
            <a:extLst>
              <a:ext uri="{FF2B5EF4-FFF2-40B4-BE49-F238E27FC236}">
                <a16:creationId xmlns:a16="http://schemas.microsoft.com/office/drawing/2014/main" id="{75C6CF4F-F4C4-419E-9544-33D15F2EFF71}"/>
              </a:ext>
            </a:extLst>
          </p:cNvPr>
          <p:cNvGrpSpPr/>
          <p:nvPr/>
        </p:nvGrpSpPr>
        <p:grpSpPr>
          <a:xfrm>
            <a:off x="7575932" y="2672515"/>
            <a:ext cx="2441605" cy="2546312"/>
            <a:chOff x="1226534" y="2590800"/>
            <a:chExt cx="2118931" cy="2209800"/>
          </a:xfrm>
        </p:grpSpPr>
        <p:pic>
          <p:nvPicPr>
            <p:cNvPr id="2" name="Picture 7">
              <a:extLst>
                <a:ext uri="{FF2B5EF4-FFF2-40B4-BE49-F238E27FC236}">
                  <a16:creationId xmlns:a16="http://schemas.microsoft.com/office/drawing/2014/main" id="{8E77FAC0-DCDC-43DC-A8DB-93601209C2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26534" y="2590800"/>
              <a:ext cx="2118931" cy="2118931"/>
            </a:xfrm>
            <a:prstGeom prst="rect">
              <a:avLst/>
            </a:prstGeom>
          </p:spPr>
        </p:pic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FE2A688B-DD18-490A-8FDA-F33659C96DA5}"/>
                </a:ext>
              </a:extLst>
            </p:cNvPr>
            <p:cNvSpPr/>
            <p:nvPr/>
          </p:nvSpPr>
          <p:spPr>
            <a:xfrm>
              <a:off x="2209800" y="4648200"/>
              <a:ext cx="152400" cy="15240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9F4B9743-37C3-4583-B232-0659A27B4725}"/>
              </a:ext>
            </a:extLst>
          </p:cNvPr>
          <p:cNvSpPr/>
          <p:nvPr/>
        </p:nvSpPr>
        <p:spPr>
          <a:xfrm>
            <a:off x="2322209" y="5210656"/>
            <a:ext cx="6046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449393E-6C58-4BA8-AC93-391E2F708693}"/>
              </a:ext>
            </a:extLst>
          </p:cNvPr>
          <p:cNvSpPr/>
          <p:nvPr/>
        </p:nvSpPr>
        <p:spPr>
          <a:xfrm>
            <a:off x="8510439" y="5210656"/>
            <a:ext cx="5725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8B98CB3-8685-4179-9560-02EE94BA7789}"/>
              </a:ext>
            </a:extLst>
          </p:cNvPr>
          <p:cNvSpPr txBox="1"/>
          <p:nvPr/>
        </p:nvSpPr>
        <p:spPr>
          <a:xfrm>
            <a:off x="1267354" y="758238"/>
            <a:ext cx="86868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cs typeface="Times New Roman" pitchFamily="18" charset="0"/>
              </a:rPr>
              <a:t>Với </a:t>
            </a:r>
            <a:r>
              <a:rPr lang="en-US" sz="2800" b="1" u="sng">
                <a:latin typeface="Times New Roman" panose="02020603050405020304" pitchFamily="18" charset="0"/>
                <a:cs typeface="Times New Roman" pitchFamily="18" charset="0"/>
              </a:rPr>
              <a:t>bán kính </a:t>
            </a:r>
            <a:r>
              <a:rPr lang="en-US" sz="2800" b="1">
                <a:latin typeface="Times New Roman" panose="02020603050405020304" pitchFamily="18" charset="0"/>
                <a:cs typeface="Times New Roman" pitchFamily="18" charset="0"/>
              </a:rPr>
              <a:t>r = 2cm thì </a:t>
            </a:r>
          </a:p>
          <a:p>
            <a:r>
              <a:rPr lang="en-US" sz="2800" b="1">
                <a:latin typeface="Times New Roman" panose="02020603050405020304" pitchFamily="18" charset="0"/>
                <a:cs typeface="Times New Roman" pitchFamily="18" charset="0"/>
              </a:rPr>
              <a:t>Chu vi hình tròn trong khoảng 12,5cm đến 12,6cm.</a:t>
            </a:r>
            <a:endParaRPr lang="en-US" sz="280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CD6471D-9F10-4A59-B290-30B30DF7BD2C}"/>
              </a:ext>
            </a:extLst>
          </p:cNvPr>
          <p:cNvSpPr txBox="1"/>
          <p:nvPr/>
        </p:nvSpPr>
        <p:spPr>
          <a:xfrm>
            <a:off x="1227964" y="1687928"/>
            <a:ext cx="1002397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cs typeface="Times New Roman" pitchFamily="18" charset="0"/>
              </a:rPr>
              <a:t>Với </a:t>
            </a:r>
            <a:r>
              <a:rPr lang="en-US" sz="2800" b="1" u="sng">
                <a:latin typeface="Times New Roman" panose="02020603050405020304" pitchFamily="18" charset="0"/>
                <a:cs typeface="Times New Roman" pitchFamily="18" charset="0"/>
              </a:rPr>
              <a:t>đường kính </a:t>
            </a:r>
            <a:r>
              <a:rPr lang="en-US" sz="2800" b="1">
                <a:latin typeface="Times New Roman" panose="02020603050405020304" pitchFamily="18" charset="0"/>
                <a:cs typeface="Times New Roman" pitchFamily="18" charset="0"/>
              </a:rPr>
              <a:t>d = 4cm thì </a:t>
            </a:r>
          </a:p>
          <a:p>
            <a:r>
              <a:rPr lang="en-US" sz="2800" b="1">
                <a:latin typeface="Times New Roman" panose="02020603050405020304" pitchFamily="18" charset="0"/>
                <a:cs typeface="Times New Roman" pitchFamily="18" charset="0"/>
              </a:rPr>
              <a:t>Chu vi hình tròn trong khoảng 12,5cm đến 12,6cm.</a:t>
            </a:r>
            <a:endParaRPr lang="en-US" sz="2800"/>
          </a:p>
        </p:txBody>
      </p:sp>
      <p:sp>
        <p:nvSpPr>
          <p:cNvPr id="11" name="Line 42">
            <a:extLst>
              <a:ext uri="{FF2B5EF4-FFF2-40B4-BE49-F238E27FC236}">
                <a16:creationId xmlns:a16="http://schemas.microsoft.com/office/drawing/2014/main" id="{3B483633-6189-4FEB-A185-38718F7517D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796734" y="5094227"/>
            <a:ext cx="1" cy="1878588"/>
          </a:xfrm>
          <a:prstGeom prst="line">
            <a:avLst/>
          </a:prstGeom>
          <a:noFill/>
          <a:ln w="22225">
            <a:solidFill>
              <a:srgbClr val="FF6600"/>
            </a:solidFill>
            <a:prstDash val="dash"/>
            <a:round/>
            <a:headEnd/>
            <a:tailEnd/>
          </a:ln>
          <a:effectLst/>
        </p:spPr>
        <p:txBody>
          <a:bodyPr lIns="122786" tIns="61393" rIns="122786" bIns="61393"/>
          <a:lstStyle/>
          <a:p>
            <a:endParaRPr lang="en-US"/>
          </a:p>
        </p:txBody>
      </p:sp>
      <p:sp>
        <p:nvSpPr>
          <p:cNvPr id="12" name="Line 43">
            <a:extLst>
              <a:ext uri="{FF2B5EF4-FFF2-40B4-BE49-F238E27FC236}">
                <a16:creationId xmlns:a16="http://schemas.microsoft.com/office/drawing/2014/main" id="{A0D9AE73-B8A3-4248-B89A-20ABA8FD0503}"/>
              </a:ext>
            </a:extLst>
          </p:cNvPr>
          <p:cNvSpPr>
            <a:spLocks noChangeShapeType="1"/>
          </p:cNvSpPr>
          <p:nvPr/>
        </p:nvSpPr>
        <p:spPr bwMode="auto">
          <a:xfrm>
            <a:off x="2626137" y="5240723"/>
            <a:ext cx="0" cy="1650512"/>
          </a:xfrm>
          <a:prstGeom prst="line">
            <a:avLst/>
          </a:prstGeom>
          <a:noFill/>
          <a:ln w="22225">
            <a:solidFill>
              <a:srgbClr val="FF6600"/>
            </a:solidFill>
            <a:prstDash val="dash"/>
            <a:round/>
            <a:headEnd/>
            <a:tailEnd/>
          </a:ln>
          <a:effectLst/>
        </p:spPr>
        <p:txBody>
          <a:bodyPr lIns="122786" tIns="61393" rIns="122786" bIns="61393"/>
          <a:lstStyle/>
          <a:p>
            <a:endParaRPr lang="en-US"/>
          </a:p>
        </p:txBody>
      </p:sp>
      <p:sp>
        <p:nvSpPr>
          <p:cNvPr id="13" name="Line 44">
            <a:extLst>
              <a:ext uri="{FF2B5EF4-FFF2-40B4-BE49-F238E27FC236}">
                <a16:creationId xmlns:a16="http://schemas.microsoft.com/office/drawing/2014/main" id="{2F0761A7-C5B0-4F28-A484-73EDCDC795F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614535" y="6891235"/>
            <a:ext cx="6260002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lg"/>
            <a:tailEnd type="triangle" w="med" len="lg"/>
          </a:ln>
          <a:effectLst/>
        </p:spPr>
        <p:txBody>
          <a:bodyPr lIns="122786" tIns="61393" rIns="122786" bIns="61393"/>
          <a:lstStyle/>
          <a:p>
            <a:endParaRPr lang="en-US"/>
          </a:p>
        </p:txBody>
      </p:sp>
      <p:pic>
        <p:nvPicPr>
          <p:cNvPr id="14" name="Picture 4" descr="thuoc2">
            <a:extLst>
              <a:ext uri="{FF2B5EF4-FFF2-40B4-BE49-F238E27FC236}">
                <a16:creationId xmlns:a16="http://schemas.microsoft.com/office/drawing/2014/main" id="{0F891A20-2887-4654-86B2-9026A78738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14599" y="5180228"/>
            <a:ext cx="10134599" cy="1140672"/>
          </a:xfrm>
          <a:prstGeom prst="rect">
            <a:avLst/>
          </a:prstGeom>
          <a:noFill/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5C06407-394B-4C47-BDBF-99C0ABB38918}"/>
              </a:ext>
            </a:extLst>
          </p:cNvPr>
          <p:cNvSpPr txBox="1"/>
          <p:nvPr/>
        </p:nvSpPr>
        <p:spPr>
          <a:xfrm>
            <a:off x="3606606" y="6387008"/>
            <a:ext cx="46943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Times New Roman" panose="02020603050405020304" pitchFamily="18" charset="0"/>
                <a:cs typeface="Times New Roman" pitchFamily="18" charset="0"/>
              </a:rPr>
              <a:t>K</a:t>
            </a:r>
            <a:r>
              <a:rPr lang="en-US" sz="2400" b="1">
                <a:latin typeface="Times New Roman" panose="02020603050405020304" pitchFamily="18" charset="0"/>
                <a:cs typeface="Times New Roman" pitchFamily="18" charset="0"/>
              </a:rPr>
              <a:t>hoảng 12,5cm đến 12,6cm.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93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10" grpId="0" animBg="1"/>
      <p:bldP spid="11" grpId="0" animBg="1"/>
      <p:bldP spid="12" grpId="0" animBg="1"/>
      <p:bldP spid="13" grpId="0" animBg="1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F4B6A53-D278-473A-A048-68AE4592060F}"/>
              </a:ext>
            </a:extLst>
          </p:cNvPr>
          <p:cNvSpPr/>
          <p:nvPr/>
        </p:nvSpPr>
        <p:spPr>
          <a:xfrm>
            <a:off x="3962400" y="5548216"/>
            <a:ext cx="5791200" cy="1485221"/>
          </a:xfrm>
          <a:prstGeom prst="roundRect">
            <a:avLst/>
          </a:prstGeom>
          <a:solidFill>
            <a:srgbClr val="FFFF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7">
            <a:extLst>
              <a:ext uri="{FF2B5EF4-FFF2-40B4-BE49-F238E27FC236}">
                <a16:creationId xmlns:a16="http://schemas.microsoft.com/office/drawing/2014/main" id="{58A3F9EF-466D-4A35-8CCA-96045EC81B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23868" y="1600292"/>
            <a:ext cx="2441605" cy="2441605"/>
          </a:xfrm>
          <a:prstGeom prst="rect">
            <a:avLst/>
          </a:prstGeom>
        </p:spPr>
      </p:pic>
      <p:sp>
        <p:nvSpPr>
          <p:cNvPr id="17" name="Line 8"/>
          <p:cNvSpPr>
            <a:spLocks noChangeShapeType="1"/>
          </p:cNvSpPr>
          <p:nvPr/>
        </p:nvSpPr>
        <p:spPr bwMode="auto">
          <a:xfrm>
            <a:off x="5353050" y="2849881"/>
            <a:ext cx="2419350" cy="14393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</p:spPr>
        <p:txBody>
          <a:bodyPr lIns="122786" tIns="61393" rIns="122786" bIns="61393"/>
          <a:lstStyle/>
          <a:p>
            <a:endParaRPr lang="en-US"/>
          </a:p>
        </p:txBody>
      </p:sp>
      <p:sp>
        <p:nvSpPr>
          <p:cNvPr id="18" name="Text Box 9"/>
          <p:cNvSpPr txBox="1">
            <a:spLocks noChangeArrowheads="1"/>
          </p:cNvSpPr>
          <p:nvPr/>
        </p:nvSpPr>
        <p:spPr bwMode="auto">
          <a:xfrm>
            <a:off x="5943600" y="3006408"/>
            <a:ext cx="2400299" cy="739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122786" tIns="61393" rIns="122786" bIns="61393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4cm</a:t>
            </a:r>
          </a:p>
        </p:txBody>
      </p:sp>
      <p:sp>
        <p:nvSpPr>
          <p:cNvPr id="20" name="Oval 11"/>
          <p:cNvSpPr>
            <a:spLocks noChangeArrowheads="1"/>
          </p:cNvSpPr>
          <p:nvPr/>
        </p:nvSpPr>
        <p:spPr bwMode="auto">
          <a:xfrm>
            <a:off x="6507957" y="2821095"/>
            <a:ext cx="83343" cy="62971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122786" tIns="61393" rIns="122786" bIns="61393" anchor="ctr"/>
          <a:lstStyle/>
          <a:p>
            <a:pPr algn="ctr"/>
            <a:endParaRPr lang="en-US"/>
          </a:p>
        </p:txBody>
      </p:sp>
      <p:sp>
        <p:nvSpPr>
          <p:cNvPr id="21" name="AutoShape 12"/>
          <p:cNvSpPr>
            <a:spLocks/>
          </p:cNvSpPr>
          <p:nvPr/>
        </p:nvSpPr>
        <p:spPr bwMode="auto">
          <a:xfrm rot="5400000" flipV="1">
            <a:off x="6442710" y="1806258"/>
            <a:ext cx="259080" cy="2400300"/>
          </a:xfrm>
          <a:prstGeom prst="rightBrace">
            <a:avLst>
              <a:gd name="adj1" fmla="val 58333"/>
              <a:gd name="adj2" fmla="val 50000"/>
            </a:avLst>
          </a:prstGeom>
          <a:noFill/>
          <a:ln w="9525">
            <a:solidFill>
              <a:schemeClr val="tx2"/>
            </a:solidFill>
            <a:prstDash val="dash"/>
            <a:round/>
            <a:headEnd/>
            <a:tailEnd/>
          </a:ln>
          <a:effectLst/>
        </p:spPr>
        <p:txBody>
          <a:bodyPr wrap="none" lIns="122786" tIns="61393" rIns="122786" bIns="61393" anchor="ctr"/>
          <a:lstStyle/>
          <a:p>
            <a:pPr algn="ctr"/>
            <a:endParaRPr lang="en-US"/>
          </a:p>
        </p:txBody>
      </p:sp>
      <p:sp>
        <p:nvSpPr>
          <p:cNvPr id="22" name="Text Box 13"/>
          <p:cNvSpPr txBox="1">
            <a:spLocks noChangeArrowheads="1"/>
          </p:cNvSpPr>
          <p:nvPr/>
        </p:nvSpPr>
        <p:spPr bwMode="auto">
          <a:xfrm>
            <a:off x="685800" y="4231643"/>
            <a:ext cx="12344400" cy="1293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22786" tIns="61393" rIns="122786" bIns="61393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800" b="1" dirty="0">
                <a:latin typeface="Arial" charset="0"/>
              </a:rPr>
              <a:t>      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chu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4cm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4cm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b="1">
                <a:latin typeface="Times New Roman" pitchFamily="18" charset="0"/>
                <a:cs typeface="Times New Roman" pitchFamily="18" charset="0"/>
              </a:rPr>
              <a:t> 3,14:</a:t>
            </a:r>
            <a:r>
              <a:rPr lang="en-US" sz="3800" b="1" dirty="0">
                <a:latin typeface="Arial" charset="0"/>
              </a:rPr>
              <a:t>	</a:t>
            </a:r>
            <a:r>
              <a:rPr lang="en-US" sz="3800" b="1" dirty="0">
                <a:solidFill>
                  <a:srgbClr val="FFFF00"/>
                </a:solidFill>
                <a:latin typeface="Arial" charset="0"/>
              </a:rPr>
              <a:t>	</a:t>
            </a:r>
          </a:p>
        </p:txBody>
      </p:sp>
      <p:sp>
        <p:nvSpPr>
          <p:cNvPr id="23" name="Text Box 14"/>
          <p:cNvSpPr txBox="1">
            <a:spLocks noChangeArrowheads="1"/>
          </p:cNvSpPr>
          <p:nvPr/>
        </p:nvSpPr>
        <p:spPr bwMode="auto">
          <a:xfrm>
            <a:off x="4495800" y="5897973"/>
            <a:ext cx="3429000" cy="785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22786" tIns="61393" rIns="122786" bIns="61393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4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 x 3,14 =</a:t>
            </a:r>
          </a:p>
        </p:txBody>
      </p:sp>
      <p:sp>
        <p:nvSpPr>
          <p:cNvPr id="24" name="Text Box 15"/>
          <p:cNvSpPr txBox="1">
            <a:spLocks noChangeArrowheads="1"/>
          </p:cNvSpPr>
          <p:nvPr/>
        </p:nvSpPr>
        <p:spPr bwMode="auto">
          <a:xfrm>
            <a:off x="7010400" y="5897973"/>
            <a:ext cx="3771900" cy="785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22786" tIns="61393" rIns="122786" bIns="61393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4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12,56 (cm)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6" dur="8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7" dur="80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80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2" grpId="0"/>
      <p:bldP spid="23" grpId="0"/>
      <p:bldP spid="2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A7D3E03-AA6D-46C3-B314-DB097456557F}"/>
              </a:ext>
            </a:extLst>
          </p:cNvPr>
          <p:cNvSpPr/>
          <p:nvPr/>
        </p:nvSpPr>
        <p:spPr>
          <a:xfrm>
            <a:off x="228600" y="152400"/>
            <a:ext cx="13258800" cy="7620000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 Box 13"/>
          <p:cNvSpPr txBox="1">
            <a:spLocks noChangeArrowheads="1"/>
          </p:cNvSpPr>
          <p:nvPr/>
        </p:nvSpPr>
        <p:spPr bwMode="auto">
          <a:xfrm>
            <a:off x="373437" y="914207"/>
            <a:ext cx="12240868" cy="61642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122786" tIns="61393" rIns="122786" bIns="61393">
            <a:spAutoFit/>
          </a:bodyPr>
          <a:lstStyle/>
          <a:p>
            <a:pPr algn="just" eaLnBrk="1" hangingPunct="1">
              <a:spcBef>
                <a:spcPct val="50000"/>
              </a:spcBef>
            </a:pPr>
            <a:r>
              <a:rPr lang="en-US" sz="3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3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chu</a:t>
            </a:r>
            <a:r>
              <a:rPr lang="en-US" sz="3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32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3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ta</a:t>
            </a:r>
            <a:r>
              <a:rPr lang="en-US" sz="3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3200" b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đường </a:t>
            </a:r>
            <a:r>
              <a:rPr lang="en-US" sz="32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sz="3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3,14.</a:t>
            </a:r>
          </a:p>
        </p:txBody>
      </p:sp>
      <p:sp>
        <p:nvSpPr>
          <p:cNvPr id="26" name="AutoShape 9"/>
          <p:cNvSpPr>
            <a:spLocks/>
          </p:cNvSpPr>
          <p:nvPr/>
        </p:nvSpPr>
        <p:spPr bwMode="auto">
          <a:xfrm rot="5400000" flipV="1">
            <a:off x="3040437" y="807525"/>
            <a:ext cx="76200" cy="1295400"/>
          </a:xfrm>
          <a:prstGeom prst="rightBrace">
            <a:avLst>
              <a:gd name="adj1" fmla="val 66667"/>
              <a:gd name="adj2" fmla="val 50000"/>
            </a:avLst>
          </a:prstGeom>
          <a:noFill/>
          <a:ln w="15875">
            <a:solidFill>
              <a:schemeClr val="tx2"/>
            </a:solidFill>
            <a:prstDash val="dash"/>
            <a:round/>
            <a:headEnd/>
            <a:tailEnd/>
          </a:ln>
          <a:effectLst/>
        </p:spPr>
        <p:txBody>
          <a:bodyPr wrap="none" lIns="122786" tIns="61393" rIns="122786" bIns="61393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 Box 15"/>
          <p:cNvSpPr txBox="1">
            <a:spLocks noChangeArrowheads="1"/>
          </p:cNvSpPr>
          <p:nvPr/>
        </p:nvSpPr>
        <p:spPr bwMode="auto">
          <a:xfrm>
            <a:off x="2430837" y="920611"/>
            <a:ext cx="1714500" cy="616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22786" tIns="61393" rIns="122786" bIns="61393">
            <a:spAutoFit/>
          </a:bodyPr>
          <a:lstStyle/>
          <a:p>
            <a:pPr algn="just" eaLnBrk="1" hangingPunct="1">
              <a:spcBef>
                <a:spcPct val="50000"/>
              </a:spcBef>
            </a:pP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vi</a:t>
            </a:r>
          </a:p>
        </p:txBody>
      </p:sp>
      <p:sp>
        <p:nvSpPr>
          <p:cNvPr id="28" name="Text Box 14"/>
          <p:cNvSpPr txBox="1">
            <a:spLocks noChangeArrowheads="1"/>
          </p:cNvSpPr>
          <p:nvPr/>
        </p:nvSpPr>
        <p:spPr bwMode="auto">
          <a:xfrm>
            <a:off x="7049729" y="914207"/>
            <a:ext cx="2971800" cy="616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22786" tIns="61393" rIns="122786" bIns="61393">
            <a:spAutoFit/>
          </a:bodyPr>
          <a:lstStyle/>
          <a:p>
            <a:pPr algn="just" eaLnBrk="1" hangingPunct="1">
              <a:spcBef>
                <a:spcPct val="50000"/>
              </a:spcBef>
            </a:pP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kính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AutoShape 16"/>
          <p:cNvSpPr>
            <a:spLocks/>
          </p:cNvSpPr>
          <p:nvPr/>
        </p:nvSpPr>
        <p:spPr bwMode="auto">
          <a:xfrm rot="5400000" flipV="1">
            <a:off x="8107737" y="388425"/>
            <a:ext cx="152400" cy="2209800"/>
          </a:xfrm>
          <a:prstGeom prst="rightBrace">
            <a:avLst>
              <a:gd name="adj1" fmla="val 91667"/>
              <a:gd name="adj2" fmla="val 50000"/>
            </a:avLst>
          </a:prstGeom>
          <a:noFill/>
          <a:ln w="15875">
            <a:solidFill>
              <a:schemeClr val="tx2"/>
            </a:solidFill>
            <a:prstDash val="dash"/>
            <a:round/>
            <a:headEnd/>
            <a:tailEnd/>
          </a:ln>
          <a:effectLst/>
        </p:spPr>
        <p:txBody>
          <a:bodyPr wrap="none" lIns="122786" tIns="61393" rIns="122786" bIns="61393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 Box 18"/>
          <p:cNvSpPr txBox="1">
            <a:spLocks noChangeArrowheads="1"/>
          </p:cNvSpPr>
          <p:nvPr/>
        </p:nvSpPr>
        <p:spPr bwMode="auto">
          <a:xfrm>
            <a:off x="2735637" y="1493325"/>
            <a:ext cx="571500" cy="785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22786" tIns="61393" rIns="122786" bIns="61393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300"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31" name="Text Box 20"/>
          <p:cNvSpPr txBox="1">
            <a:spLocks noChangeArrowheads="1"/>
          </p:cNvSpPr>
          <p:nvPr/>
        </p:nvSpPr>
        <p:spPr bwMode="auto">
          <a:xfrm>
            <a:off x="7993437" y="1340925"/>
            <a:ext cx="571500" cy="785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22786" tIns="61393" rIns="122786" bIns="61393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300" dirty="0">
                <a:latin typeface="Times New Roman" pitchFamily="18" charset="0"/>
                <a:cs typeface="Times New Roman" pitchFamily="18" charset="0"/>
              </a:rPr>
              <a:t>d</a:t>
            </a:r>
          </a:p>
        </p:txBody>
      </p:sp>
      <p:sp>
        <p:nvSpPr>
          <p:cNvPr id="32" name="Text Box 21"/>
          <p:cNvSpPr txBox="1">
            <a:spLocks noChangeArrowheads="1"/>
          </p:cNvSpPr>
          <p:nvPr/>
        </p:nvSpPr>
        <p:spPr bwMode="auto">
          <a:xfrm>
            <a:off x="4629150" y="2151710"/>
            <a:ext cx="1714500" cy="785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22786" tIns="61393" rIns="122786" bIns="61393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300" b="1">
                <a:latin typeface="Times New Roman" pitchFamily="18" charset="0"/>
                <a:cs typeface="Times New Roman" pitchFamily="18" charset="0"/>
              </a:rPr>
              <a:t>C = </a:t>
            </a:r>
          </a:p>
        </p:txBody>
      </p:sp>
      <p:sp>
        <p:nvSpPr>
          <p:cNvPr id="33" name="Text Box 22"/>
          <p:cNvSpPr txBox="1">
            <a:spLocks noChangeArrowheads="1"/>
          </p:cNvSpPr>
          <p:nvPr/>
        </p:nvSpPr>
        <p:spPr bwMode="auto">
          <a:xfrm>
            <a:off x="5734050" y="2122923"/>
            <a:ext cx="2971800" cy="785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22786" tIns="61393" rIns="122786" bIns="61393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300" b="1">
                <a:latin typeface="Times New Roman" pitchFamily="18" charset="0"/>
                <a:cs typeface="Times New Roman" pitchFamily="18" charset="0"/>
              </a:rPr>
              <a:t>d x 3,14 </a:t>
            </a:r>
          </a:p>
        </p:txBody>
      </p:sp>
      <p:sp>
        <p:nvSpPr>
          <p:cNvPr id="34" name="Rectangle 23"/>
          <p:cNvSpPr>
            <a:spLocks noChangeArrowheads="1"/>
          </p:cNvSpPr>
          <p:nvPr/>
        </p:nvSpPr>
        <p:spPr bwMode="auto">
          <a:xfrm>
            <a:off x="4210050" y="2170336"/>
            <a:ext cx="4229100" cy="777240"/>
          </a:xfrm>
          <a:prstGeom prst="rect">
            <a:avLst/>
          </a:prstGeom>
          <a:solidFill>
            <a:schemeClr val="accent1">
              <a:alpha val="0"/>
            </a:schemeClr>
          </a:solidFill>
          <a:ln w="15875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lIns="122786" tIns="61393" rIns="122786" bIns="61393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Text Box 24"/>
          <p:cNvSpPr txBox="1">
            <a:spLocks noChangeArrowheads="1"/>
          </p:cNvSpPr>
          <p:nvPr/>
        </p:nvSpPr>
        <p:spPr bwMode="auto">
          <a:xfrm>
            <a:off x="1601492" y="3069273"/>
            <a:ext cx="342900" cy="708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22786" tIns="61393" rIns="122786" bIns="61393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(</a:t>
            </a:r>
          </a:p>
        </p:txBody>
      </p:sp>
      <p:sp>
        <p:nvSpPr>
          <p:cNvPr id="36" name="Text Box 25"/>
          <p:cNvSpPr txBox="1">
            <a:spLocks noChangeArrowheads="1"/>
          </p:cNvSpPr>
          <p:nvPr/>
        </p:nvSpPr>
        <p:spPr bwMode="auto">
          <a:xfrm>
            <a:off x="6668792" y="3175835"/>
            <a:ext cx="6172200" cy="616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22786" tIns="61393" rIns="122786" bIns="61393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i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sz="3200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32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).</a:t>
            </a:r>
          </a:p>
        </p:txBody>
      </p:sp>
      <p:sp>
        <p:nvSpPr>
          <p:cNvPr id="37" name="Text Box 26"/>
          <p:cNvSpPr txBox="1">
            <a:spLocks noChangeArrowheads="1"/>
          </p:cNvSpPr>
          <p:nvPr/>
        </p:nvSpPr>
        <p:spPr bwMode="auto">
          <a:xfrm>
            <a:off x="1944392" y="3175835"/>
            <a:ext cx="5753100" cy="616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22786" tIns="61393" rIns="122786" bIns="61393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i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là chu vi của hình tròn,</a:t>
            </a:r>
          </a:p>
        </p:txBody>
      </p:sp>
      <p:sp>
        <p:nvSpPr>
          <p:cNvPr id="43" name="Text Box 34"/>
          <p:cNvSpPr txBox="1">
            <a:spLocks noChangeArrowheads="1"/>
          </p:cNvSpPr>
          <p:nvPr/>
        </p:nvSpPr>
        <p:spPr bwMode="auto">
          <a:xfrm>
            <a:off x="403974" y="4066850"/>
            <a:ext cx="9829799" cy="110887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122786" tIns="61393" rIns="122786" bIns="61393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Hoặc: </a:t>
            </a:r>
            <a:r>
              <a:rPr lang="en-US" sz="3200" b="1" i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Muốn </a:t>
            </a:r>
            <a:r>
              <a:rPr lang="en-US" sz="3200" b="1" i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2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vi</a:t>
            </a:r>
            <a:r>
              <a:rPr lang="en-US" sz="32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32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3200" b="1" i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32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bán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sz="32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2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3,14.</a:t>
            </a:r>
          </a:p>
        </p:txBody>
      </p:sp>
      <p:sp>
        <p:nvSpPr>
          <p:cNvPr id="47" name="Text Box 38"/>
          <p:cNvSpPr txBox="1">
            <a:spLocks noChangeArrowheads="1"/>
          </p:cNvSpPr>
          <p:nvPr/>
        </p:nvSpPr>
        <p:spPr bwMode="auto">
          <a:xfrm>
            <a:off x="4610100" y="5417814"/>
            <a:ext cx="1714500" cy="785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22786" tIns="61393" rIns="122786" bIns="61393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300">
                <a:latin typeface="Times New Roman" pitchFamily="18" charset="0"/>
                <a:cs typeface="Times New Roman" pitchFamily="18" charset="0"/>
              </a:rPr>
              <a:t>C = </a:t>
            </a:r>
          </a:p>
        </p:txBody>
      </p:sp>
      <p:sp>
        <p:nvSpPr>
          <p:cNvPr id="48" name="Text Box 39"/>
          <p:cNvSpPr txBox="1">
            <a:spLocks noChangeArrowheads="1"/>
          </p:cNvSpPr>
          <p:nvPr/>
        </p:nvSpPr>
        <p:spPr bwMode="auto">
          <a:xfrm>
            <a:off x="5648325" y="5414910"/>
            <a:ext cx="3886200" cy="785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22786" tIns="61393" rIns="122786" bIns="61393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300">
                <a:latin typeface="Times New Roman" pitchFamily="18" charset="0"/>
                <a:cs typeface="Times New Roman" pitchFamily="18" charset="0"/>
              </a:rPr>
              <a:t>r x 2 x 3,14 </a:t>
            </a:r>
          </a:p>
        </p:txBody>
      </p:sp>
      <p:sp>
        <p:nvSpPr>
          <p:cNvPr id="49" name="Rectangle 40"/>
          <p:cNvSpPr>
            <a:spLocks noChangeArrowheads="1"/>
          </p:cNvSpPr>
          <p:nvPr/>
        </p:nvSpPr>
        <p:spPr bwMode="auto">
          <a:xfrm>
            <a:off x="4210050" y="5379413"/>
            <a:ext cx="4686300" cy="777240"/>
          </a:xfrm>
          <a:prstGeom prst="rect">
            <a:avLst/>
          </a:prstGeom>
          <a:solidFill>
            <a:schemeClr val="accent1">
              <a:alpha val="0"/>
            </a:schemeClr>
          </a:solidFill>
          <a:ln w="15875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lIns="122786" tIns="61393" rIns="122786" bIns="61393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" name="Text Box 43"/>
          <p:cNvSpPr txBox="1">
            <a:spLocks noChangeArrowheads="1"/>
          </p:cNvSpPr>
          <p:nvPr/>
        </p:nvSpPr>
        <p:spPr bwMode="auto">
          <a:xfrm>
            <a:off x="6744992" y="6497715"/>
            <a:ext cx="5029200" cy="616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22786" tIns="61393" rIns="122786" bIns="61393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i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bán</a:t>
            </a:r>
            <a:r>
              <a:rPr lang="en-US" sz="3200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sz="3200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32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).</a:t>
            </a:r>
          </a:p>
        </p:txBody>
      </p:sp>
      <p:sp>
        <p:nvSpPr>
          <p:cNvPr id="52" name="Text Box 44"/>
          <p:cNvSpPr txBox="1">
            <a:spLocks noChangeArrowheads="1"/>
          </p:cNvSpPr>
          <p:nvPr/>
        </p:nvSpPr>
        <p:spPr bwMode="auto">
          <a:xfrm>
            <a:off x="2344442" y="6486590"/>
            <a:ext cx="4724400" cy="616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22786" tIns="61393" rIns="122786" bIns="61393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i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chu</a:t>
            </a:r>
            <a:r>
              <a:rPr lang="en-US" sz="3200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3200" i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3200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</p:txBody>
      </p:sp>
      <p:sp>
        <p:nvSpPr>
          <p:cNvPr id="53" name="Text Box 45"/>
          <p:cNvSpPr txBox="1">
            <a:spLocks noChangeArrowheads="1"/>
          </p:cNvSpPr>
          <p:nvPr/>
        </p:nvSpPr>
        <p:spPr bwMode="auto">
          <a:xfrm>
            <a:off x="1201442" y="6408268"/>
            <a:ext cx="1485900" cy="708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22786" tIns="61393" rIns="122786" bIns="61393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en-US" sz="3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3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800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54" name="Text Box 46"/>
          <p:cNvSpPr txBox="1">
            <a:spLocks noChangeArrowheads="1"/>
          </p:cNvSpPr>
          <p:nvPr/>
        </p:nvSpPr>
        <p:spPr bwMode="auto">
          <a:xfrm>
            <a:off x="5925842" y="6425746"/>
            <a:ext cx="1295400" cy="708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22786" tIns="61393" rIns="122786" bIns="61393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sz="3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endParaRPr lang="en-US" sz="3200" i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EBF4F18-8B18-445B-AED9-63B8A4E8E63B}"/>
              </a:ext>
            </a:extLst>
          </p:cNvPr>
          <p:cNvGrpSpPr/>
          <p:nvPr/>
        </p:nvGrpSpPr>
        <p:grpSpPr>
          <a:xfrm>
            <a:off x="10172700" y="4271945"/>
            <a:ext cx="2441605" cy="2441605"/>
            <a:chOff x="10172700" y="4271945"/>
            <a:chExt cx="2441605" cy="2441605"/>
          </a:xfrm>
        </p:grpSpPr>
        <p:pic>
          <p:nvPicPr>
            <p:cNvPr id="45" name="Picture 7">
              <a:extLst>
                <a:ext uri="{FF2B5EF4-FFF2-40B4-BE49-F238E27FC236}">
                  <a16:creationId xmlns:a16="http://schemas.microsoft.com/office/drawing/2014/main" id="{88BCB8D2-7D03-41F8-A1AE-03725FD1ECE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172700" y="4271945"/>
              <a:ext cx="2441605" cy="2441605"/>
            </a:xfrm>
            <a:prstGeom prst="rect">
              <a:avLst/>
            </a:prstGeom>
          </p:spPr>
        </p:pic>
        <p:sp>
          <p:nvSpPr>
            <p:cNvPr id="40" name="Text Box 30"/>
            <p:cNvSpPr txBox="1">
              <a:spLocks noChangeArrowheads="1"/>
            </p:cNvSpPr>
            <p:nvPr/>
          </p:nvSpPr>
          <p:spPr bwMode="auto">
            <a:xfrm>
              <a:off x="11162479" y="5669911"/>
              <a:ext cx="542925" cy="6164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122786" tIns="61393" rIns="122786" bIns="61393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200" b="1">
                  <a:latin typeface="Times New Roman" pitchFamily="18" charset="0"/>
                  <a:cs typeface="Times New Roman" pitchFamily="18" charset="0"/>
                </a:rPr>
                <a:t>d</a:t>
              </a:r>
            </a:p>
          </p:txBody>
        </p:sp>
        <p:sp>
          <p:nvSpPr>
            <p:cNvPr id="41" name="Oval 31"/>
            <p:cNvSpPr>
              <a:spLocks noChangeArrowheads="1"/>
            </p:cNvSpPr>
            <p:nvPr/>
          </p:nvSpPr>
          <p:spPr bwMode="auto">
            <a:xfrm flipH="1" flipV="1">
              <a:off x="11341072" y="5334000"/>
              <a:ext cx="88928" cy="7026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122786" tIns="61393" rIns="122786" bIns="61393" anchor="ctr"/>
            <a:lstStyle/>
            <a:p>
              <a:pPr algn="ctr"/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2" name="AutoShape 32"/>
            <p:cNvSpPr>
              <a:spLocks/>
            </p:cNvSpPr>
            <p:nvPr/>
          </p:nvSpPr>
          <p:spPr bwMode="auto">
            <a:xfrm rot="5400000" flipV="1">
              <a:off x="11238150" y="4408294"/>
              <a:ext cx="259080" cy="2263743"/>
            </a:xfrm>
            <a:prstGeom prst="rightBrace">
              <a:avLst>
                <a:gd name="adj1" fmla="val 58333"/>
                <a:gd name="adj2" fmla="val 50000"/>
              </a:avLst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</p:spPr>
          <p:txBody>
            <a:bodyPr wrap="none" lIns="122786" tIns="61393" rIns="122786" bIns="61393" anchor="ctr"/>
            <a:lstStyle/>
            <a:p>
              <a:pPr algn="ctr"/>
              <a:endParaRPr lang="en-US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4" name="AutoShape 35"/>
            <p:cNvSpPr>
              <a:spLocks/>
            </p:cNvSpPr>
            <p:nvPr/>
          </p:nvSpPr>
          <p:spPr bwMode="auto">
            <a:xfrm rot="5400000">
              <a:off x="10731133" y="4710456"/>
              <a:ext cx="201507" cy="1143000"/>
            </a:xfrm>
            <a:prstGeom prst="leftBrace">
              <a:avLst>
                <a:gd name="adj1" fmla="val 35714"/>
                <a:gd name="adj2" fmla="val 50000"/>
              </a:avLst>
            </a:prstGeom>
            <a:noFill/>
            <a:ln w="15875">
              <a:solidFill>
                <a:schemeClr val="tx1"/>
              </a:solidFill>
              <a:prstDash val="dash"/>
              <a:round/>
              <a:headEnd/>
              <a:tailEnd/>
            </a:ln>
            <a:effectLst/>
          </p:spPr>
          <p:txBody>
            <a:bodyPr wrap="none" lIns="122786" tIns="61393" rIns="122786" bIns="61393" anchor="ctr"/>
            <a:lstStyle/>
            <a:p>
              <a:pPr algn="ctr"/>
              <a:endParaRPr lang="en-US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0" name="Text Box 41"/>
            <p:cNvSpPr txBox="1">
              <a:spLocks noChangeArrowheads="1"/>
            </p:cNvSpPr>
            <p:nvPr/>
          </p:nvSpPr>
          <p:spPr bwMode="auto">
            <a:xfrm>
              <a:off x="11222832" y="4797527"/>
              <a:ext cx="571500" cy="5394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122786" tIns="61393" rIns="122786" bIns="61393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700" b="1">
                  <a:latin typeface="Times New Roman" pitchFamily="18" charset="0"/>
                  <a:cs typeface="Times New Roman" pitchFamily="18" charset="0"/>
                </a:rPr>
                <a:t>O</a:t>
              </a:r>
            </a:p>
          </p:txBody>
        </p:sp>
        <p:sp>
          <p:nvSpPr>
            <p:cNvPr id="55" name="Line 49"/>
            <p:cNvSpPr>
              <a:spLocks noChangeShapeType="1"/>
            </p:cNvSpPr>
            <p:nvPr/>
          </p:nvSpPr>
          <p:spPr bwMode="auto">
            <a:xfrm flipV="1">
              <a:off x="10172701" y="5382707"/>
              <a:ext cx="2326862" cy="636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122786" tIns="61393" rIns="122786" bIns="61393"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7" name="Text Box 51"/>
            <p:cNvSpPr txBox="1">
              <a:spLocks noChangeArrowheads="1"/>
            </p:cNvSpPr>
            <p:nvPr/>
          </p:nvSpPr>
          <p:spPr bwMode="auto">
            <a:xfrm>
              <a:off x="10769112" y="4650605"/>
              <a:ext cx="457200" cy="6164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122786" tIns="61393" rIns="122786" bIns="61393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r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2" dur="8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3" dur="80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80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7" dur="8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8" dur="80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80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4" dur="8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5" dur="80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80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1" dur="8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2" dur="80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80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4.62963E-6 2.94118E-6 L -0.06608 0.19853 " pathEditMode="relative" rAng="0" ptsTypes="AA">
                                      <p:cBhvr>
                                        <p:cTn id="6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10" y="9926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9" dur="8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0" dur="80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80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6" dur="8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7" dur="80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80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2.03704E-6 7.84314E-7 L -0.125 0.22059 " pathEditMode="relative" rAng="0" ptsTypes="AA">
                                      <p:cBhvr>
                                        <p:cTn id="8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50" y="11029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8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90" dur="8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91" dur="80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80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04" dur="8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05" dur="80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80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1" dur="8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12" dur="80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80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8" dur="8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19" dur="80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80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0" dur="80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1" dur="80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2" dur="80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7" dur="80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8" dur="80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9" dur="80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4" dur="80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5" dur="80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6" dur="80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1" dur="80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2" dur="80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3" dur="80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6" grpId="1" animBg="1"/>
      <p:bldP spid="27" grpId="0"/>
      <p:bldP spid="28" grpId="0"/>
      <p:bldP spid="29" grpId="0" animBg="1"/>
      <p:bldP spid="29" grpId="1" animBg="1"/>
      <p:bldP spid="30" grpId="0"/>
      <p:bldP spid="30" grpId="1"/>
      <p:bldP spid="31" grpId="0"/>
      <p:bldP spid="31" grpId="1"/>
      <p:bldP spid="32" grpId="0"/>
      <p:bldP spid="33" grpId="0"/>
      <p:bldP spid="34" grpId="0" animBg="1"/>
      <p:bldP spid="35" grpId="0"/>
      <p:bldP spid="36" grpId="0"/>
      <p:bldP spid="37" grpId="0"/>
      <p:bldP spid="43" grpId="0" animBg="1"/>
      <p:bldP spid="47" grpId="0"/>
      <p:bldP spid="48" grpId="0"/>
      <p:bldP spid="49" grpId="0" animBg="1"/>
      <p:bldP spid="51" grpId="0"/>
      <p:bldP spid="52" grpId="0"/>
      <p:bldP spid="53" grpId="0"/>
      <p:bldP spid="5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Text Box 11"/>
          <p:cNvSpPr txBox="1">
            <a:spLocks noChangeArrowheads="1"/>
          </p:cNvSpPr>
          <p:nvPr/>
        </p:nvSpPr>
        <p:spPr bwMode="auto">
          <a:xfrm>
            <a:off x="1219200" y="1842347"/>
            <a:ext cx="1714500" cy="78570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lIns="122786" tIns="61393" rIns="122786" bIns="61393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300">
                <a:latin typeface="Times New Roman" pitchFamily="18" charset="0"/>
                <a:cs typeface="Times New Roman" pitchFamily="18" charset="0"/>
              </a:rPr>
              <a:t>C = </a:t>
            </a:r>
          </a:p>
        </p:txBody>
      </p:sp>
      <p:sp>
        <p:nvSpPr>
          <p:cNvPr id="63" name="Text Box 12"/>
          <p:cNvSpPr txBox="1">
            <a:spLocks noChangeArrowheads="1"/>
          </p:cNvSpPr>
          <p:nvPr/>
        </p:nvSpPr>
        <p:spPr bwMode="auto">
          <a:xfrm>
            <a:off x="2324100" y="1842347"/>
            <a:ext cx="2971800" cy="78570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lIns="122786" tIns="61393" rIns="122786" bIns="61393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300">
                <a:latin typeface="Times New Roman" pitchFamily="18" charset="0"/>
                <a:cs typeface="Times New Roman" pitchFamily="18" charset="0"/>
              </a:rPr>
              <a:t>d x 3,14 </a:t>
            </a:r>
          </a:p>
        </p:txBody>
      </p:sp>
      <p:sp>
        <p:nvSpPr>
          <p:cNvPr id="65" name="Text Box 15"/>
          <p:cNvSpPr txBox="1">
            <a:spLocks noChangeArrowheads="1"/>
          </p:cNvSpPr>
          <p:nvPr/>
        </p:nvSpPr>
        <p:spPr bwMode="auto">
          <a:xfrm>
            <a:off x="1143001" y="5093380"/>
            <a:ext cx="5372100" cy="616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22786" tIns="61393" rIns="122786" bIns="61393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i="1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3200" i="1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i="1">
                <a:latin typeface="Times New Roman" pitchFamily="18" charset="0"/>
                <a:cs typeface="Times New Roman" pitchFamily="18" charset="0"/>
              </a:rPr>
              <a:t> tròn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6" name="Text Box 27"/>
          <p:cNvSpPr txBox="1">
            <a:spLocks noChangeArrowheads="1"/>
          </p:cNvSpPr>
          <p:nvPr/>
        </p:nvSpPr>
        <p:spPr bwMode="auto">
          <a:xfrm>
            <a:off x="1181100" y="3114360"/>
            <a:ext cx="1714500" cy="78570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lIns="122786" tIns="61393" rIns="122786" bIns="61393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300">
                <a:latin typeface="Times New Roman" pitchFamily="18" charset="0"/>
                <a:cs typeface="Times New Roman" pitchFamily="18" charset="0"/>
              </a:rPr>
              <a:t>C = </a:t>
            </a:r>
          </a:p>
        </p:txBody>
      </p:sp>
      <p:sp>
        <p:nvSpPr>
          <p:cNvPr id="67" name="Text Box 28"/>
          <p:cNvSpPr txBox="1">
            <a:spLocks noChangeArrowheads="1"/>
          </p:cNvSpPr>
          <p:nvPr/>
        </p:nvSpPr>
        <p:spPr bwMode="auto">
          <a:xfrm>
            <a:off x="2324100" y="3114360"/>
            <a:ext cx="2971800" cy="78570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122786" tIns="61393" rIns="122786" bIns="61393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300">
                <a:latin typeface="Times New Roman" pitchFamily="18" charset="0"/>
                <a:cs typeface="Times New Roman" pitchFamily="18" charset="0"/>
              </a:rPr>
              <a:t>r x 2 x 3,14 </a:t>
            </a:r>
          </a:p>
        </p:txBody>
      </p:sp>
      <p:sp>
        <p:nvSpPr>
          <p:cNvPr id="69" name="Text Box 32"/>
          <p:cNvSpPr txBox="1">
            <a:spLocks noChangeArrowheads="1"/>
          </p:cNvSpPr>
          <p:nvPr/>
        </p:nvSpPr>
        <p:spPr bwMode="auto">
          <a:xfrm>
            <a:off x="1143001" y="5697900"/>
            <a:ext cx="5029200" cy="616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22786" tIns="61393" rIns="122786" bIns="61393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i="1"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sz="3200" i="1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bán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i="1">
                <a:latin typeface="Times New Roman" pitchFamily="18" charset="0"/>
                <a:cs typeface="Times New Roman" pitchFamily="18" charset="0"/>
              </a:rPr>
              <a:t> tròn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0" name="Text Box 33"/>
          <p:cNvSpPr txBox="1">
            <a:spLocks noChangeArrowheads="1"/>
          </p:cNvSpPr>
          <p:nvPr/>
        </p:nvSpPr>
        <p:spPr bwMode="auto">
          <a:xfrm>
            <a:off x="1143001" y="4488860"/>
            <a:ext cx="5029200" cy="616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22786" tIns="61393" rIns="122786" bIns="61393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i="1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3200" i="1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chu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tròn</a:t>
            </a:r>
            <a:endParaRPr lang="en-US" sz="32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" name="Line 36"/>
          <p:cNvSpPr>
            <a:spLocks noChangeShapeType="1"/>
          </p:cNvSpPr>
          <p:nvPr/>
        </p:nvSpPr>
        <p:spPr bwMode="auto">
          <a:xfrm>
            <a:off x="5829300" y="1842347"/>
            <a:ext cx="0" cy="552704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lIns="122786" tIns="61393" rIns="122786" bIns="61393"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2" name="Text Box 37"/>
          <p:cNvSpPr txBox="1">
            <a:spLocks noChangeArrowheads="1"/>
          </p:cNvSpPr>
          <p:nvPr/>
        </p:nvSpPr>
        <p:spPr bwMode="auto">
          <a:xfrm>
            <a:off x="5829300" y="767866"/>
            <a:ext cx="2857500" cy="708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22786" tIns="61393" rIns="122786" bIns="61393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800" b="1" u="sng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sz="38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u="sng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3800" b="1" u="sng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1:</a:t>
            </a:r>
            <a:endParaRPr lang="en-US" sz="3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3" name="Text Box 38"/>
          <p:cNvSpPr txBox="1">
            <a:spLocks noChangeArrowheads="1"/>
          </p:cNvSpPr>
          <p:nvPr/>
        </p:nvSpPr>
        <p:spPr bwMode="auto">
          <a:xfrm>
            <a:off x="6526081" y="1504146"/>
            <a:ext cx="5475419" cy="1293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122786" tIns="61393" rIns="122786" bIns="61393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chu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6cm.</a:t>
            </a:r>
          </a:p>
        </p:txBody>
      </p:sp>
      <p:sp>
        <p:nvSpPr>
          <p:cNvPr id="75" name="Text Box 40"/>
          <p:cNvSpPr txBox="1">
            <a:spLocks noChangeArrowheads="1"/>
          </p:cNvSpPr>
          <p:nvPr/>
        </p:nvSpPr>
        <p:spPr bwMode="auto">
          <a:xfrm>
            <a:off x="7100164" y="3243943"/>
            <a:ext cx="6286500" cy="708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22786" tIns="61393" rIns="122786" bIns="61393">
            <a:spAutoFit/>
          </a:bodyPr>
          <a:lstStyle/>
          <a:p>
            <a:pPr algn="ctr" eaLnBrk="1" hangingPunct="1"/>
            <a:r>
              <a:rPr lang="en-US" sz="3800" b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6 x 3,14 = 18,84 (cm)</a:t>
            </a:r>
          </a:p>
        </p:txBody>
      </p:sp>
      <p:sp>
        <p:nvSpPr>
          <p:cNvPr id="76" name="Text Box 41"/>
          <p:cNvSpPr txBox="1">
            <a:spLocks noChangeArrowheads="1"/>
          </p:cNvSpPr>
          <p:nvPr/>
        </p:nvSpPr>
        <p:spPr bwMode="auto">
          <a:xfrm>
            <a:off x="6248400" y="2572125"/>
            <a:ext cx="6286500" cy="708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22786" tIns="61393" rIns="122786" bIns="61393">
            <a:spAutoFit/>
          </a:bodyPr>
          <a:lstStyle/>
          <a:p>
            <a:pPr algn="ctr" eaLnBrk="1" hangingPunct="1"/>
            <a:r>
              <a:rPr lang="en-US" sz="3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Chu vi </a:t>
            </a:r>
            <a:r>
              <a:rPr lang="en-US" sz="3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3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:</a:t>
            </a:r>
          </a:p>
        </p:txBody>
      </p:sp>
      <p:sp>
        <p:nvSpPr>
          <p:cNvPr id="77" name="Text Box 42"/>
          <p:cNvSpPr txBox="1">
            <a:spLocks noChangeArrowheads="1"/>
          </p:cNvSpPr>
          <p:nvPr/>
        </p:nvSpPr>
        <p:spPr bwMode="auto">
          <a:xfrm>
            <a:off x="5868046" y="3690204"/>
            <a:ext cx="2857500" cy="708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22786" tIns="61393" rIns="122786" bIns="61393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800" b="1" u="sng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sz="38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u="sng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3800" b="1" u="sng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2:</a:t>
            </a:r>
            <a:endParaRPr lang="en-US" sz="3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8" name="Text Box 43"/>
          <p:cNvSpPr txBox="1">
            <a:spLocks noChangeArrowheads="1"/>
          </p:cNvSpPr>
          <p:nvPr/>
        </p:nvSpPr>
        <p:spPr bwMode="auto">
          <a:xfrm>
            <a:off x="6607445" y="4363946"/>
            <a:ext cx="5370807" cy="1293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122786" tIns="61393" rIns="122786" bIns="61393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chu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bán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5cm.</a:t>
            </a:r>
          </a:p>
        </p:txBody>
      </p:sp>
      <p:sp>
        <p:nvSpPr>
          <p:cNvPr id="80" name="Text Box 45"/>
          <p:cNvSpPr txBox="1">
            <a:spLocks noChangeArrowheads="1"/>
          </p:cNvSpPr>
          <p:nvPr/>
        </p:nvSpPr>
        <p:spPr bwMode="auto">
          <a:xfrm>
            <a:off x="7025898" y="6069172"/>
            <a:ext cx="6629400" cy="708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22786" tIns="61393" rIns="122786" bIns="61393">
            <a:spAutoFit/>
          </a:bodyPr>
          <a:lstStyle/>
          <a:p>
            <a:pPr algn="ctr" eaLnBrk="1" hangingPunct="1"/>
            <a:r>
              <a:rPr lang="en-US" sz="3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5 x 2 x 3,14 = 31,4 (cm)</a:t>
            </a:r>
          </a:p>
        </p:txBody>
      </p:sp>
      <p:sp>
        <p:nvSpPr>
          <p:cNvPr id="81" name="Text Box 46"/>
          <p:cNvSpPr txBox="1">
            <a:spLocks noChangeArrowheads="1"/>
          </p:cNvSpPr>
          <p:nvPr/>
        </p:nvSpPr>
        <p:spPr bwMode="auto">
          <a:xfrm>
            <a:off x="6389824" y="5517834"/>
            <a:ext cx="6286500" cy="708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22786" tIns="61393" rIns="122786" bIns="61393">
            <a:spAutoFit/>
          </a:bodyPr>
          <a:lstStyle/>
          <a:p>
            <a:pPr algn="ctr" eaLnBrk="1" hangingPunct="1"/>
            <a:r>
              <a:rPr lang="en-US" sz="3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Chu vi </a:t>
            </a:r>
            <a:r>
              <a:rPr lang="en-US" sz="3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3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6" dur="80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7" dur="80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80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3" dur="80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4" dur="80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80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0" dur="80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1" dur="80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80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7" dur="80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8" dur="80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80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2" dur="80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3" dur="80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80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/>
      <p:bldP spid="73" grpId="0"/>
      <p:bldP spid="75" grpId="0"/>
      <p:bldP spid="76" grpId="0"/>
      <p:bldP spid="77" grpId="0"/>
      <p:bldP spid="78" grpId="0"/>
      <p:bldP spid="80" grpId="0"/>
      <p:bldP spid="8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DD08D9DB-1953-4869-AE0C-53B9817675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301277">
            <a:off x="6124128" y="837554"/>
            <a:ext cx="6247987" cy="4648200"/>
          </a:xfrm>
          <a:prstGeom prst="rect">
            <a:avLst/>
          </a:prstGeom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FD963157-4152-4041-BD1C-CD200840173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752600" y="2362200"/>
            <a:ext cx="4769005" cy="49090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FB54409-74E0-456E-A9E7-36AFEFE526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55695" y="2514600"/>
            <a:ext cx="4907705" cy="1999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942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 Box 15"/>
          <p:cNvSpPr txBox="1">
            <a:spLocks noChangeArrowheads="1"/>
          </p:cNvSpPr>
          <p:nvPr/>
        </p:nvSpPr>
        <p:spPr bwMode="auto">
          <a:xfrm>
            <a:off x="2648273" y="1001335"/>
            <a:ext cx="8705527" cy="70876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122786" tIns="61393" rIns="122786" bIns="61393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chu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err="1"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sz="3800" b="1">
                <a:latin typeface="Times New Roman" pitchFamily="18" charset="0"/>
                <a:cs typeface="Times New Roman" pitchFamily="18" charset="0"/>
              </a:rPr>
              <a:t> d:</a:t>
            </a:r>
            <a:r>
              <a:rPr lang="en-US" sz="3800" b="1" u="sng">
                <a:latin typeface="Times New Roman" pitchFamily="18" charset="0"/>
                <a:cs typeface="Times New Roman" pitchFamily="18" charset="0"/>
              </a:rPr>
              <a:t> </a:t>
            </a:r>
            <a:endParaRPr lang="en-US" sz="3800" b="1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 Box 16"/>
          <p:cNvSpPr txBox="1">
            <a:spLocks noChangeArrowheads="1"/>
          </p:cNvSpPr>
          <p:nvPr/>
        </p:nvSpPr>
        <p:spPr bwMode="auto">
          <a:xfrm>
            <a:off x="5089322" y="2547308"/>
            <a:ext cx="4000500" cy="708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22786" tIns="61393" rIns="122786" bIns="61393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a) d </a:t>
            </a:r>
            <a:r>
              <a:rPr lang="en-US" sz="3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0,6cm</a:t>
            </a:r>
            <a:endParaRPr lang="en-US" sz="3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Text Box 22"/>
          <p:cNvSpPr txBox="1">
            <a:spLocks noChangeArrowheads="1"/>
          </p:cNvSpPr>
          <p:nvPr/>
        </p:nvSpPr>
        <p:spPr bwMode="auto">
          <a:xfrm>
            <a:off x="5203622" y="3324548"/>
            <a:ext cx="5372100" cy="708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22786" tIns="61393" rIns="122786" bIns="61393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Chu vi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err="1"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3800" b="1">
                <a:latin typeface="Times New Roman" pitchFamily="18" charset="0"/>
                <a:cs typeface="Times New Roman" pitchFamily="18" charset="0"/>
              </a:rPr>
              <a:t> là:</a:t>
            </a:r>
            <a:endParaRPr lang="en-US" sz="3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Text Box 23"/>
          <p:cNvSpPr txBox="1">
            <a:spLocks noChangeArrowheads="1"/>
          </p:cNvSpPr>
          <p:nvPr/>
        </p:nvSpPr>
        <p:spPr bwMode="auto">
          <a:xfrm>
            <a:off x="5546522" y="4015428"/>
            <a:ext cx="6286500" cy="708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22786" tIns="61393" rIns="122786" bIns="61393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0,6 x 3,14 = 1,884 (cm)</a:t>
            </a:r>
          </a:p>
        </p:txBody>
      </p:sp>
      <p:sp>
        <p:nvSpPr>
          <p:cNvPr id="30" name="Rectangle 29"/>
          <p:cNvSpPr>
            <a:spLocks noChangeArrowheads="1"/>
          </p:cNvSpPr>
          <p:nvPr/>
        </p:nvSpPr>
        <p:spPr bwMode="auto">
          <a:xfrm>
            <a:off x="5289351" y="5483548"/>
            <a:ext cx="4510355" cy="708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22786" tIns="61393" rIns="122786" bIns="61393">
            <a:spAutoFit/>
          </a:bodyPr>
          <a:lstStyle/>
          <a:p>
            <a:pPr eaLnBrk="1" hangingPunct="1"/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Chu vi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err="1"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3800" b="1">
                <a:latin typeface="Times New Roman" pitchFamily="18" charset="0"/>
                <a:cs typeface="Times New Roman" pitchFamily="18" charset="0"/>
              </a:rPr>
              <a:t> là:</a:t>
            </a:r>
            <a:endParaRPr lang="en-US" sz="3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Text Box 37"/>
          <p:cNvSpPr txBox="1">
            <a:spLocks noChangeArrowheads="1"/>
          </p:cNvSpPr>
          <p:nvPr/>
        </p:nvSpPr>
        <p:spPr bwMode="auto">
          <a:xfrm>
            <a:off x="5089322" y="4792668"/>
            <a:ext cx="4000500" cy="708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22786" tIns="61393" rIns="122786" bIns="61393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b) d </a:t>
            </a:r>
            <a:r>
              <a:rPr lang="en-US" sz="3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2,5dm</a:t>
            </a:r>
            <a:endParaRPr lang="en-US" sz="3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Text Box 38"/>
          <p:cNvSpPr txBox="1">
            <a:spLocks noChangeArrowheads="1"/>
          </p:cNvSpPr>
          <p:nvPr/>
        </p:nvSpPr>
        <p:spPr bwMode="auto">
          <a:xfrm>
            <a:off x="5546522" y="6174428"/>
            <a:ext cx="6286500" cy="708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22786" tIns="61393" rIns="122786" bIns="61393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2,5 x 3,14 = 7,85 (dm)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635CEF2-D7C6-4F43-B97A-6971D3FC0C60}"/>
              </a:ext>
            </a:extLst>
          </p:cNvPr>
          <p:cNvGrpSpPr/>
          <p:nvPr/>
        </p:nvGrpSpPr>
        <p:grpSpPr>
          <a:xfrm>
            <a:off x="609600" y="204521"/>
            <a:ext cx="2438400" cy="2438400"/>
            <a:chOff x="1195853" y="2452184"/>
            <a:chExt cx="2438400" cy="2438400"/>
          </a:xfrm>
        </p:grpSpPr>
        <p:pic>
          <p:nvPicPr>
            <p:cNvPr id="11" name="Picture 10" descr="Shape, circle&#10;&#10;Description automatically generated">
              <a:extLst>
                <a:ext uri="{FF2B5EF4-FFF2-40B4-BE49-F238E27FC236}">
                  <a16:creationId xmlns:a16="http://schemas.microsoft.com/office/drawing/2014/main" id="{E8CDA16D-5862-4DAF-9356-EF9033C2AA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5853" y="2452184"/>
              <a:ext cx="2438400" cy="24384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0A7FEC2-52A1-4493-AEAE-D61E5F40A1F5}"/>
                </a:ext>
              </a:extLst>
            </p:cNvPr>
            <p:cNvSpPr/>
            <p:nvPr/>
          </p:nvSpPr>
          <p:spPr>
            <a:xfrm>
              <a:off x="2190169" y="3070592"/>
              <a:ext cx="496462" cy="13234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8000" b="1" cap="none" spc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rgbClr val="FFFF00"/>
                  </a:solidFill>
                  <a:effectLst/>
                </a:rPr>
                <a:t>1</a:t>
              </a:r>
            </a:p>
          </p:txBody>
        </p:sp>
      </p:grpSp>
      <p:sp>
        <p:nvSpPr>
          <p:cNvPr id="13" name="Text Box 16">
            <a:extLst>
              <a:ext uri="{FF2B5EF4-FFF2-40B4-BE49-F238E27FC236}">
                <a16:creationId xmlns:a16="http://schemas.microsoft.com/office/drawing/2014/main" id="{E3DD9381-3D59-4178-A1D1-5F85754CCC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8273" y="1692215"/>
            <a:ext cx="4000500" cy="708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22786" tIns="61393" rIns="122786" bIns="61393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a) d </a:t>
            </a:r>
            <a:r>
              <a:rPr lang="en-US" sz="3800" b="1">
                <a:latin typeface="Times New Roman" pitchFamily="18" charset="0"/>
                <a:cs typeface="Times New Roman" pitchFamily="18" charset="0"/>
              </a:rPr>
              <a:t>= 0,6cm</a:t>
            </a:r>
            <a:endParaRPr lang="en-US" sz="3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 Box 37">
            <a:extLst>
              <a:ext uri="{FF2B5EF4-FFF2-40B4-BE49-F238E27FC236}">
                <a16:creationId xmlns:a16="http://schemas.microsoft.com/office/drawing/2014/main" id="{95DE2B1A-4786-44E2-9ECF-DF98C1C49E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81800" y="1710096"/>
            <a:ext cx="4000500" cy="708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22786" tIns="61393" rIns="122786" bIns="61393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b) d </a:t>
            </a:r>
            <a:r>
              <a:rPr lang="en-US" sz="3800" b="1">
                <a:latin typeface="Times New Roman" pitchFamily="18" charset="0"/>
                <a:cs typeface="Times New Roman" pitchFamily="18" charset="0"/>
              </a:rPr>
              <a:t>= 2,5dm</a:t>
            </a:r>
            <a:endParaRPr lang="en-US" sz="3800" b="1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40CD251-C3D3-4E34-848A-8085C9C19A4F}"/>
              </a:ext>
            </a:extLst>
          </p:cNvPr>
          <p:cNvGrpSpPr/>
          <p:nvPr/>
        </p:nvGrpSpPr>
        <p:grpSpPr>
          <a:xfrm>
            <a:off x="2119077" y="3357006"/>
            <a:ext cx="3227054" cy="2171700"/>
            <a:chOff x="2119077" y="3357006"/>
            <a:chExt cx="3227054" cy="2171700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063A75F4-BFD9-4BB3-8994-0059BCC52EE7}"/>
                </a:ext>
              </a:extLst>
            </p:cNvPr>
            <p:cNvSpPr/>
            <p:nvPr/>
          </p:nvSpPr>
          <p:spPr>
            <a:xfrm>
              <a:off x="2119077" y="3357006"/>
              <a:ext cx="2171700" cy="21717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DBEEB1A3-7879-4ED6-A8B3-55D66068854A}"/>
                </a:ext>
              </a:extLst>
            </p:cNvPr>
            <p:cNvCxnSpPr>
              <a:cxnSpLocks/>
              <a:stCxn id="16" idx="2"/>
              <a:endCxn id="16" idx="6"/>
            </p:cNvCxnSpPr>
            <p:nvPr/>
          </p:nvCxnSpPr>
          <p:spPr>
            <a:xfrm>
              <a:off x="2119077" y="4442856"/>
              <a:ext cx="2171700" cy="0"/>
            </a:xfrm>
            <a:prstGeom prst="straightConnector1">
              <a:avLst/>
            </a:prstGeom>
            <a:ln w="28575">
              <a:solidFill>
                <a:schemeClr val="tx1">
                  <a:lumMod val="85000"/>
                  <a:lumOff val="15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8" name="Group 18">
              <a:extLst>
                <a:ext uri="{FF2B5EF4-FFF2-40B4-BE49-F238E27FC236}">
                  <a16:creationId xmlns:a16="http://schemas.microsoft.com/office/drawing/2014/main" id="{6F278D0D-CEFE-42C0-ADD8-AB6E78EF74C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41068" y="3918510"/>
              <a:ext cx="2405063" cy="523557"/>
              <a:chOff x="318" y="1438"/>
              <a:chExt cx="1010" cy="291"/>
            </a:xfrm>
          </p:grpSpPr>
          <p:sp>
            <p:nvSpPr>
              <p:cNvPr id="19" name="Text Box 3">
                <a:extLst>
                  <a:ext uri="{FF2B5EF4-FFF2-40B4-BE49-F238E27FC236}">
                    <a16:creationId xmlns:a16="http://schemas.microsoft.com/office/drawing/2014/main" id="{7CAE9CBE-C093-4109-A791-007E0DA8C95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8" y="1438"/>
                <a:ext cx="327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en-US" sz="2800" b="1">
                    <a:latin typeface="Times New Roman" pitchFamily="18" charset="0"/>
                    <a:cs typeface="Times New Roman" pitchFamily="18" charset="0"/>
                  </a:rPr>
                  <a:t>d</a:t>
                </a:r>
                <a:endParaRPr lang="en-US" sz="28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0" name="Line 13">
                <a:extLst>
                  <a:ext uri="{FF2B5EF4-FFF2-40B4-BE49-F238E27FC236}">
                    <a16:creationId xmlns:a16="http://schemas.microsoft.com/office/drawing/2014/main" id="{3603F9F1-811C-4F59-8974-16C53F42EAF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36" y="1610"/>
                <a:ext cx="192" cy="0"/>
              </a:xfrm>
              <a:prstGeom prst="line">
                <a:avLst/>
              </a:prstGeom>
              <a:noFill/>
              <a:ln w="19050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sz="1600">
                  <a:ln>
                    <a:solidFill>
                      <a:srgbClr val="FF0000"/>
                    </a:solidFill>
                  </a:ln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6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7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3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4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0" dur="8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1" dur="80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80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7" dur="8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8" dur="80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80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2" dur="8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3" dur="80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80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9" dur="8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0" dur="80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80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6" dur="8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7" dur="80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80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1" dur="8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2" dur="80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80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/>
      <p:bldP spid="28" grpId="0"/>
      <p:bldP spid="29" grpId="0"/>
      <p:bldP spid="30" grpId="0"/>
      <p:bldP spid="34" grpId="0"/>
      <p:bldP spid="35" grpId="0"/>
      <p:bldP spid="13" grpId="0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2"/>
          <p:cNvSpPr txBox="1">
            <a:spLocks noChangeArrowheads="1"/>
          </p:cNvSpPr>
          <p:nvPr/>
        </p:nvSpPr>
        <p:spPr bwMode="auto">
          <a:xfrm>
            <a:off x="3083169" y="2288540"/>
            <a:ext cx="11887200" cy="708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22786" tIns="61393" rIns="122786" bIns="61393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800" b="1" u="sng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6" name="Rectangle 6"/>
          <p:cNvSpPr>
            <a:spLocks noChangeArrowheads="1"/>
          </p:cNvSpPr>
          <p:nvPr/>
        </p:nvSpPr>
        <p:spPr bwMode="auto">
          <a:xfrm>
            <a:off x="6001862" y="3805200"/>
            <a:ext cx="4510355" cy="708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22786" tIns="61393" rIns="122786" bIns="61393">
            <a:spAutoFit/>
          </a:bodyPr>
          <a:lstStyle/>
          <a:p>
            <a:pPr eaLnBrk="1" hangingPunct="1"/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Chu vi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err="1"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3800" b="1">
                <a:latin typeface="Times New Roman" pitchFamily="18" charset="0"/>
                <a:cs typeface="Times New Roman" pitchFamily="18" charset="0"/>
              </a:rPr>
              <a:t> là:</a:t>
            </a:r>
            <a:endParaRPr lang="en-US" sz="3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 Box 11"/>
          <p:cNvSpPr txBox="1">
            <a:spLocks noChangeArrowheads="1"/>
          </p:cNvSpPr>
          <p:nvPr/>
        </p:nvSpPr>
        <p:spPr bwMode="auto">
          <a:xfrm>
            <a:off x="7368967" y="4613099"/>
            <a:ext cx="6286500" cy="708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22786" tIns="61393" rIns="122786" bIns="61393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x 2 x 3,14 = 3,14 (m)</a:t>
            </a:r>
          </a:p>
        </p:txBody>
      </p:sp>
      <p:grpSp>
        <p:nvGrpSpPr>
          <p:cNvPr id="21" name="Group 18"/>
          <p:cNvGrpSpPr>
            <a:grpSpLocks/>
          </p:cNvGrpSpPr>
          <p:nvPr/>
        </p:nvGrpSpPr>
        <p:grpSpPr bwMode="auto">
          <a:xfrm>
            <a:off x="5887558" y="2189548"/>
            <a:ext cx="4000500" cy="1495108"/>
            <a:chOff x="576" y="1229"/>
            <a:chExt cx="1680" cy="831"/>
          </a:xfrm>
        </p:grpSpPr>
        <p:sp>
          <p:nvSpPr>
            <p:cNvPr id="22" name="Text Box 3"/>
            <p:cNvSpPr txBox="1">
              <a:spLocks noChangeArrowheads="1"/>
            </p:cNvSpPr>
            <p:nvPr/>
          </p:nvSpPr>
          <p:spPr bwMode="auto">
            <a:xfrm>
              <a:off x="576" y="1401"/>
              <a:ext cx="1680" cy="3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3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</a:t>
              </a:r>
              <a:r>
                <a:rPr lang="en-US" sz="38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) </a:t>
              </a:r>
              <a:r>
                <a:rPr lang="en-US" sz="3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r =      m ;</a:t>
              </a:r>
            </a:p>
          </p:txBody>
        </p:sp>
        <p:grpSp>
          <p:nvGrpSpPr>
            <p:cNvPr id="23" name="Group 14"/>
            <p:cNvGrpSpPr>
              <a:grpSpLocks/>
            </p:cNvGrpSpPr>
            <p:nvPr/>
          </p:nvGrpSpPr>
          <p:grpSpPr bwMode="auto">
            <a:xfrm>
              <a:off x="1136" y="1229"/>
              <a:ext cx="384" cy="831"/>
              <a:chOff x="2624" y="2126"/>
              <a:chExt cx="384" cy="831"/>
            </a:xfrm>
          </p:grpSpPr>
          <p:sp>
            <p:nvSpPr>
              <p:cNvPr id="24" name="Text Box 12"/>
              <p:cNvSpPr txBox="1">
                <a:spLocks noChangeArrowheads="1"/>
              </p:cNvSpPr>
              <p:nvPr/>
            </p:nvSpPr>
            <p:spPr bwMode="auto">
              <a:xfrm>
                <a:off x="2624" y="2126"/>
                <a:ext cx="384" cy="8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lnSpc>
                    <a:spcPct val="95000"/>
                  </a:lnSpc>
                  <a:spcBef>
                    <a:spcPct val="50000"/>
                  </a:spcBef>
                </a:pPr>
                <a:r>
                  <a:rPr lang="en-US" sz="380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1</a:t>
                </a:r>
              </a:p>
              <a:p>
                <a:pPr>
                  <a:lnSpc>
                    <a:spcPct val="95000"/>
                  </a:lnSpc>
                  <a:spcBef>
                    <a:spcPct val="50000"/>
                  </a:spcBef>
                </a:pPr>
                <a:r>
                  <a:rPr lang="en-US" sz="380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2</a:t>
                </a:r>
              </a:p>
            </p:txBody>
          </p:sp>
          <p:sp>
            <p:nvSpPr>
              <p:cNvPr id="25" name="Line 13"/>
              <p:cNvSpPr>
                <a:spLocks noChangeShapeType="1"/>
              </p:cNvSpPr>
              <p:nvPr/>
            </p:nvSpPr>
            <p:spPr bwMode="auto">
              <a:xfrm>
                <a:off x="2624" y="2507"/>
                <a:ext cx="192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grpSp>
        <p:nvGrpSpPr>
          <p:cNvPr id="31" name="Group 15"/>
          <p:cNvGrpSpPr>
            <a:grpSpLocks/>
          </p:cNvGrpSpPr>
          <p:nvPr/>
        </p:nvGrpSpPr>
        <p:grpSpPr bwMode="auto">
          <a:xfrm>
            <a:off x="6970056" y="4396115"/>
            <a:ext cx="935831" cy="1495108"/>
            <a:chOff x="3143" y="2069"/>
            <a:chExt cx="393" cy="831"/>
          </a:xfrm>
        </p:grpSpPr>
        <p:sp>
          <p:nvSpPr>
            <p:cNvPr id="32" name="Text Box 16"/>
            <p:cNvSpPr txBox="1">
              <a:spLocks noChangeArrowheads="1"/>
            </p:cNvSpPr>
            <p:nvPr/>
          </p:nvSpPr>
          <p:spPr bwMode="auto">
            <a:xfrm>
              <a:off x="3152" y="2069"/>
              <a:ext cx="384" cy="8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lnSpc>
                  <a:spcPct val="95000"/>
                </a:lnSpc>
                <a:spcBef>
                  <a:spcPct val="50000"/>
                </a:spcBef>
              </a:pPr>
              <a:r>
                <a:rPr lang="en-US" sz="3800" b="1" dirty="0">
                  <a:latin typeface="Times New Roman" pitchFamily="18" charset="0"/>
                  <a:cs typeface="Times New Roman" pitchFamily="18" charset="0"/>
                </a:rPr>
                <a:t>1</a:t>
              </a:r>
            </a:p>
            <a:p>
              <a:pPr>
                <a:lnSpc>
                  <a:spcPct val="95000"/>
                </a:lnSpc>
                <a:spcBef>
                  <a:spcPct val="50000"/>
                </a:spcBef>
              </a:pPr>
              <a:r>
                <a:rPr lang="en-US" sz="3800" b="1" dirty="0">
                  <a:latin typeface="Times New Roman" pitchFamily="18" charset="0"/>
                  <a:cs typeface="Times New Roman" pitchFamily="18" charset="0"/>
                </a:rPr>
                <a:t>2</a:t>
              </a:r>
            </a:p>
          </p:txBody>
        </p:sp>
        <p:sp>
          <p:nvSpPr>
            <p:cNvPr id="37" name="Line 17"/>
            <p:cNvSpPr>
              <a:spLocks noChangeShapeType="1"/>
            </p:cNvSpPr>
            <p:nvPr/>
          </p:nvSpPr>
          <p:spPr bwMode="auto">
            <a:xfrm>
              <a:off x="3143" y="2433"/>
              <a:ext cx="192" cy="0"/>
            </a:xfrm>
            <a:prstGeom prst="line">
              <a:avLst/>
            </a:prstGeom>
            <a:ln>
              <a:headEnd/>
              <a:tailEnd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en-US">
                <a:ln>
                  <a:solidFill>
                    <a:sysClr val="windowText" lastClr="000000"/>
                  </a:solidFill>
                </a:ln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4" name="Text Box 15">
            <a:extLst>
              <a:ext uri="{FF2B5EF4-FFF2-40B4-BE49-F238E27FC236}">
                <a16:creationId xmlns:a16="http://schemas.microsoft.com/office/drawing/2014/main" id="{B5CC43F7-CB53-499E-B860-6239A5B066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8273" y="1001335"/>
            <a:ext cx="8705527" cy="70876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122786" tIns="61393" rIns="122786" bIns="61393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800" b="1">
                <a:latin typeface="Times New Roman" pitchFamily="18" charset="0"/>
                <a:cs typeface="Times New Roman" pitchFamily="18" charset="0"/>
              </a:rPr>
              <a:t>   Tính chu vi hình tròn có bán kính r: </a:t>
            </a:r>
            <a:endParaRPr lang="en-US" sz="3800" b="1" u="sng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3BA8CBC-3F19-43B0-AA5F-78287425ABF7}"/>
              </a:ext>
            </a:extLst>
          </p:cNvPr>
          <p:cNvGrpSpPr/>
          <p:nvPr/>
        </p:nvGrpSpPr>
        <p:grpSpPr>
          <a:xfrm>
            <a:off x="609600" y="204521"/>
            <a:ext cx="2438400" cy="2438400"/>
            <a:chOff x="1195853" y="2452184"/>
            <a:chExt cx="2438400" cy="2438400"/>
          </a:xfrm>
        </p:grpSpPr>
        <p:pic>
          <p:nvPicPr>
            <p:cNvPr id="18" name="Picture 17" descr="Shape, circle&#10;&#10;Description automatically generated">
              <a:extLst>
                <a:ext uri="{FF2B5EF4-FFF2-40B4-BE49-F238E27FC236}">
                  <a16:creationId xmlns:a16="http://schemas.microsoft.com/office/drawing/2014/main" id="{9508E355-E6D0-4C37-ADE2-B7243663233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5853" y="2452184"/>
              <a:ext cx="2438400" cy="2438400"/>
            </a:xfrm>
            <a:prstGeom prst="rect">
              <a:avLst/>
            </a:prstGeom>
          </p:spPr>
        </p:pic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A0A73EDA-1D0A-4F3C-B0B0-3BB1AC705207}"/>
                </a:ext>
              </a:extLst>
            </p:cNvPr>
            <p:cNvSpPr/>
            <p:nvPr/>
          </p:nvSpPr>
          <p:spPr>
            <a:xfrm>
              <a:off x="2190169" y="3070592"/>
              <a:ext cx="496462" cy="13234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8000" b="1" cap="none" spc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rgbClr val="FFFF00"/>
                  </a:solidFill>
                  <a:effectLst/>
                </a:rPr>
                <a:t>2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C2C360F-6188-4F1D-BBC8-8ED3431D947B}"/>
              </a:ext>
            </a:extLst>
          </p:cNvPr>
          <p:cNvGrpSpPr/>
          <p:nvPr/>
        </p:nvGrpSpPr>
        <p:grpSpPr>
          <a:xfrm>
            <a:off x="2119077" y="3357006"/>
            <a:ext cx="3227053" cy="2171700"/>
            <a:chOff x="2119077" y="3357006"/>
            <a:chExt cx="3227053" cy="2171700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2B0CBEAC-689D-4960-8496-0673C9A173A6}"/>
                </a:ext>
              </a:extLst>
            </p:cNvPr>
            <p:cNvSpPr/>
            <p:nvPr/>
          </p:nvSpPr>
          <p:spPr>
            <a:xfrm>
              <a:off x="2119077" y="3357006"/>
              <a:ext cx="2171700" cy="21717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A38B57CA-265E-47D0-BCFE-1839B4F6654E}"/>
                </a:ext>
              </a:extLst>
            </p:cNvPr>
            <p:cNvCxnSpPr>
              <a:endCxn id="19" idx="6"/>
            </p:cNvCxnSpPr>
            <p:nvPr/>
          </p:nvCxnSpPr>
          <p:spPr>
            <a:xfrm>
              <a:off x="3276600" y="4442856"/>
              <a:ext cx="1014177" cy="0"/>
            </a:xfrm>
            <a:prstGeom prst="straightConnector1">
              <a:avLst/>
            </a:prstGeom>
            <a:ln w="28575">
              <a:solidFill>
                <a:schemeClr val="tx1">
                  <a:lumMod val="85000"/>
                  <a:lumOff val="15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8" name="Group 18">
              <a:extLst>
                <a:ext uri="{FF2B5EF4-FFF2-40B4-BE49-F238E27FC236}">
                  <a16:creationId xmlns:a16="http://schemas.microsoft.com/office/drawing/2014/main" id="{BC51690E-CAE0-49E4-AE16-F6CCEF09DB9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55430" y="3851941"/>
              <a:ext cx="1790700" cy="523557"/>
              <a:chOff x="576" y="1401"/>
              <a:chExt cx="752" cy="291"/>
            </a:xfrm>
          </p:grpSpPr>
          <p:sp>
            <p:nvSpPr>
              <p:cNvPr id="29" name="Text Box 3">
                <a:extLst>
                  <a:ext uri="{FF2B5EF4-FFF2-40B4-BE49-F238E27FC236}">
                    <a16:creationId xmlns:a16="http://schemas.microsoft.com/office/drawing/2014/main" id="{4DCFDB73-1DA8-4993-89C4-2D21579A2C0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76" y="1401"/>
                <a:ext cx="327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en-US" sz="2800" b="1">
                    <a:latin typeface="Times New Roman" pitchFamily="18" charset="0"/>
                    <a:cs typeface="Times New Roman" pitchFamily="18" charset="0"/>
                  </a:rPr>
                  <a:t>r</a:t>
                </a:r>
                <a:endParaRPr lang="en-US" sz="28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0" name="Line 13">
                <a:extLst>
                  <a:ext uri="{FF2B5EF4-FFF2-40B4-BE49-F238E27FC236}">
                    <a16:creationId xmlns:a16="http://schemas.microsoft.com/office/drawing/2014/main" id="{B1B93044-7B8B-4FD8-AF4A-19C1BC6F0DA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36" y="1610"/>
                <a:ext cx="192" cy="0"/>
              </a:xfrm>
              <a:prstGeom prst="line">
                <a:avLst/>
              </a:prstGeom>
              <a:noFill/>
              <a:ln w="19050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sz="1600">
                  <a:ln>
                    <a:solidFill>
                      <a:srgbClr val="FF0000"/>
                    </a:solidFill>
                  </a:ln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4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5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20" grpId="0"/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3"/>
          <p:cNvSpPr>
            <a:spLocks noChangeArrowheads="1"/>
          </p:cNvSpPr>
          <p:nvPr/>
        </p:nvSpPr>
        <p:spPr bwMode="auto">
          <a:xfrm>
            <a:off x="5554542" y="3903196"/>
            <a:ext cx="4822941" cy="708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22786" tIns="61393" rIns="122786" bIns="61393">
            <a:spAutoFit/>
          </a:bodyPr>
          <a:lstStyle/>
          <a:p>
            <a:pPr eaLnBrk="1" hangingPunct="1"/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Chu vi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800" b="1">
                <a:latin typeface="Times New Roman" pitchFamily="18" charset="0"/>
                <a:cs typeface="Times New Roman" pitchFamily="18" charset="0"/>
              </a:rPr>
              <a:t> là:</a:t>
            </a:r>
            <a:endParaRPr lang="en-US" sz="3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 Box 7"/>
          <p:cNvSpPr txBox="1">
            <a:spLocks noChangeArrowheads="1"/>
          </p:cNvSpPr>
          <p:nvPr/>
        </p:nvSpPr>
        <p:spPr bwMode="auto">
          <a:xfrm>
            <a:off x="6164142" y="4664526"/>
            <a:ext cx="6286500" cy="708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22786" tIns="61393" rIns="122786" bIns="61393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0,75 x 3,14 = 2,355 (m)</a:t>
            </a:r>
          </a:p>
        </p:txBody>
      </p:sp>
      <p:sp>
        <p:nvSpPr>
          <p:cNvPr id="28" name="Text Box 16"/>
          <p:cNvSpPr txBox="1">
            <a:spLocks noChangeArrowheads="1"/>
          </p:cNvSpPr>
          <p:nvPr/>
        </p:nvSpPr>
        <p:spPr bwMode="auto">
          <a:xfrm>
            <a:off x="7195383" y="3177439"/>
            <a:ext cx="2971800" cy="708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22786" tIns="61393" rIns="122786" bIns="61393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800" b="1" u="sng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800" b="1" u="sng">
                <a:latin typeface="Times New Roman" pitchFamily="18" charset="0"/>
                <a:cs typeface="Times New Roman" pitchFamily="18" charset="0"/>
              </a:rPr>
              <a:t> giải</a:t>
            </a:r>
            <a:endParaRPr lang="en-US" sz="3800" b="1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 Box 18"/>
          <p:cNvSpPr txBox="1">
            <a:spLocks noChangeArrowheads="1"/>
          </p:cNvSpPr>
          <p:nvPr/>
        </p:nvSpPr>
        <p:spPr bwMode="auto">
          <a:xfrm>
            <a:off x="5554542" y="5373287"/>
            <a:ext cx="6286500" cy="708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22786" tIns="61393" rIns="122786" bIns="61393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err="1"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3800" b="1">
                <a:latin typeface="Times New Roman" pitchFamily="18" charset="0"/>
                <a:cs typeface="Times New Roman" pitchFamily="18" charset="0"/>
              </a:rPr>
              <a:t> số: 2,355 m</a:t>
            </a:r>
            <a:endParaRPr lang="en-US" sz="3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 Box 15">
            <a:extLst>
              <a:ext uri="{FF2B5EF4-FFF2-40B4-BE49-F238E27FC236}">
                <a16:creationId xmlns:a16="http://schemas.microsoft.com/office/drawing/2014/main" id="{E3ED7470-6711-4A3F-AB30-50FD579615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8273" y="1001335"/>
            <a:ext cx="8705527" cy="129353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122786" tIns="61393" rIns="122786" bIns="61393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800" b="1"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vi-VN" sz="3800" b="1">
                <a:latin typeface="Times New Roman" pitchFamily="18" charset="0"/>
                <a:cs typeface="Times New Roman" pitchFamily="18" charset="0"/>
              </a:rPr>
              <a:t>Một bánh xe ô tô có đường kính là 0,75m. Tính chu vi bánh xe đó</a:t>
            </a:r>
            <a:r>
              <a:rPr lang="en-US" sz="3800" b="1">
                <a:latin typeface="Times New Roman" pitchFamily="18" charset="0"/>
                <a:cs typeface="Times New Roman" pitchFamily="18" charset="0"/>
              </a:rPr>
              <a:t>?</a:t>
            </a:r>
            <a:r>
              <a:rPr lang="vi-VN" sz="3800" b="1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C042619-C510-47DB-AC34-663A0FC1A253}"/>
              </a:ext>
            </a:extLst>
          </p:cNvPr>
          <p:cNvGrpSpPr/>
          <p:nvPr/>
        </p:nvGrpSpPr>
        <p:grpSpPr>
          <a:xfrm>
            <a:off x="609600" y="204521"/>
            <a:ext cx="2438400" cy="2438400"/>
            <a:chOff x="1195853" y="2452184"/>
            <a:chExt cx="2438400" cy="2438400"/>
          </a:xfrm>
        </p:grpSpPr>
        <p:pic>
          <p:nvPicPr>
            <p:cNvPr id="12" name="Picture 11" descr="Shape, circle&#10;&#10;Description automatically generated">
              <a:extLst>
                <a:ext uri="{FF2B5EF4-FFF2-40B4-BE49-F238E27FC236}">
                  <a16:creationId xmlns:a16="http://schemas.microsoft.com/office/drawing/2014/main" id="{E8B2434F-23AB-43D4-9534-9087A3EDC4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5853" y="2452184"/>
              <a:ext cx="2438400" cy="2438400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E89BFB5-FBC6-44AA-9579-714BFC19DD4A}"/>
                </a:ext>
              </a:extLst>
            </p:cNvPr>
            <p:cNvSpPr/>
            <p:nvPr/>
          </p:nvSpPr>
          <p:spPr>
            <a:xfrm>
              <a:off x="2190169" y="3070592"/>
              <a:ext cx="496462" cy="13234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8000" b="1" cap="none" spc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rgbClr val="FFFF00"/>
                  </a:solidFill>
                  <a:effectLst/>
                </a:rPr>
                <a:t>3</a:t>
              </a:r>
            </a:p>
          </p:txBody>
        </p:sp>
      </p:grpSp>
      <p:pic>
        <p:nvPicPr>
          <p:cNvPr id="14" name="Picture 2" descr="Lốp/vỏ Xe Ô Tô Michelin Energy XM2 175/70R13, bảng giá 1/2022">
            <a:extLst>
              <a:ext uri="{FF2B5EF4-FFF2-40B4-BE49-F238E27FC236}">
                <a16:creationId xmlns:a16="http://schemas.microsoft.com/office/drawing/2014/main" id="{B90C9C5D-A2A2-4A4C-A11A-F3E21D9D61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01" r="17199"/>
          <a:stretch/>
        </p:blipFill>
        <p:spPr bwMode="auto">
          <a:xfrm>
            <a:off x="1086174" y="3283496"/>
            <a:ext cx="3124197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D29ECAF-2A3C-4CF3-968E-868F9B45CD9B}"/>
              </a:ext>
            </a:extLst>
          </p:cNvPr>
          <p:cNvCxnSpPr/>
          <p:nvPr/>
        </p:nvCxnSpPr>
        <p:spPr>
          <a:xfrm>
            <a:off x="1279213" y="4807496"/>
            <a:ext cx="2895601" cy="0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7580AFA4-5186-41F6-93A0-B759E8AD4CC4}"/>
              </a:ext>
            </a:extLst>
          </p:cNvPr>
          <p:cNvSpPr txBox="1"/>
          <p:nvPr/>
        </p:nvSpPr>
        <p:spPr>
          <a:xfrm>
            <a:off x="1833786" y="4975962"/>
            <a:ext cx="1628972" cy="70788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4000" b="1"/>
              <a:t>0,75 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4" dur="8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5" dur="80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80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1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2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7" grpId="0"/>
      <p:bldP spid="28" grpId="0"/>
      <p:bldP spid="30" grpId="0"/>
      <p:bldP spid="10" grpId="0" animBg="1"/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DD08D9DB-1953-4869-AE0C-53B9817675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301277">
            <a:off x="6124128" y="837554"/>
            <a:ext cx="6247987" cy="4648200"/>
          </a:xfrm>
          <a:prstGeom prst="rect">
            <a:avLst/>
          </a:prstGeom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FD963157-4152-4041-BD1C-CD200840173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752600" y="2362200"/>
            <a:ext cx="4769005" cy="49090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6A880E7-10D9-4BC5-BF38-94C5102443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18563" y="2514600"/>
            <a:ext cx="5249111" cy="1999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233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DD08D9DB-1953-4869-AE0C-53B9817675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301277">
            <a:off x="6124128" y="837554"/>
            <a:ext cx="6247987" cy="4648200"/>
          </a:xfrm>
          <a:prstGeom prst="rect">
            <a:avLst/>
          </a:prstGeom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FD963157-4152-4041-BD1C-CD200840173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752600" y="2362200"/>
            <a:ext cx="4769005" cy="49090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E8913C8-8CBB-4628-A472-068E58CD29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8000" y="2590800"/>
            <a:ext cx="4852837" cy="1999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604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9389C6A-1984-476E-B541-07D1DEEDB6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716000" cy="80772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81C7F42-2190-4DC5-9057-18C883B9D6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786" y="1524000"/>
            <a:ext cx="12116427" cy="2548296"/>
          </a:xfrm>
          <a:prstGeom prst="rect">
            <a:avLst/>
          </a:prstGeom>
        </p:spPr>
      </p:pic>
      <p:pic>
        <p:nvPicPr>
          <p:cNvPr id="12" name="Picture 11" descr="A picture containing wheel, gear&#10;&#10;Description automatically generated">
            <a:extLst>
              <a:ext uri="{FF2B5EF4-FFF2-40B4-BE49-F238E27FC236}">
                <a16:creationId xmlns:a16="http://schemas.microsoft.com/office/drawing/2014/main" id="{3FEC7F4F-8F2F-4C3B-92AC-AE3F366FB31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06"/>
          <a:stretch/>
        </p:blipFill>
        <p:spPr>
          <a:xfrm>
            <a:off x="6962442" y="4079819"/>
            <a:ext cx="2766405" cy="3282170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05901263-D96D-47B7-8B7B-0070534B7EC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80" y="5105400"/>
            <a:ext cx="3257344" cy="2359029"/>
          </a:xfrm>
          <a:prstGeom prst="rect">
            <a:avLst/>
          </a:prstGeom>
        </p:spPr>
      </p:pic>
      <p:pic>
        <p:nvPicPr>
          <p:cNvPr id="16" name="Picture 15" descr="Shape, circle&#10;&#10;Description automatically generated">
            <a:extLst>
              <a:ext uri="{FF2B5EF4-FFF2-40B4-BE49-F238E27FC236}">
                <a16:creationId xmlns:a16="http://schemas.microsoft.com/office/drawing/2014/main" id="{40AE38B1-1A8F-4297-880E-01B4870DB97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8885" y="3764325"/>
            <a:ext cx="4385308" cy="3700104"/>
          </a:xfrm>
          <a:prstGeom prst="rect">
            <a:avLst/>
          </a:prstGeom>
        </p:spPr>
      </p:pic>
      <p:pic>
        <p:nvPicPr>
          <p:cNvPr id="18" name="Picture 17" descr="A picture containing text&#10;&#10;Description automatically generated">
            <a:extLst>
              <a:ext uri="{FF2B5EF4-FFF2-40B4-BE49-F238E27FC236}">
                <a16:creationId xmlns:a16="http://schemas.microsoft.com/office/drawing/2014/main" id="{9AA712CF-C860-4326-886A-EF587127B54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3697" y="3381965"/>
            <a:ext cx="3257343" cy="4356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363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A4453CE-82E1-42D3-A9AE-D85AAA565B6A}"/>
              </a:ext>
            </a:extLst>
          </p:cNvPr>
          <p:cNvSpPr/>
          <p:nvPr/>
        </p:nvSpPr>
        <p:spPr>
          <a:xfrm>
            <a:off x="1295400" y="457200"/>
            <a:ext cx="10477498" cy="1524000"/>
          </a:xfrm>
          <a:custGeom>
            <a:avLst/>
            <a:gdLst>
              <a:gd name="connsiteX0" fmla="*/ 0 w 10477498"/>
              <a:gd name="connsiteY0" fmla="*/ 254005 h 1524000"/>
              <a:gd name="connsiteX1" fmla="*/ 254005 w 10477498"/>
              <a:gd name="connsiteY1" fmla="*/ 0 h 1524000"/>
              <a:gd name="connsiteX2" fmla="*/ 940140 w 10477498"/>
              <a:gd name="connsiteY2" fmla="*/ 0 h 1524000"/>
              <a:gd name="connsiteX3" fmla="*/ 1626276 w 10477498"/>
              <a:gd name="connsiteY3" fmla="*/ 0 h 1524000"/>
              <a:gd name="connsiteX4" fmla="*/ 2013326 w 10477498"/>
              <a:gd name="connsiteY4" fmla="*/ 0 h 1524000"/>
              <a:gd name="connsiteX5" fmla="*/ 2599767 w 10477498"/>
              <a:gd name="connsiteY5" fmla="*/ 0 h 1524000"/>
              <a:gd name="connsiteX6" fmla="*/ 3385597 w 10477498"/>
              <a:gd name="connsiteY6" fmla="*/ 0 h 1524000"/>
              <a:gd name="connsiteX7" fmla="*/ 4071732 w 10477498"/>
              <a:gd name="connsiteY7" fmla="*/ 0 h 1524000"/>
              <a:gd name="connsiteX8" fmla="*/ 4857563 w 10477498"/>
              <a:gd name="connsiteY8" fmla="*/ 0 h 1524000"/>
              <a:gd name="connsiteX9" fmla="*/ 5244613 w 10477498"/>
              <a:gd name="connsiteY9" fmla="*/ 0 h 1524000"/>
              <a:gd name="connsiteX10" fmla="*/ 5631664 w 10477498"/>
              <a:gd name="connsiteY10" fmla="*/ 0 h 1524000"/>
              <a:gd name="connsiteX11" fmla="*/ 6218105 w 10477498"/>
              <a:gd name="connsiteY11" fmla="*/ 0 h 1524000"/>
              <a:gd name="connsiteX12" fmla="*/ 6605155 w 10477498"/>
              <a:gd name="connsiteY12" fmla="*/ 0 h 1524000"/>
              <a:gd name="connsiteX13" fmla="*/ 7390986 w 10477498"/>
              <a:gd name="connsiteY13" fmla="*/ 0 h 1524000"/>
              <a:gd name="connsiteX14" fmla="*/ 7678341 w 10477498"/>
              <a:gd name="connsiteY14" fmla="*/ 0 h 1524000"/>
              <a:gd name="connsiteX15" fmla="*/ 8464172 w 10477498"/>
              <a:gd name="connsiteY15" fmla="*/ 0 h 1524000"/>
              <a:gd name="connsiteX16" fmla="*/ 8751527 w 10477498"/>
              <a:gd name="connsiteY16" fmla="*/ 0 h 1524000"/>
              <a:gd name="connsiteX17" fmla="*/ 9437663 w 10477498"/>
              <a:gd name="connsiteY17" fmla="*/ 0 h 1524000"/>
              <a:gd name="connsiteX18" fmla="*/ 10223493 w 10477498"/>
              <a:gd name="connsiteY18" fmla="*/ 0 h 1524000"/>
              <a:gd name="connsiteX19" fmla="*/ 10477498 w 10477498"/>
              <a:gd name="connsiteY19" fmla="*/ 254005 h 1524000"/>
              <a:gd name="connsiteX20" fmla="*/ 10477498 w 10477498"/>
              <a:gd name="connsiteY20" fmla="*/ 782320 h 1524000"/>
              <a:gd name="connsiteX21" fmla="*/ 10477498 w 10477498"/>
              <a:gd name="connsiteY21" fmla="*/ 1269995 h 1524000"/>
              <a:gd name="connsiteX22" fmla="*/ 10223493 w 10477498"/>
              <a:gd name="connsiteY22" fmla="*/ 1524000 h 1524000"/>
              <a:gd name="connsiteX23" fmla="*/ 9537358 w 10477498"/>
              <a:gd name="connsiteY23" fmla="*/ 1524000 h 1524000"/>
              <a:gd name="connsiteX24" fmla="*/ 9050612 w 10477498"/>
              <a:gd name="connsiteY24" fmla="*/ 1524000 h 1524000"/>
              <a:gd name="connsiteX25" fmla="*/ 8563866 w 10477498"/>
              <a:gd name="connsiteY25" fmla="*/ 1524000 h 1524000"/>
              <a:gd name="connsiteX26" fmla="*/ 8077121 w 10477498"/>
              <a:gd name="connsiteY26" fmla="*/ 1524000 h 1524000"/>
              <a:gd name="connsiteX27" fmla="*/ 7490680 w 10477498"/>
              <a:gd name="connsiteY27" fmla="*/ 1524000 h 1524000"/>
              <a:gd name="connsiteX28" fmla="*/ 7203325 w 10477498"/>
              <a:gd name="connsiteY28" fmla="*/ 1524000 h 1524000"/>
              <a:gd name="connsiteX29" fmla="*/ 6716579 w 10477498"/>
              <a:gd name="connsiteY29" fmla="*/ 1524000 h 1524000"/>
              <a:gd name="connsiteX30" fmla="*/ 6329528 w 10477498"/>
              <a:gd name="connsiteY30" fmla="*/ 1524000 h 1524000"/>
              <a:gd name="connsiteX31" fmla="*/ 5643393 w 10477498"/>
              <a:gd name="connsiteY31" fmla="*/ 1524000 h 1524000"/>
              <a:gd name="connsiteX32" fmla="*/ 4857563 w 10477498"/>
              <a:gd name="connsiteY32" fmla="*/ 1524000 h 1524000"/>
              <a:gd name="connsiteX33" fmla="*/ 4470512 w 10477498"/>
              <a:gd name="connsiteY33" fmla="*/ 1524000 h 1524000"/>
              <a:gd name="connsiteX34" fmla="*/ 3884072 w 10477498"/>
              <a:gd name="connsiteY34" fmla="*/ 1524000 h 1524000"/>
              <a:gd name="connsiteX35" fmla="*/ 3197936 w 10477498"/>
              <a:gd name="connsiteY35" fmla="*/ 1524000 h 1524000"/>
              <a:gd name="connsiteX36" fmla="*/ 2412106 w 10477498"/>
              <a:gd name="connsiteY36" fmla="*/ 1524000 h 1524000"/>
              <a:gd name="connsiteX37" fmla="*/ 1825665 w 10477498"/>
              <a:gd name="connsiteY37" fmla="*/ 1524000 h 1524000"/>
              <a:gd name="connsiteX38" fmla="*/ 1438615 w 10477498"/>
              <a:gd name="connsiteY38" fmla="*/ 1524000 h 1524000"/>
              <a:gd name="connsiteX39" fmla="*/ 254005 w 10477498"/>
              <a:gd name="connsiteY39" fmla="*/ 1524000 h 1524000"/>
              <a:gd name="connsiteX40" fmla="*/ 0 w 10477498"/>
              <a:gd name="connsiteY40" fmla="*/ 1269995 h 1524000"/>
              <a:gd name="connsiteX41" fmla="*/ 0 w 10477498"/>
              <a:gd name="connsiteY41" fmla="*/ 762000 h 1524000"/>
              <a:gd name="connsiteX42" fmla="*/ 0 w 10477498"/>
              <a:gd name="connsiteY42" fmla="*/ 254005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10477498" h="1524000" fill="none" extrusionOk="0">
                <a:moveTo>
                  <a:pt x="0" y="254005"/>
                </a:moveTo>
                <a:cubicBezTo>
                  <a:pt x="12879" y="127771"/>
                  <a:pt x="120327" y="-1337"/>
                  <a:pt x="254005" y="0"/>
                </a:cubicBezTo>
                <a:cubicBezTo>
                  <a:pt x="392552" y="-28926"/>
                  <a:pt x="760136" y="65174"/>
                  <a:pt x="940140" y="0"/>
                </a:cubicBezTo>
                <a:cubicBezTo>
                  <a:pt x="1120145" y="-65174"/>
                  <a:pt x="1408481" y="72360"/>
                  <a:pt x="1626276" y="0"/>
                </a:cubicBezTo>
                <a:cubicBezTo>
                  <a:pt x="1844071" y="-72360"/>
                  <a:pt x="1933717" y="21846"/>
                  <a:pt x="2013326" y="0"/>
                </a:cubicBezTo>
                <a:cubicBezTo>
                  <a:pt x="2092935" y="-21846"/>
                  <a:pt x="2355378" y="19311"/>
                  <a:pt x="2599767" y="0"/>
                </a:cubicBezTo>
                <a:cubicBezTo>
                  <a:pt x="2844156" y="-19311"/>
                  <a:pt x="3134259" y="39814"/>
                  <a:pt x="3385597" y="0"/>
                </a:cubicBezTo>
                <a:cubicBezTo>
                  <a:pt x="3636935" y="-39814"/>
                  <a:pt x="3814697" y="32929"/>
                  <a:pt x="4071732" y="0"/>
                </a:cubicBezTo>
                <a:cubicBezTo>
                  <a:pt x="4328768" y="-32929"/>
                  <a:pt x="4586307" y="66012"/>
                  <a:pt x="4857563" y="0"/>
                </a:cubicBezTo>
                <a:cubicBezTo>
                  <a:pt x="5128819" y="-66012"/>
                  <a:pt x="5127579" y="18558"/>
                  <a:pt x="5244613" y="0"/>
                </a:cubicBezTo>
                <a:cubicBezTo>
                  <a:pt x="5361647" y="-18558"/>
                  <a:pt x="5525541" y="426"/>
                  <a:pt x="5631664" y="0"/>
                </a:cubicBezTo>
                <a:cubicBezTo>
                  <a:pt x="5737787" y="-426"/>
                  <a:pt x="5933424" y="1975"/>
                  <a:pt x="6218105" y="0"/>
                </a:cubicBezTo>
                <a:cubicBezTo>
                  <a:pt x="6502786" y="-1975"/>
                  <a:pt x="6505730" y="3369"/>
                  <a:pt x="6605155" y="0"/>
                </a:cubicBezTo>
                <a:cubicBezTo>
                  <a:pt x="6704580" y="-3369"/>
                  <a:pt x="7021147" y="72054"/>
                  <a:pt x="7390986" y="0"/>
                </a:cubicBezTo>
                <a:cubicBezTo>
                  <a:pt x="7760825" y="-72054"/>
                  <a:pt x="7599072" y="4772"/>
                  <a:pt x="7678341" y="0"/>
                </a:cubicBezTo>
                <a:cubicBezTo>
                  <a:pt x="7757610" y="-4772"/>
                  <a:pt x="8072120" y="80037"/>
                  <a:pt x="8464172" y="0"/>
                </a:cubicBezTo>
                <a:cubicBezTo>
                  <a:pt x="8856224" y="-80037"/>
                  <a:pt x="8624225" y="32571"/>
                  <a:pt x="8751527" y="0"/>
                </a:cubicBezTo>
                <a:cubicBezTo>
                  <a:pt x="8878830" y="-32571"/>
                  <a:pt x="9278898" y="49564"/>
                  <a:pt x="9437663" y="0"/>
                </a:cubicBezTo>
                <a:cubicBezTo>
                  <a:pt x="9596428" y="-49564"/>
                  <a:pt x="10012489" y="15341"/>
                  <a:pt x="10223493" y="0"/>
                </a:cubicBezTo>
                <a:cubicBezTo>
                  <a:pt x="10371712" y="-14640"/>
                  <a:pt x="10451765" y="127310"/>
                  <a:pt x="10477498" y="254005"/>
                </a:cubicBezTo>
                <a:cubicBezTo>
                  <a:pt x="10529396" y="476097"/>
                  <a:pt x="10419683" y="561079"/>
                  <a:pt x="10477498" y="782320"/>
                </a:cubicBezTo>
                <a:cubicBezTo>
                  <a:pt x="10535313" y="1003561"/>
                  <a:pt x="10457948" y="1103483"/>
                  <a:pt x="10477498" y="1269995"/>
                </a:cubicBezTo>
                <a:cubicBezTo>
                  <a:pt x="10447202" y="1393798"/>
                  <a:pt x="10330282" y="1522580"/>
                  <a:pt x="10223493" y="1524000"/>
                </a:cubicBezTo>
                <a:cubicBezTo>
                  <a:pt x="10040376" y="1576985"/>
                  <a:pt x="9854801" y="1504035"/>
                  <a:pt x="9537358" y="1524000"/>
                </a:cubicBezTo>
                <a:cubicBezTo>
                  <a:pt x="9219916" y="1543965"/>
                  <a:pt x="9282624" y="1472325"/>
                  <a:pt x="9050612" y="1524000"/>
                </a:cubicBezTo>
                <a:cubicBezTo>
                  <a:pt x="8818600" y="1575675"/>
                  <a:pt x="8754657" y="1473329"/>
                  <a:pt x="8563866" y="1524000"/>
                </a:cubicBezTo>
                <a:cubicBezTo>
                  <a:pt x="8373075" y="1574671"/>
                  <a:pt x="8243380" y="1503628"/>
                  <a:pt x="8077121" y="1524000"/>
                </a:cubicBezTo>
                <a:cubicBezTo>
                  <a:pt x="7910863" y="1544372"/>
                  <a:pt x="7778887" y="1475996"/>
                  <a:pt x="7490680" y="1524000"/>
                </a:cubicBezTo>
                <a:cubicBezTo>
                  <a:pt x="7202473" y="1572004"/>
                  <a:pt x="7286740" y="1523671"/>
                  <a:pt x="7203325" y="1524000"/>
                </a:cubicBezTo>
                <a:cubicBezTo>
                  <a:pt x="7119911" y="1524329"/>
                  <a:pt x="6829477" y="1504746"/>
                  <a:pt x="6716579" y="1524000"/>
                </a:cubicBezTo>
                <a:cubicBezTo>
                  <a:pt x="6603681" y="1543254"/>
                  <a:pt x="6473920" y="1511737"/>
                  <a:pt x="6329528" y="1524000"/>
                </a:cubicBezTo>
                <a:cubicBezTo>
                  <a:pt x="6185136" y="1536263"/>
                  <a:pt x="5964544" y="1446514"/>
                  <a:pt x="5643393" y="1524000"/>
                </a:cubicBezTo>
                <a:cubicBezTo>
                  <a:pt x="5322242" y="1601486"/>
                  <a:pt x="5247801" y="1458428"/>
                  <a:pt x="4857563" y="1524000"/>
                </a:cubicBezTo>
                <a:cubicBezTo>
                  <a:pt x="4467325" y="1589572"/>
                  <a:pt x="4569873" y="1494350"/>
                  <a:pt x="4470512" y="1524000"/>
                </a:cubicBezTo>
                <a:cubicBezTo>
                  <a:pt x="4371151" y="1553650"/>
                  <a:pt x="4002334" y="1495393"/>
                  <a:pt x="3884072" y="1524000"/>
                </a:cubicBezTo>
                <a:cubicBezTo>
                  <a:pt x="3765810" y="1552607"/>
                  <a:pt x="3352582" y="1447331"/>
                  <a:pt x="3197936" y="1524000"/>
                </a:cubicBezTo>
                <a:cubicBezTo>
                  <a:pt x="3043290" y="1600669"/>
                  <a:pt x="2735090" y="1435779"/>
                  <a:pt x="2412106" y="1524000"/>
                </a:cubicBezTo>
                <a:cubicBezTo>
                  <a:pt x="2089122" y="1612221"/>
                  <a:pt x="2066922" y="1491929"/>
                  <a:pt x="1825665" y="1524000"/>
                </a:cubicBezTo>
                <a:cubicBezTo>
                  <a:pt x="1584408" y="1556071"/>
                  <a:pt x="1519301" y="1517257"/>
                  <a:pt x="1438615" y="1524000"/>
                </a:cubicBezTo>
                <a:cubicBezTo>
                  <a:pt x="1357929" y="1530743"/>
                  <a:pt x="502165" y="1464573"/>
                  <a:pt x="254005" y="1524000"/>
                </a:cubicBezTo>
                <a:cubicBezTo>
                  <a:pt x="89373" y="1515672"/>
                  <a:pt x="33144" y="1391779"/>
                  <a:pt x="0" y="1269995"/>
                </a:cubicBezTo>
                <a:cubicBezTo>
                  <a:pt x="-4009" y="1080667"/>
                  <a:pt x="9004" y="894855"/>
                  <a:pt x="0" y="762000"/>
                </a:cubicBezTo>
                <a:cubicBezTo>
                  <a:pt x="-9004" y="629146"/>
                  <a:pt x="27859" y="443623"/>
                  <a:pt x="0" y="254005"/>
                </a:cubicBezTo>
                <a:close/>
              </a:path>
              <a:path w="10477498" h="1524000" stroke="0" extrusionOk="0">
                <a:moveTo>
                  <a:pt x="0" y="254005"/>
                </a:moveTo>
                <a:cubicBezTo>
                  <a:pt x="2669" y="97766"/>
                  <a:pt x="139131" y="-12159"/>
                  <a:pt x="254005" y="0"/>
                </a:cubicBezTo>
                <a:cubicBezTo>
                  <a:pt x="477703" y="-17205"/>
                  <a:pt x="641815" y="28664"/>
                  <a:pt x="740751" y="0"/>
                </a:cubicBezTo>
                <a:cubicBezTo>
                  <a:pt x="839687" y="-28664"/>
                  <a:pt x="897805" y="16921"/>
                  <a:pt x="1028106" y="0"/>
                </a:cubicBezTo>
                <a:cubicBezTo>
                  <a:pt x="1158407" y="-16921"/>
                  <a:pt x="1381358" y="27766"/>
                  <a:pt x="1514852" y="0"/>
                </a:cubicBezTo>
                <a:cubicBezTo>
                  <a:pt x="1648346" y="-27766"/>
                  <a:pt x="1827479" y="23161"/>
                  <a:pt x="2001598" y="0"/>
                </a:cubicBezTo>
                <a:cubicBezTo>
                  <a:pt x="2175717" y="-23161"/>
                  <a:pt x="2468697" y="6377"/>
                  <a:pt x="2588038" y="0"/>
                </a:cubicBezTo>
                <a:cubicBezTo>
                  <a:pt x="2707379" y="-6377"/>
                  <a:pt x="2774584" y="21366"/>
                  <a:pt x="2875394" y="0"/>
                </a:cubicBezTo>
                <a:cubicBezTo>
                  <a:pt x="2976204" y="-21366"/>
                  <a:pt x="3076782" y="45529"/>
                  <a:pt x="3262445" y="0"/>
                </a:cubicBezTo>
                <a:cubicBezTo>
                  <a:pt x="3448108" y="-45529"/>
                  <a:pt x="3848190" y="50893"/>
                  <a:pt x="4048275" y="0"/>
                </a:cubicBezTo>
                <a:cubicBezTo>
                  <a:pt x="4248360" y="-50893"/>
                  <a:pt x="4311081" y="35851"/>
                  <a:pt x="4435326" y="0"/>
                </a:cubicBezTo>
                <a:cubicBezTo>
                  <a:pt x="4559571" y="-35851"/>
                  <a:pt x="4782314" y="20008"/>
                  <a:pt x="5121461" y="0"/>
                </a:cubicBezTo>
                <a:cubicBezTo>
                  <a:pt x="5460609" y="-20008"/>
                  <a:pt x="5564473" y="58968"/>
                  <a:pt x="5907291" y="0"/>
                </a:cubicBezTo>
                <a:cubicBezTo>
                  <a:pt x="6250109" y="-58968"/>
                  <a:pt x="6122062" y="34265"/>
                  <a:pt x="6194647" y="0"/>
                </a:cubicBezTo>
                <a:cubicBezTo>
                  <a:pt x="6267232" y="-34265"/>
                  <a:pt x="6401304" y="36898"/>
                  <a:pt x="6581698" y="0"/>
                </a:cubicBezTo>
                <a:cubicBezTo>
                  <a:pt x="6762092" y="-36898"/>
                  <a:pt x="6979537" y="26762"/>
                  <a:pt x="7367528" y="0"/>
                </a:cubicBezTo>
                <a:cubicBezTo>
                  <a:pt x="7755519" y="-26762"/>
                  <a:pt x="7723415" y="936"/>
                  <a:pt x="7953968" y="0"/>
                </a:cubicBezTo>
                <a:cubicBezTo>
                  <a:pt x="8184521" y="-936"/>
                  <a:pt x="8414821" y="81944"/>
                  <a:pt x="8739799" y="0"/>
                </a:cubicBezTo>
                <a:cubicBezTo>
                  <a:pt x="9064777" y="-81944"/>
                  <a:pt x="9203795" y="51898"/>
                  <a:pt x="9326239" y="0"/>
                </a:cubicBezTo>
                <a:cubicBezTo>
                  <a:pt x="9448683" y="-51898"/>
                  <a:pt x="10038687" y="103055"/>
                  <a:pt x="10223493" y="0"/>
                </a:cubicBezTo>
                <a:cubicBezTo>
                  <a:pt x="10359705" y="-12457"/>
                  <a:pt x="10473251" y="102942"/>
                  <a:pt x="10477498" y="254005"/>
                </a:cubicBezTo>
                <a:cubicBezTo>
                  <a:pt x="10501274" y="372995"/>
                  <a:pt x="10421398" y="519383"/>
                  <a:pt x="10477498" y="762000"/>
                </a:cubicBezTo>
                <a:cubicBezTo>
                  <a:pt x="10533598" y="1004617"/>
                  <a:pt x="10476213" y="1041156"/>
                  <a:pt x="10477498" y="1269995"/>
                </a:cubicBezTo>
                <a:cubicBezTo>
                  <a:pt x="10447608" y="1407549"/>
                  <a:pt x="10335978" y="1536825"/>
                  <a:pt x="10223493" y="1524000"/>
                </a:cubicBezTo>
                <a:cubicBezTo>
                  <a:pt x="10048838" y="1529193"/>
                  <a:pt x="9811312" y="1514196"/>
                  <a:pt x="9537358" y="1524000"/>
                </a:cubicBezTo>
                <a:cubicBezTo>
                  <a:pt x="9263405" y="1533804"/>
                  <a:pt x="9137207" y="1462330"/>
                  <a:pt x="8751527" y="1524000"/>
                </a:cubicBezTo>
                <a:cubicBezTo>
                  <a:pt x="8365847" y="1585670"/>
                  <a:pt x="8416714" y="1475043"/>
                  <a:pt x="8264782" y="1524000"/>
                </a:cubicBezTo>
                <a:cubicBezTo>
                  <a:pt x="8112850" y="1572957"/>
                  <a:pt x="8094755" y="1492035"/>
                  <a:pt x="7977426" y="1524000"/>
                </a:cubicBezTo>
                <a:cubicBezTo>
                  <a:pt x="7860097" y="1555965"/>
                  <a:pt x="7679493" y="1522545"/>
                  <a:pt x="7490680" y="1524000"/>
                </a:cubicBezTo>
                <a:cubicBezTo>
                  <a:pt x="7301867" y="1525455"/>
                  <a:pt x="7200951" y="1497819"/>
                  <a:pt x="7003935" y="1524000"/>
                </a:cubicBezTo>
                <a:cubicBezTo>
                  <a:pt x="6806920" y="1550181"/>
                  <a:pt x="6576806" y="1502605"/>
                  <a:pt x="6417494" y="1524000"/>
                </a:cubicBezTo>
                <a:cubicBezTo>
                  <a:pt x="6258182" y="1545395"/>
                  <a:pt x="6110787" y="1482050"/>
                  <a:pt x="5930749" y="1524000"/>
                </a:cubicBezTo>
                <a:cubicBezTo>
                  <a:pt x="5750712" y="1565950"/>
                  <a:pt x="5584709" y="1495720"/>
                  <a:pt x="5244613" y="1524000"/>
                </a:cubicBezTo>
                <a:cubicBezTo>
                  <a:pt x="4904517" y="1552280"/>
                  <a:pt x="4954735" y="1466883"/>
                  <a:pt x="4757868" y="1524000"/>
                </a:cubicBezTo>
                <a:cubicBezTo>
                  <a:pt x="4561002" y="1581117"/>
                  <a:pt x="4461630" y="1518105"/>
                  <a:pt x="4271122" y="1524000"/>
                </a:cubicBezTo>
                <a:cubicBezTo>
                  <a:pt x="4080614" y="1529895"/>
                  <a:pt x="4111122" y="1517634"/>
                  <a:pt x="3983766" y="1524000"/>
                </a:cubicBezTo>
                <a:cubicBezTo>
                  <a:pt x="3856410" y="1530366"/>
                  <a:pt x="3812977" y="1522457"/>
                  <a:pt x="3696411" y="1524000"/>
                </a:cubicBezTo>
                <a:cubicBezTo>
                  <a:pt x="3579845" y="1525543"/>
                  <a:pt x="3326477" y="1513719"/>
                  <a:pt x="3109970" y="1524000"/>
                </a:cubicBezTo>
                <a:cubicBezTo>
                  <a:pt x="2893463" y="1534281"/>
                  <a:pt x="2884773" y="1515575"/>
                  <a:pt x="2722919" y="1524000"/>
                </a:cubicBezTo>
                <a:cubicBezTo>
                  <a:pt x="2561065" y="1532425"/>
                  <a:pt x="2276595" y="1475247"/>
                  <a:pt x="2136479" y="1524000"/>
                </a:cubicBezTo>
                <a:cubicBezTo>
                  <a:pt x="1996363" y="1572753"/>
                  <a:pt x="1856689" y="1523038"/>
                  <a:pt x="1749428" y="1524000"/>
                </a:cubicBezTo>
                <a:cubicBezTo>
                  <a:pt x="1642167" y="1524962"/>
                  <a:pt x="1224709" y="1502872"/>
                  <a:pt x="1063293" y="1524000"/>
                </a:cubicBezTo>
                <a:cubicBezTo>
                  <a:pt x="901877" y="1545128"/>
                  <a:pt x="438567" y="1493622"/>
                  <a:pt x="254005" y="1524000"/>
                </a:cubicBezTo>
                <a:cubicBezTo>
                  <a:pt x="145578" y="1530229"/>
                  <a:pt x="8702" y="1395081"/>
                  <a:pt x="0" y="1269995"/>
                </a:cubicBezTo>
                <a:cubicBezTo>
                  <a:pt x="-18675" y="1069640"/>
                  <a:pt x="62766" y="953328"/>
                  <a:pt x="0" y="741680"/>
                </a:cubicBezTo>
                <a:cubicBezTo>
                  <a:pt x="-62766" y="530033"/>
                  <a:pt x="15816" y="446968"/>
                  <a:pt x="0" y="254005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2563014195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1. Viết kí hiệu còn thiếu vào chỗ chấm: </a:t>
            </a:r>
          </a:p>
          <a:p>
            <a:pPr algn="ctr"/>
            <a:r>
              <a:rPr lang="en-US" sz="40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Bán kính hình tròn được kí hiệu là: … 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75DA000-0D73-4ED8-BB07-4EA7C0304F47}"/>
              </a:ext>
            </a:extLst>
          </p:cNvPr>
          <p:cNvGrpSpPr/>
          <p:nvPr/>
        </p:nvGrpSpPr>
        <p:grpSpPr>
          <a:xfrm>
            <a:off x="2057400" y="2138106"/>
            <a:ext cx="4190999" cy="2527140"/>
            <a:chOff x="2057400" y="2138106"/>
            <a:chExt cx="4190999" cy="2527140"/>
          </a:xfrm>
        </p:grpSpPr>
        <p:pic>
          <p:nvPicPr>
            <p:cNvPr id="3" name="Picture 2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121435EE-BC00-4C13-8A64-4865573122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85" r="49656" b="67136"/>
            <a:stretch/>
          </p:blipFill>
          <p:spPr>
            <a:xfrm>
              <a:off x="2057400" y="2138106"/>
              <a:ext cx="4190999" cy="2527140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F7AF74A-4A8E-4588-BD7D-05E28C196C24}"/>
                </a:ext>
              </a:extLst>
            </p:cNvPr>
            <p:cNvSpPr/>
            <p:nvPr/>
          </p:nvSpPr>
          <p:spPr>
            <a:xfrm>
              <a:off x="3893821" y="3312792"/>
              <a:ext cx="426719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r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99E7C29-B089-40F7-A002-8D78633BB8E1}"/>
              </a:ext>
            </a:extLst>
          </p:cNvPr>
          <p:cNvGrpSpPr/>
          <p:nvPr/>
        </p:nvGrpSpPr>
        <p:grpSpPr>
          <a:xfrm>
            <a:off x="2042954" y="4722578"/>
            <a:ext cx="4144268" cy="2884782"/>
            <a:chOff x="2042954" y="4722578"/>
            <a:chExt cx="4144268" cy="2884782"/>
          </a:xfrm>
        </p:grpSpPr>
        <p:pic>
          <p:nvPicPr>
            <p:cNvPr id="4" name="Picture 3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F5F2D859-A266-4FE7-A979-32598759B1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0612" r="50217" b="11215"/>
            <a:stretch/>
          </p:blipFill>
          <p:spPr>
            <a:xfrm>
              <a:off x="2042954" y="4722578"/>
              <a:ext cx="4144268" cy="2884782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05F335D-1D67-41EB-A23D-7FBCF7AA1E47}"/>
                </a:ext>
              </a:extLst>
            </p:cNvPr>
            <p:cNvSpPr/>
            <p:nvPr/>
          </p:nvSpPr>
          <p:spPr>
            <a:xfrm>
              <a:off x="3798423" y="6391870"/>
              <a:ext cx="548548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d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ED60F66-EDD1-4D71-A035-1D56F6F14ADB}"/>
              </a:ext>
            </a:extLst>
          </p:cNvPr>
          <p:cNvGrpSpPr/>
          <p:nvPr/>
        </p:nvGrpSpPr>
        <p:grpSpPr>
          <a:xfrm>
            <a:off x="7772399" y="1833306"/>
            <a:ext cx="4190999" cy="2693472"/>
            <a:chOff x="7772399" y="1833306"/>
            <a:chExt cx="4190999" cy="2693472"/>
          </a:xfrm>
        </p:grpSpPr>
        <p:pic>
          <p:nvPicPr>
            <p:cNvPr id="5" name="Picture 4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108866F8-174B-4947-8E24-B617681BFB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656" t="6561" b="67135"/>
            <a:stretch/>
          </p:blipFill>
          <p:spPr>
            <a:xfrm>
              <a:off x="7772399" y="1833306"/>
              <a:ext cx="4190999" cy="2693472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CB71C14-9D3A-4B76-B25F-8222E3CCB18F}"/>
                </a:ext>
              </a:extLst>
            </p:cNvPr>
            <p:cNvSpPr/>
            <p:nvPr/>
          </p:nvSpPr>
          <p:spPr>
            <a:xfrm>
              <a:off x="9567854" y="3357306"/>
              <a:ext cx="553357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C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C714B48-B272-494D-8047-07B64FBF64AF}"/>
              </a:ext>
            </a:extLst>
          </p:cNvPr>
          <p:cNvGrpSpPr/>
          <p:nvPr/>
        </p:nvGrpSpPr>
        <p:grpSpPr>
          <a:xfrm>
            <a:off x="7725666" y="4584110"/>
            <a:ext cx="4237732" cy="2884782"/>
            <a:chOff x="7725666" y="4584110"/>
            <a:chExt cx="4237732" cy="2884782"/>
          </a:xfrm>
        </p:grpSpPr>
        <p:pic>
          <p:nvPicPr>
            <p:cNvPr id="6" name="Picture 5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2612B9B7-926D-4E51-A5E6-C5521D320E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094" t="60612" b="11215"/>
            <a:stretch/>
          </p:blipFill>
          <p:spPr>
            <a:xfrm>
              <a:off x="7725666" y="4584110"/>
              <a:ext cx="4237732" cy="2884782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F586F46-9E82-448D-BDA4-E9F2A732C0C5}"/>
                </a:ext>
              </a:extLst>
            </p:cNvPr>
            <p:cNvSpPr/>
            <p:nvPr/>
          </p:nvSpPr>
          <p:spPr>
            <a:xfrm>
              <a:off x="9563323" y="6321926"/>
              <a:ext cx="502061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S</a:t>
              </a:r>
            </a:p>
          </p:txBody>
        </p:sp>
      </p:grpSp>
      <p:pic>
        <p:nvPicPr>
          <p:cNvPr id="22" name="Picture 21" descr="Icon&#10;&#10;Description automatically generated with medium confidence">
            <a:extLst>
              <a:ext uri="{FF2B5EF4-FFF2-40B4-BE49-F238E27FC236}">
                <a16:creationId xmlns:a16="http://schemas.microsoft.com/office/drawing/2014/main" id="{2F71835E-1CFB-4353-9D2F-073BEB6FB27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1696" y="2307552"/>
            <a:ext cx="2562650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040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A4453CE-82E1-42D3-A9AE-D85AAA565B6A}"/>
              </a:ext>
            </a:extLst>
          </p:cNvPr>
          <p:cNvSpPr/>
          <p:nvPr/>
        </p:nvSpPr>
        <p:spPr>
          <a:xfrm>
            <a:off x="1295400" y="457200"/>
            <a:ext cx="10477498" cy="1524000"/>
          </a:xfrm>
          <a:custGeom>
            <a:avLst/>
            <a:gdLst>
              <a:gd name="connsiteX0" fmla="*/ 0 w 10477498"/>
              <a:gd name="connsiteY0" fmla="*/ 254005 h 1524000"/>
              <a:gd name="connsiteX1" fmla="*/ 254005 w 10477498"/>
              <a:gd name="connsiteY1" fmla="*/ 0 h 1524000"/>
              <a:gd name="connsiteX2" fmla="*/ 940140 w 10477498"/>
              <a:gd name="connsiteY2" fmla="*/ 0 h 1524000"/>
              <a:gd name="connsiteX3" fmla="*/ 1626276 w 10477498"/>
              <a:gd name="connsiteY3" fmla="*/ 0 h 1524000"/>
              <a:gd name="connsiteX4" fmla="*/ 2013326 w 10477498"/>
              <a:gd name="connsiteY4" fmla="*/ 0 h 1524000"/>
              <a:gd name="connsiteX5" fmla="*/ 2599767 w 10477498"/>
              <a:gd name="connsiteY5" fmla="*/ 0 h 1524000"/>
              <a:gd name="connsiteX6" fmla="*/ 3385597 w 10477498"/>
              <a:gd name="connsiteY6" fmla="*/ 0 h 1524000"/>
              <a:gd name="connsiteX7" fmla="*/ 4071732 w 10477498"/>
              <a:gd name="connsiteY7" fmla="*/ 0 h 1524000"/>
              <a:gd name="connsiteX8" fmla="*/ 4857563 w 10477498"/>
              <a:gd name="connsiteY8" fmla="*/ 0 h 1524000"/>
              <a:gd name="connsiteX9" fmla="*/ 5244613 w 10477498"/>
              <a:gd name="connsiteY9" fmla="*/ 0 h 1524000"/>
              <a:gd name="connsiteX10" fmla="*/ 5631664 w 10477498"/>
              <a:gd name="connsiteY10" fmla="*/ 0 h 1524000"/>
              <a:gd name="connsiteX11" fmla="*/ 6218105 w 10477498"/>
              <a:gd name="connsiteY11" fmla="*/ 0 h 1524000"/>
              <a:gd name="connsiteX12" fmla="*/ 6605155 w 10477498"/>
              <a:gd name="connsiteY12" fmla="*/ 0 h 1524000"/>
              <a:gd name="connsiteX13" fmla="*/ 7390986 w 10477498"/>
              <a:gd name="connsiteY13" fmla="*/ 0 h 1524000"/>
              <a:gd name="connsiteX14" fmla="*/ 7678341 w 10477498"/>
              <a:gd name="connsiteY14" fmla="*/ 0 h 1524000"/>
              <a:gd name="connsiteX15" fmla="*/ 8464172 w 10477498"/>
              <a:gd name="connsiteY15" fmla="*/ 0 h 1524000"/>
              <a:gd name="connsiteX16" fmla="*/ 8751527 w 10477498"/>
              <a:gd name="connsiteY16" fmla="*/ 0 h 1524000"/>
              <a:gd name="connsiteX17" fmla="*/ 9437663 w 10477498"/>
              <a:gd name="connsiteY17" fmla="*/ 0 h 1524000"/>
              <a:gd name="connsiteX18" fmla="*/ 10223493 w 10477498"/>
              <a:gd name="connsiteY18" fmla="*/ 0 h 1524000"/>
              <a:gd name="connsiteX19" fmla="*/ 10477498 w 10477498"/>
              <a:gd name="connsiteY19" fmla="*/ 254005 h 1524000"/>
              <a:gd name="connsiteX20" fmla="*/ 10477498 w 10477498"/>
              <a:gd name="connsiteY20" fmla="*/ 782320 h 1524000"/>
              <a:gd name="connsiteX21" fmla="*/ 10477498 w 10477498"/>
              <a:gd name="connsiteY21" fmla="*/ 1269995 h 1524000"/>
              <a:gd name="connsiteX22" fmla="*/ 10223493 w 10477498"/>
              <a:gd name="connsiteY22" fmla="*/ 1524000 h 1524000"/>
              <a:gd name="connsiteX23" fmla="*/ 9537358 w 10477498"/>
              <a:gd name="connsiteY23" fmla="*/ 1524000 h 1524000"/>
              <a:gd name="connsiteX24" fmla="*/ 9050612 w 10477498"/>
              <a:gd name="connsiteY24" fmla="*/ 1524000 h 1524000"/>
              <a:gd name="connsiteX25" fmla="*/ 8563866 w 10477498"/>
              <a:gd name="connsiteY25" fmla="*/ 1524000 h 1524000"/>
              <a:gd name="connsiteX26" fmla="*/ 8077121 w 10477498"/>
              <a:gd name="connsiteY26" fmla="*/ 1524000 h 1524000"/>
              <a:gd name="connsiteX27" fmla="*/ 7490680 w 10477498"/>
              <a:gd name="connsiteY27" fmla="*/ 1524000 h 1524000"/>
              <a:gd name="connsiteX28" fmla="*/ 7203325 w 10477498"/>
              <a:gd name="connsiteY28" fmla="*/ 1524000 h 1524000"/>
              <a:gd name="connsiteX29" fmla="*/ 6716579 w 10477498"/>
              <a:gd name="connsiteY29" fmla="*/ 1524000 h 1524000"/>
              <a:gd name="connsiteX30" fmla="*/ 6329528 w 10477498"/>
              <a:gd name="connsiteY30" fmla="*/ 1524000 h 1524000"/>
              <a:gd name="connsiteX31" fmla="*/ 5643393 w 10477498"/>
              <a:gd name="connsiteY31" fmla="*/ 1524000 h 1524000"/>
              <a:gd name="connsiteX32" fmla="*/ 4857563 w 10477498"/>
              <a:gd name="connsiteY32" fmla="*/ 1524000 h 1524000"/>
              <a:gd name="connsiteX33" fmla="*/ 4470512 w 10477498"/>
              <a:gd name="connsiteY33" fmla="*/ 1524000 h 1524000"/>
              <a:gd name="connsiteX34" fmla="*/ 3884072 w 10477498"/>
              <a:gd name="connsiteY34" fmla="*/ 1524000 h 1524000"/>
              <a:gd name="connsiteX35" fmla="*/ 3197936 w 10477498"/>
              <a:gd name="connsiteY35" fmla="*/ 1524000 h 1524000"/>
              <a:gd name="connsiteX36" fmla="*/ 2412106 w 10477498"/>
              <a:gd name="connsiteY36" fmla="*/ 1524000 h 1524000"/>
              <a:gd name="connsiteX37" fmla="*/ 1825665 w 10477498"/>
              <a:gd name="connsiteY37" fmla="*/ 1524000 h 1524000"/>
              <a:gd name="connsiteX38" fmla="*/ 1438615 w 10477498"/>
              <a:gd name="connsiteY38" fmla="*/ 1524000 h 1524000"/>
              <a:gd name="connsiteX39" fmla="*/ 254005 w 10477498"/>
              <a:gd name="connsiteY39" fmla="*/ 1524000 h 1524000"/>
              <a:gd name="connsiteX40" fmla="*/ 0 w 10477498"/>
              <a:gd name="connsiteY40" fmla="*/ 1269995 h 1524000"/>
              <a:gd name="connsiteX41" fmla="*/ 0 w 10477498"/>
              <a:gd name="connsiteY41" fmla="*/ 762000 h 1524000"/>
              <a:gd name="connsiteX42" fmla="*/ 0 w 10477498"/>
              <a:gd name="connsiteY42" fmla="*/ 254005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10477498" h="1524000" fill="none" extrusionOk="0">
                <a:moveTo>
                  <a:pt x="0" y="254005"/>
                </a:moveTo>
                <a:cubicBezTo>
                  <a:pt x="12879" y="127771"/>
                  <a:pt x="120327" y="-1337"/>
                  <a:pt x="254005" y="0"/>
                </a:cubicBezTo>
                <a:cubicBezTo>
                  <a:pt x="392552" y="-28926"/>
                  <a:pt x="760136" y="65174"/>
                  <a:pt x="940140" y="0"/>
                </a:cubicBezTo>
                <a:cubicBezTo>
                  <a:pt x="1120145" y="-65174"/>
                  <a:pt x="1408481" y="72360"/>
                  <a:pt x="1626276" y="0"/>
                </a:cubicBezTo>
                <a:cubicBezTo>
                  <a:pt x="1844071" y="-72360"/>
                  <a:pt x="1933717" y="21846"/>
                  <a:pt x="2013326" y="0"/>
                </a:cubicBezTo>
                <a:cubicBezTo>
                  <a:pt x="2092935" y="-21846"/>
                  <a:pt x="2355378" y="19311"/>
                  <a:pt x="2599767" y="0"/>
                </a:cubicBezTo>
                <a:cubicBezTo>
                  <a:pt x="2844156" y="-19311"/>
                  <a:pt x="3134259" y="39814"/>
                  <a:pt x="3385597" y="0"/>
                </a:cubicBezTo>
                <a:cubicBezTo>
                  <a:pt x="3636935" y="-39814"/>
                  <a:pt x="3814697" y="32929"/>
                  <a:pt x="4071732" y="0"/>
                </a:cubicBezTo>
                <a:cubicBezTo>
                  <a:pt x="4328768" y="-32929"/>
                  <a:pt x="4586307" y="66012"/>
                  <a:pt x="4857563" y="0"/>
                </a:cubicBezTo>
                <a:cubicBezTo>
                  <a:pt x="5128819" y="-66012"/>
                  <a:pt x="5127579" y="18558"/>
                  <a:pt x="5244613" y="0"/>
                </a:cubicBezTo>
                <a:cubicBezTo>
                  <a:pt x="5361647" y="-18558"/>
                  <a:pt x="5525541" y="426"/>
                  <a:pt x="5631664" y="0"/>
                </a:cubicBezTo>
                <a:cubicBezTo>
                  <a:pt x="5737787" y="-426"/>
                  <a:pt x="5933424" y="1975"/>
                  <a:pt x="6218105" y="0"/>
                </a:cubicBezTo>
                <a:cubicBezTo>
                  <a:pt x="6502786" y="-1975"/>
                  <a:pt x="6505730" y="3369"/>
                  <a:pt x="6605155" y="0"/>
                </a:cubicBezTo>
                <a:cubicBezTo>
                  <a:pt x="6704580" y="-3369"/>
                  <a:pt x="7021147" y="72054"/>
                  <a:pt x="7390986" y="0"/>
                </a:cubicBezTo>
                <a:cubicBezTo>
                  <a:pt x="7760825" y="-72054"/>
                  <a:pt x="7599072" y="4772"/>
                  <a:pt x="7678341" y="0"/>
                </a:cubicBezTo>
                <a:cubicBezTo>
                  <a:pt x="7757610" y="-4772"/>
                  <a:pt x="8072120" y="80037"/>
                  <a:pt x="8464172" y="0"/>
                </a:cubicBezTo>
                <a:cubicBezTo>
                  <a:pt x="8856224" y="-80037"/>
                  <a:pt x="8624225" y="32571"/>
                  <a:pt x="8751527" y="0"/>
                </a:cubicBezTo>
                <a:cubicBezTo>
                  <a:pt x="8878830" y="-32571"/>
                  <a:pt x="9278898" y="49564"/>
                  <a:pt x="9437663" y="0"/>
                </a:cubicBezTo>
                <a:cubicBezTo>
                  <a:pt x="9596428" y="-49564"/>
                  <a:pt x="10012489" y="15341"/>
                  <a:pt x="10223493" y="0"/>
                </a:cubicBezTo>
                <a:cubicBezTo>
                  <a:pt x="10371712" y="-14640"/>
                  <a:pt x="10451765" y="127310"/>
                  <a:pt x="10477498" y="254005"/>
                </a:cubicBezTo>
                <a:cubicBezTo>
                  <a:pt x="10529396" y="476097"/>
                  <a:pt x="10419683" y="561079"/>
                  <a:pt x="10477498" y="782320"/>
                </a:cubicBezTo>
                <a:cubicBezTo>
                  <a:pt x="10535313" y="1003561"/>
                  <a:pt x="10457948" y="1103483"/>
                  <a:pt x="10477498" y="1269995"/>
                </a:cubicBezTo>
                <a:cubicBezTo>
                  <a:pt x="10447202" y="1393798"/>
                  <a:pt x="10330282" y="1522580"/>
                  <a:pt x="10223493" y="1524000"/>
                </a:cubicBezTo>
                <a:cubicBezTo>
                  <a:pt x="10040376" y="1576985"/>
                  <a:pt x="9854801" y="1504035"/>
                  <a:pt x="9537358" y="1524000"/>
                </a:cubicBezTo>
                <a:cubicBezTo>
                  <a:pt x="9219916" y="1543965"/>
                  <a:pt x="9282624" y="1472325"/>
                  <a:pt x="9050612" y="1524000"/>
                </a:cubicBezTo>
                <a:cubicBezTo>
                  <a:pt x="8818600" y="1575675"/>
                  <a:pt x="8754657" y="1473329"/>
                  <a:pt x="8563866" y="1524000"/>
                </a:cubicBezTo>
                <a:cubicBezTo>
                  <a:pt x="8373075" y="1574671"/>
                  <a:pt x="8243380" y="1503628"/>
                  <a:pt x="8077121" y="1524000"/>
                </a:cubicBezTo>
                <a:cubicBezTo>
                  <a:pt x="7910863" y="1544372"/>
                  <a:pt x="7778887" y="1475996"/>
                  <a:pt x="7490680" y="1524000"/>
                </a:cubicBezTo>
                <a:cubicBezTo>
                  <a:pt x="7202473" y="1572004"/>
                  <a:pt x="7286740" y="1523671"/>
                  <a:pt x="7203325" y="1524000"/>
                </a:cubicBezTo>
                <a:cubicBezTo>
                  <a:pt x="7119911" y="1524329"/>
                  <a:pt x="6829477" y="1504746"/>
                  <a:pt x="6716579" y="1524000"/>
                </a:cubicBezTo>
                <a:cubicBezTo>
                  <a:pt x="6603681" y="1543254"/>
                  <a:pt x="6473920" y="1511737"/>
                  <a:pt x="6329528" y="1524000"/>
                </a:cubicBezTo>
                <a:cubicBezTo>
                  <a:pt x="6185136" y="1536263"/>
                  <a:pt x="5964544" y="1446514"/>
                  <a:pt x="5643393" y="1524000"/>
                </a:cubicBezTo>
                <a:cubicBezTo>
                  <a:pt x="5322242" y="1601486"/>
                  <a:pt x="5247801" y="1458428"/>
                  <a:pt x="4857563" y="1524000"/>
                </a:cubicBezTo>
                <a:cubicBezTo>
                  <a:pt x="4467325" y="1589572"/>
                  <a:pt x="4569873" y="1494350"/>
                  <a:pt x="4470512" y="1524000"/>
                </a:cubicBezTo>
                <a:cubicBezTo>
                  <a:pt x="4371151" y="1553650"/>
                  <a:pt x="4002334" y="1495393"/>
                  <a:pt x="3884072" y="1524000"/>
                </a:cubicBezTo>
                <a:cubicBezTo>
                  <a:pt x="3765810" y="1552607"/>
                  <a:pt x="3352582" y="1447331"/>
                  <a:pt x="3197936" y="1524000"/>
                </a:cubicBezTo>
                <a:cubicBezTo>
                  <a:pt x="3043290" y="1600669"/>
                  <a:pt x="2735090" y="1435779"/>
                  <a:pt x="2412106" y="1524000"/>
                </a:cubicBezTo>
                <a:cubicBezTo>
                  <a:pt x="2089122" y="1612221"/>
                  <a:pt x="2066922" y="1491929"/>
                  <a:pt x="1825665" y="1524000"/>
                </a:cubicBezTo>
                <a:cubicBezTo>
                  <a:pt x="1584408" y="1556071"/>
                  <a:pt x="1519301" y="1517257"/>
                  <a:pt x="1438615" y="1524000"/>
                </a:cubicBezTo>
                <a:cubicBezTo>
                  <a:pt x="1357929" y="1530743"/>
                  <a:pt x="502165" y="1464573"/>
                  <a:pt x="254005" y="1524000"/>
                </a:cubicBezTo>
                <a:cubicBezTo>
                  <a:pt x="89373" y="1515672"/>
                  <a:pt x="33144" y="1391779"/>
                  <a:pt x="0" y="1269995"/>
                </a:cubicBezTo>
                <a:cubicBezTo>
                  <a:pt x="-4009" y="1080667"/>
                  <a:pt x="9004" y="894855"/>
                  <a:pt x="0" y="762000"/>
                </a:cubicBezTo>
                <a:cubicBezTo>
                  <a:pt x="-9004" y="629146"/>
                  <a:pt x="27859" y="443623"/>
                  <a:pt x="0" y="254005"/>
                </a:cubicBezTo>
                <a:close/>
              </a:path>
              <a:path w="10477498" h="1524000" stroke="0" extrusionOk="0">
                <a:moveTo>
                  <a:pt x="0" y="254005"/>
                </a:moveTo>
                <a:cubicBezTo>
                  <a:pt x="2669" y="97766"/>
                  <a:pt x="139131" y="-12159"/>
                  <a:pt x="254005" y="0"/>
                </a:cubicBezTo>
                <a:cubicBezTo>
                  <a:pt x="477703" y="-17205"/>
                  <a:pt x="641815" y="28664"/>
                  <a:pt x="740751" y="0"/>
                </a:cubicBezTo>
                <a:cubicBezTo>
                  <a:pt x="839687" y="-28664"/>
                  <a:pt x="897805" y="16921"/>
                  <a:pt x="1028106" y="0"/>
                </a:cubicBezTo>
                <a:cubicBezTo>
                  <a:pt x="1158407" y="-16921"/>
                  <a:pt x="1381358" y="27766"/>
                  <a:pt x="1514852" y="0"/>
                </a:cubicBezTo>
                <a:cubicBezTo>
                  <a:pt x="1648346" y="-27766"/>
                  <a:pt x="1827479" y="23161"/>
                  <a:pt x="2001598" y="0"/>
                </a:cubicBezTo>
                <a:cubicBezTo>
                  <a:pt x="2175717" y="-23161"/>
                  <a:pt x="2468697" y="6377"/>
                  <a:pt x="2588038" y="0"/>
                </a:cubicBezTo>
                <a:cubicBezTo>
                  <a:pt x="2707379" y="-6377"/>
                  <a:pt x="2774584" y="21366"/>
                  <a:pt x="2875394" y="0"/>
                </a:cubicBezTo>
                <a:cubicBezTo>
                  <a:pt x="2976204" y="-21366"/>
                  <a:pt x="3076782" y="45529"/>
                  <a:pt x="3262445" y="0"/>
                </a:cubicBezTo>
                <a:cubicBezTo>
                  <a:pt x="3448108" y="-45529"/>
                  <a:pt x="3848190" y="50893"/>
                  <a:pt x="4048275" y="0"/>
                </a:cubicBezTo>
                <a:cubicBezTo>
                  <a:pt x="4248360" y="-50893"/>
                  <a:pt x="4311081" y="35851"/>
                  <a:pt x="4435326" y="0"/>
                </a:cubicBezTo>
                <a:cubicBezTo>
                  <a:pt x="4559571" y="-35851"/>
                  <a:pt x="4782314" y="20008"/>
                  <a:pt x="5121461" y="0"/>
                </a:cubicBezTo>
                <a:cubicBezTo>
                  <a:pt x="5460609" y="-20008"/>
                  <a:pt x="5564473" y="58968"/>
                  <a:pt x="5907291" y="0"/>
                </a:cubicBezTo>
                <a:cubicBezTo>
                  <a:pt x="6250109" y="-58968"/>
                  <a:pt x="6122062" y="34265"/>
                  <a:pt x="6194647" y="0"/>
                </a:cubicBezTo>
                <a:cubicBezTo>
                  <a:pt x="6267232" y="-34265"/>
                  <a:pt x="6401304" y="36898"/>
                  <a:pt x="6581698" y="0"/>
                </a:cubicBezTo>
                <a:cubicBezTo>
                  <a:pt x="6762092" y="-36898"/>
                  <a:pt x="6979537" y="26762"/>
                  <a:pt x="7367528" y="0"/>
                </a:cubicBezTo>
                <a:cubicBezTo>
                  <a:pt x="7755519" y="-26762"/>
                  <a:pt x="7723415" y="936"/>
                  <a:pt x="7953968" y="0"/>
                </a:cubicBezTo>
                <a:cubicBezTo>
                  <a:pt x="8184521" y="-936"/>
                  <a:pt x="8414821" y="81944"/>
                  <a:pt x="8739799" y="0"/>
                </a:cubicBezTo>
                <a:cubicBezTo>
                  <a:pt x="9064777" y="-81944"/>
                  <a:pt x="9203795" y="51898"/>
                  <a:pt x="9326239" y="0"/>
                </a:cubicBezTo>
                <a:cubicBezTo>
                  <a:pt x="9448683" y="-51898"/>
                  <a:pt x="10038687" y="103055"/>
                  <a:pt x="10223493" y="0"/>
                </a:cubicBezTo>
                <a:cubicBezTo>
                  <a:pt x="10359705" y="-12457"/>
                  <a:pt x="10473251" y="102942"/>
                  <a:pt x="10477498" y="254005"/>
                </a:cubicBezTo>
                <a:cubicBezTo>
                  <a:pt x="10501274" y="372995"/>
                  <a:pt x="10421398" y="519383"/>
                  <a:pt x="10477498" y="762000"/>
                </a:cubicBezTo>
                <a:cubicBezTo>
                  <a:pt x="10533598" y="1004617"/>
                  <a:pt x="10476213" y="1041156"/>
                  <a:pt x="10477498" y="1269995"/>
                </a:cubicBezTo>
                <a:cubicBezTo>
                  <a:pt x="10447608" y="1407549"/>
                  <a:pt x="10335978" y="1536825"/>
                  <a:pt x="10223493" y="1524000"/>
                </a:cubicBezTo>
                <a:cubicBezTo>
                  <a:pt x="10048838" y="1529193"/>
                  <a:pt x="9811312" y="1514196"/>
                  <a:pt x="9537358" y="1524000"/>
                </a:cubicBezTo>
                <a:cubicBezTo>
                  <a:pt x="9263405" y="1533804"/>
                  <a:pt x="9137207" y="1462330"/>
                  <a:pt x="8751527" y="1524000"/>
                </a:cubicBezTo>
                <a:cubicBezTo>
                  <a:pt x="8365847" y="1585670"/>
                  <a:pt x="8416714" y="1475043"/>
                  <a:pt x="8264782" y="1524000"/>
                </a:cubicBezTo>
                <a:cubicBezTo>
                  <a:pt x="8112850" y="1572957"/>
                  <a:pt x="8094755" y="1492035"/>
                  <a:pt x="7977426" y="1524000"/>
                </a:cubicBezTo>
                <a:cubicBezTo>
                  <a:pt x="7860097" y="1555965"/>
                  <a:pt x="7679493" y="1522545"/>
                  <a:pt x="7490680" y="1524000"/>
                </a:cubicBezTo>
                <a:cubicBezTo>
                  <a:pt x="7301867" y="1525455"/>
                  <a:pt x="7200951" y="1497819"/>
                  <a:pt x="7003935" y="1524000"/>
                </a:cubicBezTo>
                <a:cubicBezTo>
                  <a:pt x="6806920" y="1550181"/>
                  <a:pt x="6576806" y="1502605"/>
                  <a:pt x="6417494" y="1524000"/>
                </a:cubicBezTo>
                <a:cubicBezTo>
                  <a:pt x="6258182" y="1545395"/>
                  <a:pt x="6110787" y="1482050"/>
                  <a:pt x="5930749" y="1524000"/>
                </a:cubicBezTo>
                <a:cubicBezTo>
                  <a:pt x="5750712" y="1565950"/>
                  <a:pt x="5584709" y="1495720"/>
                  <a:pt x="5244613" y="1524000"/>
                </a:cubicBezTo>
                <a:cubicBezTo>
                  <a:pt x="4904517" y="1552280"/>
                  <a:pt x="4954735" y="1466883"/>
                  <a:pt x="4757868" y="1524000"/>
                </a:cubicBezTo>
                <a:cubicBezTo>
                  <a:pt x="4561002" y="1581117"/>
                  <a:pt x="4461630" y="1518105"/>
                  <a:pt x="4271122" y="1524000"/>
                </a:cubicBezTo>
                <a:cubicBezTo>
                  <a:pt x="4080614" y="1529895"/>
                  <a:pt x="4111122" y="1517634"/>
                  <a:pt x="3983766" y="1524000"/>
                </a:cubicBezTo>
                <a:cubicBezTo>
                  <a:pt x="3856410" y="1530366"/>
                  <a:pt x="3812977" y="1522457"/>
                  <a:pt x="3696411" y="1524000"/>
                </a:cubicBezTo>
                <a:cubicBezTo>
                  <a:pt x="3579845" y="1525543"/>
                  <a:pt x="3326477" y="1513719"/>
                  <a:pt x="3109970" y="1524000"/>
                </a:cubicBezTo>
                <a:cubicBezTo>
                  <a:pt x="2893463" y="1534281"/>
                  <a:pt x="2884773" y="1515575"/>
                  <a:pt x="2722919" y="1524000"/>
                </a:cubicBezTo>
                <a:cubicBezTo>
                  <a:pt x="2561065" y="1532425"/>
                  <a:pt x="2276595" y="1475247"/>
                  <a:pt x="2136479" y="1524000"/>
                </a:cubicBezTo>
                <a:cubicBezTo>
                  <a:pt x="1996363" y="1572753"/>
                  <a:pt x="1856689" y="1523038"/>
                  <a:pt x="1749428" y="1524000"/>
                </a:cubicBezTo>
                <a:cubicBezTo>
                  <a:pt x="1642167" y="1524962"/>
                  <a:pt x="1224709" y="1502872"/>
                  <a:pt x="1063293" y="1524000"/>
                </a:cubicBezTo>
                <a:cubicBezTo>
                  <a:pt x="901877" y="1545128"/>
                  <a:pt x="438567" y="1493622"/>
                  <a:pt x="254005" y="1524000"/>
                </a:cubicBezTo>
                <a:cubicBezTo>
                  <a:pt x="145578" y="1530229"/>
                  <a:pt x="8702" y="1395081"/>
                  <a:pt x="0" y="1269995"/>
                </a:cubicBezTo>
                <a:cubicBezTo>
                  <a:pt x="-18675" y="1069640"/>
                  <a:pt x="62766" y="953328"/>
                  <a:pt x="0" y="741680"/>
                </a:cubicBezTo>
                <a:cubicBezTo>
                  <a:pt x="-62766" y="530033"/>
                  <a:pt x="15816" y="446968"/>
                  <a:pt x="0" y="254005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2563014195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2. Viết kí hiệu còn thiếu vào chỗ chấm: </a:t>
            </a:r>
          </a:p>
          <a:p>
            <a:pPr algn="ctr"/>
            <a:r>
              <a:rPr lang="en-US" sz="40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Đường kính hình tròn được kí hiệu là: … 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75DA000-0D73-4ED8-BB07-4EA7C0304F47}"/>
              </a:ext>
            </a:extLst>
          </p:cNvPr>
          <p:cNvGrpSpPr/>
          <p:nvPr/>
        </p:nvGrpSpPr>
        <p:grpSpPr>
          <a:xfrm>
            <a:off x="2057400" y="2138106"/>
            <a:ext cx="4190999" cy="2527140"/>
            <a:chOff x="2057400" y="2138106"/>
            <a:chExt cx="4190999" cy="2527140"/>
          </a:xfrm>
        </p:grpSpPr>
        <p:pic>
          <p:nvPicPr>
            <p:cNvPr id="3" name="Picture 2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121435EE-BC00-4C13-8A64-4865573122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85" r="49656" b="67136"/>
            <a:stretch/>
          </p:blipFill>
          <p:spPr>
            <a:xfrm>
              <a:off x="2057400" y="2138106"/>
              <a:ext cx="4190999" cy="2527140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F7AF74A-4A8E-4588-BD7D-05E28C196C24}"/>
                </a:ext>
              </a:extLst>
            </p:cNvPr>
            <p:cNvSpPr/>
            <p:nvPr/>
          </p:nvSpPr>
          <p:spPr>
            <a:xfrm>
              <a:off x="3893821" y="3312792"/>
              <a:ext cx="426719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r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99E7C29-B089-40F7-A002-8D78633BB8E1}"/>
              </a:ext>
            </a:extLst>
          </p:cNvPr>
          <p:cNvGrpSpPr/>
          <p:nvPr/>
        </p:nvGrpSpPr>
        <p:grpSpPr>
          <a:xfrm>
            <a:off x="2042954" y="4722578"/>
            <a:ext cx="4144268" cy="2884782"/>
            <a:chOff x="2042954" y="4722578"/>
            <a:chExt cx="4144268" cy="2884782"/>
          </a:xfrm>
        </p:grpSpPr>
        <p:pic>
          <p:nvPicPr>
            <p:cNvPr id="4" name="Picture 3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F5F2D859-A266-4FE7-A979-32598759B1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0612" r="50217" b="11215"/>
            <a:stretch/>
          </p:blipFill>
          <p:spPr>
            <a:xfrm>
              <a:off x="2042954" y="4722578"/>
              <a:ext cx="4144268" cy="2884782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05F335D-1D67-41EB-A23D-7FBCF7AA1E47}"/>
                </a:ext>
              </a:extLst>
            </p:cNvPr>
            <p:cNvSpPr/>
            <p:nvPr/>
          </p:nvSpPr>
          <p:spPr>
            <a:xfrm>
              <a:off x="3798423" y="6391870"/>
              <a:ext cx="548548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d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ED60F66-EDD1-4D71-A035-1D56F6F14ADB}"/>
              </a:ext>
            </a:extLst>
          </p:cNvPr>
          <p:cNvGrpSpPr/>
          <p:nvPr/>
        </p:nvGrpSpPr>
        <p:grpSpPr>
          <a:xfrm>
            <a:off x="7772399" y="1833306"/>
            <a:ext cx="4190999" cy="2693472"/>
            <a:chOff x="7772399" y="1833306"/>
            <a:chExt cx="4190999" cy="2693472"/>
          </a:xfrm>
        </p:grpSpPr>
        <p:pic>
          <p:nvPicPr>
            <p:cNvPr id="5" name="Picture 4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108866F8-174B-4947-8E24-B617681BFB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656" t="6561" b="67135"/>
            <a:stretch/>
          </p:blipFill>
          <p:spPr>
            <a:xfrm>
              <a:off x="7772399" y="1833306"/>
              <a:ext cx="4190999" cy="2693472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CB71C14-9D3A-4B76-B25F-8222E3CCB18F}"/>
                </a:ext>
              </a:extLst>
            </p:cNvPr>
            <p:cNvSpPr/>
            <p:nvPr/>
          </p:nvSpPr>
          <p:spPr>
            <a:xfrm>
              <a:off x="9567854" y="3357306"/>
              <a:ext cx="553357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C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C714B48-B272-494D-8047-07B64FBF64AF}"/>
              </a:ext>
            </a:extLst>
          </p:cNvPr>
          <p:cNvGrpSpPr/>
          <p:nvPr/>
        </p:nvGrpSpPr>
        <p:grpSpPr>
          <a:xfrm>
            <a:off x="7725666" y="4584110"/>
            <a:ext cx="4237732" cy="2884782"/>
            <a:chOff x="7725666" y="4584110"/>
            <a:chExt cx="4237732" cy="2884782"/>
          </a:xfrm>
        </p:grpSpPr>
        <p:pic>
          <p:nvPicPr>
            <p:cNvPr id="6" name="Picture 5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2612B9B7-926D-4E51-A5E6-C5521D320E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094" t="60612" b="11215"/>
            <a:stretch/>
          </p:blipFill>
          <p:spPr>
            <a:xfrm>
              <a:off x="7725666" y="4584110"/>
              <a:ext cx="4237732" cy="2884782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F586F46-9E82-448D-BDA4-E9F2A732C0C5}"/>
                </a:ext>
              </a:extLst>
            </p:cNvPr>
            <p:cNvSpPr/>
            <p:nvPr/>
          </p:nvSpPr>
          <p:spPr>
            <a:xfrm>
              <a:off x="9563323" y="6321926"/>
              <a:ext cx="502061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S</a:t>
              </a:r>
            </a:p>
          </p:txBody>
        </p:sp>
      </p:grpSp>
      <p:pic>
        <p:nvPicPr>
          <p:cNvPr id="22" name="Picture 21" descr="Icon&#10;&#10;Description automatically generated with medium confidence">
            <a:extLst>
              <a:ext uri="{FF2B5EF4-FFF2-40B4-BE49-F238E27FC236}">
                <a16:creationId xmlns:a16="http://schemas.microsoft.com/office/drawing/2014/main" id="{2F71835E-1CFB-4353-9D2F-073BEB6FB27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3878" y="5011624"/>
            <a:ext cx="2562650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373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A4453CE-82E1-42D3-A9AE-D85AAA565B6A}"/>
              </a:ext>
            </a:extLst>
          </p:cNvPr>
          <p:cNvSpPr/>
          <p:nvPr/>
        </p:nvSpPr>
        <p:spPr>
          <a:xfrm>
            <a:off x="1295400" y="457200"/>
            <a:ext cx="10477498" cy="1524000"/>
          </a:xfrm>
          <a:custGeom>
            <a:avLst/>
            <a:gdLst>
              <a:gd name="connsiteX0" fmla="*/ 0 w 10477498"/>
              <a:gd name="connsiteY0" fmla="*/ 254005 h 1524000"/>
              <a:gd name="connsiteX1" fmla="*/ 254005 w 10477498"/>
              <a:gd name="connsiteY1" fmla="*/ 0 h 1524000"/>
              <a:gd name="connsiteX2" fmla="*/ 940140 w 10477498"/>
              <a:gd name="connsiteY2" fmla="*/ 0 h 1524000"/>
              <a:gd name="connsiteX3" fmla="*/ 1626276 w 10477498"/>
              <a:gd name="connsiteY3" fmla="*/ 0 h 1524000"/>
              <a:gd name="connsiteX4" fmla="*/ 2013326 w 10477498"/>
              <a:gd name="connsiteY4" fmla="*/ 0 h 1524000"/>
              <a:gd name="connsiteX5" fmla="*/ 2599767 w 10477498"/>
              <a:gd name="connsiteY5" fmla="*/ 0 h 1524000"/>
              <a:gd name="connsiteX6" fmla="*/ 3385597 w 10477498"/>
              <a:gd name="connsiteY6" fmla="*/ 0 h 1524000"/>
              <a:gd name="connsiteX7" fmla="*/ 4071732 w 10477498"/>
              <a:gd name="connsiteY7" fmla="*/ 0 h 1524000"/>
              <a:gd name="connsiteX8" fmla="*/ 4857563 w 10477498"/>
              <a:gd name="connsiteY8" fmla="*/ 0 h 1524000"/>
              <a:gd name="connsiteX9" fmla="*/ 5244613 w 10477498"/>
              <a:gd name="connsiteY9" fmla="*/ 0 h 1524000"/>
              <a:gd name="connsiteX10" fmla="*/ 5631664 w 10477498"/>
              <a:gd name="connsiteY10" fmla="*/ 0 h 1524000"/>
              <a:gd name="connsiteX11" fmla="*/ 6218105 w 10477498"/>
              <a:gd name="connsiteY11" fmla="*/ 0 h 1524000"/>
              <a:gd name="connsiteX12" fmla="*/ 6605155 w 10477498"/>
              <a:gd name="connsiteY12" fmla="*/ 0 h 1524000"/>
              <a:gd name="connsiteX13" fmla="*/ 7390986 w 10477498"/>
              <a:gd name="connsiteY13" fmla="*/ 0 h 1524000"/>
              <a:gd name="connsiteX14" fmla="*/ 7678341 w 10477498"/>
              <a:gd name="connsiteY14" fmla="*/ 0 h 1524000"/>
              <a:gd name="connsiteX15" fmla="*/ 8464172 w 10477498"/>
              <a:gd name="connsiteY15" fmla="*/ 0 h 1524000"/>
              <a:gd name="connsiteX16" fmla="*/ 8751527 w 10477498"/>
              <a:gd name="connsiteY16" fmla="*/ 0 h 1524000"/>
              <a:gd name="connsiteX17" fmla="*/ 9437663 w 10477498"/>
              <a:gd name="connsiteY17" fmla="*/ 0 h 1524000"/>
              <a:gd name="connsiteX18" fmla="*/ 10223493 w 10477498"/>
              <a:gd name="connsiteY18" fmla="*/ 0 h 1524000"/>
              <a:gd name="connsiteX19" fmla="*/ 10477498 w 10477498"/>
              <a:gd name="connsiteY19" fmla="*/ 254005 h 1524000"/>
              <a:gd name="connsiteX20" fmla="*/ 10477498 w 10477498"/>
              <a:gd name="connsiteY20" fmla="*/ 782320 h 1524000"/>
              <a:gd name="connsiteX21" fmla="*/ 10477498 w 10477498"/>
              <a:gd name="connsiteY21" fmla="*/ 1269995 h 1524000"/>
              <a:gd name="connsiteX22" fmla="*/ 10223493 w 10477498"/>
              <a:gd name="connsiteY22" fmla="*/ 1524000 h 1524000"/>
              <a:gd name="connsiteX23" fmla="*/ 9537358 w 10477498"/>
              <a:gd name="connsiteY23" fmla="*/ 1524000 h 1524000"/>
              <a:gd name="connsiteX24" fmla="*/ 9050612 w 10477498"/>
              <a:gd name="connsiteY24" fmla="*/ 1524000 h 1524000"/>
              <a:gd name="connsiteX25" fmla="*/ 8563866 w 10477498"/>
              <a:gd name="connsiteY25" fmla="*/ 1524000 h 1524000"/>
              <a:gd name="connsiteX26" fmla="*/ 8077121 w 10477498"/>
              <a:gd name="connsiteY26" fmla="*/ 1524000 h 1524000"/>
              <a:gd name="connsiteX27" fmla="*/ 7490680 w 10477498"/>
              <a:gd name="connsiteY27" fmla="*/ 1524000 h 1524000"/>
              <a:gd name="connsiteX28" fmla="*/ 7203325 w 10477498"/>
              <a:gd name="connsiteY28" fmla="*/ 1524000 h 1524000"/>
              <a:gd name="connsiteX29" fmla="*/ 6716579 w 10477498"/>
              <a:gd name="connsiteY29" fmla="*/ 1524000 h 1524000"/>
              <a:gd name="connsiteX30" fmla="*/ 6329528 w 10477498"/>
              <a:gd name="connsiteY30" fmla="*/ 1524000 h 1524000"/>
              <a:gd name="connsiteX31" fmla="*/ 5643393 w 10477498"/>
              <a:gd name="connsiteY31" fmla="*/ 1524000 h 1524000"/>
              <a:gd name="connsiteX32" fmla="*/ 4857563 w 10477498"/>
              <a:gd name="connsiteY32" fmla="*/ 1524000 h 1524000"/>
              <a:gd name="connsiteX33" fmla="*/ 4470512 w 10477498"/>
              <a:gd name="connsiteY33" fmla="*/ 1524000 h 1524000"/>
              <a:gd name="connsiteX34" fmla="*/ 3884072 w 10477498"/>
              <a:gd name="connsiteY34" fmla="*/ 1524000 h 1524000"/>
              <a:gd name="connsiteX35" fmla="*/ 3197936 w 10477498"/>
              <a:gd name="connsiteY35" fmla="*/ 1524000 h 1524000"/>
              <a:gd name="connsiteX36" fmla="*/ 2412106 w 10477498"/>
              <a:gd name="connsiteY36" fmla="*/ 1524000 h 1524000"/>
              <a:gd name="connsiteX37" fmla="*/ 1825665 w 10477498"/>
              <a:gd name="connsiteY37" fmla="*/ 1524000 h 1524000"/>
              <a:gd name="connsiteX38" fmla="*/ 1438615 w 10477498"/>
              <a:gd name="connsiteY38" fmla="*/ 1524000 h 1524000"/>
              <a:gd name="connsiteX39" fmla="*/ 254005 w 10477498"/>
              <a:gd name="connsiteY39" fmla="*/ 1524000 h 1524000"/>
              <a:gd name="connsiteX40" fmla="*/ 0 w 10477498"/>
              <a:gd name="connsiteY40" fmla="*/ 1269995 h 1524000"/>
              <a:gd name="connsiteX41" fmla="*/ 0 w 10477498"/>
              <a:gd name="connsiteY41" fmla="*/ 762000 h 1524000"/>
              <a:gd name="connsiteX42" fmla="*/ 0 w 10477498"/>
              <a:gd name="connsiteY42" fmla="*/ 254005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10477498" h="1524000" fill="none" extrusionOk="0">
                <a:moveTo>
                  <a:pt x="0" y="254005"/>
                </a:moveTo>
                <a:cubicBezTo>
                  <a:pt x="12879" y="127771"/>
                  <a:pt x="120327" y="-1337"/>
                  <a:pt x="254005" y="0"/>
                </a:cubicBezTo>
                <a:cubicBezTo>
                  <a:pt x="392552" y="-28926"/>
                  <a:pt x="760136" y="65174"/>
                  <a:pt x="940140" y="0"/>
                </a:cubicBezTo>
                <a:cubicBezTo>
                  <a:pt x="1120145" y="-65174"/>
                  <a:pt x="1408481" y="72360"/>
                  <a:pt x="1626276" y="0"/>
                </a:cubicBezTo>
                <a:cubicBezTo>
                  <a:pt x="1844071" y="-72360"/>
                  <a:pt x="1933717" y="21846"/>
                  <a:pt x="2013326" y="0"/>
                </a:cubicBezTo>
                <a:cubicBezTo>
                  <a:pt x="2092935" y="-21846"/>
                  <a:pt x="2355378" y="19311"/>
                  <a:pt x="2599767" y="0"/>
                </a:cubicBezTo>
                <a:cubicBezTo>
                  <a:pt x="2844156" y="-19311"/>
                  <a:pt x="3134259" y="39814"/>
                  <a:pt x="3385597" y="0"/>
                </a:cubicBezTo>
                <a:cubicBezTo>
                  <a:pt x="3636935" y="-39814"/>
                  <a:pt x="3814697" y="32929"/>
                  <a:pt x="4071732" y="0"/>
                </a:cubicBezTo>
                <a:cubicBezTo>
                  <a:pt x="4328768" y="-32929"/>
                  <a:pt x="4586307" y="66012"/>
                  <a:pt x="4857563" y="0"/>
                </a:cubicBezTo>
                <a:cubicBezTo>
                  <a:pt x="5128819" y="-66012"/>
                  <a:pt x="5127579" y="18558"/>
                  <a:pt x="5244613" y="0"/>
                </a:cubicBezTo>
                <a:cubicBezTo>
                  <a:pt x="5361647" y="-18558"/>
                  <a:pt x="5525541" y="426"/>
                  <a:pt x="5631664" y="0"/>
                </a:cubicBezTo>
                <a:cubicBezTo>
                  <a:pt x="5737787" y="-426"/>
                  <a:pt x="5933424" y="1975"/>
                  <a:pt x="6218105" y="0"/>
                </a:cubicBezTo>
                <a:cubicBezTo>
                  <a:pt x="6502786" y="-1975"/>
                  <a:pt x="6505730" y="3369"/>
                  <a:pt x="6605155" y="0"/>
                </a:cubicBezTo>
                <a:cubicBezTo>
                  <a:pt x="6704580" y="-3369"/>
                  <a:pt x="7021147" y="72054"/>
                  <a:pt x="7390986" y="0"/>
                </a:cubicBezTo>
                <a:cubicBezTo>
                  <a:pt x="7760825" y="-72054"/>
                  <a:pt x="7599072" y="4772"/>
                  <a:pt x="7678341" y="0"/>
                </a:cubicBezTo>
                <a:cubicBezTo>
                  <a:pt x="7757610" y="-4772"/>
                  <a:pt x="8072120" y="80037"/>
                  <a:pt x="8464172" y="0"/>
                </a:cubicBezTo>
                <a:cubicBezTo>
                  <a:pt x="8856224" y="-80037"/>
                  <a:pt x="8624225" y="32571"/>
                  <a:pt x="8751527" y="0"/>
                </a:cubicBezTo>
                <a:cubicBezTo>
                  <a:pt x="8878830" y="-32571"/>
                  <a:pt x="9278898" y="49564"/>
                  <a:pt x="9437663" y="0"/>
                </a:cubicBezTo>
                <a:cubicBezTo>
                  <a:pt x="9596428" y="-49564"/>
                  <a:pt x="10012489" y="15341"/>
                  <a:pt x="10223493" y="0"/>
                </a:cubicBezTo>
                <a:cubicBezTo>
                  <a:pt x="10371712" y="-14640"/>
                  <a:pt x="10451765" y="127310"/>
                  <a:pt x="10477498" y="254005"/>
                </a:cubicBezTo>
                <a:cubicBezTo>
                  <a:pt x="10529396" y="476097"/>
                  <a:pt x="10419683" y="561079"/>
                  <a:pt x="10477498" y="782320"/>
                </a:cubicBezTo>
                <a:cubicBezTo>
                  <a:pt x="10535313" y="1003561"/>
                  <a:pt x="10457948" y="1103483"/>
                  <a:pt x="10477498" y="1269995"/>
                </a:cubicBezTo>
                <a:cubicBezTo>
                  <a:pt x="10447202" y="1393798"/>
                  <a:pt x="10330282" y="1522580"/>
                  <a:pt x="10223493" y="1524000"/>
                </a:cubicBezTo>
                <a:cubicBezTo>
                  <a:pt x="10040376" y="1576985"/>
                  <a:pt x="9854801" y="1504035"/>
                  <a:pt x="9537358" y="1524000"/>
                </a:cubicBezTo>
                <a:cubicBezTo>
                  <a:pt x="9219916" y="1543965"/>
                  <a:pt x="9282624" y="1472325"/>
                  <a:pt x="9050612" y="1524000"/>
                </a:cubicBezTo>
                <a:cubicBezTo>
                  <a:pt x="8818600" y="1575675"/>
                  <a:pt x="8754657" y="1473329"/>
                  <a:pt x="8563866" y="1524000"/>
                </a:cubicBezTo>
                <a:cubicBezTo>
                  <a:pt x="8373075" y="1574671"/>
                  <a:pt x="8243380" y="1503628"/>
                  <a:pt x="8077121" y="1524000"/>
                </a:cubicBezTo>
                <a:cubicBezTo>
                  <a:pt x="7910863" y="1544372"/>
                  <a:pt x="7778887" y="1475996"/>
                  <a:pt x="7490680" y="1524000"/>
                </a:cubicBezTo>
                <a:cubicBezTo>
                  <a:pt x="7202473" y="1572004"/>
                  <a:pt x="7286740" y="1523671"/>
                  <a:pt x="7203325" y="1524000"/>
                </a:cubicBezTo>
                <a:cubicBezTo>
                  <a:pt x="7119911" y="1524329"/>
                  <a:pt x="6829477" y="1504746"/>
                  <a:pt x="6716579" y="1524000"/>
                </a:cubicBezTo>
                <a:cubicBezTo>
                  <a:pt x="6603681" y="1543254"/>
                  <a:pt x="6473920" y="1511737"/>
                  <a:pt x="6329528" y="1524000"/>
                </a:cubicBezTo>
                <a:cubicBezTo>
                  <a:pt x="6185136" y="1536263"/>
                  <a:pt x="5964544" y="1446514"/>
                  <a:pt x="5643393" y="1524000"/>
                </a:cubicBezTo>
                <a:cubicBezTo>
                  <a:pt x="5322242" y="1601486"/>
                  <a:pt x="5247801" y="1458428"/>
                  <a:pt x="4857563" y="1524000"/>
                </a:cubicBezTo>
                <a:cubicBezTo>
                  <a:pt x="4467325" y="1589572"/>
                  <a:pt x="4569873" y="1494350"/>
                  <a:pt x="4470512" y="1524000"/>
                </a:cubicBezTo>
                <a:cubicBezTo>
                  <a:pt x="4371151" y="1553650"/>
                  <a:pt x="4002334" y="1495393"/>
                  <a:pt x="3884072" y="1524000"/>
                </a:cubicBezTo>
                <a:cubicBezTo>
                  <a:pt x="3765810" y="1552607"/>
                  <a:pt x="3352582" y="1447331"/>
                  <a:pt x="3197936" y="1524000"/>
                </a:cubicBezTo>
                <a:cubicBezTo>
                  <a:pt x="3043290" y="1600669"/>
                  <a:pt x="2735090" y="1435779"/>
                  <a:pt x="2412106" y="1524000"/>
                </a:cubicBezTo>
                <a:cubicBezTo>
                  <a:pt x="2089122" y="1612221"/>
                  <a:pt x="2066922" y="1491929"/>
                  <a:pt x="1825665" y="1524000"/>
                </a:cubicBezTo>
                <a:cubicBezTo>
                  <a:pt x="1584408" y="1556071"/>
                  <a:pt x="1519301" y="1517257"/>
                  <a:pt x="1438615" y="1524000"/>
                </a:cubicBezTo>
                <a:cubicBezTo>
                  <a:pt x="1357929" y="1530743"/>
                  <a:pt x="502165" y="1464573"/>
                  <a:pt x="254005" y="1524000"/>
                </a:cubicBezTo>
                <a:cubicBezTo>
                  <a:pt x="89373" y="1515672"/>
                  <a:pt x="33144" y="1391779"/>
                  <a:pt x="0" y="1269995"/>
                </a:cubicBezTo>
                <a:cubicBezTo>
                  <a:pt x="-4009" y="1080667"/>
                  <a:pt x="9004" y="894855"/>
                  <a:pt x="0" y="762000"/>
                </a:cubicBezTo>
                <a:cubicBezTo>
                  <a:pt x="-9004" y="629146"/>
                  <a:pt x="27859" y="443623"/>
                  <a:pt x="0" y="254005"/>
                </a:cubicBezTo>
                <a:close/>
              </a:path>
              <a:path w="10477498" h="1524000" stroke="0" extrusionOk="0">
                <a:moveTo>
                  <a:pt x="0" y="254005"/>
                </a:moveTo>
                <a:cubicBezTo>
                  <a:pt x="2669" y="97766"/>
                  <a:pt x="139131" y="-12159"/>
                  <a:pt x="254005" y="0"/>
                </a:cubicBezTo>
                <a:cubicBezTo>
                  <a:pt x="477703" y="-17205"/>
                  <a:pt x="641815" y="28664"/>
                  <a:pt x="740751" y="0"/>
                </a:cubicBezTo>
                <a:cubicBezTo>
                  <a:pt x="839687" y="-28664"/>
                  <a:pt x="897805" y="16921"/>
                  <a:pt x="1028106" y="0"/>
                </a:cubicBezTo>
                <a:cubicBezTo>
                  <a:pt x="1158407" y="-16921"/>
                  <a:pt x="1381358" y="27766"/>
                  <a:pt x="1514852" y="0"/>
                </a:cubicBezTo>
                <a:cubicBezTo>
                  <a:pt x="1648346" y="-27766"/>
                  <a:pt x="1827479" y="23161"/>
                  <a:pt x="2001598" y="0"/>
                </a:cubicBezTo>
                <a:cubicBezTo>
                  <a:pt x="2175717" y="-23161"/>
                  <a:pt x="2468697" y="6377"/>
                  <a:pt x="2588038" y="0"/>
                </a:cubicBezTo>
                <a:cubicBezTo>
                  <a:pt x="2707379" y="-6377"/>
                  <a:pt x="2774584" y="21366"/>
                  <a:pt x="2875394" y="0"/>
                </a:cubicBezTo>
                <a:cubicBezTo>
                  <a:pt x="2976204" y="-21366"/>
                  <a:pt x="3076782" y="45529"/>
                  <a:pt x="3262445" y="0"/>
                </a:cubicBezTo>
                <a:cubicBezTo>
                  <a:pt x="3448108" y="-45529"/>
                  <a:pt x="3848190" y="50893"/>
                  <a:pt x="4048275" y="0"/>
                </a:cubicBezTo>
                <a:cubicBezTo>
                  <a:pt x="4248360" y="-50893"/>
                  <a:pt x="4311081" y="35851"/>
                  <a:pt x="4435326" y="0"/>
                </a:cubicBezTo>
                <a:cubicBezTo>
                  <a:pt x="4559571" y="-35851"/>
                  <a:pt x="4782314" y="20008"/>
                  <a:pt x="5121461" y="0"/>
                </a:cubicBezTo>
                <a:cubicBezTo>
                  <a:pt x="5460609" y="-20008"/>
                  <a:pt x="5564473" y="58968"/>
                  <a:pt x="5907291" y="0"/>
                </a:cubicBezTo>
                <a:cubicBezTo>
                  <a:pt x="6250109" y="-58968"/>
                  <a:pt x="6122062" y="34265"/>
                  <a:pt x="6194647" y="0"/>
                </a:cubicBezTo>
                <a:cubicBezTo>
                  <a:pt x="6267232" y="-34265"/>
                  <a:pt x="6401304" y="36898"/>
                  <a:pt x="6581698" y="0"/>
                </a:cubicBezTo>
                <a:cubicBezTo>
                  <a:pt x="6762092" y="-36898"/>
                  <a:pt x="6979537" y="26762"/>
                  <a:pt x="7367528" y="0"/>
                </a:cubicBezTo>
                <a:cubicBezTo>
                  <a:pt x="7755519" y="-26762"/>
                  <a:pt x="7723415" y="936"/>
                  <a:pt x="7953968" y="0"/>
                </a:cubicBezTo>
                <a:cubicBezTo>
                  <a:pt x="8184521" y="-936"/>
                  <a:pt x="8414821" y="81944"/>
                  <a:pt x="8739799" y="0"/>
                </a:cubicBezTo>
                <a:cubicBezTo>
                  <a:pt x="9064777" y="-81944"/>
                  <a:pt x="9203795" y="51898"/>
                  <a:pt x="9326239" y="0"/>
                </a:cubicBezTo>
                <a:cubicBezTo>
                  <a:pt x="9448683" y="-51898"/>
                  <a:pt x="10038687" y="103055"/>
                  <a:pt x="10223493" y="0"/>
                </a:cubicBezTo>
                <a:cubicBezTo>
                  <a:pt x="10359705" y="-12457"/>
                  <a:pt x="10473251" y="102942"/>
                  <a:pt x="10477498" y="254005"/>
                </a:cubicBezTo>
                <a:cubicBezTo>
                  <a:pt x="10501274" y="372995"/>
                  <a:pt x="10421398" y="519383"/>
                  <a:pt x="10477498" y="762000"/>
                </a:cubicBezTo>
                <a:cubicBezTo>
                  <a:pt x="10533598" y="1004617"/>
                  <a:pt x="10476213" y="1041156"/>
                  <a:pt x="10477498" y="1269995"/>
                </a:cubicBezTo>
                <a:cubicBezTo>
                  <a:pt x="10447608" y="1407549"/>
                  <a:pt x="10335978" y="1536825"/>
                  <a:pt x="10223493" y="1524000"/>
                </a:cubicBezTo>
                <a:cubicBezTo>
                  <a:pt x="10048838" y="1529193"/>
                  <a:pt x="9811312" y="1514196"/>
                  <a:pt x="9537358" y="1524000"/>
                </a:cubicBezTo>
                <a:cubicBezTo>
                  <a:pt x="9263405" y="1533804"/>
                  <a:pt x="9137207" y="1462330"/>
                  <a:pt x="8751527" y="1524000"/>
                </a:cubicBezTo>
                <a:cubicBezTo>
                  <a:pt x="8365847" y="1585670"/>
                  <a:pt x="8416714" y="1475043"/>
                  <a:pt x="8264782" y="1524000"/>
                </a:cubicBezTo>
                <a:cubicBezTo>
                  <a:pt x="8112850" y="1572957"/>
                  <a:pt x="8094755" y="1492035"/>
                  <a:pt x="7977426" y="1524000"/>
                </a:cubicBezTo>
                <a:cubicBezTo>
                  <a:pt x="7860097" y="1555965"/>
                  <a:pt x="7679493" y="1522545"/>
                  <a:pt x="7490680" y="1524000"/>
                </a:cubicBezTo>
                <a:cubicBezTo>
                  <a:pt x="7301867" y="1525455"/>
                  <a:pt x="7200951" y="1497819"/>
                  <a:pt x="7003935" y="1524000"/>
                </a:cubicBezTo>
                <a:cubicBezTo>
                  <a:pt x="6806920" y="1550181"/>
                  <a:pt x="6576806" y="1502605"/>
                  <a:pt x="6417494" y="1524000"/>
                </a:cubicBezTo>
                <a:cubicBezTo>
                  <a:pt x="6258182" y="1545395"/>
                  <a:pt x="6110787" y="1482050"/>
                  <a:pt x="5930749" y="1524000"/>
                </a:cubicBezTo>
                <a:cubicBezTo>
                  <a:pt x="5750712" y="1565950"/>
                  <a:pt x="5584709" y="1495720"/>
                  <a:pt x="5244613" y="1524000"/>
                </a:cubicBezTo>
                <a:cubicBezTo>
                  <a:pt x="4904517" y="1552280"/>
                  <a:pt x="4954735" y="1466883"/>
                  <a:pt x="4757868" y="1524000"/>
                </a:cubicBezTo>
                <a:cubicBezTo>
                  <a:pt x="4561002" y="1581117"/>
                  <a:pt x="4461630" y="1518105"/>
                  <a:pt x="4271122" y="1524000"/>
                </a:cubicBezTo>
                <a:cubicBezTo>
                  <a:pt x="4080614" y="1529895"/>
                  <a:pt x="4111122" y="1517634"/>
                  <a:pt x="3983766" y="1524000"/>
                </a:cubicBezTo>
                <a:cubicBezTo>
                  <a:pt x="3856410" y="1530366"/>
                  <a:pt x="3812977" y="1522457"/>
                  <a:pt x="3696411" y="1524000"/>
                </a:cubicBezTo>
                <a:cubicBezTo>
                  <a:pt x="3579845" y="1525543"/>
                  <a:pt x="3326477" y="1513719"/>
                  <a:pt x="3109970" y="1524000"/>
                </a:cubicBezTo>
                <a:cubicBezTo>
                  <a:pt x="2893463" y="1534281"/>
                  <a:pt x="2884773" y="1515575"/>
                  <a:pt x="2722919" y="1524000"/>
                </a:cubicBezTo>
                <a:cubicBezTo>
                  <a:pt x="2561065" y="1532425"/>
                  <a:pt x="2276595" y="1475247"/>
                  <a:pt x="2136479" y="1524000"/>
                </a:cubicBezTo>
                <a:cubicBezTo>
                  <a:pt x="1996363" y="1572753"/>
                  <a:pt x="1856689" y="1523038"/>
                  <a:pt x="1749428" y="1524000"/>
                </a:cubicBezTo>
                <a:cubicBezTo>
                  <a:pt x="1642167" y="1524962"/>
                  <a:pt x="1224709" y="1502872"/>
                  <a:pt x="1063293" y="1524000"/>
                </a:cubicBezTo>
                <a:cubicBezTo>
                  <a:pt x="901877" y="1545128"/>
                  <a:pt x="438567" y="1493622"/>
                  <a:pt x="254005" y="1524000"/>
                </a:cubicBezTo>
                <a:cubicBezTo>
                  <a:pt x="145578" y="1530229"/>
                  <a:pt x="8702" y="1395081"/>
                  <a:pt x="0" y="1269995"/>
                </a:cubicBezTo>
                <a:cubicBezTo>
                  <a:pt x="-18675" y="1069640"/>
                  <a:pt x="62766" y="953328"/>
                  <a:pt x="0" y="741680"/>
                </a:cubicBezTo>
                <a:cubicBezTo>
                  <a:pt x="-62766" y="530033"/>
                  <a:pt x="15816" y="446968"/>
                  <a:pt x="0" y="254005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2563014195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3. Viết kí hiệu còn thiếu vào công thức tính chu vi hình tròn:  </a:t>
            </a:r>
            <a:r>
              <a:rPr lang="en-US" sz="40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 = … x 3,14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75DA000-0D73-4ED8-BB07-4EA7C0304F47}"/>
              </a:ext>
            </a:extLst>
          </p:cNvPr>
          <p:cNvGrpSpPr/>
          <p:nvPr/>
        </p:nvGrpSpPr>
        <p:grpSpPr>
          <a:xfrm>
            <a:off x="2057400" y="2138106"/>
            <a:ext cx="4190999" cy="2527140"/>
            <a:chOff x="2057400" y="2138106"/>
            <a:chExt cx="4190999" cy="2527140"/>
          </a:xfrm>
        </p:grpSpPr>
        <p:pic>
          <p:nvPicPr>
            <p:cNvPr id="3" name="Picture 2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121435EE-BC00-4C13-8A64-4865573122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85" r="49656" b="67136"/>
            <a:stretch/>
          </p:blipFill>
          <p:spPr>
            <a:xfrm>
              <a:off x="2057400" y="2138106"/>
              <a:ext cx="4190999" cy="2527140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F7AF74A-4A8E-4588-BD7D-05E28C196C24}"/>
                </a:ext>
              </a:extLst>
            </p:cNvPr>
            <p:cNvSpPr/>
            <p:nvPr/>
          </p:nvSpPr>
          <p:spPr>
            <a:xfrm>
              <a:off x="3893821" y="3312792"/>
              <a:ext cx="426719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r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99E7C29-B089-40F7-A002-8D78633BB8E1}"/>
              </a:ext>
            </a:extLst>
          </p:cNvPr>
          <p:cNvGrpSpPr/>
          <p:nvPr/>
        </p:nvGrpSpPr>
        <p:grpSpPr>
          <a:xfrm>
            <a:off x="2042954" y="4722578"/>
            <a:ext cx="4144268" cy="2884782"/>
            <a:chOff x="2042954" y="4722578"/>
            <a:chExt cx="4144268" cy="2884782"/>
          </a:xfrm>
        </p:grpSpPr>
        <p:pic>
          <p:nvPicPr>
            <p:cNvPr id="4" name="Picture 3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F5F2D859-A266-4FE7-A979-32598759B1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0612" r="50217" b="11215"/>
            <a:stretch/>
          </p:blipFill>
          <p:spPr>
            <a:xfrm>
              <a:off x="2042954" y="4722578"/>
              <a:ext cx="4144268" cy="2884782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05F335D-1D67-41EB-A23D-7FBCF7AA1E47}"/>
                </a:ext>
              </a:extLst>
            </p:cNvPr>
            <p:cNvSpPr/>
            <p:nvPr/>
          </p:nvSpPr>
          <p:spPr>
            <a:xfrm>
              <a:off x="3796018" y="6391870"/>
              <a:ext cx="553357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C</a:t>
              </a:r>
              <a:endParaRPr lang="en-US" sz="54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ED60F66-EDD1-4D71-A035-1D56F6F14ADB}"/>
              </a:ext>
            </a:extLst>
          </p:cNvPr>
          <p:cNvGrpSpPr/>
          <p:nvPr/>
        </p:nvGrpSpPr>
        <p:grpSpPr>
          <a:xfrm>
            <a:off x="7772399" y="1833306"/>
            <a:ext cx="4190999" cy="2693472"/>
            <a:chOff x="7772399" y="1833306"/>
            <a:chExt cx="4190999" cy="2693472"/>
          </a:xfrm>
        </p:grpSpPr>
        <p:pic>
          <p:nvPicPr>
            <p:cNvPr id="5" name="Picture 4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108866F8-174B-4947-8E24-B617681BFB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656" t="6561" b="67135"/>
            <a:stretch/>
          </p:blipFill>
          <p:spPr>
            <a:xfrm>
              <a:off x="7772399" y="1833306"/>
              <a:ext cx="4190999" cy="2693472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CB71C14-9D3A-4B76-B25F-8222E3CCB18F}"/>
                </a:ext>
              </a:extLst>
            </p:cNvPr>
            <p:cNvSpPr/>
            <p:nvPr/>
          </p:nvSpPr>
          <p:spPr>
            <a:xfrm>
              <a:off x="9570259" y="3357306"/>
              <a:ext cx="548548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d</a:t>
              </a:r>
              <a:endParaRPr lang="en-US" sz="54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C714B48-B272-494D-8047-07B64FBF64AF}"/>
              </a:ext>
            </a:extLst>
          </p:cNvPr>
          <p:cNvGrpSpPr/>
          <p:nvPr/>
        </p:nvGrpSpPr>
        <p:grpSpPr>
          <a:xfrm>
            <a:off x="7725666" y="4584110"/>
            <a:ext cx="4237732" cy="2884782"/>
            <a:chOff x="7725666" y="4584110"/>
            <a:chExt cx="4237732" cy="2884782"/>
          </a:xfrm>
        </p:grpSpPr>
        <p:pic>
          <p:nvPicPr>
            <p:cNvPr id="6" name="Picture 5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2612B9B7-926D-4E51-A5E6-C5521D320E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094" t="60612" b="11215"/>
            <a:stretch/>
          </p:blipFill>
          <p:spPr>
            <a:xfrm>
              <a:off x="7725666" y="4584110"/>
              <a:ext cx="4237732" cy="2884782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F586F46-9E82-448D-BDA4-E9F2A732C0C5}"/>
                </a:ext>
              </a:extLst>
            </p:cNvPr>
            <p:cNvSpPr/>
            <p:nvPr/>
          </p:nvSpPr>
          <p:spPr>
            <a:xfrm>
              <a:off x="9563323" y="6321926"/>
              <a:ext cx="502061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S</a:t>
              </a:r>
            </a:p>
          </p:txBody>
        </p:sp>
      </p:grpSp>
      <p:pic>
        <p:nvPicPr>
          <p:cNvPr id="22" name="Picture 21" descr="Icon&#10;&#10;Description automatically generated with medium confidence">
            <a:extLst>
              <a:ext uri="{FF2B5EF4-FFF2-40B4-BE49-F238E27FC236}">
                <a16:creationId xmlns:a16="http://schemas.microsoft.com/office/drawing/2014/main" id="{2F71835E-1CFB-4353-9D2F-073BEB6FB27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5342" y="2517157"/>
            <a:ext cx="2562650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612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A4453CE-82E1-42D3-A9AE-D85AAA565B6A}"/>
              </a:ext>
            </a:extLst>
          </p:cNvPr>
          <p:cNvSpPr/>
          <p:nvPr/>
        </p:nvSpPr>
        <p:spPr>
          <a:xfrm>
            <a:off x="990600" y="457200"/>
            <a:ext cx="10782298" cy="1524000"/>
          </a:xfrm>
          <a:custGeom>
            <a:avLst/>
            <a:gdLst>
              <a:gd name="connsiteX0" fmla="*/ 0 w 10782298"/>
              <a:gd name="connsiteY0" fmla="*/ 254005 h 1524000"/>
              <a:gd name="connsiteX1" fmla="*/ 254005 w 10782298"/>
              <a:gd name="connsiteY1" fmla="*/ 0 h 1524000"/>
              <a:gd name="connsiteX2" fmla="*/ 927542 w 10782298"/>
              <a:gd name="connsiteY2" fmla="*/ 0 h 1524000"/>
              <a:gd name="connsiteX3" fmla="*/ 1703821 w 10782298"/>
              <a:gd name="connsiteY3" fmla="*/ 0 h 1524000"/>
              <a:gd name="connsiteX4" fmla="*/ 2377358 w 10782298"/>
              <a:gd name="connsiteY4" fmla="*/ 0 h 1524000"/>
              <a:gd name="connsiteX5" fmla="*/ 3153637 w 10782298"/>
              <a:gd name="connsiteY5" fmla="*/ 0 h 1524000"/>
              <a:gd name="connsiteX6" fmla="*/ 3518945 w 10782298"/>
              <a:gd name="connsiteY6" fmla="*/ 0 h 1524000"/>
              <a:gd name="connsiteX7" fmla="*/ 3884253 w 10782298"/>
              <a:gd name="connsiteY7" fmla="*/ 0 h 1524000"/>
              <a:gd name="connsiteX8" fmla="*/ 4455047 w 10782298"/>
              <a:gd name="connsiteY8" fmla="*/ 0 h 1524000"/>
              <a:gd name="connsiteX9" fmla="*/ 4820355 w 10782298"/>
              <a:gd name="connsiteY9" fmla="*/ 0 h 1524000"/>
              <a:gd name="connsiteX10" fmla="*/ 5596635 w 10782298"/>
              <a:gd name="connsiteY10" fmla="*/ 0 h 1524000"/>
              <a:gd name="connsiteX11" fmla="*/ 5859200 w 10782298"/>
              <a:gd name="connsiteY11" fmla="*/ 0 h 1524000"/>
              <a:gd name="connsiteX12" fmla="*/ 6635479 w 10782298"/>
              <a:gd name="connsiteY12" fmla="*/ 0 h 1524000"/>
              <a:gd name="connsiteX13" fmla="*/ 6898045 w 10782298"/>
              <a:gd name="connsiteY13" fmla="*/ 0 h 1524000"/>
              <a:gd name="connsiteX14" fmla="*/ 7571581 w 10782298"/>
              <a:gd name="connsiteY14" fmla="*/ 0 h 1524000"/>
              <a:gd name="connsiteX15" fmla="*/ 8039632 w 10782298"/>
              <a:gd name="connsiteY15" fmla="*/ 0 h 1524000"/>
              <a:gd name="connsiteX16" fmla="*/ 8815912 w 10782298"/>
              <a:gd name="connsiteY16" fmla="*/ 0 h 1524000"/>
              <a:gd name="connsiteX17" fmla="*/ 9386705 w 10782298"/>
              <a:gd name="connsiteY17" fmla="*/ 0 h 1524000"/>
              <a:gd name="connsiteX18" fmla="*/ 9957499 w 10782298"/>
              <a:gd name="connsiteY18" fmla="*/ 0 h 1524000"/>
              <a:gd name="connsiteX19" fmla="*/ 10528293 w 10782298"/>
              <a:gd name="connsiteY19" fmla="*/ 0 h 1524000"/>
              <a:gd name="connsiteX20" fmla="*/ 10782298 w 10782298"/>
              <a:gd name="connsiteY20" fmla="*/ 254005 h 1524000"/>
              <a:gd name="connsiteX21" fmla="*/ 10782298 w 10782298"/>
              <a:gd name="connsiteY21" fmla="*/ 772160 h 1524000"/>
              <a:gd name="connsiteX22" fmla="*/ 10782298 w 10782298"/>
              <a:gd name="connsiteY22" fmla="*/ 1269995 h 1524000"/>
              <a:gd name="connsiteX23" fmla="*/ 10528293 w 10782298"/>
              <a:gd name="connsiteY23" fmla="*/ 1524000 h 1524000"/>
              <a:gd name="connsiteX24" fmla="*/ 9854756 w 10782298"/>
              <a:gd name="connsiteY24" fmla="*/ 1524000 h 1524000"/>
              <a:gd name="connsiteX25" fmla="*/ 9592191 w 10782298"/>
              <a:gd name="connsiteY25" fmla="*/ 1524000 h 1524000"/>
              <a:gd name="connsiteX26" fmla="*/ 9124140 w 10782298"/>
              <a:gd name="connsiteY26" fmla="*/ 1524000 h 1524000"/>
              <a:gd name="connsiteX27" fmla="*/ 8758832 w 10782298"/>
              <a:gd name="connsiteY27" fmla="*/ 1524000 h 1524000"/>
              <a:gd name="connsiteX28" fmla="*/ 8085296 w 10782298"/>
              <a:gd name="connsiteY28" fmla="*/ 1524000 h 1524000"/>
              <a:gd name="connsiteX29" fmla="*/ 7309016 w 10782298"/>
              <a:gd name="connsiteY29" fmla="*/ 1524000 h 1524000"/>
              <a:gd name="connsiteX30" fmla="*/ 6943708 w 10782298"/>
              <a:gd name="connsiteY30" fmla="*/ 1524000 h 1524000"/>
              <a:gd name="connsiteX31" fmla="*/ 6372914 w 10782298"/>
              <a:gd name="connsiteY31" fmla="*/ 1524000 h 1524000"/>
              <a:gd name="connsiteX32" fmla="*/ 5699378 w 10782298"/>
              <a:gd name="connsiteY32" fmla="*/ 1524000 h 1524000"/>
              <a:gd name="connsiteX33" fmla="*/ 4923098 w 10782298"/>
              <a:gd name="connsiteY33" fmla="*/ 1524000 h 1524000"/>
              <a:gd name="connsiteX34" fmla="*/ 4352304 w 10782298"/>
              <a:gd name="connsiteY34" fmla="*/ 1524000 h 1524000"/>
              <a:gd name="connsiteX35" fmla="*/ 3986996 w 10782298"/>
              <a:gd name="connsiteY35" fmla="*/ 1524000 h 1524000"/>
              <a:gd name="connsiteX36" fmla="*/ 3210717 w 10782298"/>
              <a:gd name="connsiteY36" fmla="*/ 1524000 h 1524000"/>
              <a:gd name="connsiteX37" fmla="*/ 2639923 w 10782298"/>
              <a:gd name="connsiteY37" fmla="*/ 1524000 h 1524000"/>
              <a:gd name="connsiteX38" fmla="*/ 2377358 w 10782298"/>
              <a:gd name="connsiteY38" fmla="*/ 1524000 h 1524000"/>
              <a:gd name="connsiteX39" fmla="*/ 2012050 w 10782298"/>
              <a:gd name="connsiteY39" fmla="*/ 1524000 h 1524000"/>
              <a:gd name="connsiteX40" fmla="*/ 1338513 w 10782298"/>
              <a:gd name="connsiteY40" fmla="*/ 1524000 h 1524000"/>
              <a:gd name="connsiteX41" fmla="*/ 1075948 w 10782298"/>
              <a:gd name="connsiteY41" fmla="*/ 1524000 h 1524000"/>
              <a:gd name="connsiteX42" fmla="*/ 254005 w 10782298"/>
              <a:gd name="connsiteY42" fmla="*/ 1524000 h 1524000"/>
              <a:gd name="connsiteX43" fmla="*/ 0 w 10782298"/>
              <a:gd name="connsiteY43" fmla="*/ 1269995 h 1524000"/>
              <a:gd name="connsiteX44" fmla="*/ 0 w 10782298"/>
              <a:gd name="connsiteY44" fmla="*/ 751840 h 1524000"/>
              <a:gd name="connsiteX45" fmla="*/ 0 w 10782298"/>
              <a:gd name="connsiteY45" fmla="*/ 254005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0782298" h="1524000" fill="none" extrusionOk="0">
                <a:moveTo>
                  <a:pt x="0" y="254005"/>
                </a:moveTo>
                <a:cubicBezTo>
                  <a:pt x="-11093" y="124627"/>
                  <a:pt x="106304" y="-532"/>
                  <a:pt x="254005" y="0"/>
                </a:cubicBezTo>
                <a:cubicBezTo>
                  <a:pt x="488902" y="-17090"/>
                  <a:pt x="758778" y="5380"/>
                  <a:pt x="927542" y="0"/>
                </a:cubicBezTo>
                <a:cubicBezTo>
                  <a:pt x="1096306" y="-5380"/>
                  <a:pt x="1325394" y="30257"/>
                  <a:pt x="1703821" y="0"/>
                </a:cubicBezTo>
                <a:cubicBezTo>
                  <a:pt x="2082248" y="-30257"/>
                  <a:pt x="2108438" y="67944"/>
                  <a:pt x="2377358" y="0"/>
                </a:cubicBezTo>
                <a:cubicBezTo>
                  <a:pt x="2646278" y="-67944"/>
                  <a:pt x="2966737" y="86380"/>
                  <a:pt x="3153637" y="0"/>
                </a:cubicBezTo>
                <a:cubicBezTo>
                  <a:pt x="3340537" y="-86380"/>
                  <a:pt x="3445724" y="4279"/>
                  <a:pt x="3518945" y="0"/>
                </a:cubicBezTo>
                <a:cubicBezTo>
                  <a:pt x="3592166" y="-4279"/>
                  <a:pt x="3732261" y="28823"/>
                  <a:pt x="3884253" y="0"/>
                </a:cubicBezTo>
                <a:cubicBezTo>
                  <a:pt x="4036245" y="-28823"/>
                  <a:pt x="4178346" y="40556"/>
                  <a:pt x="4455047" y="0"/>
                </a:cubicBezTo>
                <a:cubicBezTo>
                  <a:pt x="4731748" y="-40556"/>
                  <a:pt x="4651358" y="37030"/>
                  <a:pt x="4820355" y="0"/>
                </a:cubicBezTo>
                <a:cubicBezTo>
                  <a:pt x="4989352" y="-37030"/>
                  <a:pt x="5374707" y="22745"/>
                  <a:pt x="5596635" y="0"/>
                </a:cubicBezTo>
                <a:cubicBezTo>
                  <a:pt x="5818563" y="-22745"/>
                  <a:pt x="5728428" y="15068"/>
                  <a:pt x="5859200" y="0"/>
                </a:cubicBezTo>
                <a:cubicBezTo>
                  <a:pt x="5989973" y="-15068"/>
                  <a:pt x="6360212" y="13919"/>
                  <a:pt x="6635479" y="0"/>
                </a:cubicBezTo>
                <a:cubicBezTo>
                  <a:pt x="6910746" y="-13919"/>
                  <a:pt x="6839173" y="23"/>
                  <a:pt x="6898045" y="0"/>
                </a:cubicBezTo>
                <a:cubicBezTo>
                  <a:pt x="6956917" y="-23"/>
                  <a:pt x="7241984" y="20321"/>
                  <a:pt x="7571581" y="0"/>
                </a:cubicBezTo>
                <a:cubicBezTo>
                  <a:pt x="7901178" y="-20321"/>
                  <a:pt x="7860112" y="49636"/>
                  <a:pt x="8039632" y="0"/>
                </a:cubicBezTo>
                <a:cubicBezTo>
                  <a:pt x="8219152" y="-49636"/>
                  <a:pt x="8520206" y="23870"/>
                  <a:pt x="8815912" y="0"/>
                </a:cubicBezTo>
                <a:cubicBezTo>
                  <a:pt x="9111618" y="-23870"/>
                  <a:pt x="9248630" y="2028"/>
                  <a:pt x="9386705" y="0"/>
                </a:cubicBezTo>
                <a:cubicBezTo>
                  <a:pt x="9524780" y="-2028"/>
                  <a:pt x="9780908" y="10116"/>
                  <a:pt x="9957499" y="0"/>
                </a:cubicBezTo>
                <a:cubicBezTo>
                  <a:pt x="10134090" y="-10116"/>
                  <a:pt x="10412253" y="65820"/>
                  <a:pt x="10528293" y="0"/>
                </a:cubicBezTo>
                <a:cubicBezTo>
                  <a:pt x="10638280" y="-16480"/>
                  <a:pt x="10748804" y="112302"/>
                  <a:pt x="10782298" y="254005"/>
                </a:cubicBezTo>
                <a:cubicBezTo>
                  <a:pt x="10793267" y="488589"/>
                  <a:pt x="10759236" y="604999"/>
                  <a:pt x="10782298" y="772160"/>
                </a:cubicBezTo>
                <a:cubicBezTo>
                  <a:pt x="10805360" y="939321"/>
                  <a:pt x="10764677" y="1056283"/>
                  <a:pt x="10782298" y="1269995"/>
                </a:cubicBezTo>
                <a:cubicBezTo>
                  <a:pt x="10775414" y="1408479"/>
                  <a:pt x="10628907" y="1516377"/>
                  <a:pt x="10528293" y="1524000"/>
                </a:cubicBezTo>
                <a:cubicBezTo>
                  <a:pt x="10339846" y="1581156"/>
                  <a:pt x="10120447" y="1448703"/>
                  <a:pt x="9854756" y="1524000"/>
                </a:cubicBezTo>
                <a:cubicBezTo>
                  <a:pt x="9589065" y="1599297"/>
                  <a:pt x="9706176" y="1503351"/>
                  <a:pt x="9592191" y="1524000"/>
                </a:cubicBezTo>
                <a:cubicBezTo>
                  <a:pt x="9478206" y="1544649"/>
                  <a:pt x="9280694" y="1522510"/>
                  <a:pt x="9124140" y="1524000"/>
                </a:cubicBezTo>
                <a:cubicBezTo>
                  <a:pt x="8967586" y="1525490"/>
                  <a:pt x="8918289" y="1488394"/>
                  <a:pt x="8758832" y="1524000"/>
                </a:cubicBezTo>
                <a:cubicBezTo>
                  <a:pt x="8599375" y="1559606"/>
                  <a:pt x="8271045" y="1478292"/>
                  <a:pt x="8085296" y="1524000"/>
                </a:cubicBezTo>
                <a:cubicBezTo>
                  <a:pt x="7899547" y="1569708"/>
                  <a:pt x="7606564" y="1487964"/>
                  <a:pt x="7309016" y="1524000"/>
                </a:cubicBezTo>
                <a:cubicBezTo>
                  <a:pt x="7011468" y="1560036"/>
                  <a:pt x="7029332" y="1504880"/>
                  <a:pt x="6943708" y="1524000"/>
                </a:cubicBezTo>
                <a:cubicBezTo>
                  <a:pt x="6858084" y="1543120"/>
                  <a:pt x="6641088" y="1499695"/>
                  <a:pt x="6372914" y="1524000"/>
                </a:cubicBezTo>
                <a:cubicBezTo>
                  <a:pt x="6104740" y="1548305"/>
                  <a:pt x="5878579" y="1447429"/>
                  <a:pt x="5699378" y="1524000"/>
                </a:cubicBezTo>
                <a:cubicBezTo>
                  <a:pt x="5520177" y="1600571"/>
                  <a:pt x="5291822" y="1444011"/>
                  <a:pt x="4923098" y="1524000"/>
                </a:cubicBezTo>
                <a:cubicBezTo>
                  <a:pt x="4554374" y="1603989"/>
                  <a:pt x="4557058" y="1487583"/>
                  <a:pt x="4352304" y="1524000"/>
                </a:cubicBezTo>
                <a:cubicBezTo>
                  <a:pt x="4147550" y="1560417"/>
                  <a:pt x="4069323" y="1480267"/>
                  <a:pt x="3986996" y="1524000"/>
                </a:cubicBezTo>
                <a:cubicBezTo>
                  <a:pt x="3904669" y="1567733"/>
                  <a:pt x="3478944" y="1433922"/>
                  <a:pt x="3210717" y="1524000"/>
                </a:cubicBezTo>
                <a:cubicBezTo>
                  <a:pt x="2942490" y="1614078"/>
                  <a:pt x="2763735" y="1519049"/>
                  <a:pt x="2639923" y="1524000"/>
                </a:cubicBezTo>
                <a:cubicBezTo>
                  <a:pt x="2516111" y="1528951"/>
                  <a:pt x="2454480" y="1496534"/>
                  <a:pt x="2377358" y="1524000"/>
                </a:cubicBezTo>
                <a:cubicBezTo>
                  <a:pt x="2300237" y="1551466"/>
                  <a:pt x="2168916" y="1484851"/>
                  <a:pt x="2012050" y="1524000"/>
                </a:cubicBezTo>
                <a:cubicBezTo>
                  <a:pt x="1855184" y="1563149"/>
                  <a:pt x="1554183" y="1485833"/>
                  <a:pt x="1338513" y="1524000"/>
                </a:cubicBezTo>
                <a:cubicBezTo>
                  <a:pt x="1122843" y="1562167"/>
                  <a:pt x="1204899" y="1516577"/>
                  <a:pt x="1075948" y="1524000"/>
                </a:cubicBezTo>
                <a:cubicBezTo>
                  <a:pt x="946997" y="1531423"/>
                  <a:pt x="636567" y="1451585"/>
                  <a:pt x="254005" y="1524000"/>
                </a:cubicBezTo>
                <a:cubicBezTo>
                  <a:pt x="151388" y="1523344"/>
                  <a:pt x="121" y="1403331"/>
                  <a:pt x="0" y="1269995"/>
                </a:cubicBezTo>
                <a:cubicBezTo>
                  <a:pt x="-59412" y="1090644"/>
                  <a:pt x="51599" y="962240"/>
                  <a:pt x="0" y="751840"/>
                </a:cubicBezTo>
                <a:cubicBezTo>
                  <a:pt x="-51599" y="541440"/>
                  <a:pt x="44124" y="361188"/>
                  <a:pt x="0" y="254005"/>
                </a:cubicBezTo>
                <a:close/>
              </a:path>
              <a:path w="10782298" h="1524000" stroke="0" extrusionOk="0">
                <a:moveTo>
                  <a:pt x="0" y="254005"/>
                </a:moveTo>
                <a:cubicBezTo>
                  <a:pt x="2669" y="97766"/>
                  <a:pt x="139131" y="-12159"/>
                  <a:pt x="254005" y="0"/>
                </a:cubicBezTo>
                <a:cubicBezTo>
                  <a:pt x="393341" y="-18655"/>
                  <a:pt x="592465" y="46936"/>
                  <a:pt x="722056" y="0"/>
                </a:cubicBezTo>
                <a:cubicBezTo>
                  <a:pt x="851647" y="-46936"/>
                  <a:pt x="858463" y="19552"/>
                  <a:pt x="984621" y="0"/>
                </a:cubicBezTo>
                <a:cubicBezTo>
                  <a:pt x="1110779" y="-19552"/>
                  <a:pt x="1275072" y="10146"/>
                  <a:pt x="1452672" y="0"/>
                </a:cubicBezTo>
                <a:cubicBezTo>
                  <a:pt x="1630272" y="-10146"/>
                  <a:pt x="1693761" y="30269"/>
                  <a:pt x="1920723" y="0"/>
                </a:cubicBezTo>
                <a:cubicBezTo>
                  <a:pt x="2147685" y="-30269"/>
                  <a:pt x="2351880" y="57048"/>
                  <a:pt x="2491517" y="0"/>
                </a:cubicBezTo>
                <a:cubicBezTo>
                  <a:pt x="2631154" y="-57048"/>
                  <a:pt x="2655272" y="30974"/>
                  <a:pt x="2754082" y="0"/>
                </a:cubicBezTo>
                <a:cubicBezTo>
                  <a:pt x="2852892" y="-30974"/>
                  <a:pt x="2965116" y="26664"/>
                  <a:pt x="3119390" y="0"/>
                </a:cubicBezTo>
                <a:cubicBezTo>
                  <a:pt x="3273664" y="-26664"/>
                  <a:pt x="3555415" y="17381"/>
                  <a:pt x="3895669" y="0"/>
                </a:cubicBezTo>
                <a:cubicBezTo>
                  <a:pt x="4235923" y="-17381"/>
                  <a:pt x="4172356" y="19680"/>
                  <a:pt x="4260977" y="0"/>
                </a:cubicBezTo>
                <a:cubicBezTo>
                  <a:pt x="4349598" y="-19680"/>
                  <a:pt x="4647994" y="66268"/>
                  <a:pt x="4934514" y="0"/>
                </a:cubicBezTo>
                <a:cubicBezTo>
                  <a:pt x="5221034" y="-66268"/>
                  <a:pt x="5423076" y="46193"/>
                  <a:pt x="5710794" y="0"/>
                </a:cubicBezTo>
                <a:cubicBezTo>
                  <a:pt x="5998512" y="-46193"/>
                  <a:pt x="5915964" y="17279"/>
                  <a:pt x="5973359" y="0"/>
                </a:cubicBezTo>
                <a:cubicBezTo>
                  <a:pt x="6030754" y="-17279"/>
                  <a:pt x="6192025" y="16409"/>
                  <a:pt x="6338667" y="0"/>
                </a:cubicBezTo>
                <a:cubicBezTo>
                  <a:pt x="6485309" y="-16409"/>
                  <a:pt x="6737880" y="19479"/>
                  <a:pt x="7114946" y="0"/>
                </a:cubicBezTo>
                <a:cubicBezTo>
                  <a:pt x="7492012" y="-19479"/>
                  <a:pt x="7416786" y="10146"/>
                  <a:pt x="7685740" y="0"/>
                </a:cubicBezTo>
                <a:cubicBezTo>
                  <a:pt x="7954694" y="-10146"/>
                  <a:pt x="8100782" y="8898"/>
                  <a:pt x="8462020" y="0"/>
                </a:cubicBezTo>
                <a:cubicBezTo>
                  <a:pt x="8823258" y="-8898"/>
                  <a:pt x="8911999" y="4845"/>
                  <a:pt x="9032813" y="0"/>
                </a:cubicBezTo>
                <a:cubicBezTo>
                  <a:pt x="9153627" y="-4845"/>
                  <a:pt x="9626293" y="27545"/>
                  <a:pt x="9809093" y="0"/>
                </a:cubicBezTo>
                <a:cubicBezTo>
                  <a:pt x="9991893" y="-27545"/>
                  <a:pt x="10352374" y="28860"/>
                  <a:pt x="10528293" y="0"/>
                </a:cubicBezTo>
                <a:cubicBezTo>
                  <a:pt x="10672529" y="32848"/>
                  <a:pt x="10768547" y="121433"/>
                  <a:pt x="10782298" y="254005"/>
                </a:cubicBezTo>
                <a:cubicBezTo>
                  <a:pt x="10836982" y="400022"/>
                  <a:pt x="10725782" y="609913"/>
                  <a:pt x="10782298" y="782320"/>
                </a:cubicBezTo>
                <a:cubicBezTo>
                  <a:pt x="10838814" y="954728"/>
                  <a:pt x="10749261" y="1131758"/>
                  <a:pt x="10782298" y="1269995"/>
                </a:cubicBezTo>
                <a:cubicBezTo>
                  <a:pt x="10808363" y="1398315"/>
                  <a:pt x="10648582" y="1507729"/>
                  <a:pt x="10528293" y="1524000"/>
                </a:cubicBezTo>
                <a:cubicBezTo>
                  <a:pt x="10459253" y="1552974"/>
                  <a:pt x="10362039" y="1496945"/>
                  <a:pt x="10265728" y="1524000"/>
                </a:cubicBezTo>
                <a:cubicBezTo>
                  <a:pt x="10169418" y="1551055"/>
                  <a:pt x="9968559" y="1483371"/>
                  <a:pt x="9797677" y="1524000"/>
                </a:cubicBezTo>
                <a:cubicBezTo>
                  <a:pt x="9626795" y="1564629"/>
                  <a:pt x="9619923" y="1504064"/>
                  <a:pt x="9535112" y="1524000"/>
                </a:cubicBezTo>
                <a:cubicBezTo>
                  <a:pt x="9450301" y="1543936"/>
                  <a:pt x="9224590" y="1491993"/>
                  <a:pt x="9067061" y="1524000"/>
                </a:cubicBezTo>
                <a:cubicBezTo>
                  <a:pt x="8909532" y="1556007"/>
                  <a:pt x="8826825" y="1482837"/>
                  <a:pt x="8599010" y="1524000"/>
                </a:cubicBezTo>
                <a:cubicBezTo>
                  <a:pt x="8371195" y="1565163"/>
                  <a:pt x="8228961" y="1497360"/>
                  <a:pt x="8028216" y="1524000"/>
                </a:cubicBezTo>
                <a:cubicBezTo>
                  <a:pt x="7827471" y="1550640"/>
                  <a:pt x="7701249" y="1503942"/>
                  <a:pt x="7560165" y="1524000"/>
                </a:cubicBezTo>
                <a:cubicBezTo>
                  <a:pt x="7419081" y="1544058"/>
                  <a:pt x="7081542" y="1503700"/>
                  <a:pt x="6886629" y="1524000"/>
                </a:cubicBezTo>
                <a:cubicBezTo>
                  <a:pt x="6691716" y="1544300"/>
                  <a:pt x="6594671" y="1498845"/>
                  <a:pt x="6418578" y="1524000"/>
                </a:cubicBezTo>
                <a:cubicBezTo>
                  <a:pt x="6242485" y="1549155"/>
                  <a:pt x="6183185" y="1507652"/>
                  <a:pt x="5950527" y="1524000"/>
                </a:cubicBezTo>
                <a:cubicBezTo>
                  <a:pt x="5717869" y="1540348"/>
                  <a:pt x="5770593" y="1506459"/>
                  <a:pt x="5687962" y="1524000"/>
                </a:cubicBezTo>
                <a:cubicBezTo>
                  <a:pt x="5605332" y="1541541"/>
                  <a:pt x="5502151" y="1495385"/>
                  <a:pt x="5425397" y="1524000"/>
                </a:cubicBezTo>
                <a:cubicBezTo>
                  <a:pt x="5348644" y="1552615"/>
                  <a:pt x="5048998" y="1508112"/>
                  <a:pt x="4854603" y="1524000"/>
                </a:cubicBezTo>
                <a:cubicBezTo>
                  <a:pt x="4660208" y="1539888"/>
                  <a:pt x="4647371" y="1484012"/>
                  <a:pt x="4489295" y="1524000"/>
                </a:cubicBezTo>
                <a:cubicBezTo>
                  <a:pt x="4331219" y="1563988"/>
                  <a:pt x="4070081" y="1496002"/>
                  <a:pt x="3918501" y="1524000"/>
                </a:cubicBezTo>
                <a:cubicBezTo>
                  <a:pt x="3766921" y="1551998"/>
                  <a:pt x="3680057" y="1490783"/>
                  <a:pt x="3553193" y="1524000"/>
                </a:cubicBezTo>
                <a:cubicBezTo>
                  <a:pt x="3426329" y="1557217"/>
                  <a:pt x="3165929" y="1514853"/>
                  <a:pt x="2879656" y="1524000"/>
                </a:cubicBezTo>
                <a:cubicBezTo>
                  <a:pt x="2593383" y="1533147"/>
                  <a:pt x="2511647" y="1493933"/>
                  <a:pt x="2411605" y="1524000"/>
                </a:cubicBezTo>
                <a:cubicBezTo>
                  <a:pt x="2311563" y="1554067"/>
                  <a:pt x="1888031" y="1475709"/>
                  <a:pt x="1635326" y="1524000"/>
                </a:cubicBezTo>
                <a:cubicBezTo>
                  <a:pt x="1382621" y="1572291"/>
                  <a:pt x="1382025" y="1478744"/>
                  <a:pt x="1167275" y="1524000"/>
                </a:cubicBezTo>
                <a:cubicBezTo>
                  <a:pt x="952525" y="1569256"/>
                  <a:pt x="481047" y="1446230"/>
                  <a:pt x="254005" y="1524000"/>
                </a:cubicBezTo>
                <a:cubicBezTo>
                  <a:pt x="106048" y="1531438"/>
                  <a:pt x="-27943" y="1379481"/>
                  <a:pt x="0" y="1269995"/>
                </a:cubicBezTo>
                <a:cubicBezTo>
                  <a:pt x="-41269" y="1172924"/>
                  <a:pt x="28450" y="939947"/>
                  <a:pt x="0" y="792480"/>
                </a:cubicBezTo>
                <a:cubicBezTo>
                  <a:pt x="-28450" y="645013"/>
                  <a:pt x="13241" y="424587"/>
                  <a:pt x="0" y="254005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2563014195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3. Viết từ còn thiếu vào chỗ trống: </a:t>
            </a:r>
            <a:r>
              <a:rPr lang="vi-VN" sz="40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Độ dài của một đường tròn gọi là ………. của hình tròn đó.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75DA000-0D73-4ED8-BB07-4EA7C0304F47}"/>
              </a:ext>
            </a:extLst>
          </p:cNvPr>
          <p:cNvGrpSpPr/>
          <p:nvPr/>
        </p:nvGrpSpPr>
        <p:grpSpPr>
          <a:xfrm>
            <a:off x="2057400" y="2138106"/>
            <a:ext cx="4190999" cy="2527140"/>
            <a:chOff x="2057400" y="2138106"/>
            <a:chExt cx="4190999" cy="2527140"/>
          </a:xfrm>
        </p:grpSpPr>
        <p:pic>
          <p:nvPicPr>
            <p:cNvPr id="3" name="Picture 2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121435EE-BC00-4C13-8A64-4865573122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85" r="49656" b="67136"/>
            <a:stretch/>
          </p:blipFill>
          <p:spPr>
            <a:xfrm>
              <a:off x="2057400" y="2138106"/>
              <a:ext cx="4190999" cy="2527140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F7AF74A-4A8E-4588-BD7D-05E28C196C24}"/>
                </a:ext>
              </a:extLst>
            </p:cNvPr>
            <p:cNvSpPr/>
            <p:nvPr/>
          </p:nvSpPr>
          <p:spPr>
            <a:xfrm>
              <a:off x="2461557" y="3312792"/>
              <a:ext cx="3482043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Đường kính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99E7C29-B089-40F7-A002-8D78633BB8E1}"/>
              </a:ext>
            </a:extLst>
          </p:cNvPr>
          <p:cNvGrpSpPr/>
          <p:nvPr/>
        </p:nvGrpSpPr>
        <p:grpSpPr>
          <a:xfrm>
            <a:off x="2042954" y="4722578"/>
            <a:ext cx="4144268" cy="2884782"/>
            <a:chOff x="2042954" y="4722578"/>
            <a:chExt cx="4144268" cy="2884782"/>
          </a:xfrm>
        </p:grpSpPr>
        <p:pic>
          <p:nvPicPr>
            <p:cNvPr id="4" name="Picture 3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F5F2D859-A266-4FE7-A979-32598759B1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0612" r="50217" b="11215"/>
            <a:stretch/>
          </p:blipFill>
          <p:spPr>
            <a:xfrm>
              <a:off x="2042954" y="4722578"/>
              <a:ext cx="4144268" cy="2884782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05F335D-1D67-41EB-A23D-7FBCF7AA1E47}"/>
                </a:ext>
              </a:extLst>
            </p:cNvPr>
            <p:cNvSpPr/>
            <p:nvPr/>
          </p:nvSpPr>
          <p:spPr>
            <a:xfrm>
              <a:off x="2730825" y="6391870"/>
              <a:ext cx="2683748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Diện tích</a:t>
              </a:r>
              <a:endParaRPr lang="en-US" sz="54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ED60F66-EDD1-4D71-A035-1D56F6F14ADB}"/>
              </a:ext>
            </a:extLst>
          </p:cNvPr>
          <p:cNvGrpSpPr/>
          <p:nvPr/>
        </p:nvGrpSpPr>
        <p:grpSpPr>
          <a:xfrm>
            <a:off x="7772399" y="1833306"/>
            <a:ext cx="4190999" cy="2693472"/>
            <a:chOff x="7772399" y="1833306"/>
            <a:chExt cx="4190999" cy="2693472"/>
          </a:xfrm>
        </p:grpSpPr>
        <p:pic>
          <p:nvPicPr>
            <p:cNvPr id="5" name="Picture 4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108866F8-174B-4947-8E24-B617681BFB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656" t="6561" b="67135"/>
            <a:stretch/>
          </p:blipFill>
          <p:spPr>
            <a:xfrm>
              <a:off x="7772399" y="1833306"/>
              <a:ext cx="4190999" cy="2693472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CB71C14-9D3A-4B76-B25F-8222E3CCB18F}"/>
                </a:ext>
              </a:extLst>
            </p:cNvPr>
            <p:cNvSpPr/>
            <p:nvPr/>
          </p:nvSpPr>
          <p:spPr>
            <a:xfrm>
              <a:off x="8537125" y="3357306"/>
              <a:ext cx="2614819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Bán kính</a:t>
              </a:r>
              <a:endParaRPr lang="en-US" sz="54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C714B48-B272-494D-8047-07B64FBF64AF}"/>
              </a:ext>
            </a:extLst>
          </p:cNvPr>
          <p:cNvGrpSpPr/>
          <p:nvPr/>
        </p:nvGrpSpPr>
        <p:grpSpPr>
          <a:xfrm>
            <a:off x="7725666" y="4584110"/>
            <a:ext cx="4237732" cy="2884782"/>
            <a:chOff x="7725666" y="4584110"/>
            <a:chExt cx="4237732" cy="2884782"/>
          </a:xfrm>
        </p:grpSpPr>
        <p:pic>
          <p:nvPicPr>
            <p:cNvPr id="6" name="Picture 5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2612B9B7-926D-4E51-A5E6-C5521D320E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094" t="60612" b="11215"/>
            <a:stretch/>
          </p:blipFill>
          <p:spPr>
            <a:xfrm>
              <a:off x="7725666" y="4584110"/>
              <a:ext cx="4237732" cy="2884782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F586F46-9E82-448D-BDA4-E9F2A732C0C5}"/>
                </a:ext>
              </a:extLst>
            </p:cNvPr>
            <p:cNvSpPr/>
            <p:nvPr/>
          </p:nvSpPr>
          <p:spPr>
            <a:xfrm>
              <a:off x="8859606" y="6321926"/>
              <a:ext cx="1909497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Chu vi</a:t>
              </a:r>
              <a:endParaRPr lang="en-US" sz="54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pic>
        <p:nvPicPr>
          <p:cNvPr id="22" name="Picture 21" descr="Icon&#10;&#10;Description automatically generated with medium confidence">
            <a:extLst>
              <a:ext uri="{FF2B5EF4-FFF2-40B4-BE49-F238E27FC236}">
                <a16:creationId xmlns:a16="http://schemas.microsoft.com/office/drawing/2014/main" id="{2F71835E-1CFB-4353-9D2F-073BEB6FB27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5889" y="5011624"/>
            <a:ext cx="2562650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132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334AADD-4951-4180-B942-9E29F7F25518}"/>
              </a:ext>
            </a:extLst>
          </p:cNvPr>
          <p:cNvSpPr/>
          <p:nvPr/>
        </p:nvSpPr>
        <p:spPr>
          <a:xfrm>
            <a:off x="2721267" y="2604017"/>
            <a:ext cx="9548347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r>
              <a:rPr lang="en-US" sz="40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Biết được thế nào là chu vi hình tròn.</a:t>
            </a:r>
            <a:endParaRPr lang="en-US" sz="4000" b="0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AC89017-D54C-41D8-92E5-41856E9CEB1A}"/>
              </a:ext>
            </a:extLst>
          </p:cNvPr>
          <p:cNvSpPr/>
          <p:nvPr/>
        </p:nvSpPr>
        <p:spPr>
          <a:xfrm>
            <a:off x="2729290" y="3919265"/>
            <a:ext cx="9548345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r>
              <a:rPr lang="en-US" sz="40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Biết được công thức tính chu vi hình tròn.</a:t>
            </a:r>
            <a:endParaRPr lang="en-US" sz="4000" b="0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2C3FB1B-E185-47BB-9BB2-B531C4D5F685}"/>
              </a:ext>
            </a:extLst>
          </p:cNvPr>
          <p:cNvGrpSpPr/>
          <p:nvPr/>
        </p:nvGrpSpPr>
        <p:grpSpPr>
          <a:xfrm>
            <a:off x="960610" y="1447800"/>
            <a:ext cx="2225914" cy="2044513"/>
            <a:chOff x="1195853" y="2452184"/>
            <a:chExt cx="2438400" cy="2438400"/>
          </a:xfrm>
        </p:grpSpPr>
        <p:pic>
          <p:nvPicPr>
            <p:cNvPr id="7" name="Picture 6" descr="Shape, circle&#10;&#10;Description automatically generated">
              <a:extLst>
                <a:ext uri="{FF2B5EF4-FFF2-40B4-BE49-F238E27FC236}">
                  <a16:creationId xmlns:a16="http://schemas.microsoft.com/office/drawing/2014/main" id="{9045453E-D1FB-46AA-8692-1271B897CD4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5853" y="2452184"/>
              <a:ext cx="2438400" cy="2438400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A4D37A6-C84B-4E5F-8497-E6EA04600BEE}"/>
                </a:ext>
              </a:extLst>
            </p:cNvPr>
            <p:cNvSpPr/>
            <p:nvPr/>
          </p:nvSpPr>
          <p:spPr>
            <a:xfrm>
              <a:off x="2190169" y="3070592"/>
              <a:ext cx="496462" cy="13234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8000" b="1" cap="none" spc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rgbClr val="FFFF00"/>
                  </a:solidFill>
                  <a:effectLst/>
                </a:rPr>
                <a:t>1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5546FDD5-D34F-4ECE-9B09-F40DDABA8D38}"/>
              </a:ext>
            </a:extLst>
          </p:cNvPr>
          <p:cNvGrpSpPr/>
          <p:nvPr/>
        </p:nvGrpSpPr>
        <p:grpSpPr>
          <a:xfrm>
            <a:off x="977744" y="3084965"/>
            <a:ext cx="2225914" cy="2044513"/>
            <a:chOff x="1195853" y="2452184"/>
            <a:chExt cx="2438400" cy="2438400"/>
          </a:xfrm>
        </p:grpSpPr>
        <p:pic>
          <p:nvPicPr>
            <p:cNvPr id="11" name="Picture 10" descr="Shape, circle&#10;&#10;Description automatically generated">
              <a:extLst>
                <a:ext uri="{FF2B5EF4-FFF2-40B4-BE49-F238E27FC236}">
                  <a16:creationId xmlns:a16="http://schemas.microsoft.com/office/drawing/2014/main" id="{5F8E41A5-7A3F-4443-8279-45A896213E3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5853" y="2452184"/>
              <a:ext cx="2438400" cy="24384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B9C376D-3061-4049-92EC-D5D97AE23FF9}"/>
                </a:ext>
              </a:extLst>
            </p:cNvPr>
            <p:cNvSpPr/>
            <p:nvPr/>
          </p:nvSpPr>
          <p:spPr>
            <a:xfrm>
              <a:off x="2190169" y="3070592"/>
              <a:ext cx="496462" cy="13234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8000" b="1" cap="none" spc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rgbClr val="FFFF00"/>
                  </a:solidFill>
                  <a:effectLst/>
                </a:rPr>
                <a:t>2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4B910823-291D-4323-95BE-ACBFA3B9C7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0947" y="216839"/>
            <a:ext cx="6633023" cy="317629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BC5151C4-1DAC-45D8-9FB6-2DC180F0D848}"/>
              </a:ext>
            </a:extLst>
          </p:cNvPr>
          <p:cNvSpPr/>
          <p:nvPr/>
        </p:nvSpPr>
        <p:spPr>
          <a:xfrm>
            <a:off x="2721267" y="5423151"/>
            <a:ext cx="9548345" cy="132343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r>
              <a:rPr lang="en-US" sz="40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 Tính được chu vi hình tròn khi biết bán kính và đường kính.</a:t>
            </a:r>
            <a:endParaRPr lang="en-US" sz="4000" b="0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C906A73-132C-4318-BAC1-994F937F2C01}"/>
              </a:ext>
            </a:extLst>
          </p:cNvPr>
          <p:cNvGrpSpPr/>
          <p:nvPr/>
        </p:nvGrpSpPr>
        <p:grpSpPr>
          <a:xfrm>
            <a:off x="994878" y="4824423"/>
            <a:ext cx="2225914" cy="2044513"/>
            <a:chOff x="1195853" y="2452184"/>
            <a:chExt cx="2438400" cy="2438400"/>
          </a:xfrm>
        </p:grpSpPr>
        <p:pic>
          <p:nvPicPr>
            <p:cNvPr id="16" name="Picture 15" descr="Shape, circle&#10;&#10;Description automatically generated">
              <a:extLst>
                <a:ext uri="{FF2B5EF4-FFF2-40B4-BE49-F238E27FC236}">
                  <a16:creationId xmlns:a16="http://schemas.microsoft.com/office/drawing/2014/main" id="{09D60125-D751-4855-BDF7-ECDEC5EAAC3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5853" y="2452184"/>
              <a:ext cx="2438400" cy="2438400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09FACF0-B716-4196-BF61-EEBC6CC82990}"/>
                </a:ext>
              </a:extLst>
            </p:cNvPr>
            <p:cNvSpPr/>
            <p:nvPr/>
          </p:nvSpPr>
          <p:spPr>
            <a:xfrm>
              <a:off x="2190169" y="3070592"/>
              <a:ext cx="496462" cy="13234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8000" b="1" cap="none" spc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rgbClr val="FFFF00"/>
                  </a:solidFill>
                  <a:effectLst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59403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1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5">
            <a:extLst>
              <a:ext uri="{FF2B5EF4-FFF2-40B4-BE49-F238E27FC236}">
                <a16:creationId xmlns:a16="http://schemas.microsoft.com/office/drawing/2014/main" id="{08E797AF-E36A-4AA6-A0FA-A51CEE40B9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17" t="1" r="14625" b="-3024"/>
          <a:stretch/>
        </p:blipFill>
        <p:spPr>
          <a:xfrm>
            <a:off x="-76201" y="32288"/>
            <a:ext cx="14249401" cy="819731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390E8B1-DF55-494E-A7C6-BD69F9CF440A}"/>
              </a:ext>
            </a:extLst>
          </p:cNvPr>
          <p:cNvSpPr/>
          <p:nvPr/>
        </p:nvSpPr>
        <p:spPr>
          <a:xfrm>
            <a:off x="2971800" y="1611506"/>
            <a:ext cx="8881970" cy="2389116"/>
          </a:xfrm>
          <a:prstGeom prst="rect">
            <a:avLst/>
          </a:prstGeom>
          <a:noFill/>
        </p:spPr>
        <p:txBody>
          <a:bodyPr wrap="square" lIns="102870" tIns="51435" rIns="102870" bIns="51435">
            <a:spAutoFit/>
          </a:bodyPr>
          <a:lstStyle/>
          <a:p>
            <a:pPr marL="642938" indent="-642938">
              <a:buFont typeface="Wingdings" panose="05000000000000000000" pitchFamily="2" charset="2"/>
              <a:buChar char="ü"/>
            </a:pPr>
            <a:r>
              <a:rPr lang="en-US" sz="495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Làm thêm bài trên Olm</a:t>
            </a:r>
          </a:p>
          <a:p>
            <a:pPr marL="642938" indent="-642938">
              <a:buFont typeface="Wingdings" panose="05000000000000000000" pitchFamily="2" charset="2"/>
              <a:buChar char="ü"/>
            </a:pPr>
            <a:r>
              <a:rPr lang="en-US" sz="495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Chuẩn bị bài: </a:t>
            </a:r>
          </a:p>
          <a:p>
            <a:r>
              <a:rPr lang="en-US" sz="495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Luyện tập (trang 99)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333B9AC-A40D-4D05-8462-D124CD14C732}"/>
              </a:ext>
            </a:extLst>
          </p:cNvPr>
          <p:cNvSpPr/>
          <p:nvPr/>
        </p:nvSpPr>
        <p:spPr>
          <a:xfrm>
            <a:off x="2833743" y="619399"/>
            <a:ext cx="5811398" cy="934871"/>
          </a:xfrm>
          <a:prstGeom prst="rect">
            <a:avLst/>
          </a:prstGeom>
          <a:solidFill>
            <a:srgbClr val="FFFF00"/>
          </a:solidFill>
        </p:spPr>
        <p:txBody>
          <a:bodyPr wrap="none" lIns="102870" tIns="51435" rIns="102870" bIns="51435">
            <a:spAutoFit/>
          </a:bodyPr>
          <a:lstStyle/>
          <a:p>
            <a:pPr algn="ctr"/>
            <a:r>
              <a:rPr lang="en-US" sz="54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Định hướng học tập</a:t>
            </a:r>
          </a:p>
        </p:txBody>
      </p:sp>
      <p:pic>
        <p:nvPicPr>
          <p:cNvPr id="7" name="Picture 8">
            <a:extLst>
              <a:ext uri="{FF2B5EF4-FFF2-40B4-BE49-F238E27FC236}">
                <a16:creationId xmlns:a16="http://schemas.microsoft.com/office/drawing/2014/main" id="{3A63A0E4-135B-48D8-989A-88F1E8CCD12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068516" y="305725"/>
            <a:ext cx="3171120" cy="4476221"/>
          </a:xfrm>
          <a:prstGeom prst="rect">
            <a:avLst/>
          </a:prstGeom>
        </p:spPr>
      </p:pic>
      <p:pic>
        <p:nvPicPr>
          <p:cNvPr id="8" name="Picture 19">
            <a:extLst>
              <a:ext uri="{FF2B5EF4-FFF2-40B4-BE49-F238E27FC236}">
                <a16:creationId xmlns:a16="http://schemas.microsoft.com/office/drawing/2014/main" id="{BC01F160-6AD2-415B-8B0E-ECC19DF380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846442" y="4839182"/>
            <a:ext cx="3726978" cy="334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489775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>
            <a:extLst>
              <a:ext uri="{FF2B5EF4-FFF2-40B4-BE49-F238E27FC236}">
                <a16:creationId xmlns:a16="http://schemas.microsoft.com/office/drawing/2014/main" id="{66D198BA-C94B-489F-9E16-B0316B3A302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1447800" y="1752600"/>
            <a:ext cx="3817720" cy="2909414"/>
          </a:xfrm>
          <a:prstGeom prst="rect">
            <a:avLst/>
          </a:prstGeom>
        </p:spPr>
      </p:pic>
      <p:pic>
        <p:nvPicPr>
          <p:cNvPr id="3" name="Picture 10">
            <a:extLst>
              <a:ext uri="{FF2B5EF4-FFF2-40B4-BE49-F238E27FC236}">
                <a16:creationId xmlns:a16="http://schemas.microsoft.com/office/drawing/2014/main" id="{1470CAB4-BE34-4D75-BB9C-6E62EAFDB64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9144000" y="1690214"/>
            <a:ext cx="2971800" cy="29718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CA1172E-4D90-45D8-B182-7A9829036E85}"/>
              </a:ext>
            </a:extLst>
          </p:cNvPr>
          <p:cNvSpPr/>
          <p:nvPr/>
        </p:nvSpPr>
        <p:spPr>
          <a:xfrm>
            <a:off x="2162434" y="5105400"/>
            <a:ext cx="9953366" cy="1446550"/>
          </a:xfrm>
          <a:custGeom>
            <a:avLst/>
            <a:gdLst>
              <a:gd name="connsiteX0" fmla="*/ 0 w 9953366"/>
              <a:gd name="connsiteY0" fmla="*/ 0 h 1446550"/>
              <a:gd name="connsiteX1" fmla="*/ 386425 w 9953366"/>
              <a:gd name="connsiteY1" fmla="*/ 0 h 1446550"/>
              <a:gd name="connsiteX2" fmla="*/ 772850 w 9953366"/>
              <a:gd name="connsiteY2" fmla="*/ 0 h 1446550"/>
              <a:gd name="connsiteX3" fmla="*/ 1557409 w 9953366"/>
              <a:gd name="connsiteY3" fmla="*/ 0 h 1446550"/>
              <a:gd name="connsiteX4" fmla="*/ 1943834 w 9953366"/>
              <a:gd name="connsiteY4" fmla="*/ 0 h 1446550"/>
              <a:gd name="connsiteX5" fmla="*/ 2728393 w 9953366"/>
              <a:gd name="connsiteY5" fmla="*/ 0 h 1446550"/>
              <a:gd name="connsiteX6" fmla="*/ 3015284 w 9953366"/>
              <a:gd name="connsiteY6" fmla="*/ 0 h 1446550"/>
              <a:gd name="connsiteX7" fmla="*/ 3600777 w 9953366"/>
              <a:gd name="connsiteY7" fmla="*/ 0 h 1446550"/>
              <a:gd name="connsiteX8" fmla="*/ 4186269 w 9953366"/>
              <a:gd name="connsiteY8" fmla="*/ 0 h 1446550"/>
              <a:gd name="connsiteX9" fmla="*/ 4572693 w 9953366"/>
              <a:gd name="connsiteY9" fmla="*/ 0 h 1446550"/>
              <a:gd name="connsiteX10" fmla="*/ 4959118 w 9953366"/>
              <a:gd name="connsiteY10" fmla="*/ 0 h 1446550"/>
              <a:gd name="connsiteX11" fmla="*/ 5246009 w 9953366"/>
              <a:gd name="connsiteY11" fmla="*/ 0 h 1446550"/>
              <a:gd name="connsiteX12" fmla="*/ 5731968 w 9953366"/>
              <a:gd name="connsiteY12" fmla="*/ 0 h 1446550"/>
              <a:gd name="connsiteX13" fmla="*/ 6018859 w 9953366"/>
              <a:gd name="connsiteY13" fmla="*/ 0 h 1446550"/>
              <a:gd name="connsiteX14" fmla="*/ 6305750 w 9953366"/>
              <a:gd name="connsiteY14" fmla="*/ 0 h 1446550"/>
              <a:gd name="connsiteX15" fmla="*/ 6990776 w 9953366"/>
              <a:gd name="connsiteY15" fmla="*/ 0 h 1446550"/>
              <a:gd name="connsiteX16" fmla="*/ 7277667 w 9953366"/>
              <a:gd name="connsiteY16" fmla="*/ 0 h 1446550"/>
              <a:gd name="connsiteX17" fmla="*/ 7564558 w 9953366"/>
              <a:gd name="connsiteY17" fmla="*/ 0 h 1446550"/>
              <a:gd name="connsiteX18" fmla="*/ 8249584 w 9953366"/>
              <a:gd name="connsiteY18" fmla="*/ 0 h 1446550"/>
              <a:gd name="connsiteX19" fmla="*/ 9034143 w 9953366"/>
              <a:gd name="connsiteY19" fmla="*/ 0 h 1446550"/>
              <a:gd name="connsiteX20" fmla="*/ 9420568 w 9953366"/>
              <a:gd name="connsiteY20" fmla="*/ 0 h 1446550"/>
              <a:gd name="connsiteX21" fmla="*/ 9953366 w 9953366"/>
              <a:gd name="connsiteY21" fmla="*/ 0 h 1446550"/>
              <a:gd name="connsiteX22" fmla="*/ 9953366 w 9953366"/>
              <a:gd name="connsiteY22" fmla="*/ 438787 h 1446550"/>
              <a:gd name="connsiteX23" fmla="*/ 9953366 w 9953366"/>
              <a:gd name="connsiteY23" fmla="*/ 949901 h 1446550"/>
              <a:gd name="connsiteX24" fmla="*/ 9953366 w 9953366"/>
              <a:gd name="connsiteY24" fmla="*/ 1446550 h 1446550"/>
              <a:gd name="connsiteX25" fmla="*/ 9566941 w 9953366"/>
              <a:gd name="connsiteY25" fmla="*/ 1446550 h 1446550"/>
              <a:gd name="connsiteX26" fmla="*/ 9080983 w 9953366"/>
              <a:gd name="connsiteY26" fmla="*/ 1446550 h 1446550"/>
              <a:gd name="connsiteX27" fmla="*/ 8595024 w 9953366"/>
              <a:gd name="connsiteY27" fmla="*/ 1446550 h 1446550"/>
              <a:gd name="connsiteX28" fmla="*/ 7909999 w 9953366"/>
              <a:gd name="connsiteY28" fmla="*/ 1446550 h 1446550"/>
              <a:gd name="connsiteX29" fmla="*/ 7623107 w 9953366"/>
              <a:gd name="connsiteY29" fmla="*/ 1446550 h 1446550"/>
              <a:gd name="connsiteX30" fmla="*/ 6838548 w 9953366"/>
              <a:gd name="connsiteY30" fmla="*/ 1446550 h 1446550"/>
              <a:gd name="connsiteX31" fmla="*/ 6452123 w 9953366"/>
              <a:gd name="connsiteY31" fmla="*/ 1446550 h 1446550"/>
              <a:gd name="connsiteX32" fmla="*/ 5966165 w 9953366"/>
              <a:gd name="connsiteY32" fmla="*/ 1446550 h 1446550"/>
              <a:gd name="connsiteX33" fmla="*/ 5281139 w 9953366"/>
              <a:gd name="connsiteY33" fmla="*/ 1446550 h 1446550"/>
              <a:gd name="connsiteX34" fmla="*/ 4994248 w 9953366"/>
              <a:gd name="connsiteY34" fmla="*/ 1446550 h 1446550"/>
              <a:gd name="connsiteX35" fmla="*/ 4309222 w 9953366"/>
              <a:gd name="connsiteY35" fmla="*/ 1446550 h 1446550"/>
              <a:gd name="connsiteX36" fmla="*/ 3823264 w 9953366"/>
              <a:gd name="connsiteY36" fmla="*/ 1446550 h 1446550"/>
              <a:gd name="connsiteX37" fmla="*/ 3038704 w 9953366"/>
              <a:gd name="connsiteY37" fmla="*/ 1446550 h 1446550"/>
              <a:gd name="connsiteX38" fmla="*/ 2652279 w 9953366"/>
              <a:gd name="connsiteY38" fmla="*/ 1446550 h 1446550"/>
              <a:gd name="connsiteX39" fmla="*/ 2365388 w 9953366"/>
              <a:gd name="connsiteY39" fmla="*/ 1446550 h 1446550"/>
              <a:gd name="connsiteX40" fmla="*/ 1879430 w 9953366"/>
              <a:gd name="connsiteY40" fmla="*/ 1446550 h 1446550"/>
              <a:gd name="connsiteX41" fmla="*/ 1393471 w 9953366"/>
              <a:gd name="connsiteY41" fmla="*/ 1446550 h 1446550"/>
              <a:gd name="connsiteX42" fmla="*/ 807979 w 9953366"/>
              <a:gd name="connsiteY42" fmla="*/ 1446550 h 1446550"/>
              <a:gd name="connsiteX43" fmla="*/ 521088 w 9953366"/>
              <a:gd name="connsiteY43" fmla="*/ 1446550 h 1446550"/>
              <a:gd name="connsiteX44" fmla="*/ 0 w 9953366"/>
              <a:gd name="connsiteY44" fmla="*/ 1446550 h 1446550"/>
              <a:gd name="connsiteX45" fmla="*/ 0 w 9953366"/>
              <a:gd name="connsiteY45" fmla="*/ 949901 h 1446550"/>
              <a:gd name="connsiteX46" fmla="*/ 0 w 9953366"/>
              <a:gd name="connsiteY46" fmla="*/ 438787 h 1446550"/>
              <a:gd name="connsiteX47" fmla="*/ 0 w 9953366"/>
              <a:gd name="connsiteY47" fmla="*/ 0 h 1446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9953366" h="1446550" fill="none" extrusionOk="0">
                <a:moveTo>
                  <a:pt x="0" y="0"/>
                </a:moveTo>
                <a:cubicBezTo>
                  <a:pt x="192835" y="-23279"/>
                  <a:pt x="242112" y="39770"/>
                  <a:pt x="386425" y="0"/>
                </a:cubicBezTo>
                <a:cubicBezTo>
                  <a:pt x="530739" y="-39770"/>
                  <a:pt x="651373" y="3462"/>
                  <a:pt x="772850" y="0"/>
                </a:cubicBezTo>
                <a:cubicBezTo>
                  <a:pt x="894327" y="-3462"/>
                  <a:pt x="1179856" y="31911"/>
                  <a:pt x="1557409" y="0"/>
                </a:cubicBezTo>
                <a:cubicBezTo>
                  <a:pt x="1934962" y="-31911"/>
                  <a:pt x="1776264" y="37719"/>
                  <a:pt x="1943834" y="0"/>
                </a:cubicBezTo>
                <a:cubicBezTo>
                  <a:pt x="2111405" y="-37719"/>
                  <a:pt x="2477789" y="80966"/>
                  <a:pt x="2728393" y="0"/>
                </a:cubicBezTo>
                <a:cubicBezTo>
                  <a:pt x="2978997" y="-80966"/>
                  <a:pt x="2875930" y="14146"/>
                  <a:pt x="3015284" y="0"/>
                </a:cubicBezTo>
                <a:cubicBezTo>
                  <a:pt x="3154638" y="-14146"/>
                  <a:pt x="3382213" y="12130"/>
                  <a:pt x="3600777" y="0"/>
                </a:cubicBezTo>
                <a:cubicBezTo>
                  <a:pt x="3819341" y="-12130"/>
                  <a:pt x="4047807" y="31100"/>
                  <a:pt x="4186269" y="0"/>
                </a:cubicBezTo>
                <a:cubicBezTo>
                  <a:pt x="4324731" y="-31100"/>
                  <a:pt x="4412072" y="36694"/>
                  <a:pt x="4572693" y="0"/>
                </a:cubicBezTo>
                <a:cubicBezTo>
                  <a:pt x="4733314" y="-36694"/>
                  <a:pt x="4773339" y="22136"/>
                  <a:pt x="4959118" y="0"/>
                </a:cubicBezTo>
                <a:cubicBezTo>
                  <a:pt x="5144897" y="-22136"/>
                  <a:pt x="5183284" y="28714"/>
                  <a:pt x="5246009" y="0"/>
                </a:cubicBezTo>
                <a:cubicBezTo>
                  <a:pt x="5308734" y="-28714"/>
                  <a:pt x="5554958" y="36520"/>
                  <a:pt x="5731968" y="0"/>
                </a:cubicBezTo>
                <a:cubicBezTo>
                  <a:pt x="5908978" y="-36520"/>
                  <a:pt x="5956498" y="29953"/>
                  <a:pt x="6018859" y="0"/>
                </a:cubicBezTo>
                <a:cubicBezTo>
                  <a:pt x="6081220" y="-29953"/>
                  <a:pt x="6165420" y="11021"/>
                  <a:pt x="6305750" y="0"/>
                </a:cubicBezTo>
                <a:cubicBezTo>
                  <a:pt x="6446080" y="-11021"/>
                  <a:pt x="6709698" y="39609"/>
                  <a:pt x="6990776" y="0"/>
                </a:cubicBezTo>
                <a:cubicBezTo>
                  <a:pt x="7271854" y="-39609"/>
                  <a:pt x="7165207" y="7215"/>
                  <a:pt x="7277667" y="0"/>
                </a:cubicBezTo>
                <a:cubicBezTo>
                  <a:pt x="7390127" y="-7215"/>
                  <a:pt x="7498105" y="30906"/>
                  <a:pt x="7564558" y="0"/>
                </a:cubicBezTo>
                <a:cubicBezTo>
                  <a:pt x="7631011" y="-30906"/>
                  <a:pt x="8039787" y="78275"/>
                  <a:pt x="8249584" y="0"/>
                </a:cubicBezTo>
                <a:cubicBezTo>
                  <a:pt x="8459381" y="-78275"/>
                  <a:pt x="8875225" y="40064"/>
                  <a:pt x="9034143" y="0"/>
                </a:cubicBezTo>
                <a:cubicBezTo>
                  <a:pt x="9193061" y="-40064"/>
                  <a:pt x="9291860" y="43552"/>
                  <a:pt x="9420568" y="0"/>
                </a:cubicBezTo>
                <a:cubicBezTo>
                  <a:pt x="9549276" y="-43552"/>
                  <a:pt x="9761771" y="19204"/>
                  <a:pt x="9953366" y="0"/>
                </a:cubicBezTo>
                <a:cubicBezTo>
                  <a:pt x="9954133" y="90374"/>
                  <a:pt x="9934292" y="229057"/>
                  <a:pt x="9953366" y="438787"/>
                </a:cubicBezTo>
                <a:cubicBezTo>
                  <a:pt x="9972440" y="648517"/>
                  <a:pt x="9929591" y="771488"/>
                  <a:pt x="9953366" y="949901"/>
                </a:cubicBezTo>
                <a:cubicBezTo>
                  <a:pt x="9977141" y="1128314"/>
                  <a:pt x="9921683" y="1289751"/>
                  <a:pt x="9953366" y="1446550"/>
                </a:cubicBezTo>
                <a:cubicBezTo>
                  <a:pt x="9836623" y="1462631"/>
                  <a:pt x="9713129" y="1435589"/>
                  <a:pt x="9566941" y="1446550"/>
                </a:cubicBezTo>
                <a:cubicBezTo>
                  <a:pt x="9420754" y="1457511"/>
                  <a:pt x="9292696" y="1389751"/>
                  <a:pt x="9080983" y="1446550"/>
                </a:cubicBezTo>
                <a:cubicBezTo>
                  <a:pt x="8869270" y="1503349"/>
                  <a:pt x="8782702" y="1403236"/>
                  <a:pt x="8595024" y="1446550"/>
                </a:cubicBezTo>
                <a:cubicBezTo>
                  <a:pt x="8407346" y="1489864"/>
                  <a:pt x="8114100" y="1365477"/>
                  <a:pt x="7909999" y="1446550"/>
                </a:cubicBezTo>
                <a:cubicBezTo>
                  <a:pt x="7705898" y="1527623"/>
                  <a:pt x="7721751" y="1423436"/>
                  <a:pt x="7623107" y="1446550"/>
                </a:cubicBezTo>
                <a:cubicBezTo>
                  <a:pt x="7524463" y="1469664"/>
                  <a:pt x="7086717" y="1402098"/>
                  <a:pt x="6838548" y="1446550"/>
                </a:cubicBezTo>
                <a:cubicBezTo>
                  <a:pt x="6590379" y="1491002"/>
                  <a:pt x="6568506" y="1433482"/>
                  <a:pt x="6452123" y="1446550"/>
                </a:cubicBezTo>
                <a:cubicBezTo>
                  <a:pt x="6335740" y="1459618"/>
                  <a:pt x="6185397" y="1433001"/>
                  <a:pt x="5966165" y="1446550"/>
                </a:cubicBezTo>
                <a:cubicBezTo>
                  <a:pt x="5746933" y="1460099"/>
                  <a:pt x="5603147" y="1430862"/>
                  <a:pt x="5281139" y="1446550"/>
                </a:cubicBezTo>
                <a:cubicBezTo>
                  <a:pt x="4959131" y="1462238"/>
                  <a:pt x="5084027" y="1440707"/>
                  <a:pt x="4994248" y="1446550"/>
                </a:cubicBezTo>
                <a:cubicBezTo>
                  <a:pt x="4904469" y="1452393"/>
                  <a:pt x="4511887" y="1383468"/>
                  <a:pt x="4309222" y="1446550"/>
                </a:cubicBezTo>
                <a:cubicBezTo>
                  <a:pt x="4106557" y="1509632"/>
                  <a:pt x="4059152" y="1396572"/>
                  <a:pt x="3823264" y="1446550"/>
                </a:cubicBezTo>
                <a:cubicBezTo>
                  <a:pt x="3587376" y="1496528"/>
                  <a:pt x="3248020" y="1426808"/>
                  <a:pt x="3038704" y="1446550"/>
                </a:cubicBezTo>
                <a:cubicBezTo>
                  <a:pt x="2829388" y="1466292"/>
                  <a:pt x="2774188" y="1418432"/>
                  <a:pt x="2652279" y="1446550"/>
                </a:cubicBezTo>
                <a:cubicBezTo>
                  <a:pt x="2530371" y="1474668"/>
                  <a:pt x="2463701" y="1430111"/>
                  <a:pt x="2365388" y="1446550"/>
                </a:cubicBezTo>
                <a:cubicBezTo>
                  <a:pt x="2267075" y="1462989"/>
                  <a:pt x="2002540" y="1403594"/>
                  <a:pt x="1879430" y="1446550"/>
                </a:cubicBezTo>
                <a:cubicBezTo>
                  <a:pt x="1756320" y="1489506"/>
                  <a:pt x="1550774" y="1397796"/>
                  <a:pt x="1393471" y="1446550"/>
                </a:cubicBezTo>
                <a:cubicBezTo>
                  <a:pt x="1236168" y="1495304"/>
                  <a:pt x="1064242" y="1430344"/>
                  <a:pt x="807979" y="1446550"/>
                </a:cubicBezTo>
                <a:cubicBezTo>
                  <a:pt x="551716" y="1462756"/>
                  <a:pt x="634664" y="1426563"/>
                  <a:pt x="521088" y="1446550"/>
                </a:cubicBezTo>
                <a:cubicBezTo>
                  <a:pt x="407512" y="1466537"/>
                  <a:pt x="122458" y="1418937"/>
                  <a:pt x="0" y="1446550"/>
                </a:cubicBezTo>
                <a:cubicBezTo>
                  <a:pt x="-6217" y="1235044"/>
                  <a:pt x="56171" y="1172834"/>
                  <a:pt x="0" y="949901"/>
                </a:cubicBezTo>
                <a:cubicBezTo>
                  <a:pt x="-56171" y="726968"/>
                  <a:pt x="35547" y="670446"/>
                  <a:pt x="0" y="438787"/>
                </a:cubicBezTo>
                <a:cubicBezTo>
                  <a:pt x="-35547" y="207128"/>
                  <a:pt x="29010" y="165856"/>
                  <a:pt x="0" y="0"/>
                </a:cubicBezTo>
                <a:close/>
              </a:path>
              <a:path w="9953366" h="1446550" stroke="0" extrusionOk="0">
                <a:moveTo>
                  <a:pt x="0" y="0"/>
                </a:moveTo>
                <a:cubicBezTo>
                  <a:pt x="234260" y="-28178"/>
                  <a:pt x="306211" y="49106"/>
                  <a:pt x="485958" y="0"/>
                </a:cubicBezTo>
                <a:cubicBezTo>
                  <a:pt x="665705" y="-49106"/>
                  <a:pt x="732842" y="6377"/>
                  <a:pt x="872383" y="0"/>
                </a:cubicBezTo>
                <a:cubicBezTo>
                  <a:pt x="1011924" y="-6377"/>
                  <a:pt x="1123771" y="29685"/>
                  <a:pt x="1358342" y="0"/>
                </a:cubicBezTo>
                <a:cubicBezTo>
                  <a:pt x="1592913" y="-29685"/>
                  <a:pt x="1673766" y="10253"/>
                  <a:pt x="1844300" y="0"/>
                </a:cubicBezTo>
                <a:cubicBezTo>
                  <a:pt x="2014834" y="-10253"/>
                  <a:pt x="2180685" y="6678"/>
                  <a:pt x="2429792" y="0"/>
                </a:cubicBezTo>
                <a:cubicBezTo>
                  <a:pt x="2678899" y="-6678"/>
                  <a:pt x="3019652" y="89458"/>
                  <a:pt x="3214352" y="0"/>
                </a:cubicBezTo>
                <a:cubicBezTo>
                  <a:pt x="3409052" y="-89458"/>
                  <a:pt x="3652904" y="23777"/>
                  <a:pt x="3998911" y="0"/>
                </a:cubicBezTo>
                <a:cubicBezTo>
                  <a:pt x="4344918" y="-23777"/>
                  <a:pt x="4510677" y="26593"/>
                  <a:pt x="4683937" y="0"/>
                </a:cubicBezTo>
                <a:cubicBezTo>
                  <a:pt x="4857197" y="-26593"/>
                  <a:pt x="5049590" y="33822"/>
                  <a:pt x="5169895" y="0"/>
                </a:cubicBezTo>
                <a:cubicBezTo>
                  <a:pt x="5290200" y="-33822"/>
                  <a:pt x="5593733" y="36550"/>
                  <a:pt x="5854921" y="0"/>
                </a:cubicBezTo>
                <a:cubicBezTo>
                  <a:pt x="6116109" y="-36550"/>
                  <a:pt x="6242819" y="67565"/>
                  <a:pt x="6440413" y="0"/>
                </a:cubicBezTo>
                <a:cubicBezTo>
                  <a:pt x="6638007" y="-67565"/>
                  <a:pt x="6731187" y="14214"/>
                  <a:pt x="6826838" y="0"/>
                </a:cubicBezTo>
                <a:cubicBezTo>
                  <a:pt x="6922490" y="-14214"/>
                  <a:pt x="7270013" y="50287"/>
                  <a:pt x="7511864" y="0"/>
                </a:cubicBezTo>
                <a:cubicBezTo>
                  <a:pt x="7753715" y="-50287"/>
                  <a:pt x="7765193" y="54180"/>
                  <a:pt x="7997822" y="0"/>
                </a:cubicBezTo>
                <a:cubicBezTo>
                  <a:pt x="8230451" y="-54180"/>
                  <a:pt x="8429644" y="59648"/>
                  <a:pt x="8682848" y="0"/>
                </a:cubicBezTo>
                <a:cubicBezTo>
                  <a:pt x="8936052" y="-59648"/>
                  <a:pt x="9134015" y="36560"/>
                  <a:pt x="9268340" y="0"/>
                </a:cubicBezTo>
                <a:cubicBezTo>
                  <a:pt x="9402665" y="-36560"/>
                  <a:pt x="9612634" y="64398"/>
                  <a:pt x="9953366" y="0"/>
                </a:cubicBezTo>
                <a:cubicBezTo>
                  <a:pt x="9961586" y="168930"/>
                  <a:pt x="9913592" y="275009"/>
                  <a:pt x="9953366" y="482183"/>
                </a:cubicBezTo>
                <a:cubicBezTo>
                  <a:pt x="9993140" y="689357"/>
                  <a:pt x="9941806" y="757541"/>
                  <a:pt x="9953366" y="949901"/>
                </a:cubicBezTo>
                <a:cubicBezTo>
                  <a:pt x="9964926" y="1142261"/>
                  <a:pt x="9900234" y="1289584"/>
                  <a:pt x="9953366" y="1446550"/>
                </a:cubicBezTo>
                <a:cubicBezTo>
                  <a:pt x="9733677" y="1453363"/>
                  <a:pt x="9662711" y="1395921"/>
                  <a:pt x="9467408" y="1446550"/>
                </a:cubicBezTo>
                <a:cubicBezTo>
                  <a:pt x="9272105" y="1497179"/>
                  <a:pt x="9254617" y="1400829"/>
                  <a:pt x="9080983" y="1446550"/>
                </a:cubicBezTo>
                <a:cubicBezTo>
                  <a:pt x="8907349" y="1492271"/>
                  <a:pt x="8748224" y="1443018"/>
                  <a:pt x="8495491" y="1446550"/>
                </a:cubicBezTo>
                <a:cubicBezTo>
                  <a:pt x="8242758" y="1450082"/>
                  <a:pt x="8262417" y="1412311"/>
                  <a:pt x="8109066" y="1446550"/>
                </a:cubicBezTo>
                <a:cubicBezTo>
                  <a:pt x="7955716" y="1480789"/>
                  <a:pt x="7587459" y="1422075"/>
                  <a:pt x="7424040" y="1446550"/>
                </a:cubicBezTo>
                <a:cubicBezTo>
                  <a:pt x="7260621" y="1471025"/>
                  <a:pt x="6956777" y="1410245"/>
                  <a:pt x="6838548" y="1446550"/>
                </a:cubicBezTo>
                <a:cubicBezTo>
                  <a:pt x="6720319" y="1482855"/>
                  <a:pt x="6523958" y="1434574"/>
                  <a:pt x="6253056" y="1446550"/>
                </a:cubicBezTo>
                <a:cubicBezTo>
                  <a:pt x="5982154" y="1458526"/>
                  <a:pt x="6037424" y="1431800"/>
                  <a:pt x="5966165" y="1446550"/>
                </a:cubicBezTo>
                <a:cubicBezTo>
                  <a:pt x="5894906" y="1461300"/>
                  <a:pt x="5709019" y="1423355"/>
                  <a:pt x="5579740" y="1446550"/>
                </a:cubicBezTo>
                <a:cubicBezTo>
                  <a:pt x="5450462" y="1469745"/>
                  <a:pt x="5294275" y="1422668"/>
                  <a:pt x="5193315" y="1446550"/>
                </a:cubicBezTo>
                <a:cubicBezTo>
                  <a:pt x="5092356" y="1470432"/>
                  <a:pt x="4802779" y="1403713"/>
                  <a:pt x="4508289" y="1446550"/>
                </a:cubicBezTo>
                <a:cubicBezTo>
                  <a:pt x="4213799" y="1489387"/>
                  <a:pt x="4029942" y="1373475"/>
                  <a:pt x="3823264" y="1446550"/>
                </a:cubicBezTo>
                <a:cubicBezTo>
                  <a:pt x="3616587" y="1519625"/>
                  <a:pt x="3368087" y="1419298"/>
                  <a:pt x="3237771" y="1446550"/>
                </a:cubicBezTo>
                <a:cubicBezTo>
                  <a:pt x="3107455" y="1473802"/>
                  <a:pt x="2830998" y="1439871"/>
                  <a:pt x="2453212" y="1446550"/>
                </a:cubicBezTo>
                <a:cubicBezTo>
                  <a:pt x="2075426" y="1453229"/>
                  <a:pt x="1989332" y="1418745"/>
                  <a:pt x="1668653" y="1446550"/>
                </a:cubicBezTo>
                <a:cubicBezTo>
                  <a:pt x="1347974" y="1474355"/>
                  <a:pt x="1298528" y="1389604"/>
                  <a:pt x="1083160" y="1446550"/>
                </a:cubicBezTo>
                <a:cubicBezTo>
                  <a:pt x="867792" y="1503496"/>
                  <a:pt x="281074" y="1324271"/>
                  <a:pt x="0" y="1446550"/>
                </a:cubicBezTo>
                <a:cubicBezTo>
                  <a:pt x="-33287" y="1305384"/>
                  <a:pt x="31145" y="1200741"/>
                  <a:pt x="0" y="1007763"/>
                </a:cubicBezTo>
                <a:cubicBezTo>
                  <a:pt x="-31145" y="814785"/>
                  <a:pt x="14486" y="687262"/>
                  <a:pt x="0" y="568976"/>
                </a:cubicBezTo>
                <a:cubicBezTo>
                  <a:pt x="-14486" y="450690"/>
                  <a:pt x="20355" y="257328"/>
                  <a:pt x="0" y="0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68864120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>
                <a:ln w="0"/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Bạn hãy xem đoạn video sau và </a:t>
            </a:r>
            <a:r>
              <a:rPr lang="en-US" sz="440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nêu </a:t>
            </a:r>
            <a:r>
              <a:rPr lang="en-US" sz="4400">
                <a:ln w="0"/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sự vật </a:t>
            </a:r>
          </a:p>
          <a:p>
            <a:pPr algn="ctr"/>
            <a:r>
              <a:rPr lang="en-US" sz="4400">
                <a:ln w="0"/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 dạng đường tròn và hình tròn nhé! </a:t>
            </a:r>
          </a:p>
        </p:txBody>
      </p:sp>
    </p:spTree>
    <p:extLst>
      <p:ext uri="{BB962C8B-B14F-4D97-AF65-F5344CB8AC3E}">
        <p14:creationId xmlns:p14="http://schemas.microsoft.com/office/powerpoint/2010/main" val="552187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uan19.Toan.Tiet5">
            <a:hlinkClick r:id="" action="ppaction://media"/>
            <a:extLst>
              <a:ext uri="{FF2B5EF4-FFF2-40B4-BE49-F238E27FC236}">
                <a16:creationId xmlns:a16="http://schemas.microsoft.com/office/drawing/2014/main" id="{DC605B2C-4323-4734-9A8C-0BD8228FC0B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3716000" cy="774382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1BF8E1E-E506-497F-BEDD-B63C0687DD12}"/>
              </a:ext>
            </a:extLst>
          </p:cNvPr>
          <p:cNvSpPr/>
          <p:nvPr/>
        </p:nvSpPr>
        <p:spPr>
          <a:xfrm>
            <a:off x="2286000" y="68679"/>
            <a:ext cx="8715848" cy="923330"/>
          </a:xfrm>
          <a:custGeom>
            <a:avLst/>
            <a:gdLst>
              <a:gd name="connsiteX0" fmla="*/ 0 w 8715848"/>
              <a:gd name="connsiteY0" fmla="*/ 0 h 923330"/>
              <a:gd name="connsiteX1" fmla="*/ 406740 w 8715848"/>
              <a:gd name="connsiteY1" fmla="*/ 0 h 923330"/>
              <a:gd name="connsiteX2" fmla="*/ 987796 w 8715848"/>
              <a:gd name="connsiteY2" fmla="*/ 0 h 923330"/>
              <a:gd name="connsiteX3" fmla="*/ 1307377 w 8715848"/>
              <a:gd name="connsiteY3" fmla="*/ 0 h 923330"/>
              <a:gd name="connsiteX4" fmla="*/ 1714117 w 8715848"/>
              <a:gd name="connsiteY4" fmla="*/ 0 h 923330"/>
              <a:gd name="connsiteX5" fmla="*/ 2382332 w 8715848"/>
              <a:gd name="connsiteY5" fmla="*/ 0 h 923330"/>
              <a:gd name="connsiteX6" fmla="*/ 2789071 w 8715848"/>
              <a:gd name="connsiteY6" fmla="*/ 0 h 923330"/>
              <a:gd name="connsiteX7" fmla="*/ 3544445 w 8715848"/>
              <a:gd name="connsiteY7" fmla="*/ 0 h 923330"/>
              <a:gd name="connsiteX8" fmla="*/ 3951184 w 8715848"/>
              <a:gd name="connsiteY8" fmla="*/ 0 h 923330"/>
              <a:gd name="connsiteX9" fmla="*/ 4706558 w 8715848"/>
              <a:gd name="connsiteY9" fmla="*/ 0 h 923330"/>
              <a:gd name="connsiteX10" fmla="*/ 5026139 w 8715848"/>
              <a:gd name="connsiteY10" fmla="*/ 0 h 923330"/>
              <a:gd name="connsiteX11" fmla="*/ 5607196 w 8715848"/>
              <a:gd name="connsiteY11" fmla="*/ 0 h 923330"/>
              <a:gd name="connsiteX12" fmla="*/ 6188252 w 8715848"/>
              <a:gd name="connsiteY12" fmla="*/ 0 h 923330"/>
              <a:gd name="connsiteX13" fmla="*/ 6594992 w 8715848"/>
              <a:gd name="connsiteY13" fmla="*/ 0 h 923330"/>
              <a:gd name="connsiteX14" fmla="*/ 7001731 w 8715848"/>
              <a:gd name="connsiteY14" fmla="*/ 0 h 923330"/>
              <a:gd name="connsiteX15" fmla="*/ 7321312 w 8715848"/>
              <a:gd name="connsiteY15" fmla="*/ 0 h 923330"/>
              <a:gd name="connsiteX16" fmla="*/ 7815210 w 8715848"/>
              <a:gd name="connsiteY16" fmla="*/ 0 h 923330"/>
              <a:gd name="connsiteX17" fmla="*/ 8134791 w 8715848"/>
              <a:gd name="connsiteY17" fmla="*/ 0 h 923330"/>
              <a:gd name="connsiteX18" fmla="*/ 8715848 w 8715848"/>
              <a:gd name="connsiteY18" fmla="*/ 0 h 923330"/>
              <a:gd name="connsiteX19" fmla="*/ 8715848 w 8715848"/>
              <a:gd name="connsiteY19" fmla="*/ 470898 h 923330"/>
              <a:gd name="connsiteX20" fmla="*/ 8715848 w 8715848"/>
              <a:gd name="connsiteY20" fmla="*/ 923330 h 923330"/>
              <a:gd name="connsiteX21" fmla="*/ 8221950 w 8715848"/>
              <a:gd name="connsiteY21" fmla="*/ 923330 h 923330"/>
              <a:gd name="connsiteX22" fmla="*/ 7466576 w 8715848"/>
              <a:gd name="connsiteY22" fmla="*/ 923330 h 923330"/>
              <a:gd name="connsiteX23" fmla="*/ 7059837 w 8715848"/>
              <a:gd name="connsiteY23" fmla="*/ 923330 h 923330"/>
              <a:gd name="connsiteX24" fmla="*/ 6478780 w 8715848"/>
              <a:gd name="connsiteY24" fmla="*/ 923330 h 923330"/>
              <a:gd name="connsiteX25" fmla="*/ 5984882 w 8715848"/>
              <a:gd name="connsiteY25" fmla="*/ 923330 h 923330"/>
              <a:gd name="connsiteX26" fmla="*/ 5316667 w 8715848"/>
              <a:gd name="connsiteY26" fmla="*/ 923330 h 923330"/>
              <a:gd name="connsiteX27" fmla="*/ 4909928 w 8715848"/>
              <a:gd name="connsiteY27" fmla="*/ 923330 h 923330"/>
              <a:gd name="connsiteX28" fmla="*/ 4154554 w 8715848"/>
              <a:gd name="connsiteY28" fmla="*/ 923330 h 923330"/>
              <a:gd name="connsiteX29" fmla="*/ 3660656 w 8715848"/>
              <a:gd name="connsiteY29" fmla="*/ 923330 h 923330"/>
              <a:gd name="connsiteX30" fmla="*/ 3166758 w 8715848"/>
              <a:gd name="connsiteY30" fmla="*/ 923330 h 923330"/>
              <a:gd name="connsiteX31" fmla="*/ 2672860 w 8715848"/>
              <a:gd name="connsiteY31" fmla="*/ 923330 h 923330"/>
              <a:gd name="connsiteX32" fmla="*/ 2004645 w 8715848"/>
              <a:gd name="connsiteY32" fmla="*/ 923330 h 923330"/>
              <a:gd name="connsiteX33" fmla="*/ 1685064 w 8715848"/>
              <a:gd name="connsiteY33" fmla="*/ 923330 h 923330"/>
              <a:gd name="connsiteX34" fmla="*/ 929690 w 8715848"/>
              <a:gd name="connsiteY34" fmla="*/ 923330 h 923330"/>
              <a:gd name="connsiteX35" fmla="*/ 522951 w 8715848"/>
              <a:gd name="connsiteY35" fmla="*/ 923330 h 923330"/>
              <a:gd name="connsiteX36" fmla="*/ 0 w 8715848"/>
              <a:gd name="connsiteY36" fmla="*/ 923330 h 923330"/>
              <a:gd name="connsiteX37" fmla="*/ 0 w 8715848"/>
              <a:gd name="connsiteY37" fmla="*/ 452432 h 923330"/>
              <a:gd name="connsiteX38" fmla="*/ 0 w 8715848"/>
              <a:gd name="connsiteY38" fmla="*/ 0 h 923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8715848" h="923330" fill="none" extrusionOk="0">
                <a:moveTo>
                  <a:pt x="0" y="0"/>
                </a:moveTo>
                <a:cubicBezTo>
                  <a:pt x="120982" y="-29859"/>
                  <a:pt x="209014" y="23113"/>
                  <a:pt x="406740" y="0"/>
                </a:cubicBezTo>
                <a:cubicBezTo>
                  <a:pt x="604466" y="-23113"/>
                  <a:pt x="773528" y="62535"/>
                  <a:pt x="987796" y="0"/>
                </a:cubicBezTo>
                <a:cubicBezTo>
                  <a:pt x="1202064" y="-62535"/>
                  <a:pt x="1216355" y="38082"/>
                  <a:pt x="1307377" y="0"/>
                </a:cubicBezTo>
                <a:cubicBezTo>
                  <a:pt x="1398399" y="-38082"/>
                  <a:pt x="1553670" y="13788"/>
                  <a:pt x="1714117" y="0"/>
                </a:cubicBezTo>
                <a:cubicBezTo>
                  <a:pt x="1874564" y="-13788"/>
                  <a:pt x="2066516" y="17106"/>
                  <a:pt x="2382332" y="0"/>
                </a:cubicBezTo>
                <a:cubicBezTo>
                  <a:pt x="2698148" y="-17106"/>
                  <a:pt x="2677243" y="9409"/>
                  <a:pt x="2789071" y="0"/>
                </a:cubicBezTo>
                <a:cubicBezTo>
                  <a:pt x="2900899" y="-9409"/>
                  <a:pt x="3176181" y="48075"/>
                  <a:pt x="3544445" y="0"/>
                </a:cubicBezTo>
                <a:cubicBezTo>
                  <a:pt x="3912709" y="-48075"/>
                  <a:pt x="3855185" y="33357"/>
                  <a:pt x="3951184" y="0"/>
                </a:cubicBezTo>
                <a:cubicBezTo>
                  <a:pt x="4047183" y="-33357"/>
                  <a:pt x="4499253" y="12231"/>
                  <a:pt x="4706558" y="0"/>
                </a:cubicBezTo>
                <a:cubicBezTo>
                  <a:pt x="4913863" y="-12231"/>
                  <a:pt x="4950127" y="27732"/>
                  <a:pt x="5026139" y="0"/>
                </a:cubicBezTo>
                <a:cubicBezTo>
                  <a:pt x="5102151" y="-27732"/>
                  <a:pt x="5339622" y="13317"/>
                  <a:pt x="5607196" y="0"/>
                </a:cubicBezTo>
                <a:cubicBezTo>
                  <a:pt x="5874770" y="-13317"/>
                  <a:pt x="5941925" y="7160"/>
                  <a:pt x="6188252" y="0"/>
                </a:cubicBezTo>
                <a:cubicBezTo>
                  <a:pt x="6434579" y="-7160"/>
                  <a:pt x="6465498" y="36563"/>
                  <a:pt x="6594992" y="0"/>
                </a:cubicBezTo>
                <a:cubicBezTo>
                  <a:pt x="6724486" y="-36563"/>
                  <a:pt x="6812963" y="41798"/>
                  <a:pt x="7001731" y="0"/>
                </a:cubicBezTo>
                <a:cubicBezTo>
                  <a:pt x="7190499" y="-41798"/>
                  <a:pt x="7170326" y="16589"/>
                  <a:pt x="7321312" y="0"/>
                </a:cubicBezTo>
                <a:cubicBezTo>
                  <a:pt x="7472298" y="-16589"/>
                  <a:pt x="7584037" y="37918"/>
                  <a:pt x="7815210" y="0"/>
                </a:cubicBezTo>
                <a:cubicBezTo>
                  <a:pt x="8046383" y="-37918"/>
                  <a:pt x="7984483" y="30284"/>
                  <a:pt x="8134791" y="0"/>
                </a:cubicBezTo>
                <a:cubicBezTo>
                  <a:pt x="8285099" y="-30284"/>
                  <a:pt x="8554519" y="34909"/>
                  <a:pt x="8715848" y="0"/>
                </a:cubicBezTo>
                <a:cubicBezTo>
                  <a:pt x="8766080" y="199124"/>
                  <a:pt x="8687410" y="350838"/>
                  <a:pt x="8715848" y="470898"/>
                </a:cubicBezTo>
                <a:cubicBezTo>
                  <a:pt x="8744286" y="590958"/>
                  <a:pt x="8669134" y="716615"/>
                  <a:pt x="8715848" y="923330"/>
                </a:cubicBezTo>
                <a:cubicBezTo>
                  <a:pt x="8504242" y="957196"/>
                  <a:pt x="8415627" y="888353"/>
                  <a:pt x="8221950" y="923330"/>
                </a:cubicBezTo>
                <a:cubicBezTo>
                  <a:pt x="8028273" y="958307"/>
                  <a:pt x="7778268" y="886533"/>
                  <a:pt x="7466576" y="923330"/>
                </a:cubicBezTo>
                <a:cubicBezTo>
                  <a:pt x="7154884" y="960127"/>
                  <a:pt x="7184332" y="881824"/>
                  <a:pt x="7059837" y="923330"/>
                </a:cubicBezTo>
                <a:cubicBezTo>
                  <a:pt x="6935342" y="964836"/>
                  <a:pt x="6686355" y="862070"/>
                  <a:pt x="6478780" y="923330"/>
                </a:cubicBezTo>
                <a:cubicBezTo>
                  <a:pt x="6271205" y="984590"/>
                  <a:pt x="6129830" y="872619"/>
                  <a:pt x="5984882" y="923330"/>
                </a:cubicBezTo>
                <a:cubicBezTo>
                  <a:pt x="5839934" y="974041"/>
                  <a:pt x="5488847" y="916568"/>
                  <a:pt x="5316667" y="923330"/>
                </a:cubicBezTo>
                <a:cubicBezTo>
                  <a:pt x="5144488" y="930092"/>
                  <a:pt x="5065619" y="882790"/>
                  <a:pt x="4909928" y="923330"/>
                </a:cubicBezTo>
                <a:cubicBezTo>
                  <a:pt x="4754237" y="963870"/>
                  <a:pt x="4447043" y="908807"/>
                  <a:pt x="4154554" y="923330"/>
                </a:cubicBezTo>
                <a:cubicBezTo>
                  <a:pt x="3862065" y="937853"/>
                  <a:pt x="3789288" y="896638"/>
                  <a:pt x="3660656" y="923330"/>
                </a:cubicBezTo>
                <a:cubicBezTo>
                  <a:pt x="3532024" y="950022"/>
                  <a:pt x="3307513" y="898439"/>
                  <a:pt x="3166758" y="923330"/>
                </a:cubicBezTo>
                <a:cubicBezTo>
                  <a:pt x="3026003" y="948221"/>
                  <a:pt x="2817870" y="923246"/>
                  <a:pt x="2672860" y="923330"/>
                </a:cubicBezTo>
                <a:cubicBezTo>
                  <a:pt x="2527850" y="923414"/>
                  <a:pt x="2303176" y="880080"/>
                  <a:pt x="2004645" y="923330"/>
                </a:cubicBezTo>
                <a:cubicBezTo>
                  <a:pt x="1706114" y="966580"/>
                  <a:pt x="1815192" y="906110"/>
                  <a:pt x="1685064" y="923330"/>
                </a:cubicBezTo>
                <a:cubicBezTo>
                  <a:pt x="1554936" y="940550"/>
                  <a:pt x="1215362" y="919298"/>
                  <a:pt x="929690" y="923330"/>
                </a:cubicBezTo>
                <a:cubicBezTo>
                  <a:pt x="644018" y="927362"/>
                  <a:pt x="628661" y="895884"/>
                  <a:pt x="522951" y="923330"/>
                </a:cubicBezTo>
                <a:cubicBezTo>
                  <a:pt x="417241" y="950776"/>
                  <a:pt x="254841" y="863964"/>
                  <a:pt x="0" y="923330"/>
                </a:cubicBezTo>
                <a:cubicBezTo>
                  <a:pt x="-18211" y="802007"/>
                  <a:pt x="50134" y="676774"/>
                  <a:pt x="0" y="452432"/>
                </a:cubicBezTo>
                <a:cubicBezTo>
                  <a:pt x="-50134" y="228090"/>
                  <a:pt x="39099" y="161819"/>
                  <a:pt x="0" y="0"/>
                </a:cubicBezTo>
                <a:close/>
              </a:path>
              <a:path w="8715848" h="923330" stroke="0" extrusionOk="0">
                <a:moveTo>
                  <a:pt x="0" y="0"/>
                </a:moveTo>
                <a:cubicBezTo>
                  <a:pt x="234943" y="-41214"/>
                  <a:pt x="333533" y="3135"/>
                  <a:pt x="493898" y="0"/>
                </a:cubicBezTo>
                <a:cubicBezTo>
                  <a:pt x="654263" y="-3135"/>
                  <a:pt x="716798" y="44227"/>
                  <a:pt x="900638" y="0"/>
                </a:cubicBezTo>
                <a:cubicBezTo>
                  <a:pt x="1084478" y="-44227"/>
                  <a:pt x="1230783" y="50696"/>
                  <a:pt x="1394536" y="0"/>
                </a:cubicBezTo>
                <a:cubicBezTo>
                  <a:pt x="1558289" y="-50696"/>
                  <a:pt x="1659821" y="47472"/>
                  <a:pt x="1888434" y="0"/>
                </a:cubicBezTo>
                <a:cubicBezTo>
                  <a:pt x="2117047" y="-47472"/>
                  <a:pt x="2186721" y="44207"/>
                  <a:pt x="2469490" y="0"/>
                </a:cubicBezTo>
                <a:cubicBezTo>
                  <a:pt x="2752259" y="-44207"/>
                  <a:pt x="2927841" y="7101"/>
                  <a:pt x="3224864" y="0"/>
                </a:cubicBezTo>
                <a:cubicBezTo>
                  <a:pt x="3521887" y="-7101"/>
                  <a:pt x="3783127" y="10659"/>
                  <a:pt x="3980237" y="0"/>
                </a:cubicBezTo>
                <a:cubicBezTo>
                  <a:pt x="4177347" y="-10659"/>
                  <a:pt x="4444999" y="23894"/>
                  <a:pt x="4648452" y="0"/>
                </a:cubicBezTo>
                <a:cubicBezTo>
                  <a:pt x="4851905" y="-23894"/>
                  <a:pt x="4933860" y="48274"/>
                  <a:pt x="5142350" y="0"/>
                </a:cubicBezTo>
                <a:cubicBezTo>
                  <a:pt x="5350840" y="-48274"/>
                  <a:pt x="5588978" y="73412"/>
                  <a:pt x="5810565" y="0"/>
                </a:cubicBezTo>
                <a:cubicBezTo>
                  <a:pt x="6032153" y="-73412"/>
                  <a:pt x="6268180" y="28244"/>
                  <a:pt x="6391622" y="0"/>
                </a:cubicBezTo>
                <a:cubicBezTo>
                  <a:pt x="6515064" y="-28244"/>
                  <a:pt x="6631262" y="27174"/>
                  <a:pt x="6798361" y="0"/>
                </a:cubicBezTo>
                <a:cubicBezTo>
                  <a:pt x="6965460" y="-27174"/>
                  <a:pt x="7173746" y="55359"/>
                  <a:pt x="7466576" y="0"/>
                </a:cubicBezTo>
                <a:cubicBezTo>
                  <a:pt x="7759407" y="-55359"/>
                  <a:pt x="7757478" y="3744"/>
                  <a:pt x="7960475" y="0"/>
                </a:cubicBezTo>
                <a:cubicBezTo>
                  <a:pt x="8163472" y="-3744"/>
                  <a:pt x="8369786" y="28694"/>
                  <a:pt x="8715848" y="0"/>
                </a:cubicBezTo>
                <a:cubicBezTo>
                  <a:pt x="8756548" y="163949"/>
                  <a:pt x="8702606" y="332719"/>
                  <a:pt x="8715848" y="461665"/>
                </a:cubicBezTo>
                <a:cubicBezTo>
                  <a:pt x="8729090" y="590612"/>
                  <a:pt x="8707004" y="805347"/>
                  <a:pt x="8715848" y="923330"/>
                </a:cubicBezTo>
                <a:cubicBezTo>
                  <a:pt x="8478214" y="935434"/>
                  <a:pt x="8383076" y="878249"/>
                  <a:pt x="8134791" y="923330"/>
                </a:cubicBezTo>
                <a:cubicBezTo>
                  <a:pt x="7886506" y="968411"/>
                  <a:pt x="7913004" y="893625"/>
                  <a:pt x="7815210" y="923330"/>
                </a:cubicBezTo>
                <a:cubicBezTo>
                  <a:pt x="7717416" y="953035"/>
                  <a:pt x="7641904" y="885932"/>
                  <a:pt x="7495629" y="923330"/>
                </a:cubicBezTo>
                <a:cubicBezTo>
                  <a:pt x="7349354" y="960728"/>
                  <a:pt x="7176580" y="919980"/>
                  <a:pt x="7001731" y="923330"/>
                </a:cubicBezTo>
                <a:cubicBezTo>
                  <a:pt x="6826882" y="926680"/>
                  <a:pt x="6786907" y="900409"/>
                  <a:pt x="6594992" y="923330"/>
                </a:cubicBezTo>
                <a:cubicBezTo>
                  <a:pt x="6403077" y="946251"/>
                  <a:pt x="6203860" y="862875"/>
                  <a:pt x="6013935" y="923330"/>
                </a:cubicBezTo>
                <a:cubicBezTo>
                  <a:pt x="5824010" y="983785"/>
                  <a:pt x="5787418" y="895010"/>
                  <a:pt x="5607196" y="923330"/>
                </a:cubicBezTo>
                <a:cubicBezTo>
                  <a:pt x="5426974" y="951650"/>
                  <a:pt x="5204285" y="906634"/>
                  <a:pt x="4938981" y="923330"/>
                </a:cubicBezTo>
                <a:cubicBezTo>
                  <a:pt x="4673678" y="940026"/>
                  <a:pt x="4514980" y="902030"/>
                  <a:pt x="4357924" y="923330"/>
                </a:cubicBezTo>
                <a:cubicBezTo>
                  <a:pt x="4200868" y="944630"/>
                  <a:pt x="4007487" y="881667"/>
                  <a:pt x="3776867" y="923330"/>
                </a:cubicBezTo>
                <a:cubicBezTo>
                  <a:pt x="3546247" y="964993"/>
                  <a:pt x="3605357" y="916316"/>
                  <a:pt x="3457286" y="923330"/>
                </a:cubicBezTo>
                <a:cubicBezTo>
                  <a:pt x="3309215" y="930344"/>
                  <a:pt x="3143000" y="919517"/>
                  <a:pt x="3050547" y="923330"/>
                </a:cubicBezTo>
                <a:cubicBezTo>
                  <a:pt x="2958094" y="927143"/>
                  <a:pt x="2725390" y="903829"/>
                  <a:pt x="2643807" y="923330"/>
                </a:cubicBezTo>
                <a:cubicBezTo>
                  <a:pt x="2562224" y="942831"/>
                  <a:pt x="2147414" y="906201"/>
                  <a:pt x="1975592" y="923330"/>
                </a:cubicBezTo>
                <a:cubicBezTo>
                  <a:pt x="1803770" y="940459"/>
                  <a:pt x="1593210" y="848739"/>
                  <a:pt x="1307377" y="923330"/>
                </a:cubicBezTo>
                <a:cubicBezTo>
                  <a:pt x="1021544" y="997921"/>
                  <a:pt x="1014187" y="867305"/>
                  <a:pt x="726321" y="923330"/>
                </a:cubicBezTo>
                <a:cubicBezTo>
                  <a:pt x="438455" y="979355"/>
                  <a:pt x="326531" y="877789"/>
                  <a:pt x="0" y="923330"/>
                </a:cubicBezTo>
                <a:cubicBezTo>
                  <a:pt x="-25569" y="814168"/>
                  <a:pt x="46183" y="648920"/>
                  <a:pt x="0" y="443198"/>
                </a:cubicBezTo>
                <a:cubicBezTo>
                  <a:pt x="-46183" y="237476"/>
                  <a:pt x="6639" y="174975"/>
                  <a:pt x="0" y="0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68864120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>
                <a:ln w="0"/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Em hãy kể tên sự vật có dạng: </a:t>
            </a:r>
          </a:p>
        </p:txBody>
      </p:sp>
      <p:pic>
        <p:nvPicPr>
          <p:cNvPr id="5" name="Picture 9">
            <a:extLst>
              <a:ext uri="{FF2B5EF4-FFF2-40B4-BE49-F238E27FC236}">
                <a16:creationId xmlns:a16="http://schemas.microsoft.com/office/drawing/2014/main" id="{D318A8C6-4E17-4196-A9F5-99007E4C671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377140" y="4590974"/>
            <a:ext cx="3817720" cy="2909414"/>
          </a:xfrm>
          <a:prstGeom prst="rect">
            <a:avLst/>
          </a:prstGeom>
        </p:spPr>
      </p:pic>
      <p:pic>
        <p:nvPicPr>
          <p:cNvPr id="6" name="Picture 10">
            <a:extLst>
              <a:ext uri="{FF2B5EF4-FFF2-40B4-BE49-F238E27FC236}">
                <a16:creationId xmlns:a16="http://schemas.microsoft.com/office/drawing/2014/main" id="{50B4B737-4691-4339-8FB8-3B0BE775A05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9829799" y="4412476"/>
            <a:ext cx="2971800" cy="29718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7600959-44E0-41D4-B4CB-21A44B136C90}"/>
              </a:ext>
            </a:extLst>
          </p:cNvPr>
          <p:cNvSpPr txBox="1"/>
          <p:nvPr/>
        </p:nvSpPr>
        <p:spPr>
          <a:xfrm>
            <a:off x="1639374" y="1208468"/>
            <a:ext cx="5715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>
                <a:ln w="0"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ĐƯỜNG TRÒN </a:t>
            </a:r>
            <a:endParaRPr lang="en-US" sz="4800" b="1">
              <a:ln w="0">
                <a:solidFill>
                  <a:schemeClr val="tx1"/>
                </a:solidFill>
              </a:ln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28FADE1-CA17-4994-BD19-50DE54D37F37}"/>
              </a:ext>
            </a:extLst>
          </p:cNvPr>
          <p:cNvSpPr txBox="1"/>
          <p:nvPr/>
        </p:nvSpPr>
        <p:spPr>
          <a:xfrm>
            <a:off x="6895028" y="1208469"/>
            <a:ext cx="518159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>
                <a:ln w="0"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 TRÒN</a:t>
            </a:r>
          </a:p>
        </p:txBody>
      </p:sp>
    </p:spTree>
    <p:extLst>
      <p:ext uri="{BB962C8B-B14F-4D97-AF65-F5344CB8AC3E}">
        <p14:creationId xmlns:p14="http://schemas.microsoft.com/office/powerpoint/2010/main" val="3233332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" grpId="0" animBg="1"/>
      <p:bldP spid="8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58B070C4-C93D-4881-9476-EF77088B80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108200" y="551688"/>
            <a:ext cx="7315200" cy="1792224"/>
          </a:xfrm>
          <a:prstGeom prst="rect">
            <a:avLst/>
          </a:prstGeom>
        </p:spPr>
      </p:pic>
      <p:pic>
        <p:nvPicPr>
          <p:cNvPr id="5" name="Picture 10">
            <a:extLst>
              <a:ext uri="{FF2B5EF4-FFF2-40B4-BE49-F238E27FC236}">
                <a16:creationId xmlns:a16="http://schemas.microsoft.com/office/drawing/2014/main" id="{4977EACC-2099-4EEE-962C-5B81F3CFD6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600" y="575585"/>
            <a:ext cx="2286000" cy="1744429"/>
          </a:xfrm>
          <a:prstGeom prst="rect">
            <a:avLst/>
          </a:prstGeom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72682CBE-16E4-4100-A43C-2777E0607D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673612" y="2478582"/>
            <a:ext cx="3485887" cy="3485887"/>
          </a:xfrm>
          <a:prstGeom prst="rect">
            <a:avLst/>
          </a:prstGeom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8D66ADE8-AB56-4BC3-9324-AD937B2ADA5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204319" y="1476540"/>
            <a:ext cx="4343321" cy="4855338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CF1C1B5-3779-4CB7-9BDE-2038C3E5A9B3}"/>
              </a:ext>
            </a:extLst>
          </p:cNvPr>
          <p:cNvSpPr/>
          <p:nvPr/>
        </p:nvSpPr>
        <p:spPr>
          <a:xfrm>
            <a:off x="2673612" y="6089204"/>
            <a:ext cx="3485887" cy="664931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</a:rPr>
              <a:t>Bánh xe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92207F3-5DB8-4E87-BE72-8C46D777B987}"/>
              </a:ext>
            </a:extLst>
          </p:cNvPr>
          <p:cNvSpPr/>
          <p:nvPr/>
        </p:nvSpPr>
        <p:spPr>
          <a:xfrm>
            <a:off x="8633035" y="6069709"/>
            <a:ext cx="3485887" cy="664931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</a:rPr>
              <a:t>Vòng đu quay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70E8182-865D-46FF-8E18-B08324529E2F}"/>
              </a:ext>
            </a:extLst>
          </p:cNvPr>
          <p:cNvSpPr/>
          <p:nvPr/>
        </p:nvSpPr>
        <p:spPr>
          <a:xfrm>
            <a:off x="2731480" y="2526675"/>
            <a:ext cx="3370150" cy="3370150"/>
          </a:xfrm>
          <a:prstGeom prst="ellipse">
            <a:avLst/>
          </a:prstGeom>
          <a:noFill/>
          <a:ln w="76200" cmpd="sng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A76547D-355A-4D3B-9D47-AFFB4F0C438D}"/>
              </a:ext>
            </a:extLst>
          </p:cNvPr>
          <p:cNvSpPr/>
          <p:nvPr/>
        </p:nvSpPr>
        <p:spPr>
          <a:xfrm>
            <a:off x="8669648" y="1811648"/>
            <a:ext cx="3522352" cy="3522352"/>
          </a:xfrm>
          <a:prstGeom prst="ellipse">
            <a:avLst/>
          </a:prstGeom>
          <a:noFill/>
          <a:ln w="762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2E30E7C-3668-4187-8B24-BC10A4BD7F3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80607" y="660746"/>
            <a:ext cx="5681964" cy="1463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007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58B070C4-C93D-4881-9476-EF77088B80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108200" y="551688"/>
            <a:ext cx="7315200" cy="1792224"/>
          </a:xfrm>
          <a:prstGeom prst="rect">
            <a:avLst/>
          </a:prstGeom>
        </p:spPr>
      </p:pic>
      <p:pic>
        <p:nvPicPr>
          <p:cNvPr id="5" name="Picture 10">
            <a:extLst>
              <a:ext uri="{FF2B5EF4-FFF2-40B4-BE49-F238E27FC236}">
                <a16:creationId xmlns:a16="http://schemas.microsoft.com/office/drawing/2014/main" id="{4977EACC-2099-4EEE-962C-5B81F3CFD6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09600" y="304800"/>
            <a:ext cx="2286000" cy="2286000"/>
          </a:xfrm>
          <a:prstGeom prst="rect">
            <a:avLst/>
          </a:prstGeom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72682CBE-16E4-4100-A43C-2777E0607D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73612" y="2478582"/>
            <a:ext cx="3485887" cy="3485887"/>
          </a:xfrm>
          <a:prstGeom prst="rect">
            <a:avLst/>
          </a:prstGeom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8D66ADE8-AB56-4BC3-9324-AD937B2ADA5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69648" y="2258508"/>
            <a:ext cx="3877992" cy="3740196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CF1C1B5-3779-4CB7-9BDE-2038C3E5A9B3}"/>
              </a:ext>
            </a:extLst>
          </p:cNvPr>
          <p:cNvSpPr/>
          <p:nvPr/>
        </p:nvSpPr>
        <p:spPr>
          <a:xfrm>
            <a:off x="2673612" y="6089204"/>
            <a:ext cx="3485887" cy="664931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</a:rPr>
              <a:t>Mặt đồng xu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92207F3-5DB8-4E87-BE72-8C46D777B987}"/>
              </a:ext>
            </a:extLst>
          </p:cNvPr>
          <p:cNvSpPr/>
          <p:nvPr/>
        </p:nvSpPr>
        <p:spPr>
          <a:xfrm>
            <a:off x="8633035" y="6069709"/>
            <a:ext cx="3485887" cy="664931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</a:rPr>
              <a:t>Mặt bánh pizza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70E8182-865D-46FF-8E18-B08324529E2F}"/>
              </a:ext>
            </a:extLst>
          </p:cNvPr>
          <p:cNvSpPr/>
          <p:nvPr/>
        </p:nvSpPr>
        <p:spPr>
          <a:xfrm>
            <a:off x="2731480" y="2526675"/>
            <a:ext cx="3370150" cy="3370150"/>
          </a:xfrm>
          <a:prstGeom prst="ellipse">
            <a:avLst/>
          </a:prstGeom>
          <a:solidFill>
            <a:srgbClr val="002060">
              <a:alpha val="77000"/>
            </a:srgbClr>
          </a:solidFill>
          <a:ln w="76200" cmpd="sng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A76547D-355A-4D3B-9D47-AFFB4F0C438D}"/>
              </a:ext>
            </a:extLst>
          </p:cNvPr>
          <p:cNvSpPr/>
          <p:nvPr/>
        </p:nvSpPr>
        <p:spPr>
          <a:xfrm>
            <a:off x="8750610" y="2302221"/>
            <a:ext cx="3593790" cy="3662247"/>
          </a:xfrm>
          <a:prstGeom prst="ellipse">
            <a:avLst/>
          </a:prstGeom>
          <a:solidFill>
            <a:srgbClr val="FF0000">
              <a:alpha val="68000"/>
            </a:srgbClr>
          </a:solidFill>
          <a:ln w="762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1D4EA22-B1D0-4E51-97D0-34F976E8AA1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24200" y="725361"/>
            <a:ext cx="4700423" cy="144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338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58B070C4-C93D-4881-9476-EF77088B80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371600" y="551688"/>
            <a:ext cx="11277600" cy="1792224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CF1C1B5-3779-4CB7-9BDE-2038C3E5A9B3}"/>
              </a:ext>
            </a:extLst>
          </p:cNvPr>
          <p:cNvSpPr/>
          <p:nvPr/>
        </p:nvSpPr>
        <p:spPr>
          <a:xfrm>
            <a:off x="7710599" y="2483609"/>
            <a:ext cx="3485887" cy="66493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</a:rPr>
              <a:t>Bán kính r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92207F3-5DB8-4E87-BE72-8C46D777B987}"/>
              </a:ext>
            </a:extLst>
          </p:cNvPr>
          <p:cNvSpPr/>
          <p:nvPr/>
        </p:nvSpPr>
        <p:spPr>
          <a:xfrm>
            <a:off x="7754142" y="3507582"/>
            <a:ext cx="3485887" cy="66493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</a:rPr>
              <a:t>Đường kính d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A76547D-355A-4D3B-9D47-AFFB4F0C438D}"/>
              </a:ext>
            </a:extLst>
          </p:cNvPr>
          <p:cNvSpPr/>
          <p:nvPr/>
        </p:nvSpPr>
        <p:spPr>
          <a:xfrm>
            <a:off x="2127405" y="2739927"/>
            <a:ext cx="3593790" cy="3662247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 cmpd="sng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D17C9A0-392B-4E29-ACEE-CBA5BFC2F8C3}"/>
              </a:ext>
            </a:extLst>
          </p:cNvPr>
          <p:cNvSpPr/>
          <p:nvPr/>
        </p:nvSpPr>
        <p:spPr>
          <a:xfrm>
            <a:off x="3810000" y="4495800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38F62AF-BC2E-4322-A635-7C4A075C4DB0}"/>
              </a:ext>
            </a:extLst>
          </p:cNvPr>
          <p:cNvCxnSpPr>
            <a:cxnSpLocks/>
          </p:cNvCxnSpPr>
          <p:nvPr/>
        </p:nvCxnSpPr>
        <p:spPr>
          <a:xfrm flipH="1">
            <a:off x="4038600" y="4532950"/>
            <a:ext cx="1682596" cy="77150"/>
          </a:xfrm>
          <a:prstGeom prst="line">
            <a:avLst/>
          </a:prstGeom>
          <a:ln w="76200">
            <a:solidFill>
              <a:srgbClr val="00206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2D95E0D2-6B88-460F-BB8D-D9A89E814C8C}"/>
              </a:ext>
            </a:extLst>
          </p:cNvPr>
          <p:cNvCxnSpPr>
            <a:cxnSpLocks/>
          </p:cNvCxnSpPr>
          <p:nvPr/>
        </p:nvCxnSpPr>
        <p:spPr>
          <a:xfrm flipH="1">
            <a:off x="2328722" y="4653690"/>
            <a:ext cx="1557478" cy="795478"/>
          </a:xfrm>
          <a:prstGeom prst="line">
            <a:avLst/>
          </a:prstGeom>
          <a:ln w="76200">
            <a:solidFill>
              <a:srgbClr val="00206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E4792C02-E7BC-4C68-8951-ECEF231DD085}"/>
              </a:ext>
            </a:extLst>
          </p:cNvPr>
          <p:cNvCxnSpPr>
            <a:cxnSpLocks/>
          </p:cNvCxnSpPr>
          <p:nvPr/>
        </p:nvCxnSpPr>
        <p:spPr>
          <a:xfrm flipH="1">
            <a:off x="3886054" y="2739927"/>
            <a:ext cx="76346" cy="3662247"/>
          </a:xfrm>
          <a:prstGeom prst="line">
            <a:avLst/>
          </a:prstGeom>
          <a:ln w="7620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36">
            <a:extLst>
              <a:ext uri="{FF2B5EF4-FFF2-40B4-BE49-F238E27FC236}">
                <a16:creationId xmlns:a16="http://schemas.microsoft.com/office/drawing/2014/main" id="{F5C49AE4-20BE-4617-A70F-B023420D0973}"/>
              </a:ext>
            </a:extLst>
          </p:cNvPr>
          <p:cNvSpPr/>
          <p:nvPr/>
        </p:nvSpPr>
        <p:spPr>
          <a:xfrm>
            <a:off x="5753083" y="5190959"/>
            <a:ext cx="3403496" cy="1200329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</a:t>
            </a:r>
            <a:r>
              <a:rPr lang="en-US" sz="7200" b="1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= 2 x r 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704FEA02-8738-49BA-946F-B9A5FFC9592A}"/>
              </a:ext>
            </a:extLst>
          </p:cNvPr>
          <p:cNvGrpSpPr/>
          <p:nvPr/>
        </p:nvGrpSpPr>
        <p:grpSpPr>
          <a:xfrm>
            <a:off x="9397318" y="5221093"/>
            <a:ext cx="3143809" cy="1267655"/>
            <a:chOff x="9397318" y="5221093"/>
            <a:chExt cx="3143809" cy="1267655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3A0E5471-21AA-49A1-BF55-8E2FC68213A8}"/>
                </a:ext>
              </a:extLst>
            </p:cNvPr>
            <p:cNvSpPr/>
            <p:nvPr/>
          </p:nvSpPr>
          <p:spPr>
            <a:xfrm>
              <a:off x="9397318" y="5221093"/>
              <a:ext cx="3143809" cy="1200329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7200" b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r</a:t>
              </a:r>
              <a:r>
                <a:rPr lang="en-US" sz="7200" b="1" cap="none" spc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= </a:t>
              </a:r>
              <a:r>
                <a:rPr lang="en-US" sz="7200" b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r>
                <a:rPr lang="en-US" sz="7200" b="1" cap="none" spc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x d 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E05350B2-82DD-43A7-9BEE-6C5127702318}"/>
                    </a:ext>
                  </a:extLst>
                </p:cNvPr>
                <p:cNvSpPr txBox="1"/>
                <p:nvPr/>
              </p:nvSpPr>
              <p:spPr>
                <a:xfrm>
                  <a:off x="10363200" y="5221093"/>
                  <a:ext cx="1016656" cy="1267655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400" b="1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400" b="1" i="1" smtClean="0">
                                <a:latin typeface="Cambria Math" panose="020405030504060302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sz="4400" b="1" i="1" smtClean="0">
                                <a:latin typeface="Cambria Math" panose="02040503050406030204" pitchFamily="18" charset="0"/>
                              </a:rPr>
                              <m:t>𝟐</m:t>
                            </m:r>
                          </m:den>
                        </m:f>
                      </m:oMath>
                    </m:oMathPara>
                  </a14:m>
                  <a:endParaRPr lang="en-US" sz="1600" b="1"/>
                </a:p>
              </p:txBody>
            </p:sp>
          </mc:Choice>
          <mc:Fallback xmlns="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E05350B2-82DD-43A7-9BEE-6C512770231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363200" y="5221093"/>
                  <a:ext cx="1016656" cy="1267655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D1D36B27-6A72-4EFE-8EEE-5E5EE63B5D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13645" y="658272"/>
            <a:ext cx="9400847" cy="1335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424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4" grpId="0" animBg="1"/>
      <p:bldP spid="15" grpId="0" animBg="1"/>
      <p:bldP spid="3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Text&#10;&#10;Description automatically generated">
            <a:extLst>
              <a:ext uri="{FF2B5EF4-FFF2-40B4-BE49-F238E27FC236}">
                <a16:creationId xmlns:a16="http://schemas.microsoft.com/office/drawing/2014/main" id="{D459FC1F-7FB8-4BD2-A2BA-77DB1260A2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944600" cy="8153400"/>
          </a:xfrm>
          <a:prstGeom prst="rect">
            <a:avLst/>
          </a:prstGeom>
        </p:spPr>
      </p:pic>
      <p:grpSp>
        <p:nvGrpSpPr>
          <p:cNvPr id="7" name="Group 7">
            <a:extLst>
              <a:ext uri="{FF2B5EF4-FFF2-40B4-BE49-F238E27FC236}">
                <a16:creationId xmlns:a16="http://schemas.microsoft.com/office/drawing/2014/main" id="{206DC3F7-2A46-4228-B2C7-66B7EA09FB2A}"/>
              </a:ext>
            </a:extLst>
          </p:cNvPr>
          <p:cNvGrpSpPr/>
          <p:nvPr/>
        </p:nvGrpSpPr>
        <p:grpSpPr>
          <a:xfrm>
            <a:off x="-5181600" y="5364007"/>
            <a:ext cx="2122059" cy="2455196"/>
            <a:chOff x="0" y="0"/>
            <a:chExt cx="2829411" cy="3273594"/>
          </a:xfrm>
        </p:grpSpPr>
        <p:pic>
          <p:nvPicPr>
            <p:cNvPr id="8" name="Picture 8">
              <a:extLst>
                <a:ext uri="{FF2B5EF4-FFF2-40B4-BE49-F238E27FC236}">
                  <a16:creationId xmlns:a16="http://schemas.microsoft.com/office/drawing/2014/main" id="{2DC6259E-9B6A-48D2-BDC9-4E4FA56FF55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2829411" cy="1749091"/>
            </a:xfrm>
            <a:prstGeom prst="rect">
              <a:avLst/>
            </a:prstGeom>
          </p:spPr>
        </p:pic>
        <p:pic>
          <p:nvPicPr>
            <p:cNvPr id="9" name="Picture 9">
              <a:extLst>
                <a:ext uri="{FF2B5EF4-FFF2-40B4-BE49-F238E27FC236}">
                  <a16:creationId xmlns:a16="http://schemas.microsoft.com/office/drawing/2014/main" id="{822D662B-7E48-4192-89F1-765F6E7470E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227453" y="369438"/>
              <a:ext cx="2255899" cy="2255899"/>
            </a:xfrm>
            <a:prstGeom prst="rect">
              <a:avLst/>
            </a:prstGeom>
          </p:spPr>
        </p:pic>
        <p:pic>
          <p:nvPicPr>
            <p:cNvPr id="10" name="Picture 10">
              <a:extLst>
                <a:ext uri="{FF2B5EF4-FFF2-40B4-BE49-F238E27FC236}">
                  <a16:creationId xmlns:a16="http://schemas.microsoft.com/office/drawing/2014/main" id="{EFF87B53-62BA-4CB1-9AD5-C2427A651D4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560708" y="2410280"/>
              <a:ext cx="1707996" cy="863314"/>
            </a:xfrm>
            <a:prstGeom prst="rect">
              <a:avLst/>
            </a:prstGeom>
          </p:spPr>
        </p:pic>
        <p:pic>
          <p:nvPicPr>
            <p:cNvPr id="11" name="Picture 11">
              <a:extLst>
                <a:ext uri="{FF2B5EF4-FFF2-40B4-BE49-F238E27FC236}">
                  <a16:creationId xmlns:a16="http://schemas.microsoft.com/office/drawing/2014/main" id="{BBBAF15B-9628-4E38-9CAE-3D76978BC5C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1369621" y="622843"/>
              <a:ext cx="1113732" cy="919335"/>
            </a:xfrm>
            <a:prstGeom prst="rect">
              <a:avLst/>
            </a:prstGeom>
          </p:spPr>
        </p:pic>
      </p:grp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030170B9-A92D-4CF7-896A-04A67349CA39}"/>
              </a:ext>
            </a:extLst>
          </p:cNvPr>
          <p:cNvSpPr/>
          <p:nvPr/>
        </p:nvSpPr>
        <p:spPr>
          <a:xfrm>
            <a:off x="5029200" y="4385434"/>
            <a:ext cx="4333941" cy="978573"/>
          </a:xfrm>
          <a:custGeom>
            <a:avLst/>
            <a:gdLst>
              <a:gd name="connsiteX0" fmla="*/ 0 w 4333941"/>
              <a:gd name="connsiteY0" fmla="*/ 163099 h 978573"/>
              <a:gd name="connsiteX1" fmla="*/ 163099 w 4333941"/>
              <a:gd name="connsiteY1" fmla="*/ 0 h 978573"/>
              <a:gd name="connsiteX2" fmla="*/ 815789 w 4333941"/>
              <a:gd name="connsiteY2" fmla="*/ 0 h 978573"/>
              <a:gd name="connsiteX3" fmla="*/ 1428401 w 4333941"/>
              <a:gd name="connsiteY3" fmla="*/ 0 h 978573"/>
              <a:gd name="connsiteX4" fmla="*/ 2081090 w 4333941"/>
              <a:gd name="connsiteY4" fmla="*/ 0 h 978573"/>
              <a:gd name="connsiteX5" fmla="*/ 2653625 w 4333941"/>
              <a:gd name="connsiteY5" fmla="*/ 0 h 978573"/>
              <a:gd name="connsiteX6" fmla="*/ 3146005 w 4333941"/>
              <a:gd name="connsiteY6" fmla="*/ 0 h 978573"/>
              <a:gd name="connsiteX7" fmla="*/ 4170842 w 4333941"/>
              <a:gd name="connsiteY7" fmla="*/ 0 h 978573"/>
              <a:gd name="connsiteX8" fmla="*/ 4333941 w 4333941"/>
              <a:gd name="connsiteY8" fmla="*/ 163099 h 978573"/>
              <a:gd name="connsiteX9" fmla="*/ 4333941 w 4333941"/>
              <a:gd name="connsiteY9" fmla="*/ 476239 h 978573"/>
              <a:gd name="connsiteX10" fmla="*/ 4333941 w 4333941"/>
              <a:gd name="connsiteY10" fmla="*/ 815474 h 978573"/>
              <a:gd name="connsiteX11" fmla="*/ 4170842 w 4333941"/>
              <a:gd name="connsiteY11" fmla="*/ 978573 h 978573"/>
              <a:gd name="connsiteX12" fmla="*/ 3678462 w 4333941"/>
              <a:gd name="connsiteY12" fmla="*/ 978573 h 978573"/>
              <a:gd name="connsiteX13" fmla="*/ 3226160 w 4333941"/>
              <a:gd name="connsiteY13" fmla="*/ 978573 h 978573"/>
              <a:gd name="connsiteX14" fmla="*/ 2693702 w 4333941"/>
              <a:gd name="connsiteY14" fmla="*/ 978573 h 978573"/>
              <a:gd name="connsiteX15" fmla="*/ 2241400 w 4333941"/>
              <a:gd name="connsiteY15" fmla="*/ 978573 h 978573"/>
              <a:gd name="connsiteX16" fmla="*/ 1789098 w 4333941"/>
              <a:gd name="connsiteY16" fmla="*/ 978573 h 978573"/>
              <a:gd name="connsiteX17" fmla="*/ 1256640 w 4333941"/>
              <a:gd name="connsiteY17" fmla="*/ 978573 h 978573"/>
              <a:gd name="connsiteX18" fmla="*/ 724183 w 4333941"/>
              <a:gd name="connsiteY18" fmla="*/ 978573 h 978573"/>
              <a:gd name="connsiteX19" fmla="*/ 163099 w 4333941"/>
              <a:gd name="connsiteY19" fmla="*/ 978573 h 978573"/>
              <a:gd name="connsiteX20" fmla="*/ 0 w 4333941"/>
              <a:gd name="connsiteY20" fmla="*/ 815474 h 978573"/>
              <a:gd name="connsiteX21" fmla="*/ 0 w 4333941"/>
              <a:gd name="connsiteY21" fmla="*/ 489287 h 978573"/>
              <a:gd name="connsiteX22" fmla="*/ 0 w 4333941"/>
              <a:gd name="connsiteY22" fmla="*/ 163099 h 978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333941" h="978573" fill="none" extrusionOk="0">
                <a:moveTo>
                  <a:pt x="0" y="163099"/>
                </a:moveTo>
                <a:cubicBezTo>
                  <a:pt x="20379" y="88644"/>
                  <a:pt x="57269" y="-7545"/>
                  <a:pt x="163099" y="0"/>
                </a:cubicBezTo>
                <a:cubicBezTo>
                  <a:pt x="419927" y="-43769"/>
                  <a:pt x="545601" y="68034"/>
                  <a:pt x="815789" y="0"/>
                </a:cubicBezTo>
                <a:cubicBezTo>
                  <a:pt x="1085977" y="-68034"/>
                  <a:pt x="1184055" y="60498"/>
                  <a:pt x="1428401" y="0"/>
                </a:cubicBezTo>
                <a:cubicBezTo>
                  <a:pt x="1672747" y="-60498"/>
                  <a:pt x="1836411" y="17997"/>
                  <a:pt x="2081090" y="0"/>
                </a:cubicBezTo>
                <a:cubicBezTo>
                  <a:pt x="2325769" y="-17997"/>
                  <a:pt x="2457799" y="40341"/>
                  <a:pt x="2653625" y="0"/>
                </a:cubicBezTo>
                <a:cubicBezTo>
                  <a:pt x="2849451" y="-40341"/>
                  <a:pt x="2937047" y="50020"/>
                  <a:pt x="3146005" y="0"/>
                </a:cubicBezTo>
                <a:cubicBezTo>
                  <a:pt x="3354963" y="-50020"/>
                  <a:pt x="3843571" y="116443"/>
                  <a:pt x="4170842" y="0"/>
                </a:cubicBezTo>
                <a:cubicBezTo>
                  <a:pt x="4267887" y="23227"/>
                  <a:pt x="4328711" y="87029"/>
                  <a:pt x="4333941" y="163099"/>
                </a:cubicBezTo>
                <a:cubicBezTo>
                  <a:pt x="4364400" y="304836"/>
                  <a:pt x="4313086" y="337074"/>
                  <a:pt x="4333941" y="476239"/>
                </a:cubicBezTo>
                <a:cubicBezTo>
                  <a:pt x="4354796" y="615404"/>
                  <a:pt x="4301828" y="716470"/>
                  <a:pt x="4333941" y="815474"/>
                </a:cubicBezTo>
                <a:cubicBezTo>
                  <a:pt x="4329649" y="907540"/>
                  <a:pt x="4269191" y="981638"/>
                  <a:pt x="4170842" y="978573"/>
                </a:cubicBezTo>
                <a:cubicBezTo>
                  <a:pt x="3927502" y="1012784"/>
                  <a:pt x="3873905" y="941966"/>
                  <a:pt x="3678462" y="978573"/>
                </a:cubicBezTo>
                <a:cubicBezTo>
                  <a:pt x="3483019" y="1015180"/>
                  <a:pt x="3324133" y="971625"/>
                  <a:pt x="3226160" y="978573"/>
                </a:cubicBezTo>
                <a:cubicBezTo>
                  <a:pt x="3128187" y="985521"/>
                  <a:pt x="2814229" y="925807"/>
                  <a:pt x="2693702" y="978573"/>
                </a:cubicBezTo>
                <a:cubicBezTo>
                  <a:pt x="2573175" y="1031339"/>
                  <a:pt x="2345157" y="933150"/>
                  <a:pt x="2241400" y="978573"/>
                </a:cubicBezTo>
                <a:cubicBezTo>
                  <a:pt x="2137643" y="1023996"/>
                  <a:pt x="1959562" y="940821"/>
                  <a:pt x="1789098" y="978573"/>
                </a:cubicBezTo>
                <a:cubicBezTo>
                  <a:pt x="1618634" y="1016325"/>
                  <a:pt x="1407796" y="953090"/>
                  <a:pt x="1256640" y="978573"/>
                </a:cubicBezTo>
                <a:cubicBezTo>
                  <a:pt x="1105484" y="1004056"/>
                  <a:pt x="849390" y="929403"/>
                  <a:pt x="724183" y="978573"/>
                </a:cubicBezTo>
                <a:cubicBezTo>
                  <a:pt x="598976" y="1027743"/>
                  <a:pt x="442951" y="954176"/>
                  <a:pt x="163099" y="978573"/>
                </a:cubicBezTo>
                <a:cubicBezTo>
                  <a:pt x="74287" y="976105"/>
                  <a:pt x="8420" y="907147"/>
                  <a:pt x="0" y="815474"/>
                </a:cubicBezTo>
                <a:cubicBezTo>
                  <a:pt x="-37034" y="727277"/>
                  <a:pt x="28463" y="615542"/>
                  <a:pt x="0" y="489287"/>
                </a:cubicBezTo>
                <a:cubicBezTo>
                  <a:pt x="-28463" y="363032"/>
                  <a:pt x="31674" y="262734"/>
                  <a:pt x="0" y="163099"/>
                </a:cubicBezTo>
                <a:close/>
              </a:path>
              <a:path w="4333941" h="978573" stroke="0" extrusionOk="0">
                <a:moveTo>
                  <a:pt x="0" y="163099"/>
                </a:moveTo>
                <a:cubicBezTo>
                  <a:pt x="6025" y="76288"/>
                  <a:pt x="62635" y="15308"/>
                  <a:pt x="163099" y="0"/>
                </a:cubicBezTo>
                <a:cubicBezTo>
                  <a:pt x="308137" y="-35069"/>
                  <a:pt x="478530" y="2803"/>
                  <a:pt x="615401" y="0"/>
                </a:cubicBezTo>
                <a:cubicBezTo>
                  <a:pt x="752272" y="-2803"/>
                  <a:pt x="967263" y="27931"/>
                  <a:pt x="1228014" y="0"/>
                </a:cubicBezTo>
                <a:cubicBezTo>
                  <a:pt x="1488765" y="-27931"/>
                  <a:pt x="1587031" y="67142"/>
                  <a:pt x="1800548" y="0"/>
                </a:cubicBezTo>
                <a:cubicBezTo>
                  <a:pt x="2014065" y="-67142"/>
                  <a:pt x="2042244" y="22187"/>
                  <a:pt x="2252851" y="0"/>
                </a:cubicBezTo>
                <a:cubicBezTo>
                  <a:pt x="2463458" y="-22187"/>
                  <a:pt x="2587054" y="51384"/>
                  <a:pt x="2905540" y="0"/>
                </a:cubicBezTo>
                <a:cubicBezTo>
                  <a:pt x="3224026" y="-51384"/>
                  <a:pt x="3201023" y="22791"/>
                  <a:pt x="3478075" y="0"/>
                </a:cubicBezTo>
                <a:cubicBezTo>
                  <a:pt x="3755128" y="-22791"/>
                  <a:pt x="3903223" y="75943"/>
                  <a:pt x="4170842" y="0"/>
                </a:cubicBezTo>
                <a:cubicBezTo>
                  <a:pt x="4257056" y="-6932"/>
                  <a:pt x="4330932" y="61068"/>
                  <a:pt x="4333941" y="163099"/>
                </a:cubicBezTo>
                <a:cubicBezTo>
                  <a:pt x="4355933" y="227307"/>
                  <a:pt x="4311387" y="362779"/>
                  <a:pt x="4333941" y="476239"/>
                </a:cubicBezTo>
                <a:cubicBezTo>
                  <a:pt x="4356495" y="589699"/>
                  <a:pt x="4330501" y="698547"/>
                  <a:pt x="4333941" y="815474"/>
                </a:cubicBezTo>
                <a:cubicBezTo>
                  <a:pt x="4325908" y="899925"/>
                  <a:pt x="4275020" y="998448"/>
                  <a:pt x="4170842" y="978573"/>
                </a:cubicBezTo>
                <a:cubicBezTo>
                  <a:pt x="4062157" y="1018950"/>
                  <a:pt x="3876742" y="947320"/>
                  <a:pt x="3638385" y="978573"/>
                </a:cubicBezTo>
                <a:cubicBezTo>
                  <a:pt x="3400028" y="1009826"/>
                  <a:pt x="3294797" y="924964"/>
                  <a:pt x="3186082" y="978573"/>
                </a:cubicBezTo>
                <a:cubicBezTo>
                  <a:pt x="3077367" y="1032182"/>
                  <a:pt x="2700283" y="927108"/>
                  <a:pt x="2573470" y="978573"/>
                </a:cubicBezTo>
                <a:cubicBezTo>
                  <a:pt x="2446657" y="1030038"/>
                  <a:pt x="2197625" y="927704"/>
                  <a:pt x="2041013" y="978573"/>
                </a:cubicBezTo>
                <a:cubicBezTo>
                  <a:pt x="1884401" y="1029442"/>
                  <a:pt x="1769001" y="950101"/>
                  <a:pt x="1548633" y="978573"/>
                </a:cubicBezTo>
                <a:cubicBezTo>
                  <a:pt x="1328265" y="1007045"/>
                  <a:pt x="1237068" y="918977"/>
                  <a:pt x="1016176" y="978573"/>
                </a:cubicBezTo>
                <a:cubicBezTo>
                  <a:pt x="795284" y="1038169"/>
                  <a:pt x="572203" y="954773"/>
                  <a:pt x="163099" y="978573"/>
                </a:cubicBezTo>
                <a:cubicBezTo>
                  <a:pt x="58911" y="962231"/>
                  <a:pt x="11774" y="901791"/>
                  <a:pt x="0" y="815474"/>
                </a:cubicBezTo>
                <a:cubicBezTo>
                  <a:pt x="-2293" y="702235"/>
                  <a:pt x="25902" y="585671"/>
                  <a:pt x="0" y="508858"/>
                </a:cubicBezTo>
                <a:cubicBezTo>
                  <a:pt x="-25902" y="432045"/>
                  <a:pt x="22025" y="286537"/>
                  <a:pt x="0" y="163099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accent4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3937540289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rgbClr val="FF0000"/>
                </a:solidFill>
                <a:latin typeface="Ravie" panose="04040805050809020602" pitchFamily="82" charset="0"/>
              </a:rPr>
              <a:t>Trang 97</a:t>
            </a:r>
          </a:p>
        </p:txBody>
      </p:sp>
    </p:spTree>
    <p:extLst>
      <p:ext uri="{BB962C8B-B14F-4D97-AF65-F5344CB8AC3E}">
        <p14:creationId xmlns:p14="http://schemas.microsoft.com/office/powerpoint/2010/main" val="43619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7.84314E-7 L 1.12257 -0.0091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123" y="-4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334AADD-4951-4180-B942-9E29F7F25518}"/>
              </a:ext>
            </a:extLst>
          </p:cNvPr>
          <p:cNvSpPr/>
          <p:nvPr/>
        </p:nvSpPr>
        <p:spPr>
          <a:xfrm>
            <a:off x="2721267" y="2604017"/>
            <a:ext cx="9548347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r>
              <a:rPr lang="en-US" sz="40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Biết được thế nào là chu vi hình tròn.</a:t>
            </a:r>
            <a:endParaRPr lang="en-US" sz="4000" b="0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AC89017-D54C-41D8-92E5-41856E9CEB1A}"/>
              </a:ext>
            </a:extLst>
          </p:cNvPr>
          <p:cNvSpPr/>
          <p:nvPr/>
        </p:nvSpPr>
        <p:spPr>
          <a:xfrm>
            <a:off x="2729290" y="3919265"/>
            <a:ext cx="9548345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r>
              <a:rPr lang="en-US" sz="40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Biết được công thức tính chu vi hình tròn.</a:t>
            </a:r>
            <a:endParaRPr lang="en-US" sz="4000" b="0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2C3FB1B-E185-47BB-9BB2-B531C4D5F685}"/>
              </a:ext>
            </a:extLst>
          </p:cNvPr>
          <p:cNvGrpSpPr/>
          <p:nvPr/>
        </p:nvGrpSpPr>
        <p:grpSpPr>
          <a:xfrm>
            <a:off x="960610" y="1447800"/>
            <a:ext cx="2225914" cy="2044513"/>
            <a:chOff x="1195853" y="2452184"/>
            <a:chExt cx="2438400" cy="2438400"/>
          </a:xfrm>
        </p:grpSpPr>
        <p:pic>
          <p:nvPicPr>
            <p:cNvPr id="7" name="Picture 6" descr="Shape, circle&#10;&#10;Description automatically generated">
              <a:extLst>
                <a:ext uri="{FF2B5EF4-FFF2-40B4-BE49-F238E27FC236}">
                  <a16:creationId xmlns:a16="http://schemas.microsoft.com/office/drawing/2014/main" id="{9045453E-D1FB-46AA-8692-1271B897CD4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5853" y="2452184"/>
              <a:ext cx="2438400" cy="2438400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A4D37A6-C84B-4E5F-8497-E6EA04600BEE}"/>
                </a:ext>
              </a:extLst>
            </p:cNvPr>
            <p:cNvSpPr/>
            <p:nvPr/>
          </p:nvSpPr>
          <p:spPr>
            <a:xfrm>
              <a:off x="2190169" y="3070592"/>
              <a:ext cx="496462" cy="13234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8000" b="1" cap="none" spc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rgbClr val="FFFF00"/>
                  </a:solidFill>
                  <a:effectLst/>
                </a:rPr>
                <a:t>1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5546FDD5-D34F-4ECE-9B09-F40DDABA8D38}"/>
              </a:ext>
            </a:extLst>
          </p:cNvPr>
          <p:cNvGrpSpPr/>
          <p:nvPr/>
        </p:nvGrpSpPr>
        <p:grpSpPr>
          <a:xfrm>
            <a:off x="977744" y="3084965"/>
            <a:ext cx="2225914" cy="2044513"/>
            <a:chOff x="1195853" y="2452184"/>
            <a:chExt cx="2438400" cy="2438400"/>
          </a:xfrm>
        </p:grpSpPr>
        <p:pic>
          <p:nvPicPr>
            <p:cNvPr id="11" name="Picture 10" descr="Shape, circle&#10;&#10;Description automatically generated">
              <a:extLst>
                <a:ext uri="{FF2B5EF4-FFF2-40B4-BE49-F238E27FC236}">
                  <a16:creationId xmlns:a16="http://schemas.microsoft.com/office/drawing/2014/main" id="{5F8E41A5-7A3F-4443-8279-45A896213E3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5853" y="2452184"/>
              <a:ext cx="2438400" cy="24384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B9C376D-3061-4049-92EC-D5D97AE23FF9}"/>
                </a:ext>
              </a:extLst>
            </p:cNvPr>
            <p:cNvSpPr/>
            <p:nvPr/>
          </p:nvSpPr>
          <p:spPr>
            <a:xfrm>
              <a:off x="2190169" y="3070592"/>
              <a:ext cx="496462" cy="13234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8000" b="1" cap="none" spc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rgbClr val="FFFF00"/>
                  </a:solidFill>
                  <a:effectLst/>
                </a:rPr>
                <a:t>2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4B910823-291D-4323-95BE-ACBFA3B9C7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0947" y="216839"/>
            <a:ext cx="6633023" cy="317629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BC5151C4-1DAC-45D8-9FB6-2DC180F0D848}"/>
              </a:ext>
            </a:extLst>
          </p:cNvPr>
          <p:cNvSpPr/>
          <p:nvPr/>
        </p:nvSpPr>
        <p:spPr>
          <a:xfrm>
            <a:off x="2721267" y="5423151"/>
            <a:ext cx="9548345" cy="132343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r>
              <a:rPr lang="en-US" sz="40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 Tính được chu vi hình tròn khi biết bán kính và đường kính.</a:t>
            </a:r>
            <a:endParaRPr lang="en-US" sz="4000" b="0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C906A73-132C-4318-BAC1-994F937F2C01}"/>
              </a:ext>
            </a:extLst>
          </p:cNvPr>
          <p:cNvGrpSpPr/>
          <p:nvPr/>
        </p:nvGrpSpPr>
        <p:grpSpPr>
          <a:xfrm>
            <a:off x="994878" y="4824423"/>
            <a:ext cx="2225914" cy="2044513"/>
            <a:chOff x="1195853" y="2452184"/>
            <a:chExt cx="2438400" cy="2438400"/>
          </a:xfrm>
        </p:grpSpPr>
        <p:pic>
          <p:nvPicPr>
            <p:cNvPr id="16" name="Picture 15" descr="Shape, circle&#10;&#10;Description automatically generated">
              <a:extLst>
                <a:ext uri="{FF2B5EF4-FFF2-40B4-BE49-F238E27FC236}">
                  <a16:creationId xmlns:a16="http://schemas.microsoft.com/office/drawing/2014/main" id="{09D60125-D751-4855-BDF7-ECDEC5EAAC3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5853" y="2452184"/>
              <a:ext cx="2438400" cy="2438400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09FACF0-B716-4196-BF61-EEBC6CC82990}"/>
                </a:ext>
              </a:extLst>
            </p:cNvPr>
            <p:cNvSpPr/>
            <p:nvPr/>
          </p:nvSpPr>
          <p:spPr>
            <a:xfrm>
              <a:off x="2190169" y="3070592"/>
              <a:ext cx="496462" cy="13234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8000" b="1" cap="none" spc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rgbClr val="FFFF00"/>
                  </a:solidFill>
                  <a:effectLst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27944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1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theme1.xml><?xml version="1.0" encoding="utf-8"?>
<a:theme xmlns:a="http://schemas.openxmlformats.org/drawingml/2006/main" name="Chủ đề của Office">
  <a:themeElements>
    <a:clrScheme name="Văn phòng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Văn phòng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2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1A669C69-4CA7-492D-8CBA-CAE3A0492F42}">
  <we:reference id="wa104178141" version="4.3.3.0" store="en-US" storeType="OMEX"/>
  <we:alternateReferences>
    <we:reference id="wa104178141" version="4.3.3.0" store="WA104178141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1076</TotalTime>
  <Words>705</Words>
  <Application>Microsoft Office PowerPoint</Application>
  <PresentationFormat>Custom</PresentationFormat>
  <Paragraphs>135</Paragraphs>
  <Slides>27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35" baseType="lpstr">
      <vt:lpstr>Arial</vt:lpstr>
      <vt:lpstr>Calibri</vt:lpstr>
      <vt:lpstr>Cambria Math</vt:lpstr>
      <vt:lpstr>Ravie</vt:lpstr>
      <vt:lpstr>Times New Roman</vt:lpstr>
      <vt:lpstr>Wingdings</vt:lpstr>
      <vt:lpstr>Chủ đề của Office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EduFive</dc:title>
  <dc:creator>EduFive</dc:creator>
  <cp:lastModifiedBy>ADMIN</cp:lastModifiedBy>
  <cp:revision>89</cp:revision>
  <dcterms:created xsi:type="dcterms:W3CDTF">2018-01-11T09:44:45Z</dcterms:created>
  <dcterms:modified xsi:type="dcterms:W3CDTF">2022-01-07T08:15:12Z</dcterms:modified>
</cp:coreProperties>
</file>