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8" r:id="rId3"/>
    <p:sldId id="291" r:id="rId4"/>
    <p:sldId id="296" r:id="rId5"/>
    <p:sldId id="297" r:id="rId6"/>
    <p:sldId id="298" r:id="rId7"/>
    <p:sldId id="300" r:id="rId8"/>
    <p:sldId id="294" r:id="rId9"/>
    <p:sldId id="293" r:id="rId10"/>
    <p:sldId id="302" r:id="rId11"/>
    <p:sldId id="305" r:id="rId12"/>
    <p:sldId id="306" r:id="rId13"/>
    <p:sldId id="308" r:id="rId14"/>
    <p:sldId id="307" r:id="rId15"/>
    <p:sldId id="309" r:id="rId16"/>
    <p:sldId id="304" r:id="rId17"/>
    <p:sldId id="30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6">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06600"/>
    <a:srgbClr val="FDDCDC"/>
    <a:srgbClr val="800000"/>
    <a:srgbClr val="0000CC"/>
    <a:srgbClr val="FF9900"/>
    <a:srgbClr val="FDF566"/>
    <a:srgbClr val="53639C"/>
    <a:srgbClr val="C9F1FD"/>
    <a:srgbClr val="FD8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94618" autoAdjust="0"/>
  </p:normalViewPr>
  <p:slideViewPr>
    <p:cSldViewPr snapToGrid="0">
      <p:cViewPr varScale="1">
        <p:scale>
          <a:sx n="104" d="100"/>
          <a:sy n="104" d="100"/>
        </p:scale>
        <p:origin x="784" y="208"/>
      </p:cViewPr>
      <p:guideLst>
        <p:guide orient="horz" pos="2236"/>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F666C-816A-4D0C-AE71-281B070D85AD}" type="datetimeFigureOut">
              <a:rPr lang="en-US" smtClean="0"/>
              <a:t>12/29/22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28067-C590-4042-A6BC-EBCCB943AE3D}" type="slidenum">
              <a:rPr lang="en-US" smtClean="0"/>
              <a:t>‹#›</a:t>
            </a:fld>
            <a:endParaRPr lang="en-US"/>
          </a:p>
        </p:txBody>
      </p:sp>
    </p:spTree>
    <p:extLst>
      <p:ext uri="{BB962C8B-B14F-4D97-AF65-F5344CB8AC3E}">
        <p14:creationId xmlns:p14="http://schemas.microsoft.com/office/powerpoint/2010/main" val="206635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528067-C590-4042-A6BC-EBCCB943AE3D}" type="slidenum">
              <a:rPr lang="en-US" smtClean="0"/>
              <a:t>1</a:t>
            </a:fld>
            <a:endParaRPr lang="en-US"/>
          </a:p>
        </p:txBody>
      </p:sp>
    </p:spTree>
    <p:extLst>
      <p:ext uri="{BB962C8B-B14F-4D97-AF65-F5344CB8AC3E}">
        <p14:creationId xmlns:p14="http://schemas.microsoft.com/office/powerpoint/2010/main" val="2189950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jp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jp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jpg"/><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jpg"/><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1.jp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2022/12/29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2022/12/29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2022/12/29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2022/12/29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2022/12/29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2022/12/29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2022/12/29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2022/12/29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2022/12/29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2022/12/29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2022/12/29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42458" y="-2351116"/>
            <a:ext cx="2144257" cy="2144257"/>
          </a:xfrm>
          <a:prstGeom prst="ellipse">
            <a:avLst/>
          </a:prstGeom>
          <a:ln>
            <a:noFill/>
          </a:ln>
          <a:effectLst>
            <a:softEdge rad="112500"/>
          </a:effectLst>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86509" y="6809296"/>
            <a:ext cx="2144257" cy="2144257"/>
          </a:xfrm>
          <a:prstGeom prst="ellipse">
            <a:avLst/>
          </a:prstGeom>
          <a:ln>
            <a:noFill/>
          </a:ln>
          <a:effectLst>
            <a:softEdge rad="112500"/>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2022/12/29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8.sv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groups/439653980716707"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2.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sv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0.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105"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107"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108"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102" name="图片 10">
            <a:extLst>
              <a:ext uri="{FF2B5EF4-FFF2-40B4-BE49-F238E27FC236}">
                <a16:creationId xmlns:a16="http://schemas.microsoft.com/office/drawing/2014/main" id="{DC90B53A-83BF-4C62-BB0B-A85773834DBE}"/>
              </a:ext>
            </a:extLst>
          </p:cNvPr>
          <p:cNvPicPr>
            <a:picLocks noChangeAspect="1"/>
          </p:cNvPicPr>
          <p:nvPr/>
        </p:nvPicPr>
        <p:blipFill>
          <a:blip r:embed="rId5"/>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103" name="图片 9">
            <a:extLst>
              <a:ext uri="{FF2B5EF4-FFF2-40B4-BE49-F238E27FC236}">
                <a16:creationId xmlns:a16="http://schemas.microsoft.com/office/drawing/2014/main" id="{6CCF7EE4-141D-4BEF-AE6B-B363905FED86}"/>
              </a:ext>
            </a:extLst>
          </p:cNvPr>
          <p:cNvPicPr>
            <a:picLocks noChangeAspect="1"/>
          </p:cNvPicPr>
          <p:nvPr/>
        </p:nvPicPr>
        <p:blipFill>
          <a:blip r:embed="rId6"/>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grpSp>
        <p:nvGrpSpPr>
          <p:cNvPr id="93" name="组合 14">
            <a:extLst>
              <a:ext uri="{FF2B5EF4-FFF2-40B4-BE49-F238E27FC236}">
                <a16:creationId xmlns:a16="http://schemas.microsoft.com/office/drawing/2014/main" id="{0107567F-3AB4-4CC6-AA78-155B5FEF2B87}"/>
              </a:ext>
            </a:extLst>
          </p:cNvPr>
          <p:cNvGrpSpPr/>
          <p:nvPr/>
        </p:nvGrpSpPr>
        <p:grpSpPr>
          <a:xfrm>
            <a:off x="1000363" y="1042415"/>
            <a:ext cx="9762397" cy="3499419"/>
            <a:chOff x="3282462" y="2302723"/>
            <a:chExt cx="8065477" cy="3834021"/>
          </a:xfrm>
        </p:grpSpPr>
        <p:sp>
          <p:nvSpPr>
            <p:cNvPr id="94"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7B47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96" name="图片 11">
            <a:extLst>
              <a:ext uri="{FF2B5EF4-FFF2-40B4-BE49-F238E27FC236}">
                <a16:creationId xmlns:a16="http://schemas.microsoft.com/office/drawing/2014/main" id="{BF12AFA9-77C7-4F89-BD9C-0CD6D3B499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3415" y="3285560"/>
            <a:ext cx="3349399" cy="3572440"/>
          </a:xfrm>
          <a:prstGeom prst="rect">
            <a:avLst/>
          </a:prstGeom>
        </p:spPr>
      </p:pic>
      <p:pic>
        <p:nvPicPr>
          <p:cNvPr id="109" name="图片 42">
            <a:extLst>
              <a:ext uri="{FF2B5EF4-FFF2-40B4-BE49-F238E27FC236}">
                <a16:creationId xmlns:a16="http://schemas.microsoft.com/office/drawing/2014/main" id="{BC318BFC-6F64-4FA3-A01F-6FA0F5D7F7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83806" y="4073115"/>
            <a:ext cx="1502959" cy="2821232"/>
          </a:xfrm>
          <a:prstGeom prst="rect">
            <a:avLst/>
          </a:prstGeom>
        </p:spPr>
      </p:pic>
      <p:pic>
        <p:nvPicPr>
          <p:cNvPr id="110" name="图片 42">
            <a:extLst>
              <a:ext uri="{FF2B5EF4-FFF2-40B4-BE49-F238E27FC236}">
                <a16:creationId xmlns:a16="http://schemas.microsoft.com/office/drawing/2014/main" id="{BC318BFC-6F64-4FA3-A01F-6FA0F5D7F7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18300" y="4163578"/>
            <a:ext cx="1502959" cy="2821232"/>
          </a:xfrm>
          <a:prstGeom prst="rect">
            <a:avLst/>
          </a:prstGeom>
        </p:spPr>
      </p:pic>
      <p:pic>
        <p:nvPicPr>
          <p:cNvPr id="111" name="图片 42">
            <a:extLst>
              <a:ext uri="{FF2B5EF4-FFF2-40B4-BE49-F238E27FC236}">
                <a16:creationId xmlns:a16="http://schemas.microsoft.com/office/drawing/2014/main" id="{BC318BFC-6F64-4FA3-A01F-6FA0F5D7F7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3759" y="4254041"/>
            <a:ext cx="1502959" cy="2821232"/>
          </a:xfrm>
          <a:prstGeom prst="rect">
            <a:avLst/>
          </a:prstGeom>
        </p:spPr>
      </p:pic>
      <p:pic>
        <p:nvPicPr>
          <p:cNvPr id="112" name="图片 42">
            <a:extLst>
              <a:ext uri="{FF2B5EF4-FFF2-40B4-BE49-F238E27FC236}">
                <a16:creationId xmlns:a16="http://schemas.microsoft.com/office/drawing/2014/main" id="{BC318BFC-6F64-4FA3-A01F-6FA0F5D7F7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6449" y="4344504"/>
            <a:ext cx="1502959" cy="2821232"/>
          </a:xfrm>
          <a:prstGeom prst="rect">
            <a:avLst/>
          </a:prstGeom>
        </p:spPr>
      </p:pic>
      <p:pic>
        <p:nvPicPr>
          <p:cNvPr id="113" name="图片 42">
            <a:extLst>
              <a:ext uri="{FF2B5EF4-FFF2-40B4-BE49-F238E27FC236}">
                <a16:creationId xmlns:a16="http://schemas.microsoft.com/office/drawing/2014/main" id="{BC318BFC-6F64-4FA3-A01F-6FA0F5D7F7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7318" y="4454286"/>
            <a:ext cx="1502959" cy="2821232"/>
          </a:xfrm>
          <a:prstGeom prst="rect">
            <a:avLst/>
          </a:prstGeom>
        </p:spPr>
      </p:pic>
      <p:sp>
        <p:nvSpPr>
          <p:cNvPr id="2" name="TextBox 1"/>
          <p:cNvSpPr txBox="1"/>
          <p:nvPr/>
        </p:nvSpPr>
        <p:spPr>
          <a:xfrm>
            <a:off x="4911673" y="1220958"/>
            <a:ext cx="2315057" cy="861774"/>
          </a:xfrm>
          <a:prstGeom prst="rect">
            <a:avLst/>
          </a:prstGeom>
          <a:noFill/>
        </p:spPr>
        <p:txBody>
          <a:bodyPr wrap="none" rtlCol="0">
            <a:spAutoFit/>
          </a:bodyPr>
          <a:lstStyle/>
          <a:p>
            <a:r>
              <a:rPr lang="en-US" sz="5000" dirty="0" err="1">
                <a:latin typeface="UTM Fleur" panose="02040403050506020204" pitchFamily="18" charset="0"/>
              </a:rPr>
              <a:t>Kể</a:t>
            </a:r>
            <a:r>
              <a:rPr lang="en-US" sz="5000" dirty="0">
                <a:latin typeface="UTM Fleur" panose="02040403050506020204" pitchFamily="18" charset="0"/>
              </a:rPr>
              <a:t> </a:t>
            </a:r>
            <a:r>
              <a:rPr lang="en-US" sz="5000" dirty="0" err="1">
                <a:latin typeface="UTM Fleur" panose="02040403050506020204" pitchFamily="18" charset="0"/>
              </a:rPr>
              <a:t>chuyện</a:t>
            </a:r>
            <a:endParaRPr lang="en-US" sz="5000" dirty="0">
              <a:latin typeface="UTM Fleur" panose="02040403050506020204" pitchFamily="18" charset="0"/>
            </a:endParaRPr>
          </a:p>
        </p:txBody>
      </p:sp>
      <p:sp>
        <p:nvSpPr>
          <p:cNvPr id="3" name="Rectangle 2"/>
          <p:cNvSpPr/>
          <p:nvPr/>
        </p:nvSpPr>
        <p:spPr>
          <a:xfrm>
            <a:off x="2349077" y="2051046"/>
            <a:ext cx="7611379" cy="2246769"/>
          </a:xfrm>
          <a:prstGeom prst="rect">
            <a:avLst/>
          </a:prstGeom>
          <a:noFill/>
        </p:spPr>
        <p:txBody>
          <a:bodyPr wrap="none" lIns="91440" tIns="45720" rIns="91440" bIns="45720">
            <a:spAutoFit/>
          </a:bodyPr>
          <a:lstStyle/>
          <a:p>
            <a:pPr algn="ctr"/>
            <a:r>
              <a:rPr lang="en-US" sz="7000" b="1" cap="none" spc="0" dirty="0">
                <a:ln w="6600">
                  <a:solidFill>
                    <a:schemeClr val="accent6">
                      <a:lumMod val="75000"/>
                    </a:schemeClr>
                  </a:solidFill>
                  <a:prstDash val="solid"/>
                </a:ln>
                <a:solidFill>
                  <a:schemeClr val="accent5">
                    <a:lumMod val="20000"/>
                    <a:lumOff val="80000"/>
                  </a:schemeClr>
                </a:solidFill>
                <a:effectLst>
                  <a:outerShdw dist="38100" dir="2700000" algn="tl" rotWithShape="0">
                    <a:schemeClr val="accent2"/>
                  </a:outerShdw>
                  <a:reflection blurRad="6350" stA="55000" endA="300" endPos="45500" dir="5400000" sy="-100000" algn="bl" rotWithShape="0"/>
                </a:effectLst>
                <a:latin typeface="UTM Showcard" panose="02040603050506020204" pitchFamily="18" charset="0"/>
              </a:rPr>
              <a:t>KỂ CHUYỆN </a:t>
            </a:r>
          </a:p>
          <a:p>
            <a:pPr algn="ctr"/>
            <a:r>
              <a:rPr lang="en-US" sz="7000" b="1" cap="none" spc="0" dirty="0">
                <a:ln w="6600">
                  <a:solidFill>
                    <a:schemeClr val="accent6">
                      <a:lumMod val="75000"/>
                    </a:schemeClr>
                  </a:solidFill>
                  <a:prstDash val="solid"/>
                </a:ln>
                <a:solidFill>
                  <a:schemeClr val="accent5">
                    <a:lumMod val="20000"/>
                    <a:lumOff val="80000"/>
                  </a:schemeClr>
                </a:solidFill>
                <a:effectLst>
                  <a:outerShdw dist="38100" dir="2700000" algn="tl" rotWithShape="0">
                    <a:schemeClr val="accent2"/>
                  </a:outerShdw>
                  <a:reflection blurRad="6350" stA="55000" endA="300" endPos="45500" dir="5400000" sy="-100000" algn="bl" rotWithShape="0"/>
                </a:effectLst>
                <a:latin typeface="UTM Showcard" panose="02040603050506020204" pitchFamily="18" charset="0"/>
              </a:rPr>
              <a:t>ĐÃ NGHE, ĐÃ ĐỌC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500"/>
                                        <p:tgtEl>
                                          <p:spTgt spid="103"/>
                                        </p:tgtEl>
                                      </p:cBhvr>
                                    </p:animEffect>
                                  </p:childTnLst>
                                </p:cTn>
                              </p:par>
                              <p:par>
                                <p:cTn id="8" presetID="22" presetClass="entr" presetSubtype="4"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wipe(down)">
                                      <p:cBhvr>
                                        <p:cTn id="10" dur="500"/>
                                        <p:tgtEl>
                                          <p:spTgt spid="102"/>
                                        </p:tgtEl>
                                      </p:cBhvr>
                                    </p:animEffect>
                                  </p:childTnLst>
                                </p:cTn>
                              </p:par>
                              <p:par>
                                <p:cTn id="11" presetID="22" presetClass="entr" presetSubtype="4"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wipe(down)">
                                      <p:cBhvr>
                                        <p:cTn id="13" dur="500"/>
                                        <p:tgtEl>
                                          <p:spTgt spid="104"/>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3.54167E-6 -3.33333E-6 L 0.48073 -0.00625 " pathEditMode="relative" rAng="0" ptsTypes="AA">
                                      <p:cBhvr>
                                        <p:cTn id="16" dur="2000" fill="hold"/>
                                        <p:tgtEl>
                                          <p:spTgt spid="96"/>
                                        </p:tgtEl>
                                        <p:attrNameLst>
                                          <p:attrName>ppt_x</p:attrName>
                                          <p:attrName>ppt_y</p:attrName>
                                        </p:attrNameLst>
                                      </p:cBhvr>
                                      <p:rCtr x="24036" y="-324"/>
                                    </p:animMotion>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109"/>
                                        </p:tgtEl>
                                        <p:attrNameLst>
                                          <p:attrName>style.visibility</p:attrName>
                                        </p:attrNameLst>
                                      </p:cBhvr>
                                      <p:to>
                                        <p:strVal val="visible"/>
                                      </p:to>
                                    </p:set>
                                    <p:anim calcmode="lin" valueType="num">
                                      <p:cBhvr additive="base">
                                        <p:cTn id="20" dur="750" fill="hold"/>
                                        <p:tgtEl>
                                          <p:spTgt spid="109"/>
                                        </p:tgtEl>
                                        <p:attrNameLst>
                                          <p:attrName>ppt_x</p:attrName>
                                        </p:attrNameLst>
                                      </p:cBhvr>
                                      <p:tavLst>
                                        <p:tav tm="0">
                                          <p:val>
                                            <p:strVal val="#ppt_x"/>
                                          </p:val>
                                        </p:tav>
                                        <p:tav tm="100000">
                                          <p:val>
                                            <p:strVal val="#ppt_x"/>
                                          </p:val>
                                        </p:tav>
                                      </p:tavLst>
                                    </p:anim>
                                    <p:anim calcmode="lin" valueType="num">
                                      <p:cBhvr additive="base">
                                        <p:cTn id="21" dur="750" fill="hold"/>
                                        <p:tgtEl>
                                          <p:spTgt spid="109"/>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22" presetClass="entr" presetSubtype="4" fill="hold" nodeType="after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down)">
                                      <p:cBhvr>
                                        <p:cTn id="25" dur="500"/>
                                        <p:tgtEl>
                                          <p:spTgt spid="93"/>
                                        </p:tgtEl>
                                      </p:cBhvr>
                                    </p:animEffect>
                                  </p:childTnLst>
                                </p:cTn>
                              </p:par>
                              <p:par>
                                <p:cTn id="26" presetID="2" presetClass="entr" presetSubtype="4" fill="hold" nodeType="withEffect">
                                  <p:stCondLst>
                                    <p:cond delay="0"/>
                                  </p:stCondLst>
                                  <p:childTnLst>
                                    <p:set>
                                      <p:cBhvr>
                                        <p:cTn id="27" dur="1" fill="hold">
                                          <p:stCondLst>
                                            <p:cond delay="0"/>
                                          </p:stCondLst>
                                        </p:cTn>
                                        <p:tgtEl>
                                          <p:spTgt spid="110"/>
                                        </p:tgtEl>
                                        <p:attrNameLst>
                                          <p:attrName>style.visibility</p:attrName>
                                        </p:attrNameLst>
                                      </p:cBhvr>
                                      <p:to>
                                        <p:strVal val="visible"/>
                                      </p:to>
                                    </p:set>
                                    <p:anim calcmode="lin" valueType="num">
                                      <p:cBhvr additive="base">
                                        <p:cTn id="28" dur="750" fill="hold"/>
                                        <p:tgtEl>
                                          <p:spTgt spid="110"/>
                                        </p:tgtEl>
                                        <p:attrNameLst>
                                          <p:attrName>ppt_x</p:attrName>
                                        </p:attrNameLst>
                                      </p:cBhvr>
                                      <p:tavLst>
                                        <p:tav tm="0">
                                          <p:val>
                                            <p:strVal val="#ppt_x"/>
                                          </p:val>
                                        </p:tav>
                                        <p:tav tm="100000">
                                          <p:val>
                                            <p:strVal val="#ppt_x"/>
                                          </p:val>
                                        </p:tav>
                                      </p:tavLst>
                                    </p:anim>
                                    <p:anim calcmode="lin" valueType="num">
                                      <p:cBhvr additive="base">
                                        <p:cTn id="29" dur="750" fill="hold"/>
                                        <p:tgtEl>
                                          <p:spTgt spid="1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1"/>
                                        </p:tgtEl>
                                        <p:attrNameLst>
                                          <p:attrName>style.visibility</p:attrName>
                                        </p:attrNameLst>
                                      </p:cBhvr>
                                      <p:to>
                                        <p:strVal val="visible"/>
                                      </p:to>
                                    </p:set>
                                    <p:anim calcmode="lin" valueType="num">
                                      <p:cBhvr additive="base">
                                        <p:cTn id="32" dur="750" fill="hold"/>
                                        <p:tgtEl>
                                          <p:spTgt spid="111"/>
                                        </p:tgtEl>
                                        <p:attrNameLst>
                                          <p:attrName>ppt_x</p:attrName>
                                        </p:attrNameLst>
                                      </p:cBhvr>
                                      <p:tavLst>
                                        <p:tav tm="0">
                                          <p:val>
                                            <p:strVal val="#ppt_x"/>
                                          </p:val>
                                        </p:tav>
                                        <p:tav tm="100000">
                                          <p:val>
                                            <p:strVal val="#ppt_x"/>
                                          </p:val>
                                        </p:tav>
                                      </p:tavLst>
                                    </p:anim>
                                    <p:anim calcmode="lin" valueType="num">
                                      <p:cBhvr additive="base">
                                        <p:cTn id="33" dur="750" fill="hold"/>
                                        <p:tgtEl>
                                          <p:spTgt spid="11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12"/>
                                        </p:tgtEl>
                                        <p:attrNameLst>
                                          <p:attrName>style.visibility</p:attrName>
                                        </p:attrNameLst>
                                      </p:cBhvr>
                                      <p:to>
                                        <p:strVal val="visible"/>
                                      </p:to>
                                    </p:set>
                                    <p:anim calcmode="lin" valueType="num">
                                      <p:cBhvr additive="base">
                                        <p:cTn id="36" dur="750" fill="hold"/>
                                        <p:tgtEl>
                                          <p:spTgt spid="112"/>
                                        </p:tgtEl>
                                        <p:attrNameLst>
                                          <p:attrName>ppt_x</p:attrName>
                                        </p:attrNameLst>
                                      </p:cBhvr>
                                      <p:tavLst>
                                        <p:tav tm="0">
                                          <p:val>
                                            <p:strVal val="#ppt_x"/>
                                          </p:val>
                                        </p:tav>
                                        <p:tav tm="100000">
                                          <p:val>
                                            <p:strVal val="#ppt_x"/>
                                          </p:val>
                                        </p:tav>
                                      </p:tavLst>
                                    </p:anim>
                                    <p:anim calcmode="lin" valueType="num">
                                      <p:cBhvr additive="base">
                                        <p:cTn id="37" dur="750" fill="hold"/>
                                        <p:tgtEl>
                                          <p:spTgt spid="1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13"/>
                                        </p:tgtEl>
                                        <p:attrNameLst>
                                          <p:attrName>style.visibility</p:attrName>
                                        </p:attrNameLst>
                                      </p:cBhvr>
                                      <p:to>
                                        <p:strVal val="visible"/>
                                      </p:to>
                                    </p:set>
                                    <p:anim calcmode="lin" valueType="num">
                                      <p:cBhvr additive="base">
                                        <p:cTn id="40" dur="750" fill="hold"/>
                                        <p:tgtEl>
                                          <p:spTgt spid="113"/>
                                        </p:tgtEl>
                                        <p:attrNameLst>
                                          <p:attrName>ppt_x</p:attrName>
                                        </p:attrNameLst>
                                      </p:cBhvr>
                                      <p:tavLst>
                                        <p:tav tm="0">
                                          <p:val>
                                            <p:strVal val="#ppt_x"/>
                                          </p:val>
                                        </p:tav>
                                        <p:tav tm="100000">
                                          <p:val>
                                            <p:strVal val="#ppt_x"/>
                                          </p:val>
                                        </p:tav>
                                      </p:tavLst>
                                    </p:anim>
                                    <p:anim calcmode="lin" valueType="num">
                                      <p:cBhvr additive="base">
                                        <p:cTn id="41" dur="75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par>
                                <p:cTn id="48" presetID="23" presetClass="entr" presetSubtype="16" fill="hold" grpId="1" nodeType="with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5"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6"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7"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8" name="图片 10">
            <a:extLst>
              <a:ext uri="{FF2B5EF4-FFF2-40B4-BE49-F238E27FC236}">
                <a16:creationId xmlns:a16="http://schemas.microsoft.com/office/drawing/2014/main" id="{DC90B53A-83BF-4C62-BB0B-A85773834DBE}"/>
              </a:ext>
            </a:extLst>
          </p:cNvPr>
          <p:cNvPicPr>
            <a:picLocks noChangeAspect="1"/>
          </p:cNvPicPr>
          <p:nvPr/>
        </p:nvPicPr>
        <p:blipFill>
          <a:blip r:embed="rId3"/>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9" name="图片 9">
            <a:extLst>
              <a:ext uri="{FF2B5EF4-FFF2-40B4-BE49-F238E27FC236}">
                <a16:creationId xmlns:a16="http://schemas.microsoft.com/office/drawing/2014/main" id="{6CCF7EE4-141D-4BEF-AE6B-B363905FED86}"/>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grpSp>
        <p:nvGrpSpPr>
          <p:cNvPr id="14" name="组合 14">
            <a:extLst>
              <a:ext uri="{FF2B5EF4-FFF2-40B4-BE49-F238E27FC236}">
                <a16:creationId xmlns:a16="http://schemas.microsoft.com/office/drawing/2014/main" id="{0107567F-3AB4-4CC6-AA78-155B5FEF2B87}"/>
              </a:ext>
            </a:extLst>
          </p:cNvPr>
          <p:cNvGrpSpPr/>
          <p:nvPr/>
        </p:nvGrpSpPr>
        <p:grpSpPr>
          <a:xfrm>
            <a:off x="429864" y="373323"/>
            <a:ext cx="11127398" cy="5636900"/>
            <a:chOff x="3282462" y="2302723"/>
            <a:chExt cx="8065477" cy="3834021"/>
          </a:xfrm>
        </p:grpSpPr>
        <p:sp>
          <p:nvSpPr>
            <p:cNvPr id="15"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7B47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7" name="Google Shape;2190;p45">
            <a:extLst>
              <a:ext uri="{FF2B5EF4-FFF2-40B4-BE49-F238E27FC236}">
                <a16:creationId xmlns:a16="http://schemas.microsoft.com/office/drawing/2014/main" id="{B98EC837-7704-4544-9FD1-31A3AD82AED9}"/>
              </a:ext>
            </a:extLst>
          </p:cNvPr>
          <p:cNvSpPr txBox="1">
            <a:spLocks/>
          </p:cNvSpPr>
          <p:nvPr/>
        </p:nvSpPr>
        <p:spPr>
          <a:xfrm>
            <a:off x="2912585" y="706042"/>
            <a:ext cx="6873280"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Dàn</a:t>
            </a:r>
            <a:r>
              <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bài</a:t>
            </a:r>
            <a:r>
              <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kể</a:t>
            </a:r>
            <a:r>
              <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chuyện</a:t>
            </a:r>
            <a:r>
              <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p>
        </p:txBody>
      </p:sp>
      <p:sp>
        <p:nvSpPr>
          <p:cNvPr id="18" name="Google Shape;2190;p45">
            <a:extLst>
              <a:ext uri="{FF2B5EF4-FFF2-40B4-BE49-F238E27FC236}">
                <a16:creationId xmlns:a16="http://schemas.microsoft.com/office/drawing/2014/main" id="{B98EC837-7704-4544-9FD1-31A3AD82AED9}"/>
              </a:ext>
            </a:extLst>
          </p:cNvPr>
          <p:cNvSpPr txBox="1">
            <a:spLocks/>
          </p:cNvSpPr>
          <p:nvPr/>
        </p:nvSpPr>
        <p:spPr>
          <a:xfrm>
            <a:off x="2912585" y="706042"/>
            <a:ext cx="6873280"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b="1" dirty="0" err="1">
                <a:solidFill>
                  <a:srgbClr val="FDDCD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Dàn</a:t>
            </a:r>
            <a:r>
              <a:rPr lang="en-US" sz="6000" b="1" dirty="0">
                <a:solidFill>
                  <a:srgbClr val="FDDCD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en-US" sz="6000" b="1" dirty="0" err="1">
                <a:solidFill>
                  <a:srgbClr val="FDDCD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bài</a:t>
            </a:r>
            <a:r>
              <a:rPr lang="en-US" sz="6000" b="1" dirty="0">
                <a:solidFill>
                  <a:srgbClr val="FDDCD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en-US" sz="6000" b="1" dirty="0" err="1">
                <a:solidFill>
                  <a:srgbClr val="FDDCD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kể</a:t>
            </a:r>
            <a:r>
              <a:rPr lang="en-US" sz="6000" b="1" dirty="0">
                <a:solidFill>
                  <a:srgbClr val="FDDCD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en-US" sz="6000" b="1" dirty="0" err="1">
                <a:solidFill>
                  <a:srgbClr val="FDDCD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chuyện</a:t>
            </a:r>
            <a:r>
              <a:rPr lang="en-US" sz="6000" b="1" dirty="0">
                <a:solidFill>
                  <a:srgbClr val="FDDCD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p>
        </p:txBody>
      </p:sp>
      <p:sp>
        <p:nvSpPr>
          <p:cNvPr id="19" name="TextBox 18"/>
          <p:cNvSpPr txBox="1"/>
          <p:nvPr/>
        </p:nvSpPr>
        <p:spPr>
          <a:xfrm>
            <a:off x="2533917" y="1419424"/>
            <a:ext cx="8111516" cy="3939540"/>
          </a:xfrm>
          <a:prstGeom prst="rect">
            <a:avLst/>
          </a:prstGeom>
          <a:noFill/>
        </p:spPr>
        <p:txBody>
          <a:bodyPr wrap="none" rtlCol="0">
            <a:spAutoFit/>
          </a:bodyPr>
          <a:lstStyle/>
          <a:p>
            <a:r>
              <a:rPr lang="en-US" sz="3500" b="1" dirty="0" err="1">
                <a:solidFill>
                  <a:srgbClr val="FF0000"/>
                </a:solidFill>
                <a:latin typeface="Times New Roman" panose="02020603050405020304" pitchFamily="18" charset="0"/>
                <a:cs typeface="Times New Roman" panose="02020603050405020304" pitchFamily="18" charset="0"/>
              </a:rPr>
              <a:t>Giới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thiệu</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tên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câu</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chuyện</a:t>
            </a:r>
            <a:r>
              <a:rPr lang="en-US" sz="3500" b="1" dirty="0">
                <a:solidFill>
                  <a:srgbClr val="FF0000"/>
                </a:solidFill>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3500" b="1" dirty="0" err="1">
                <a:solidFill>
                  <a:srgbClr val="006600"/>
                </a:solidFill>
                <a:latin typeface="Times New Roman" panose="02020603050405020304" pitchFamily="18" charset="0"/>
                <a:cs typeface="Times New Roman" panose="02020603050405020304" pitchFamily="18" charset="0"/>
              </a:rPr>
              <a:t>Kể</a:t>
            </a:r>
            <a:r>
              <a:rPr lang="en-US" sz="3500" b="1" dirty="0">
                <a:solidFill>
                  <a:srgbClr val="006600"/>
                </a:solidFill>
                <a:latin typeface="Times New Roman" panose="02020603050405020304" pitchFamily="18" charset="0"/>
                <a:cs typeface="Times New Roman" panose="02020603050405020304" pitchFamily="18" charset="0"/>
              </a:rPr>
              <a:t> </a:t>
            </a:r>
            <a:r>
              <a:rPr lang="en-US" sz="3500" b="1" dirty="0" err="1">
                <a:solidFill>
                  <a:srgbClr val="006600"/>
                </a:solidFill>
                <a:latin typeface="Times New Roman" panose="02020603050405020304" pitchFamily="18" charset="0"/>
                <a:cs typeface="Times New Roman" panose="02020603050405020304" pitchFamily="18" charset="0"/>
              </a:rPr>
              <a:t>chuyện</a:t>
            </a:r>
            <a:r>
              <a:rPr lang="en-US" sz="3500" b="1" dirty="0">
                <a:solidFill>
                  <a:srgbClr val="006600"/>
                </a:solidFill>
                <a:latin typeface="Times New Roman" panose="02020603050405020304" pitchFamily="18" charset="0"/>
                <a:cs typeface="Times New Roman" panose="02020603050405020304" pitchFamily="18" charset="0"/>
              </a:rPr>
              <a:t> </a:t>
            </a:r>
            <a:r>
              <a:rPr lang="en-US" sz="3500" b="1" dirty="0" err="1">
                <a:solidFill>
                  <a:srgbClr val="006600"/>
                </a:solidFill>
                <a:latin typeface="Times New Roman" panose="02020603050405020304" pitchFamily="18" charset="0"/>
                <a:cs typeface="Times New Roman" panose="02020603050405020304" pitchFamily="18" charset="0"/>
              </a:rPr>
              <a:t>có</a:t>
            </a:r>
            <a:r>
              <a:rPr lang="en-US" sz="3500" b="1" dirty="0">
                <a:solidFill>
                  <a:srgbClr val="006600"/>
                </a:solidFill>
                <a:latin typeface="Times New Roman" panose="02020603050405020304" pitchFamily="18" charset="0"/>
                <a:cs typeface="Times New Roman" panose="02020603050405020304" pitchFamily="18" charset="0"/>
              </a:rPr>
              <a:t> </a:t>
            </a:r>
            <a:r>
              <a:rPr lang="en-US" sz="3500" b="1" dirty="0" err="1">
                <a:solidFill>
                  <a:srgbClr val="006600"/>
                </a:solidFill>
                <a:latin typeface="Times New Roman" panose="02020603050405020304" pitchFamily="18" charset="0"/>
                <a:cs typeface="Times New Roman" panose="02020603050405020304" pitchFamily="18" charset="0"/>
              </a:rPr>
              <a:t>đầu</a:t>
            </a:r>
            <a:r>
              <a:rPr lang="en-US" sz="3500" b="1" dirty="0">
                <a:solidFill>
                  <a:srgbClr val="006600"/>
                </a:solidFill>
                <a:latin typeface="Times New Roman" panose="02020603050405020304" pitchFamily="18" charset="0"/>
                <a:cs typeface="Times New Roman" panose="02020603050405020304" pitchFamily="18" charset="0"/>
              </a:rPr>
              <a:t>, </a:t>
            </a:r>
            <a:r>
              <a:rPr lang="en-US" sz="3500" b="1" dirty="0" err="1">
                <a:solidFill>
                  <a:srgbClr val="006600"/>
                </a:solidFill>
                <a:latin typeface="Times New Roman" panose="02020603050405020304" pitchFamily="18" charset="0"/>
                <a:cs typeface="Times New Roman" panose="02020603050405020304" pitchFamily="18" charset="0"/>
              </a:rPr>
              <a:t>có</a:t>
            </a:r>
            <a:r>
              <a:rPr lang="en-US" sz="3500" b="1" dirty="0">
                <a:solidFill>
                  <a:srgbClr val="006600"/>
                </a:solidFill>
                <a:latin typeface="Times New Roman" panose="02020603050405020304" pitchFamily="18" charset="0"/>
                <a:cs typeface="Times New Roman" panose="02020603050405020304" pitchFamily="18" charset="0"/>
              </a:rPr>
              <a:t> </a:t>
            </a:r>
            <a:r>
              <a:rPr lang="en-US" sz="3500" b="1" dirty="0" err="1">
                <a:solidFill>
                  <a:srgbClr val="006600"/>
                </a:solidFill>
                <a:latin typeface="Times New Roman" panose="02020603050405020304" pitchFamily="18" charset="0"/>
                <a:cs typeface="Times New Roman" panose="02020603050405020304" pitchFamily="18" charset="0"/>
              </a:rPr>
              <a:t>cuối</a:t>
            </a:r>
            <a:r>
              <a:rPr lang="en-US" sz="3500" b="1" dirty="0">
                <a:solidFill>
                  <a:srgbClr val="006600"/>
                </a:solidFill>
                <a:latin typeface="Times New Roman" panose="02020603050405020304" pitchFamily="18" charset="0"/>
                <a:cs typeface="Times New Roman" panose="02020603050405020304" pitchFamily="18" charset="0"/>
              </a:rPr>
              <a:t>, </a:t>
            </a:r>
            <a:r>
              <a:rPr lang="en-US" sz="3500" b="1" dirty="0" err="1">
                <a:solidFill>
                  <a:srgbClr val="006600"/>
                </a:solidFill>
                <a:latin typeface="Times New Roman" panose="02020603050405020304" pitchFamily="18" charset="0"/>
                <a:cs typeface="Times New Roman" panose="02020603050405020304" pitchFamily="18" charset="0"/>
              </a:rPr>
              <a:t>đúng</a:t>
            </a:r>
            <a:r>
              <a:rPr lang="en-US" sz="3500" b="1" dirty="0">
                <a:solidFill>
                  <a:srgbClr val="006600"/>
                </a:solidFill>
                <a:latin typeface="Times New Roman" panose="02020603050405020304" pitchFamily="18" charset="0"/>
                <a:cs typeface="Times New Roman" panose="02020603050405020304" pitchFamily="18" charset="0"/>
              </a:rPr>
              <a:t> </a:t>
            </a:r>
            <a:r>
              <a:rPr lang="en-US" sz="3500" b="1" dirty="0" err="1">
                <a:solidFill>
                  <a:srgbClr val="006600"/>
                </a:solidFill>
                <a:latin typeface="Times New Roman" panose="02020603050405020304" pitchFamily="18" charset="0"/>
                <a:cs typeface="Times New Roman" panose="02020603050405020304" pitchFamily="18" charset="0"/>
              </a:rPr>
              <a:t>trình</a:t>
            </a:r>
            <a:r>
              <a:rPr lang="en-US" sz="3500" b="1" dirty="0">
                <a:solidFill>
                  <a:srgbClr val="006600"/>
                </a:solidFill>
                <a:latin typeface="Times New Roman" panose="02020603050405020304" pitchFamily="18" charset="0"/>
                <a:cs typeface="Times New Roman" panose="02020603050405020304" pitchFamily="18" charset="0"/>
              </a:rPr>
              <a:t> </a:t>
            </a:r>
            <a:r>
              <a:rPr lang="en-US" sz="3500" b="1" dirty="0" err="1">
                <a:solidFill>
                  <a:srgbClr val="006600"/>
                </a:solidFill>
                <a:latin typeface="Times New Roman" panose="02020603050405020304" pitchFamily="18" charset="0"/>
                <a:cs typeface="Times New Roman" panose="02020603050405020304" pitchFamily="18" charset="0"/>
              </a:rPr>
              <a:t>tự</a:t>
            </a:r>
            <a:r>
              <a:rPr lang="en-US" sz="3500" b="1" dirty="0">
                <a:solidFill>
                  <a:srgbClr val="006600"/>
                </a:solidFill>
                <a:latin typeface="Times New Roman" panose="02020603050405020304" pitchFamily="18" charset="0"/>
                <a:cs typeface="Times New Roman" panose="02020603050405020304" pitchFamily="18" charset="0"/>
              </a:rPr>
              <a:t>:</a:t>
            </a:r>
          </a:p>
          <a:p>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Mở</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câu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chuyện</a:t>
            </a:r>
            <a:endParaRPr lang="en-US" sz="3500" dirty="0">
              <a:latin typeface="Times New Roman" panose="02020603050405020304" pitchFamily="18" charset="0"/>
              <a:cs typeface="Times New Roman" panose="02020603050405020304" pitchFamily="18" charset="0"/>
            </a:endParaRPr>
          </a:p>
          <a:p>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Diễn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biến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câu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chuyện</a:t>
            </a:r>
            <a:endParaRPr lang="en-US" sz="3500" dirty="0">
              <a:latin typeface="Times New Roman" panose="02020603050405020304" pitchFamily="18" charset="0"/>
              <a:cs typeface="Times New Roman" panose="02020603050405020304" pitchFamily="18" charset="0"/>
            </a:endParaRPr>
          </a:p>
          <a:p>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Kết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thúc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câu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chuyện</a:t>
            </a:r>
            <a:endParaRPr lang="en-US" sz="35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3500" b="1" dirty="0" err="1">
                <a:solidFill>
                  <a:srgbClr val="993300"/>
                </a:solidFill>
                <a:latin typeface="Times New Roman" panose="02020603050405020304" pitchFamily="18" charset="0"/>
                <a:cs typeface="Times New Roman" panose="02020603050405020304" pitchFamily="18" charset="0"/>
              </a:rPr>
              <a:t>Nêu</a:t>
            </a:r>
            <a:r>
              <a:rPr lang="en-US" sz="3500" b="1" dirty="0">
                <a:solidFill>
                  <a:srgbClr val="993300"/>
                </a:solidFill>
                <a:latin typeface="Times New Roman" panose="02020603050405020304" pitchFamily="18" charset="0"/>
                <a:cs typeface="Times New Roman" panose="02020603050405020304" pitchFamily="18" charset="0"/>
              </a:rPr>
              <a:t> ý </a:t>
            </a:r>
            <a:r>
              <a:rPr lang="en-US" sz="3500" b="1" dirty="0" err="1">
                <a:solidFill>
                  <a:srgbClr val="993300"/>
                </a:solidFill>
                <a:latin typeface="Times New Roman" panose="02020603050405020304" pitchFamily="18" charset="0"/>
                <a:cs typeface="Times New Roman" panose="02020603050405020304" pitchFamily="18" charset="0"/>
              </a:rPr>
              <a:t>nghĩa</a:t>
            </a:r>
            <a:r>
              <a:rPr lang="en-US" sz="3500" b="1" dirty="0">
                <a:solidFill>
                  <a:srgbClr val="993300"/>
                </a:solidFill>
                <a:latin typeface="Times New Roman" panose="02020603050405020304" pitchFamily="18" charset="0"/>
                <a:cs typeface="Times New Roman" panose="02020603050405020304" pitchFamily="18" charset="0"/>
              </a:rPr>
              <a:t> </a:t>
            </a:r>
            <a:r>
              <a:rPr lang="en-US" sz="3500" b="1" dirty="0" err="1">
                <a:solidFill>
                  <a:srgbClr val="993300"/>
                </a:solidFill>
                <a:latin typeface="Times New Roman" panose="02020603050405020304" pitchFamily="18" charset="0"/>
                <a:cs typeface="Times New Roman" panose="02020603050405020304" pitchFamily="18" charset="0"/>
              </a:rPr>
              <a:t>câu</a:t>
            </a:r>
            <a:r>
              <a:rPr lang="en-US" sz="3500" b="1" dirty="0">
                <a:solidFill>
                  <a:srgbClr val="993300"/>
                </a:solidFill>
                <a:latin typeface="Times New Roman" panose="02020603050405020304" pitchFamily="18" charset="0"/>
                <a:cs typeface="Times New Roman" panose="02020603050405020304" pitchFamily="18" charset="0"/>
              </a:rPr>
              <a:t> </a:t>
            </a:r>
            <a:r>
              <a:rPr lang="en-US" sz="3500" b="1" dirty="0" err="1">
                <a:solidFill>
                  <a:srgbClr val="993300"/>
                </a:solidFill>
                <a:latin typeface="Times New Roman" panose="02020603050405020304" pitchFamily="18" charset="0"/>
                <a:cs typeface="Times New Roman" panose="02020603050405020304" pitchFamily="18" charset="0"/>
              </a:rPr>
              <a:t>chuyện</a:t>
            </a:r>
            <a:r>
              <a:rPr lang="en-US" sz="3500" b="1" dirty="0">
                <a:solidFill>
                  <a:srgbClr val="993300"/>
                </a:solidFill>
                <a:latin typeface="Times New Roman" panose="02020603050405020304" pitchFamily="18" charset="0"/>
                <a:cs typeface="Times New Roman" panose="02020603050405020304" pitchFamily="18" charset="0"/>
              </a:rPr>
              <a:t>.</a:t>
            </a:r>
          </a:p>
        </p:txBody>
      </p:sp>
      <p:pic>
        <p:nvPicPr>
          <p:cNvPr id="20" name="图片 11">
            <a:extLst>
              <a:ext uri="{FF2B5EF4-FFF2-40B4-BE49-F238E27FC236}">
                <a16:creationId xmlns:a16="http://schemas.microsoft.com/office/drawing/2014/main" id="{39746E90-3D85-462B-B99D-77BC9EE2C6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7562" y="3839956"/>
            <a:ext cx="4247232" cy="3137109"/>
          </a:xfrm>
          <a:prstGeom prst="rect">
            <a:avLst/>
          </a:prstGeom>
        </p:spPr>
      </p:pic>
      <p:pic>
        <p:nvPicPr>
          <p:cNvPr id="21" name="Picture 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20421" y="1419424"/>
            <a:ext cx="361669" cy="565108"/>
          </a:xfrm>
          <a:prstGeom prst="rect">
            <a:avLst/>
          </a:prstGeom>
        </p:spPr>
      </p:pic>
      <p:pic>
        <p:nvPicPr>
          <p:cNvPr id="22" name="Picture 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39165" y="2191253"/>
            <a:ext cx="434576" cy="556257"/>
          </a:xfrm>
          <a:prstGeom prst="rect">
            <a:avLst/>
          </a:prstGeom>
        </p:spPr>
      </p:pic>
      <p:pic>
        <p:nvPicPr>
          <p:cNvPr id="23"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133937" y="4648200"/>
            <a:ext cx="478483" cy="523647"/>
          </a:xfrm>
          <a:prstGeom prst="rect">
            <a:avLst/>
          </a:prstGeom>
        </p:spPr>
      </p:pic>
    </p:spTree>
    <p:extLst>
      <p:ext uri="{BB962C8B-B14F-4D97-AF65-F5344CB8AC3E}">
        <p14:creationId xmlns:p14="http://schemas.microsoft.com/office/powerpoint/2010/main" val="20356504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000"/>
                            </p:stCondLst>
                            <p:childTnLst>
                              <p:par>
                                <p:cTn id="19" presetID="6"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par>
                          <p:cTn id="22" fill="hold">
                            <p:stCondLst>
                              <p:cond delay="3000"/>
                            </p:stCondLst>
                            <p:childTnLst>
                              <p:par>
                                <p:cTn id="23" presetID="6"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barn(inVertical)">
                                      <p:cBhvr>
                                        <p:cTn id="33" dur="500"/>
                                        <p:tgtEl>
                                          <p:spTgt spid="1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animEffect transition="in" filter="wipe(down)">
                                      <p:cBhvr>
                                        <p:cTn id="41" dur="500"/>
                                        <p:tgtEl>
                                          <p:spTgt spid="1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9">
                                            <p:txEl>
                                              <p:pRg st="3" end="3"/>
                                            </p:txEl>
                                          </p:spTgt>
                                        </p:tgtEl>
                                        <p:attrNameLst>
                                          <p:attrName>style.visibility</p:attrName>
                                        </p:attrNameLst>
                                      </p:cBhvr>
                                      <p:to>
                                        <p:strVal val="visible"/>
                                      </p:to>
                                    </p:set>
                                    <p:animEffect transition="in" filter="circle(in)">
                                      <p:cBhvr>
                                        <p:cTn id="46" dur="2000"/>
                                        <p:tgtEl>
                                          <p:spTgt spid="19">
                                            <p:txEl>
                                              <p:pRg st="3" end="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19">
                                            <p:txEl>
                                              <p:pRg st="4" end="4"/>
                                            </p:txEl>
                                          </p:spTgt>
                                        </p:tgtEl>
                                        <p:attrNameLst>
                                          <p:attrName>style.visibility</p:attrName>
                                        </p:attrNameLst>
                                      </p:cBhvr>
                                      <p:to>
                                        <p:strVal val="visible"/>
                                      </p:to>
                                    </p:set>
                                    <p:animEffect transition="in" filter="circle(in)">
                                      <p:cBhvr>
                                        <p:cTn id="49" dur="2000"/>
                                        <p:tgtEl>
                                          <p:spTgt spid="19">
                                            <p:txEl>
                                              <p:pRg st="4" end="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19">
                                            <p:txEl>
                                              <p:pRg st="5" end="5"/>
                                            </p:txEl>
                                          </p:spTgt>
                                        </p:tgtEl>
                                        <p:attrNameLst>
                                          <p:attrName>style.visibility</p:attrName>
                                        </p:attrNameLst>
                                      </p:cBhvr>
                                      <p:to>
                                        <p:strVal val="visible"/>
                                      </p:to>
                                    </p:set>
                                    <p:animEffect transition="in" filter="circle(in)">
                                      <p:cBhvr>
                                        <p:cTn id="52" dur="2000"/>
                                        <p:tgtEl>
                                          <p:spTgt spid="19">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fltVal val="0"/>
                                          </p:val>
                                        </p:tav>
                                        <p:tav tm="100000">
                                          <p:val>
                                            <p:strVal val="#ppt_w"/>
                                          </p:val>
                                        </p:tav>
                                      </p:tavLst>
                                    </p:anim>
                                    <p:anim calcmode="lin" valueType="num">
                                      <p:cBhvr>
                                        <p:cTn id="58" dur="1000" fill="hold"/>
                                        <p:tgtEl>
                                          <p:spTgt spid="23"/>
                                        </p:tgtEl>
                                        <p:attrNameLst>
                                          <p:attrName>ppt_h</p:attrName>
                                        </p:attrNameLst>
                                      </p:cBhvr>
                                      <p:tavLst>
                                        <p:tav tm="0">
                                          <p:val>
                                            <p:fltVal val="0"/>
                                          </p:val>
                                        </p:tav>
                                        <p:tav tm="100000">
                                          <p:val>
                                            <p:strVal val="#ppt_h"/>
                                          </p:val>
                                        </p:tav>
                                      </p:tavLst>
                                    </p:anim>
                                    <p:anim calcmode="lin" valueType="num">
                                      <p:cBhvr>
                                        <p:cTn id="59" dur="1000" fill="hold"/>
                                        <p:tgtEl>
                                          <p:spTgt spid="23"/>
                                        </p:tgtEl>
                                        <p:attrNameLst>
                                          <p:attrName>style.rotation</p:attrName>
                                        </p:attrNameLst>
                                      </p:cBhvr>
                                      <p:tavLst>
                                        <p:tav tm="0">
                                          <p:val>
                                            <p:fltVal val="90"/>
                                          </p:val>
                                        </p:tav>
                                        <p:tav tm="100000">
                                          <p:val>
                                            <p:fltVal val="0"/>
                                          </p:val>
                                        </p:tav>
                                      </p:tavLst>
                                    </p:anim>
                                    <p:animEffect transition="in" filter="fade">
                                      <p:cBhvr>
                                        <p:cTn id="60" dur="1000"/>
                                        <p:tgtEl>
                                          <p:spTgt spid="23"/>
                                        </p:tgtEl>
                                      </p:cBhvr>
                                    </p:animEffect>
                                  </p:childTnLst>
                                </p:cTn>
                              </p:par>
                              <p:par>
                                <p:cTn id="61" presetID="31" presetClass="entr" presetSubtype="0" fill="hold" nodeType="withEffect">
                                  <p:stCondLst>
                                    <p:cond delay="0"/>
                                  </p:stCondLst>
                                  <p:childTnLst>
                                    <p:set>
                                      <p:cBhvr>
                                        <p:cTn id="62" dur="1" fill="hold">
                                          <p:stCondLst>
                                            <p:cond delay="0"/>
                                          </p:stCondLst>
                                        </p:cTn>
                                        <p:tgtEl>
                                          <p:spTgt spid="19">
                                            <p:txEl>
                                              <p:pRg st="7" end="7"/>
                                            </p:txEl>
                                          </p:spTgt>
                                        </p:tgtEl>
                                        <p:attrNameLst>
                                          <p:attrName>style.visibility</p:attrName>
                                        </p:attrNameLst>
                                      </p:cBhvr>
                                      <p:to>
                                        <p:strVal val="visible"/>
                                      </p:to>
                                    </p:set>
                                    <p:anim calcmode="lin" valueType="num">
                                      <p:cBhvr>
                                        <p:cTn id="63" dur="1000" fill="hold"/>
                                        <p:tgtEl>
                                          <p:spTgt spid="19">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19">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19">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19">
                                            <p:txEl>
                                              <p:pRg st="7" end="7"/>
                                            </p:txEl>
                                          </p:spTgt>
                                        </p:tgtEl>
                                      </p:cBhvr>
                                    </p:animEffect>
                                  </p:childTnLst>
                                </p:cTn>
                              </p:par>
                            </p:childTnLst>
                          </p:cTn>
                        </p:par>
                        <p:par>
                          <p:cTn id="67" fill="hold">
                            <p:stCondLst>
                              <p:cond delay="1000"/>
                            </p:stCondLst>
                            <p:childTnLst>
                              <p:par>
                                <p:cTn id="68" presetID="22" presetClass="entr" presetSubtype="4" fill="hold"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5"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6"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7"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8" name="图片 10">
            <a:extLst>
              <a:ext uri="{FF2B5EF4-FFF2-40B4-BE49-F238E27FC236}">
                <a16:creationId xmlns:a16="http://schemas.microsoft.com/office/drawing/2014/main" id="{DC90B53A-83BF-4C62-BB0B-A85773834DBE}"/>
              </a:ext>
            </a:extLst>
          </p:cNvPr>
          <p:cNvPicPr>
            <a:picLocks noChangeAspect="1"/>
          </p:cNvPicPr>
          <p:nvPr/>
        </p:nvPicPr>
        <p:blipFill>
          <a:blip r:embed="rId3"/>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9" name="图片 9">
            <a:extLst>
              <a:ext uri="{FF2B5EF4-FFF2-40B4-BE49-F238E27FC236}">
                <a16:creationId xmlns:a16="http://schemas.microsoft.com/office/drawing/2014/main" id="{6CCF7EE4-141D-4BEF-AE6B-B363905FED86}"/>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grpSp>
        <p:nvGrpSpPr>
          <p:cNvPr id="14" name="组合 14">
            <a:extLst>
              <a:ext uri="{FF2B5EF4-FFF2-40B4-BE49-F238E27FC236}">
                <a16:creationId xmlns:a16="http://schemas.microsoft.com/office/drawing/2014/main" id="{0107567F-3AB4-4CC6-AA78-155B5FEF2B87}"/>
              </a:ext>
            </a:extLst>
          </p:cNvPr>
          <p:cNvGrpSpPr/>
          <p:nvPr/>
        </p:nvGrpSpPr>
        <p:grpSpPr>
          <a:xfrm>
            <a:off x="429864" y="373323"/>
            <a:ext cx="11127398" cy="5636900"/>
            <a:chOff x="3282462" y="2302723"/>
            <a:chExt cx="8065477" cy="3834021"/>
          </a:xfrm>
        </p:grpSpPr>
        <p:sp>
          <p:nvSpPr>
            <p:cNvPr id="15"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7B47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7" name="Google Shape;2190;p45">
            <a:extLst>
              <a:ext uri="{FF2B5EF4-FFF2-40B4-BE49-F238E27FC236}">
                <a16:creationId xmlns:a16="http://schemas.microsoft.com/office/drawing/2014/main" id="{B98EC837-7704-4544-9FD1-31A3AD82AED9}"/>
              </a:ext>
            </a:extLst>
          </p:cNvPr>
          <p:cNvSpPr txBox="1">
            <a:spLocks/>
          </p:cNvSpPr>
          <p:nvPr/>
        </p:nvSpPr>
        <p:spPr>
          <a:xfrm>
            <a:off x="2912585" y="706042"/>
            <a:ext cx="6873280"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Lưu</a:t>
            </a:r>
            <a:r>
              <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ý: </a:t>
            </a:r>
          </a:p>
        </p:txBody>
      </p:sp>
      <p:sp>
        <p:nvSpPr>
          <p:cNvPr id="18" name="Google Shape;2190;p45">
            <a:extLst>
              <a:ext uri="{FF2B5EF4-FFF2-40B4-BE49-F238E27FC236}">
                <a16:creationId xmlns:a16="http://schemas.microsoft.com/office/drawing/2014/main" id="{B98EC837-7704-4544-9FD1-31A3AD82AED9}"/>
              </a:ext>
            </a:extLst>
          </p:cNvPr>
          <p:cNvSpPr txBox="1">
            <a:spLocks/>
          </p:cNvSpPr>
          <p:nvPr/>
        </p:nvSpPr>
        <p:spPr>
          <a:xfrm>
            <a:off x="2912585" y="706042"/>
            <a:ext cx="6873280"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endPar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endParaRPr>
          </a:p>
        </p:txBody>
      </p:sp>
      <p:pic>
        <p:nvPicPr>
          <p:cNvPr id="20" name="图片 2">
            <a:extLst>
              <a:ext uri="{FF2B5EF4-FFF2-40B4-BE49-F238E27FC236}">
                <a16:creationId xmlns:a16="http://schemas.microsoft.com/office/drawing/2014/main" id="{4BBF8E6E-7DB6-46F4-9614-F33F87D9AC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8481" y="2271989"/>
            <a:ext cx="4650435" cy="4918730"/>
          </a:xfrm>
          <a:prstGeom prst="rect">
            <a:avLst/>
          </a:prstGeom>
        </p:spPr>
      </p:pic>
      <p:sp>
        <p:nvSpPr>
          <p:cNvPr id="2" name="TextBox 1"/>
          <p:cNvSpPr txBox="1"/>
          <p:nvPr/>
        </p:nvSpPr>
        <p:spPr>
          <a:xfrm>
            <a:off x="3449968" y="1640716"/>
            <a:ext cx="8029762" cy="1938992"/>
          </a:xfrm>
          <a:prstGeom prst="rect">
            <a:avLst/>
          </a:prstGeom>
          <a:noFill/>
        </p:spPr>
        <p:txBody>
          <a:bodyPr wrap="none" rtlCol="0">
            <a:spAutoFit/>
          </a:bodyPr>
          <a:lstStyle/>
          <a:p>
            <a:pPr marL="285750" indent="-285750">
              <a:buFontTx/>
              <a:buChar char="-"/>
            </a:pP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a:p>
            <a:pPr marL="285750" indent="-285750">
              <a:buFontTx/>
              <a:buChar char="-"/>
            </a:pPr>
            <a:r>
              <a:rPr lang="en-US" sz="4000" dirty="0" err="1">
                <a:latin typeface="Times New Roman" panose="02020603050405020304" pitchFamily="18" charset="0"/>
                <a:cs typeface="Times New Roman" panose="02020603050405020304" pitchFamily="18" charset="0"/>
              </a:rPr>
              <a:t>Phối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thêm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giọng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p>
          <a:p>
            <a:r>
              <a:rPr lang="en-US" sz="4000" dirty="0" err="1">
                <a:latin typeface="Times New Roman" panose="02020603050405020304" pitchFamily="18" charset="0"/>
                <a:cs typeface="Times New Roman" panose="02020603050405020304" pitchFamily="18" charset="0"/>
              </a:rPr>
              <a:t>điệu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56427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000"/>
                            </p:stCondLst>
                            <p:childTnLst>
                              <p:par>
                                <p:cTn id="19" presetID="6"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par>
                          <p:cTn id="22" fill="hold">
                            <p:stCondLst>
                              <p:cond delay="3000"/>
                            </p:stCondLst>
                            <p:childTnLst>
                              <p:par>
                                <p:cTn id="23" presetID="6"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par>
                          <p:cTn id="26" fill="hold">
                            <p:stCondLst>
                              <p:cond delay="5000"/>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5"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6"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7"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8" name="图片 10">
            <a:extLst>
              <a:ext uri="{FF2B5EF4-FFF2-40B4-BE49-F238E27FC236}">
                <a16:creationId xmlns:a16="http://schemas.microsoft.com/office/drawing/2014/main" id="{DC90B53A-83BF-4C62-BB0B-A85773834DBE}"/>
              </a:ext>
            </a:extLst>
          </p:cNvPr>
          <p:cNvPicPr>
            <a:picLocks noChangeAspect="1"/>
          </p:cNvPicPr>
          <p:nvPr/>
        </p:nvPicPr>
        <p:blipFill>
          <a:blip r:embed="rId3"/>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9" name="图片 9">
            <a:extLst>
              <a:ext uri="{FF2B5EF4-FFF2-40B4-BE49-F238E27FC236}">
                <a16:creationId xmlns:a16="http://schemas.microsoft.com/office/drawing/2014/main" id="{6CCF7EE4-141D-4BEF-AE6B-B363905FED86}"/>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grpSp>
        <p:nvGrpSpPr>
          <p:cNvPr id="14" name="组合 14">
            <a:extLst>
              <a:ext uri="{FF2B5EF4-FFF2-40B4-BE49-F238E27FC236}">
                <a16:creationId xmlns:a16="http://schemas.microsoft.com/office/drawing/2014/main" id="{0107567F-3AB4-4CC6-AA78-155B5FEF2B87}"/>
              </a:ext>
            </a:extLst>
          </p:cNvPr>
          <p:cNvGrpSpPr/>
          <p:nvPr/>
        </p:nvGrpSpPr>
        <p:grpSpPr>
          <a:xfrm>
            <a:off x="429864" y="373323"/>
            <a:ext cx="11127398" cy="5636900"/>
            <a:chOff x="3282462" y="2302723"/>
            <a:chExt cx="8065477" cy="3834021"/>
          </a:xfrm>
        </p:grpSpPr>
        <p:sp>
          <p:nvSpPr>
            <p:cNvPr id="15"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7B47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7" name="Google Shape;2190;p45">
            <a:extLst>
              <a:ext uri="{FF2B5EF4-FFF2-40B4-BE49-F238E27FC236}">
                <a16:creationId xmlns:a16="http://schemas.microsoft.com/office/drawing/2014/main" id="{B98EC837-7704-4544-9FD1-31A3AD82AED9}"/>
              </a:ext>
            </a:extLst>
          </p:cNvPr>
          <p:cNvSpPr txBox="1">
            <a:spLocks/>
          </p:cNvSpPr>
          <p:nvPr/>
        </p:nvSpPr>
        <p:spPr>
          <a:xfrm>
            <a:off x="2912585" y="706042"/>
            <a:ext cx="6873280"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Lưu</a:t>
            </a:r>
            <a:r>
              <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ý: </a:t>
            </a:r>
          </a:p>
        </p:txBody>
      </p:sp>
      <p:sp>
        <p:nvSpPr>
          <p:cNvPr id="18" name="Google Shape;2190;p45">
            <a:extLst>
              <a:ext uri="{FF2B5EF4-FFF2-40B4-BE49-F238E27FC236}">
                <a16:creationId xmlns:a16="http://schemas.microsoft.com/office/drawing/2014/main" id="{B98EC837-7704-4544-9FD1-31A3AD82AED9}"/>
              </a:ext>
            </a:extLst>
          </p:cNvPr>
          <p:cNvSpPr txBox="1">
            <a:spLocks/>
          </p:cNvSpPr>
          <p:nvPr/>
        </p:nvSpPr>
        <p:spPr>
          <a:xfrm>
            <a:off x="2912585" y="706042"/>
            <a:ext cx="6873280"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endPar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endParaRPr>
          </a:p>
        </p:txBody>
      </p:sp>
      <p:sp>
        <p:nvSpPr>
          <p:cNvPr id="2" name="TextBox 1"/>
          <p:cNvSpPr txBox="1"/>
          <p:nvPr/>
        </p:nvSpPr>
        <p:spPr>
          <a:xfrm>
            <a:off x="3449968" y="1640716"/>
            <a:ext cx="8029762" cy="1938992"/>
          </a:xfrm>
          <a:prstGeom prst="rect">
            <a:avLst/>
          </a:prstGeom>
          <a:noFill/>
        </p:spPr>
        <p:txBody>
          <a:bodyPr wrap="none" rtlCol="0">
            <a:spAutoFit/>
          </a:bodyPr>
          <a:lstStyle/>
          <a:p>
            <a:pPr marL="285750" indent="-285750">
              <a:buFontTx/>
              <a:buChar char="-"/>
            </a:pP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a:p>
            <a:pPr marL="285750" indent="-285750">
              <a:buFontTx/>
              <a:buChar char="-"/>
            </a:pPr>
            <a:r>
              <a:rPr lang="en-US" sz="4000" dirty="0" err="1">
                <a:latin typeface="Times New Roman" panose="02020603050405020304" pitchFamily="18" charset="0"/>
                <a:cs typeface="Times New Roman" panose="02020603050405020304" pitchFamily="18" charset="0"/>
              </a:rPr>
              <a:t>Phối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thêm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giọng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 </a:t>
            </a:r>
          </a:p>
          <a:p>
            <a:r>
              <a:rPr lang="en-US" sz="4000" dirty="0" err="1">
                <a:latin typeface="Times New Roman" panose="02020603050405020304" pitchFamily="18" charset="0"/>
                <a:cs typeface="Times New Roman" panose="02020603050405020304" pitchFamily="18" charset="0"/>
              </a:rPr>
              <a:t>điệu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p>
        </p:txBody>
      </p:sp>
      <p:pic>
        <p:nvPicPr>
          <p:cNvPr id="21" name="图片 2">
            <a:extLst>
              <a:ext uri="{FF2B5EF4-FFF2-40B4-BE49-F238E27FC236}">
                <a16:creationId xmlns:a16="http://schemas.microsoft.com/office/drawing/2014/main" id="{4B23AF1A-ACC7-4D62-8BB9-AFD248B74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46" y="499321"/>
            <a:ext cx="4291644" cy="6434439"/>
          </a:xfrm>
          <a:prstGeom prst="rect">
            <a:avLst/>
          </a:prstGeom>
        </p:spPr>
      </p:pic>
    </p:spTree>
    <p:extLst>
      <p:ext uri="{BB962C8B-B14F-4D97-AF65-F5344CB8AC3E}">
        <p14:creationId xmlns:p14="http://schemas.microsoft.com/office/powerpoint/2010/main" val="3330111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000"/>
                            </p:stCondLst>
                            <p:childTnLst>
                              <p:par>
                                <p:cTn id="19" presetID="6"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par>
                          <p:cTn id="22" fill="hold">
                            <p:stCondLst>
                              <p:cond delay="3000"/>
                            </p:stCondLst>
                            <p:childTnLst>
                              <p:par>
                                <p:cTn id="23" presetID="6"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5"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6"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7"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8" name="图片 10">
            <a:extLst>
              <a:ext uri="{FF2B5EF4-FFF2-40B4-BE49-F238E27FC236}">
                <a16:creationId xmlns:a16="http://schemas.microsoft.com/office/drawing/2014/main" id="{DC90B53A-83BF-4C62-BB0B-A85773834DBE}"/>
              </a:ext>
            </a:extLst>
          </p:cNvPr>
          <p:cNvPicPr>
            <a:picLocks noChangeAspect="1"/>
          </p:cNvPicPr>
          <p:nvPr/>
        </p:nvPicPr>
        <p:blipFill>
          <a:blip r:embed="rId3"/>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9" name="图片 9">
            <a:extLst>
              <a:ext uri="{FF2B5EF4-FFF2-40B4-BE49-F238E27FC236}">
                <a16:creationId xmlns:a16="http://schemas.microsoft.com/office/drawing/2014/main" id="{6CCF7EE4-141D-4BEF-AE6B-B363905FED86}"/>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0" name="图片 11">
            <a:extLst>
              <a:ext uri="{FF2B5EF4-FFF2-40B4-BE49-F238E27FC236}">
                <a16:creationId xmlns:a16="http://schemas.microsoft.com/office/drawing/2014/main" id="{BF12AFA9-77C7-4F89-BD9C-0CD6D3B499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415" y="3285560"/>
            <a:ext cx="3349399" cy="3572440"/>
          </a:xfrm>
          <a:prstGeom prst="rect">
            <a:avLst/>
          </a:prstGeom>
        </p:spPr>
      </p:pic>
      <p:grpSp>
        <p:nvGrpSpPr>
          <p:cNvPr id="11" name="组合 14">
            <a:extLst>
              <a:ext uri="{FF2B5EF4-FFF2-40B4-BE49-F238E27FC236}">
                <a16:creationId xmlns:a16="http://schemas.microsoft.com/office/drawing/2014/main" id="{0107567F-3AB4-4CC6-AA78-155B5FEF2B87}"/>
              </a:ext>
            </a:extLst>
          </p:cNvPr>
          <p:cNvGrpSpPr/>
          <p:nvPr/>
        </p:nvGrpSpPr>
        <p:grpSpPr>
          <a:xfrm>
            <a:off x="-12213535" y="1015515"/>
            <a:ext cx="9762397" cy="2663145"/>
            <a:chOff x="3282462" y="2302723"/>
            <a:chExt cx="8065477" cy="3834021"/>
          </a:xfrm>
        </p:grpSpPr>
        <p:sp>
          <p:nvSpPr>
            <p:cNvPr id="12"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8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a:ln w="6600">
                    <a:solidFill>
                      <a:srgbClr val="800000"/>
                    </a:solidFill>
                    <a:prstDash val="solid"/>
                  </a:ln>
                  <a:solidFill>
                    <a:schemeClr val="accent4">
                      <a:lumMod val="20000"/>
                      <a:lumOff val="80000"/>
                    </a:schemeClr>
                  </a:solidFill>
                  <a:effectLst>
                    <a:outerShdw dist="38100" dir="2700000" algn="tl" rotWithShape="0">
                      <a:schemeClr val="accent2"/>
                    </a:outerShdw>
                  </a:effectLst>
                  <a:latin typeface="UTM Cabaret" panose="02040603050506020204" pitchFamily="18" charset="0"/>
                  <a:cs typeface="Times New Roman" panose="02020603050405020304" pitchFamily="18" charset="0"/>
                </a:rPr>
                <a:t>THI KỂ CHUYỆN HAY</a:t>
              </a:r>
              <a:endParaRPr lang="zh-CN" altLang="en-US" sz="8000" dirty="0">
                <a:ln w="6600">
                  <a:solidFill>
                    <a:srgbClr val="800000"/>
                  </a:solidFill>
                  <a:prstDash val="solid"/>
                </a:ln>
                <a:solidFill>
                  <a:schemeClr val="accent4">
                    <a:lumMod val="20000"/>
                    <a:lumOff val="80000"/>
                  </a:schemeClr>
                </a:solidFill>
                <a:latin typeface="UTM Cabaret"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0072377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3.54167E-6 -3.33333E-6 L 1.49779 -0.00879 " pathEditMode="relative" rAng="0" ptsTypes="AA">
                                      <p:cBhvr>
                                        <p:cTn id="16" dur="7000" fill="hold"/>
                                        <p:tgtEl>
                                          <p:spTgt spid="10"/>
                                        </p:tgtEl>
                                        <p:attrNameLst>
                                          <p:attrName>ppt_x</p:attrName>
                                          <p:attrName>ppt_y</p:attrName>
                                        </p:attrNameLst>
                                      </p:cBhvr>
                                      <p:rCtr x="74883" y="-440"/>
                                    </p:animMotion>
                                  </p:childTnLst>
                                </p:cTn>
                              </p:par>
                              <p:par>
                                <p:cTn id="17" presetID="42" presetClass="path" presetSubtype="0" accel="50000" decel="50000" fill="hold" nodeType="withEffect">
                                  <p:stCondLst>
                                    <p:cond delay="0"/>
                                  </p:stCondLst>
                                  <p:childTnLst>
                                    <p:animMotion origin="layout" path="M 2.29167E-6 3.7037E-7 L 1.08255 0.00648 " pathEditMode="relative" rAng="0" ptsTypes="AA">
                                      <p:cBhvr>
                                        <p:cTn id="18" dur="6900" fill="hold"/>
                                        <p:tgtEl>
                                          <p:spTgt spid="11"/>
                                        </p:tgtEl>
                                        <p:attrNameLst>
                                          <p:attrName>ppt_x</p:attrName>
                                          <p:attrName>ppt_y</p:attrName>
                                        </p:attrNameLst>
                                      </p:cBhvr>
                                      <p:rCtr x="54128"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5"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6"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7"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8" name="图片 10">
            <a:extLst>
              <a:ext uri="{FF2B5EF4-FFF2-40B4-BE49-F238E27FC236}">
                <a16:creationId xmlns:a16="http://schemas.microsoft.com/office/drawing/2014/main" id="{DC90B53A-83BF-4C62-BB0B-A85773834DBE}"/>
              </a:ext>
            </a:extLst>
          </p:cNvPr>
          <p:cNvPicPr>
            <a:picLocks noChangeAspect="1"/>
          </p:cNvPicPr>
          <p:nvPr/>
        </p:nvPicPr>
        <p:blipFill>
          <a:blip r:embed="rId3"/>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9" name="图片 9">
            <a:extLst>
              <a:ext uri="{FF2B5EF4-FFF2-40B4-BE49-F238E27FC236}">
                <a16:creationId xmlns:a16="http://schemas.microsoft.com/office/drawing/2014/main" id="{6CCF7EE4-141D-4BEF-AE6B-B363905FED86}"/>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grpSp>
        <p:nvGrpSpPr>
          <p:cNvPr id="14" name="组合 14">
            <a:extLst>
              <a:ext uri="{FF2B5EF4-FFF2-40B4-BE49-F238E27FC236}">
                <a16:creationId xmlns:a16="http://schemas.microsoft.com/office/drawing/2014/main" id="{0107567F-3AB4-4CC6-AA78-155B5FEF2B87}"/>
              </a:ext>
            </a:extLst>
          </p:cNvPr>
          <p:cNvGrpSpPr/>
          <p:nvPr/>
        </p:nvGrpSpPr>
        <p:grpSpPr>
          <a:xfrm>
            <a:off x="429864" y="373323"/>
            <a:ext cx="11127398" cy="5636900"/>
            <a:chOff x="3282462" y="2302723"/>
            <a:chExt cx="8065477" cy="3834021"/>
          </a:xfrm>
        </p:grpSpPr>
        <p:sp>
          <p:nvSpPr>
            <p:cNvPr id="15"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7B47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7" name="Google Shape;2190;p45">
            <a:extLst>
              <a:ext uri="{FF2B5EF4-FFF2-40B4-BE49-F238E27FC236}">
                <a16:creationId xmlns:a16="http://schemas.microsoft.com/office/drawing/2014/main" id="{B98EC837-7704-4544-9FD1-31A3AD82AED9}"/>
              </a:ext>
            </a:extLst>
          </p:cNvPr>
          <p:cNvSpPr txBox="1">
            <a:spLocks/>
          </p:cNvSpPr>
          <p:nvPr/>
        </p:nvSpPr>
        <p:spPr>
          <a:xfrm>
            <a:off x="3610726" y="706042"/>
            <a:ext cx="6873280"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Tiêu</a:t>
            </a:r>
            <a:r>
              <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chí</a:t>
            </a:r>
            <a:r>
              <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đánh</a:t>
            </a:r>
            <a:r>
              <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giá</a:t>
            </a:r>
            <a:endPar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endParaRPr>
          </a:p>
        </p:txBody>
      </p:sp>
      <p:sp>
        <p:nvSpPr>
          <p:cNvPr id="18" name="Google Shape;2190;p45">
            <a:extLst>
              <a:ext uri="{FF2B5EF4-FFF2-40B4-BE49-F238E27FC236}">
                <a16:creationId xmlns:a16="http://schemas.microsoft.com/office/drawing/2014/main" id="{B98EC837-7704-4544-9FD1-31A3AD82AED9}"/>
              </a:ext>
            </a:extLst>
          </p:cNvPr>
          <p:cNvSpPr txBox="1">
            <a:spLocks/>
          </p:cNvSpPr>
          <p:nvPr/>
        </p:nvSpPr>
        <p:spPr>
          <a:xfrm>
            <a:off x="2912585" y="706042"/>
            <a:ext cx="6873280"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endPar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endParaRPr>
          </a:p>
        </p:txBody>
      </p:sp>
      <p:sp>
        <p:nvSpPr>
          <p:cNvPr id="2" name="TextBox 1"/>
          <p:cNvSpPr txBox="1"/>
          <p:nvPr/>
        </p:nvSpPr>
        <p:spPr>
          <a:xfrm>
            <a:off x="2880698" y="1465250"/>
            <a:ext cx="8540736" cy="4401205"/>
          </a:xfrm>
          <a:prstGeom prst="rect">
            <a:avLst/>
          </a:prstGeom>
          <a:noFill/>
        </p:spPr>
        <p:txBody>
          <a:bodyPr wrap="none" rtlCol="0">
            <a:spAutoFit/>
          </a:bodyPr>
          <a:lstStyle/>
          <a:p>
            <a:pPr marL="285750" indent="-285750">
              <a:buFontTx/>
              <a:buChar char="-"/>
            </a:pP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a:t>
            </a:r>
          </a:p>
          <a:p>
            <a:pPr marL="285750" indent="-285750">
              <a:buFontTx/>
              <a:buChar char="-"/>
            </a:pP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chỉ</a:t>
            </a:r>
            <a:r>
              <a:rPr lang="en-US" sz="4000" dirty="0">
                <a:latin typeface="Times New Roman" panose="02020603050405020304" pitchFamily="18" charset="0"/>
                <a:cs typeface="Times New Roman" panose="02020603050405020304" pitchFamily="18" charset="0"/>
              </a:rPr>
              <a:t>,</a:t>
            </a:r>
          </a:p>
          <a:p>
            <a:r>
              <a:rPr lang="en-US" sz="4000" dirty="0" err="1">
                <a:latin typeface="Times New Roman" panose="02020603050405020304" pitchFamily="18" charset="0"/>
                <a:cs typeface="Times New Roman" panose="02020603050405020304" pitchFamily="18" charset="0"/>
              </a:rPr>
              <a:t>điệu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endParaRPr lang="en-US" sz="4000" dirty="0">
              <a:latin typeface="Times New Roman" panose="02020603050405020304" pitchFamily="18" charset="0"/>
              <a:cs typeface="Times New Roman" panose="02020603050405020304" pitchFamily="18" charset="0"/>
            </a:endParaRPr>
          </a:p>
          <a:p>
            <a:r>
              <a:rPr lang="en-US" sz="4000" dirty="0" err="1">
                <a:latin typeface="Times New Roman" panose="02020603050405020304" pitchFamily="18" charset="0"/>
                <a:cs typeface="Times New Roman" panose="02020603050405020304" pitchFamily="18" charset="0"/>
              </a:rPr>
              <a:t>đặt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a:t>
            </a:r>
          </a:p>
          <a:p>
            <a:pPr marL="285750" indent="-285750">
              <a:buFontTx/>
              <a:buChar char="-"/>
            </a:pPr>
            <a:endParaRPr lang="en-US" sz="4000" dirty="0">
              <a:latin typeface="Times New Roman" panose="02020603050405020304" pitchFamily="18" charset="0"/>
              <a:cs typeface="Times New Roman" panose="02020603050405020304" pitchFamily="18" charset="0"/>
            </a:endParaRPr>
          </a:p>
        </p:txBody>
      </p:sp>
      <p:pic>
        <p:nvPicPr>
          <p:cNvPr id="21" name="图片 9">
            <a:extLst>
              <a:ext uri="{FF2B5EF4-FFF2-40B4-BE49-F238E27FC236}">
                <a16:creationId xmlns:a16="http://schemas.microsoft.com/office/drawing/2014/main" id="{C0BE56BA-107B-4561-9B38-50B2E73C0B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41156" y="2742665"/>
            <a:ext cx="3427056" cy="4198053"/>
          </a:xfrm>
          <a:prstGeom prst="rect">
            <a:avLst/>
          </a:prstGeom>
        </p:spPr>
      </p:pic>
    </p:spTree>
    <p:extLst>
      <p:ext uri="{BB962C8B-B14F-4D97-AF65-F5344CB8AC3E}">
        <p14:creationId xmlns:p14="http://schemas.microsoft.com/office/powerpoint/2010/main" val="940723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1500"/>
                            </p:stCondLst>
                            <p:childTnLst>
                              <p:par>
                                <p:cTn id="23" presetID="6"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par>
                          <p:cTn id="26" fill="hold">
                            <p:stCondLst>
                              <p:cond delay="3500"/>
                            </p:stCondLst>
                            <p:childTnLst>
                              <p:par>
                                <p:cTn id="27" presetID="6"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5"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6"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7"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8" name="图片 10">
            <a:extLst>
              <a:ext uri="{FF2B5EF4-FFF2-40B4-BE49-F238E27FC236}">
                <a16:creationId xmlns:a16="http://schemas.microsoft.com/office/drawing/2014/main" id="{DC90B53A-83BF-4C62-BB0B-A85773834DBE}"/>
              </a:ext>
            </a:extLst>
          </p:cNvPr>
          <p:cNvPicPr>
            <a:picLocks noChangeAspect="1"/>
          </p:cNvPicPr>
          <p:nvPr/>
        </p:nvPicPr>
        <p:blipFill>
          <a:blip r:embed="rId3"/>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9" name="图片 9">
            <a:extLst>
              <a:ext uri="{FF2B5EF4-FFF2-40B4-BE49-F238E27FC236}">
                <a16:creationId xmlns:a16="http://schemas.microsoft.com/office/drawing/2014/main" id="{6CCF7EE4-141D-4BEF-AE6B-B363905FED86}"/>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grpSp>
        <p:nvGrpSpPr>
          <p:cNvPr id="14" name="组合 14">
            <a:extLst>
              <a:ext uri="{FF2B5EF4-FFF2-40B4-BE49-F238E27FC236}">
                <a16:creationId xmlns:a16="http://schemas.microsoft.com/office/drawing/2014/main" id="{0107567F-3AB4-4CC6-AA78-155B5FEF2B87}"/>
              </a:ext>
            </a:extLst>
          </p:cNvPr>
          <p:cNvGrpSpPr/>
          <p:nvPr/>
        </p:nvGrpSpPr>
        <p:grpSpPr>
          <a:xfrm>
            <a:off x="429864" y="373323"/>
            <a:ext cx="11127398" cy="5636900"/>
            <a:chOff x="3282462" y="2302723"/>
            <a:chExt cx="8065477" cy="3834021"/>
          </a:xfrm>
        </p:grpSpPr>
        <p:sp>
          <p:nvSpPr>
            <p:cNvPr id="15"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7B47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7" name="Google Shape;2190;p45">
            <a:extLst>
              <a:ext uri="{FF2B5EF4-FFF2-40B4-BE49-F238E27FC236}">
                <a16:creationId xmlns:a16="http://schemas.microsoft.com/office/drawing/2014/main" id="{B98EC837-7704-4544-9FD1-31A3AD82AED9}"/>
              </a:ext>
            </a:extLst>
          </p:cNvPr>
          <p:cNvSpPr txBox="1">
            <a:spLocks/>
          </p:cNvSpPr>
          <p:nvPr/>
        </p:nvSpPr>
        <p:spPr>
          <a:xfrm>
            <a:off x="3451181" y="1419114"/>
            <a:ext cx="6873280" cy="968754"/>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Dặn</a:t>
            </a:r>
            <a:r>
              <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en-US" sz="6000" b="1" dirty="0" err="1">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dò</a:t>
            </a:r>
            <a:endPar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endParaRPr>
          </a:p>
        </p:txBody>
      </p:sp>
      <p:sp>
        <p:nvSpPr>
          <p:cNvPr id="18" name="Google Shape;2190;p45">
            <a:extLst>
              <a:ext uri="{FF2B5EF4-FFF2-40B4-BE49-F238E27FC236}">
                <a16:creationId xmlns:a16="http://schemas.microsoft.com/office/drawing/2014/main" id="{B98EC837-7704-4544-9FD1-31A3AD82AED9}"/>
              </a:ext>
            </a:extLst>
          </p:cNvPr>
          <p:cNvSpPr txBox="1">
            <a:spLocks/>
          </p:cNvSpPr>
          <p:nvPr/>
        </p:nvSpPr>
        <p:spPr>
          <a:xfrm>
            <a:off x="2912585" y="706042"/>
            <a:ext cx="6873280"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endParaRPr lang="en-US" sz="6000" b="1" dirty="0">
              <a:solidFill>
                <a:srgbClr val="FF0000"/>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endParaRPr>
          </a:p>
        </p:txBody>
      </p:sp>
      <p:sp>
        <p:nvSpPr>
          <p:cNvPr id="2" name="TextBox 1"/>
          <p:cNvSpPr txBox="1"/>
          <p:nvPr/>
        </p:nvSpPr>
        <p:spPr>
          <a:xfrm>
            <a:off x="3285900" y="2302232"/>
            <a:ext cx="7039106" cy="2862322"/>
          </a:xfrm>
          <a:prstGeom prst="rect">
            <a:avLst/>
          </a:prstGeom>
          <a:noFill/>
        </p:spPr>
        <p:txBody>
          <a:bodyPr wrap="none" rtlCol="0">
            <a:spAutoFit/>
          </a:bodyPr>
          <a:lstStyle/>
          <a:p>
            <a:pPr marL="457200" indent="-457200">
              <a:lnSpc>
                <a:spcPct val="150000"/>
              </a:lnSpc>
              <a:spcBef>
                <a:spcPct val="50000"/>
              </a:spcBef>
              <a:buFont typeface="Wingdings" pitchFamily="2" charset="2"/>
              <a:buChar char="v"/>
            </a:pPr>
            <a:r>
              <a:rPr lang="en-US" sz="4000" b="1" dirty="0" err="1">
                <a:latin typeface="Times New Roman" pitchFamily="18" charset="0"/>
                <a:cs typeface="Times New Roman" pitchFamily="18" charset="0"/>
              </a:rPr>
              <a:t>Tập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nghe</a:t>
            </a:r>
            <a:r>
              <a:rPr lang="en-US" sz="4000" b="1" dirty="0">
                <a:latin typeface="Times New Roman" pitchFamily="18" charset="0"/>
                <a:cs typeface="Times New Roman" pitchFamily="18" charset="0"/>
              </a:rPr>
              <a:t>. </a:t>
            </a:r>
          </a:p>
          <a:p>
            <a:pPr marL="457200" indent="-457200">
              <a:lnSpc>
                <a:spcPct val="150000"/>
              </a:lnSpc>
              <a:spcBef>
                <a:spcPct val="50000"/>
              </a:spcBef>
              <a:buFont typeface="Wingdings" pitchFamily="2" charset="2"/>
              <a:buChar char="v"/>
            </a:pPr>
            <a:r>
              <a:rPr lang="en-US" sz="4000" b="1" dirty="0" err="1">
                <a:latin typeface="Times New Roman" pitchFamily="18" charset="0"/>
                <a:cs typeface="Times New Roman" pitchFamily="18" charset="0"/>
              </a:rPr>
              <a:t>Chuẩn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bị</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Ôn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tập</a:t>
            </a:r>
            <a:r>
              <a:rPr lang="en-US" sz="4000" b="1" dirty="0">
                <a:latin typeface="Times New Roman" pitchFamily="18" charset="0"/>
                <a:cs typeface="Times New Roman" pitchFamily="18" charset="0"/>
              </a:rPr>
              <a:t>.</a:t>
            </a:r>
          </a:p>
          <a:p>
            <a:endParaRPr lang="en-US" sz="4000" dirty="0">
              <a:latin typeface="Times New Roman" panose="02020603050405020304" pitchFamily="18" charset="0"/>
              <a:cs typeface="Times New Roman" panose="02020603050405020304" pitchFamily="18" charset="0"/>
            </a:endParaRPr>
          </a:p>
        </p:txBody>
      </p:sp>
      <p:pic>
        <p:nvPicPr>
          <p:cNvPr id="21" name="图片 9">
            <a:extLst>
              <a:ext uri="{FF2B5EF4-FFF2-40B4-BE49-F238E27FC236}">
                <a16:creationId xmlns:a16="http://schemas.microsoft.com/office/drawing/2014/main" id="{C0BE56BA-107B-4561-9B38-50B2E73C0B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41156" y="2742665"/>
            <a:ext cx="3427056" cy="4198053"/>
          </a:xfrm>
          <a:prstGeom prst="rect">
            <a:avLst/>
          </a:prstGeom>
        </p:spPr>
      </p:pic>
    </p:spTree>
    <p:extLst>
      <p:ext uri="{BB962C8B-B14F-4D97-AF65-F5344CB8AC3E}">
        <p14:creationId xmlns:p14="http://schemas.microsoft.com/office/powerpoint/2010/main" val="9160919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1500"/>
                            </p:stCondLst>
                            <p:childTnLst>
                              <p:par>
                                <p:cTn id="23" presetID="6"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par>
                          <p:cTn id="26" fill="hold">
                            <p:stCondLst>
                              <p:cond delay="3500"/>
                            </p:stCondLst>
                            <p:childTnLst>
                              <p:par>
                                <p:cTn id="27" presetID="6"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5"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6"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7"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8" name="图片 10">
            <a:extLst>
              <a:ext uri="{FF2B5EF4-FFF2-40B4-BE49-F238E27FC236}">
                <a16:creationId xmlns:a16="http://schemas.microsoft.com/office/drawing/2014/main" id="{DC90B53A-83BF-4C62-BB0B-A85773834DBE}"/>
              </a:ext>
            </a:extLst>
          </p:cNvPr>
          <p:cNvPicPr>
            <a:picLocks noChangeAspect="1"/>
          </p:cNvPicPr>
          <p:nvPr/>
        </p:nvPicPr>
        <p:blipFill>
          <a:blip r:embed="rId3"/>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9" name="图片 9">
            <a:extLst>
              <a:ext uri="{FF2B5EF4-FFF2-40B4-BE49-F238E27FC236}">
                <a16:creationId xmlns:a16="http://schemas.microsoft.com/office/drawing/2014/main" id="{6CCF7EE4-141D-4BEF-AE6B-B363905FED86}"/>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0" name="图片 11">
            <a:extLst>
              <a:ext uri="{FF2B5EF4-FFF2-40B4-BE49-F238E27FC236}">
                <a16:creationId xmlns:a16="http://schemas.microsoft.com/office/drawing/2014/main" id="{BF12AFA9-77C7-4F89-BD9C-0CD6D3B499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415" y="3285560"/>
            <a:ext cx="3349399" cy="3572440"/>
          </a:xfrm>
          <a:prstGeom prst="rect">
            <a:avLst/>
          </a:prstGeom>
        </p:spPr>
      </p:pic>
      <p:grpSp>
        <p:nvGrpSpPr>
          <p:cNvPr id="11" name="组合 14">
            <a:extLst>
              <a:ext uri="{FF2B5EF4-FFF2-40B4-BE49-F238E27FC236}">
                <a16:creationId xmlns:a16="http://schemas.microsoft.com/office/drawing/2014/main" id="{0107567F-3AB4-4CC6-AA78-155B5FEF2B87}"/>
              </a:ext>
            </a:extLst>
          </p:cNvPr>
          <p:cNvGrpSpPr/>
          <p:nvPr/>
        </p:nvGrpSpPr>
        <p:grpSpPr>
          <a:xfrm>
            <a:off x="-12213535" y="1015515"/>
            <a:ext cx="9762397" cy="2663145"/>
            <a:chOff x="3282462" y="2302723"/>
            <a:chExt cx="8065477" cy="3834021"/>
          </a:xfrm>
        </p:grpSpPr>
        <p:sp>
          <p:nvSpPr>
            <p:cNvPr id="12"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8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500" b="1" dirty="0">
                  <a:ln w="6600">
                    <a:solidFill>
                      <a:srgbClr val="800000"/>
                    </a:solidFill>
                    <a:prstDash val="solid"/>
                  </a:ln>
                  <a:solidFill>
                    <a:schemeClr val="accent4">
                      <a:lumMod val="20000"/>
                      <a:lumOff val="80000"/>
                    </a:schemeClr>
                  </a:solidFill>
                  <a:effectLst>
                    <a:outerShdw dist="38100" dir="2700000" algn="tl" rotWithShape="0">
                      <a:schemeClr val="accent2"/>
                    </a:outerShdw>
                  </a:effectLst>
                  <a:latin typeface="UTM Cabaret" panose="02040603050506020204" pitchFamily="18" charset="0"/>
                  <a:cs typeface="Times New Roman" panose="02020603050405020304" pitchFamily="18" charset="0"/>
                </a:rPr>
                <a:t>CHÚC CÁC EM HỌC TẬP THẬT TỐT!</a:t>
              </a:r>
              <a:endParaRPr lang="zh-CN" altLang="en-US" sz="6500" dirty="0">
                <a:ln w="6600">
                  <a:solidFill>
                    <a:srgbClr val="800000"/>
                  </a:solidFill>
                  <a:prstDash val="solid"/>
                </a:ln>
                <a:solidFill>
                  <a:schemeClr val="accent4">
                    <a:lumMod val="20000"/>
                    <a:lumOff val="80000"/>
                  </a:schemeClr>
                </a:solidFill>
                <a:latin typeface="UTM Cabaret"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3176530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3.54167E-6 -3.33333E-6 L 1.49779 -0.00879 " pathEditMode="relative" rAng="0" ptsTypes="AA">
                                      <p:cBhvr>
                                        <p:cTn id="16" dur="7000" fill="hold"/>
                                        <p:tgtEl>
                                          <p:spTgt spid="10"/>
                                        </p:tgtEl>
                                        <p:attrNameLst>
                                          <p:attrName>ppt_x</p:attrName>
                                          <p:attrName>ppt_y</p:attrName>
                                        </p:attrNameLst>
                                      </p:cBhvr>
                                      <p:rCtr x="74883" y="-440"/>
                                    </p:animMotion>
                                  </p:childTnLst>
                                </p:cTn>
                              </p:par>
                              <p:par>
                                <p:cTn id="17" presetID="42" presetClass="path" presetSubtype="0" accel="50000" decel="50000" fill="hold" nodeType="withEffect">
                                  <p:stCondLst>
                                    <p:cond delay="0"/>
                                  </p:stCondLst>
                                  <p:childTnLst>
                                    <p:animMotion origin="layout" path="M 2.29167E-6 3.7037E-7 L 1.08255 0.00648 " pathEditMode="relative" rAng="0" ptsTypes="AA">
                                      <p:cBhvr>
                                        <p:cTn id="18" dur="6900" fill="hold"/>
                                        <p:tgtEl>
                                          <p:spTgt spid="11"/>
                                        </p:tgtEl>
                                        <p:attrNameLst>
                                          <p:attrName>ppt_x</p:attrName>
                                          <p:attrName>ppt_y</p:attrName>
                                        </p:attrNameLst>
                                      </p:cBhvr>
                                      <p:rCtr x="54128"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25665" y="1336004"/>
            <a:ext cx="9471123" cy="4819765"/>
          </a:xfrm>
          <a:prstGeom prst="rect">
            <a:avLst/>
          </a:prstGeom>
          <a:noFill/>
        </p:spPr>
        <p:txBody>
          <a:bodyPr wrap="square" lIns="91422" tIns="45711" rIns="91422" bIns="45711"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3200" dirty="0" err="1">
                <a:solidFill>
                  <a:srgbClr val="5C8D89"/>
                </a:solidFill>
                <a:latin typeface="UTM Aquarelle" pitchFamily="18" charset="0"/>
                <a:ea typeface="inpin heiti" charset="-122"/>
                <a:cs typeface="Times New Roman" panose="02020603050405020304" pitchFamily="18" charset="0"/>
              </a:rPr>
              <a:t>Chân</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thành</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cảm</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Quý</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Thầy</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Cô</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đã</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yêu</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thích</a:t>
            </a:r>
            <a:r>
              <a:rPr lang="en-US" altLang="zh-CN" sz="3200" dirty="0">
                <a:solidFill>
                  <a:srgbClr val="5C8D89"/>
                </a:solidFill>
                <a:latin typeface="UTM Aquarelle" pitchFamily="18" charset="0"/>
                <a:ea typeface="inpin heiti" charset="-122"/>
                <a:cs typeface="Times New Roman" panose="02020603050405020304" pitchFamily="18" charset="0"/>
              </a:rPr>
              <a:t>, tin </a:t>
            </a:r>
            <a:r>
              <a:rPr lang="en-US" altLang="zh-CN" sz="3200" dirty="0" err="1">
                <a:solidFill>
                  <a:srgbClr val="5C8D89"/>
                </a:solidFill>
                <a:latin typeface="UTM Aquarelle" pitchFamily="18" charset="0"/>
                <a:ea typeface="inpin heiti" charset="-122"/>
                <a:cs typeface="Times New Roman" panose="02020603050405020304" pitchFamily="18" charset="0"/>
              </a:rPr>
              <a:t>tưởng</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và</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ủng</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hộ</a:t>
            </a:r>
            <a:r>
              <a:rPr lang="en-US" altLang="zh-CN" sz="3200"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sz="3200" dirty="0" err="1">
                <a:solidFill>
                  <a:srgbClr val="5C8D89"/>
                </a:solidFill>
                <a:latin typeface="UTM Aquarelle" pitchFamily="18" charset="0"/>
                <a:ea typeface="inpin heiti" charset="-122"/>
                <a:cs typeface="Times New Roman" panose="02020603050405020304" pitchFamily="18" charset="0"/>
              </a:rPr>
              <a:t>Mong</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rằng</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tài</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liệu</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này</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sẽ</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giúp</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Quý</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Thầy</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Cô</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gặt</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hái</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được</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nhiều</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thành</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công</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trong</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sự</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nghiệp</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trồng</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người</a:t>
            </a:r>
            <a:r>
              <a:rPr lang="en-US" altLang="zh-CN" sz="3200"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sz="3200" dirty="0" err="1">
                <a:solidFill>
                  <a:srgbClr val="5C8D89"/>
                </a:solidFill>
                <a:latin typeface="UTM Aquarelle" pitchFamily="18" charset="0"/>
                <a:ea typeface="inpin heiti" charset="-122"/>
                <a:cs typeface="Times New Roman" panose="02020603050405020304" pitchFamily="18" charset="0"/>
              </a:rPr>
              <a:t>Để</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biết</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thêm</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nhiều</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tài</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nguyên</a:t>
            </a:r>
            <a:r>
              <a:rPr lang="en-US" altLang="zh-CN" sz="3200" dirty="0">
                <a:solidFill>
                  <a:srgbClr val="5C8D89"/>
                </a:solidFill>
                <a:latin typeface="UTM Aquarelle" pitchFamily="18" charset="0"/>
                <a:ea typeface="inpin heiti" charset="-122"/>
                <a:cs typeface="Times New Roman" panose="02020603050405020304" pitchFamily="18" charset="0"/>
              </a:rPr>
              <a:t> hay </a:t>
            </a:r>
            <a:r>
              <a:rPr lang="en-US" altLang="zh-CN" sz="3200" dirty="0" err="1">
                <a:solidFill>
                  <a:srgbClr val="5C8D89"/>
                </a:solidFill>
                <a:latin typeface="UTM Aquarelle" pitchFamily="18" charset="0"/>
                <a:ea typeface="inpin heiti" charset="-122"/>
                <a:cs typeface="Times New Roman" panose="02020603050405020304" pitchFamily="18" charset="0"/>
              </a:rPr>
              <a:t>các</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bạn</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hãy</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truy</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cập</a:t>
            </a:r>
            <a:r>
              <a:rPr lang="en-US" altLang="zh-CN" sz="3200" dirty="0">
                <a:solidFill>
                  <a:srgbClr val="5C8D89"/>
                </a:solidFill>
                <a:latin typeface="UTM Aquarelle" pitchFamily="18" charset="0"/>
                <a:ea typeface="inpin heiti" charset="-122"/>
                <a:cs typeface="Times New Roman" panose="02020603050405020304" pitchFamily="18" charset="0"/>
              </a:rPr>
              <a:t> group fb: </a:t>
            </a:r>
            <a:r>
              <a:rPr lang="en-US" altLang="zh-CN" sz="3200" dirty="0" err="1">
                <a:solidFill>
                  <a:srgbClr val="5C8D89"/>
                </a:solidFill>
                <a:latin typeface="UTM Aquarelle" pitchFamily="18" charset="0"/>
                <a:ea typeface="inpin heiti" charset="-122"/>
                <a:cs typeface="Times New Roman" panose="02020603050405020304" pitchFamily="18" charset="0"/>
              </a:rPr>
              <a:t>Giáo</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viên</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Tiểu</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học</a:t>
            </a:r>
            <a:r>
              <a:rPr lang="en-US" altLang="zh-CN" sz="3200" dirty="0">
                <a:solidFill>
                  <a:srgbClr val="5C8D89"/>
                </a:solidFill>
                <a:latin typeface="UTM Aquarelle" pitchFamily="18" charset="0"/>
                <a:ea typeface="inpin heiti" charset="-122"/>
                <a:cs typeface="Times New Roman" panose="02020603050405020304" pitchFamily="18" charset="0"/>
              </a:rPr>
              <a:t> </a:t>
            </a:r>
            <a:r>
              <a:rPr lang="en-US" altLang="zh-CN" sz="3200" dirty="0" err="1">
                <a:solidFill>
                  <a:srgbClr val="5C8D89"/>
                </a:solidFill>
                <a:latin typeface="UTM Aquarelle" pitchFamily="18" charset="0"/>
                <a:ea typeface="inpin heiti" charset="-122"/>
                <a:cs typeface="Times New Roman" panose="02020603050405020304" pitchFamily="18" charset="0"/>
              </a:rPr>
              <a:t>lớp</a:t>
            </a:r>
            <a:r>
              <a:rPr lang="en-US" altLang="zh-CN" sz="3200" dirty="0">
                <a:solidFill>
                  <a:srgbClr val="5C8D89"/>
                </a:solidFill>
                <a:latin typeface="UTM Aquarelle" pitchFamily="18" charset="0"/>
                <a:ea typeface="inpin heiti" charset="-122"/>
                <a:cs typeface="Times New Roman" panose="02020603050405020304" pitchFamily="18" charset="0"/>
              </a:rPr>
              <a:t> 5-EduFive qua </a:t>
            </a:r>
            <a:r>
              <a:rPr lang="en-US" altLang="zh-CN" sz="3200" dirty="0" err="1">
                <a:solidFill>
                  <a:srgbClr val="5C8D89"/>
                </a:solidFill>
                <a:latin typeface="UTM Aquarelle" pitchFamily="18" charset="0"/>
                <a:ea typeface="inpin heiti" charset="-122"/>
                <a:cs typeface="Times New Roman" panose="02020603050405020304" pitchFamily="18" charset="0"/>
              </a:rPr>
              <a:t>đường</a:t>
            </a:r>
            <a:r>
              <a:rPr lang="en-US" altLang="zh-CN" sz="3200" dirty="0">
                <a:solidFill>
                  <a:srgbClr val="5C8D89"/>
                </a:solidFill>
                <a:latin typeface="UTM Aquarelle" pitchFamily="18" charset="0"/>
                <a:ea typeface="inpin heiti" charset="-122"/>
                <a:cs typeface="Times New Roman" panose="02020603050405020304" pitchFamily="18" charset="0"/>
              </a:rPr>
              <a:t> link: </a:t>
            </a:r>
          </a:p>
          <a:p>
            <a:pPr algn="ctr">
              <a:lnSpc>
                <a:spcPct val="120000"/>
              </a:lnSpc>
            </a:pPr>
            <a:r>
              <a:rPr lang="en-US" altLang="zh-CN" sz="3200" dirty="0">
                <a:solidFill>
                  <a:srgbClr val="C00000"/>
                </a:solidFill>
                <a:latin typeface="UTM Aquarelle" pitchFamily="18" charset="0"/>
                <a:ea typeface="inpin heiti" charset="-122"/>
                <a:cs typeface="Times New Roman" panose="02020603050405020304" pitchFamily="18" charset="0"/>
                <a:hlinkClick r:id="rId3"/>
              </a:rPr>
              <a:t>https://www.facebook.com/groups/439653980716707</a:t>
            </a:r>
            <a:endParaRPr lang="en-US" altLang="zh-CN" sz="3200" dirty="0">
              <a:solidFill>
                <a:srgbClr val="C00000"/>
              </a:solidFill>
              <a:latin typeface="UTM Aquarelle" pitchFamily="18" charset="0"/>
              <a:ea typeface="inpin heiti" charset="-122"/>
              <a:cs typeface="Times New Roman" panose="02020603050405020304" pitchFamily="18" charset="0"/>
            </a:endParaRPr>
          </a:p>
          <a:p>
            <a:pPr algn="ctr">
              <a:lnSpc>
                <a:spcPct val="120000"/>
              </a:lnSpc>
            </a:pPr>
            <a:r>
              <a:rPr lang="en-US" altLang="zh-CN" sz="3200" b="1" dirty="0" err="1">
                <a:solidFill>
                  <a:srgbClr val="F20051"/>
                </a:solidFill>
                <a:latin typeface="UTM Dai Co Viet" pitchFamily="18" charset="0"/>
                <a:ea typeface="inpin heiti" charset="-122"/>
                <a:cs typeface="Times New Roman" panose="02020603050405020304" pitchFamily="18" charset="0"/>
              </a:rPr>
              <a:t>EduFive</a:t>
            </a:r>
            <a:endParaRPr lang="zh-CN" altLang="en-US" sz="3200" b="1" dirty="0">
              <a:solidFill>
                <a:srgbClr val="F20051"/>
              </a:solidFill>
              <a:latin typeface="UTM Dai Co Viet" pitchFamily="18" charset="0"/>
              <a:ea typeface="inpin heiti" charset="-122"/>
              <a:cs typeface="Times New Roman" panose="02020603050405020304" pitchFamily="18" charset="0"/>
            </a:endParaRPr>
          </a:p>
        </p:txBody>
      </p:sp>
      <p:sp>
        <p:nvSpPr>
          <p:cNvPr id="3" name="TextBox 2"/>
          <p:cNvSpPr txBox="1"/>
          <p:nvPr/>
        </p:nvSpPr>
        <p:spPr>
          <a:xfrm>
            <a:off x="945397" y="472174"/>
            <a:ext cx="3502883" cy="1015663"/>
          </a:xfrm>
          <a:prstGeom prst="rect">
            <a:avLst/>
          </a:prstGeom>
          <a:noFill/>
        </p:spPr>
        <p:txBody>
          <a:bodyPr wrap="none" lIns="91438" tIns="45719" rIns="91438" bIns="45719" rtlCol="0">
            <a:spAutoFit/>
          </a:bodyPr>
          <a:lstStyle/>
          <a:p>
            <a:r>
              <a:rPr lang="en-US" sz="6000" dirty="0" err="1">
                <a:solidFill>
                  <a:srgbClr val="F20051"/>
                </a:solidFill>
                <a:latin typeface="UTM Mother" pitchFamily="18" charset="0"/>
              </a:rPr>
              <a:t>Cảm</a:t>
            </a:r>
            <a:r>
              <a:rPr lang="en-US" sz="6000" dirty="0">
                <a:solidFill>
                  <a:srgbClr val="F20051"/>
                </a:solidFill>
                <a:latin typeface="UTM Mother" pitchFamily="18" charset="0"/>
              </a:rPr>
              <a:t> </a:t>
            </a:r>
            <a:r>
              <a:rPr lang="en-US" sz="6000" dirty="0" err="1">
                <a:solidFill>
                  <a:srgbClr val="F20051"/>
                </a:solidFill>
                <a:latin typeface="UTM Mother" pitchFamily="18" charset="0"/>
              </a:rPr>
              <a:t>ơn</a:t>
            </a:r>
            <a:r>
              <a:rPr lang="en-US" sz="6000" dirty="0">
                <a:solidFill>
                  <a:srgbClr val="F20051"/>
                </a:solidFill>
                <a:latin typeface="UTM Mother" pitchFamily="18" charset="0"/>
              </a:rPr>
              <a:t>!</a:t>
            </a:r>
          </a:p>
        </p:txBody>
      </p:sp>
    </p:spTree>
    <p:extLst>
      <p:ext uri="{BB962C8B-B14F-4D97-AF65-F5344CB8AC3E}">
        <p14:creationId xmlns:p14="http://schemas.microsoft.com/office/powerpoint/2010/main" val="9598388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184"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185"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186"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187" name="图片 10">
            <a:extLst>
              <a:ext uri="{FF2B5EF4-FFF2-40B4-BE49-F238E27FC236}">
                <a16:creationId xmlns:a16="http://schemas.microsoft.com/office/drawing/2014/main" id="{DC90B53A-83BF-4C62-BB0B-A85773834DBE}"/>
              </a:ext>
            </a:extLst>
          </p:cNvPr>
          <p:cNvPicPr>
            <a:picLocks noChangeAspect="1"/>
          </p:cNvPicPr>
          <p:nvPr/>
        </p:nvPicPr>
        <p:blipFill>
          <a:blip r:embed="rId4"/>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188" name="图片 9">
            <a:extLst>
              <a:ext uri="{FF2B5EF4-FFF2-40B4-BE49-F238E27FC236}">
                <a16:creationId xmlns:a16="http://schemas.microsoft.com/office/drawing/2014/main" id="{6CCF7EE4-141D-4BEF-AE6B-B363905FED86}"/>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89" name="图片 42">
            <a:extLst>
              <a:ext uri="{FF2B5EF4-FFF2-40B4-BE49-F238E27FC236}">
                <a16:creationId xmlns:a16="http://schemas.microsoft.com/office/drawing/2014/main" id="{BC318BFC-6F64-4FA3-A01F-6FA0F5D7F7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18300" y="4163578"/>
            <a:ext cx="1502959" cy="2821232"/>
          </a:xfrm>
          <a:prstGeom prst="rect">
            <a:avLst/>
          </a:prstGeom>
        </p:spPr>
      </p:pic>
      <p:pic>
        <p:nvPicPr>
          <p:cNvPr id="190" name="图片 42">
            <a:extLst>
              <a:ext uri="{FF2B5EF4-FFF2-40B4-BE49-F238E27FC236}">
                <a16:creationId xmlns:a16="http://schemas.microsoft.com/office/drawing/2014/main" id="{BC318BFC-6F64-4FA3-A01F-6FA0F5D7F7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3759" y="4254041"/>
            <a:ext cx="1502959" cy="2821232"/>
          </a:xfrm>
          <a:prstGeom prst="rect">
            <a:avLst/>
          </a:prstGeom>
        </p:spPr>
      </p:pic>
      <p:pic>
        <p:nvPicPr>
          <p:cNvPr id="191" name="图片 42">
            <a:extLst>
              <a:ext uri="{FF2B5EF4-FFF2-40B4-BE49-F238E27FC236}">
                <a16:creationId xmlns:a16="http://schemas.microsoft.com/office/drawing/2014/main" id="{BC318BFC-6F64-4FA3-A01F-6FA0F5D7F7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6449" y="4344504"/>
            <a:ext cx="1502959" cy="2821232"/>
          </a:xfrm>
          <a:prstGeom prst="rect">
            <a:avLst/>
          </a:prstGeom>
        </p:spPr>
      </p:pic>
      <p:pic>
        <p:nvPicPr>
          <p:cNvPr id="192" name="图片 42">
            <a:extLst>
              <a:ext uri="{FF2B5EF4-FFF2-40B4-BE49-F238E27FC236}">
                <a16:creationId xmlns:a16="http://schemas.microsoft.com/office/drawing/2014/main" id="{BC318BFC-6F64-4FA3-A01F-6FA0F5D7F7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7318" y="4454286"/>
            <a:ext cx="1502959" cy="2821232"/>
          </a:xfrm>
          <a:prstGeom prst="rect">
            <a:avLst/>
          </a:prstGeom>
        </p:spPr>
      </p:pic>
      <p:pic>
        <p:nvPicPr>
          <p:cNvPr id="194" name="图片 11">
            <a:extLst>
              <a:ext uri="{FF2B5EF4-FFF2-40B4-BE49-F238E27FC236}">
                <a16:creationId xmlns:a16="http://schemas.microsoft.com/office/drawing/2014/main" id="{BF12AFA9-77C7-4F89-BD9C-0CD6D3B499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3415" y="3285560"/>
            <a:ext cx="3349399" cy="3572440"/>
          </a:xfrm>
          <a:prstGeom prst="rect">
            <a:avLst/>
          </a:prstGeom>
        </p:spPr>
      </p:pic>
      <p:sp>
        <p:nvSpPr>
          <p:cNvPr id="195" name="Cloud 194">
            <a:extLst>
              <a:ext uri="{FF2B5EF4-FFF2-40B4-BE49-F238E27FC236}">
                <a16:creationId xmlns:a16="http://schemas.microsoft.com/office/drawing/2014/main" id="{F6CC44A0-9B53-46AB-9DF7-08AF35ADB781}"/>
              </a:ext>
            </a:extLst>
          </p:cNvPr>
          <p:cNvSpPr/>
          <p:nvPr/>
        </p:nvSpPr>
        <p:spPr>
          <a:xfrm rot="10971133">
            <a:off x="1796104" y="466804"/>
            <a:ext cx="8121110" cy="4404185"/>
          </a:xfrm>
          <a:prstGeom prst="cloud">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TextBox 2"/>
          <p:cNvSpPr txBox="1"/>
          <p:nvPr/>
        </p:nvSpPr>
        <p:spPr>
          <a:xfrm>
            <a:off x="4596595" y="1055914"/>
            <a:ext cx="2569934" cy="784830"/>
          </a:xfrm>
          <a:prstGeom prst="rect">
            <a:avLst/>
          </a:prstGeom>
          <a:noFill/>
        </p:spPr>
        <p:txBody>
          <a:bodyPr wrap="none" rtlCol="0">
            <a:spAutoFit/>
          </a:bodyPr>
          <a:lstStyle/>
          <a:p>
            <a:r>
              <a:rPr lang="en-US" sz="4500" dirty="0">
                <a:solidFill>
                  <a:srgbClr val="FF0000"/>
                </a:solidFill>
                <a:latin typeface="UTM Davida" panose="02040603050506020204" pitchFamily="18" charset="0"/>
              </a:rPr>
              <a:t>MỤC TIÊU</a:t>
            </a:r>
          </a:p>
        </p:txBody>
      </p:sp>
      <p:sp>
        <p:nvSpPr>
          <p:cNvPr id="7" name="Rectangle 6"/>
          <p:cNvSpPr/>
          <p:nvPr/>
        </p:nvSpPr>
        <p:spPr>
          <a:xfrm>
            <a:off x="2182557" y="1995446"/>
            <a:ext cx="7756100" cy="1938992"/>
          </a:xfrm>
          <a:prstGeom prst="rect">
            <a:avLst/>
          </a:prstGeom>
        </p:spPr>
        <p:txBody>
          <a:bodyPr wrap="square">
            <a:spAutoFit/>
          </a:bodyPr>
          <a:lstStyle/>
          <a:p>
            <a:r>
              <a:rPr lang="vi-VN" sz="3000" dirty="0">
                <a:latin typeface="Times New Roman" panose="02020603050405020304" pitchFamily="18" charset="0"/>
                <a:cs typeface="Times New Roman" panose="02020603050405020304" pitchFamily="18" charset="0"/>
              </a:rPr>
              <a:t>Chọn được một truyện nói về những người biết sống đẹp, biết mang lại niềm vui, hạnh phúc cho người khác và kể lại được rõ ràng, đủ ý, biết trao đổi về nội dung, ý nghĩa câu chuyện.</a:t>
            </a:r>
            <a:endParaRPr lang="en-US" sz="30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wipe(down)">
                                      <p:cBhvr>
                                        <p:cTn id="7" dur="500"/>
                                        <p:tgtEl>
                                          <p:spTgt spid="188"/>
                                        </p:tgtEl>
                                      </p:cBhvr>
                                    </p:animEffect>
                                  </p:childTnLst>
                                </p:cTn>
                              </p:par>
                              <p:par>
                                <p:cTn id="8" presetID="22" presetClass="entr" presetSubtype="4" fill="hold"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wipe(down)">
                                      <p:cBhvr>
                                        <p:cTn id="10" dur="500"/>
                                        <p:tgtEl>
                                          <p:spTgt spid="187"/>
                                        </p:tgtEl>
                                      </p:cBhvr>
                                    </p:animEffect>
                                  </p:childTnLst>
                                </p:cTn>
                              </p:par>
                              <p:par>
                                <p:cTn id="11" presetID="22" presetClass="entr" presetSubtype="4"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wipe(down)">
                                      <p:cBhvr>
                                        <p:cTn id="13" dur="500"/>
                                        <p:tgtEl>
                                          <p:spTgt spid="109"/>
                                        </p:tgtEl>
                                      </p:cBhvr>
                                    </p:animEffect>
                                  </p:childTnLst>
                                </p:cTn>
                              </p:par>
                              <p:par>
                                <p:cTn id="14" presetID="2" presetClass="entr" presetSubtype="4" fill="hold" nodeType="withEffect">
                                  <p:stCondLst>
                                    <p:cond delay="0"/>
                                  </p:stCondLst>
                                  <p:childTnLst>
                                    <p:set>
                                      <p:cBhvr>
                                        <p:cTn id="15" dur="1" fill="hold">
                                          <p:stCondLst>
                                            <p:cond delay="0"/>
                                          </p:stCondLst>
                                        </p:cTn>
                                        <p:tgtEl>
                                          <p:spTgt spid="189"/>
                                        </p:tgtEl>
                                        <p:attrNameLst>
                                          <p:attrName>style.visibility</p:attrName>
                                        </p:attrNameLst>
                                      </p:cBhvr>
                                      <p:to>
                                        <p:strVal val="visible"/>
                                      </p:to>
                                    </p:set>
                                    <p:anim calcmode="lin" valueType="num">
                                      <p:cBhvr additive="base">
                                        <p:cTn id="16" dur="750" fill="hold"/>
                                        <p:tgtEl>
                                          <p:spTgt spid="189"/>
                                        </p:tgtEl>
                                        <p:attrNameLst>
                                          <p:attrName>ppt_x</p:attrName>
                                        </p:attrNameLst>
                                      </p:cBhvr>
                                      <p:tavLst>
                                        <p:tav tm="0">
                                          <p:val>
                                            <p:strVal val="#ppt_x"/>
                                          </p:val>
                                        </p:tav>
                                        <p:tav tm="100000">
                                          <p:val>
                                            <p:strVal val="#ppt_x"/>
                                          </p:val>
                                        </p:tav>
                                      </p:tavLst>
                                    </p:anim>
                                    <p:anim calcmode="lin" valueType="num">
                                      <p:cBhvr additive="base">
                                        <p:cTn id="17" dur="750" fill="hold"/>
                                        <p:tgtEl>
                                          <p:spTgt spid="18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90"/>
                                        </p:tgtEl>
                                        <p:attrNameLst>
                                          <p:attrName>style.visibility</p:attrName>
                                        </p:attrNameLst>
                                      </p:cBhvr>
                                      <p:to>
                                        <p:strVal val="visible"/>
                                      </p:to>
                                    </p:set>
                                    <p:anim calcmode="lin" valueType="num">
                                      <p:cBhvr additive="base">
                                        <p:cTn id="20" dur="750" fill="hold"/>
                                        <p:tgtEl>
                                          <p:spTgt spid="190"/>
                                        </p:tgtEl>
                                        <p:attrNameLst>
                                          <p:attrName>ppt_x</p:attrName>
                                        </p:attrNameLst>
                                      </p:cBhvr>
                                      <p:tavLst>
                                        <p:tav tm="0">
                                          <p:val>
                                            <p:strVal val="#ppt_x"/>
                                          </p:val>
                                        </p:tav>
                                        <p:tav tm="100000">
                                          <p:val>
                                            <p:strVal val="#ppt_x"/>
                                          </p:val>
                                        </p:tav>
                                      </p:tavLst>
                                    </p:anim>
                                    <p:anim calcmode="lin" valueType="num">
                                      <p:cBhvr additive="base">
                                        <p:cTn id="21" dur="750" fill="hold"/>
                                        <p:tgtEl>
                                          <p:spTgt spid="19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1"/>
                                        </p:tgtEl>
                                        <p:attrNameLst>
                                          <p:attrName>style.visibility</p:attrName>
                                        </p:attrNameLst>
                                      </p:cBhvr>
                                      <p:to>
                                        <p:strVal val="visible"/>
                                      </p:to>
                                    </p:set>
                                    <p:anim calcmode="lin" valueType="num">
                                      <p:cBhvr additive="base">
                                        <p:cTn id="24" dur="750" fill="hold"/>
                                        <p:tgtEl>
                                          <p:spTgt spid="191"/>
                                        </p:tgtEl>
                                        <p:attrNameLst>
                                          <p:attrName>ppt_x</p:attrName>
                                        </p:attrNameLst>
                                      </p:cBhvr>
                                      <p:tavLst>
                                        <p:tav tm="0">
                                          <p:val>
                                            <p:strVal val="#ppt_x"/>
                                          </p:val>
                                        </p:tav>
                                        <p:tav tm="100000">
                                          <p:val>
                                            <p:strVal val="#ppt_x"/>
                                          </p:val>
                                        </p:tav>
                                      </p:tavLst>
                                    </p:anim>
                                    <p:anim calcmode="lin" valueType="num">
                                      <p:cBhvr additive="base">
                                        <p:cTn id="25" dur="750" fill="hold"/>
                                        <p:tgtEl>
                                          <p:spTgt spid="19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92"/>
                                        </p:tgtEl>
                                        <p:attrNameLst>
                                          <p:attrName>style.visibility</p:attrName>
                                        </p:attrNameLst>
                                      </p:cBhvr>
                                      <p:to>
                                        <p:strVal val="visible"/>
                                      </p:to>
                                    </p:set>
                                    <p:anim calcmode="lin" valueType="num">
                                      <p:cBhvr additive="base">
                                        <p:cTn id="28" dur="750" fill="hold"/>
                                        <p:tgtEl>
                                          <p:spTgt spid="192"/>
                                        </p:tgtEl>
                                        <p:attrNameLst>
                                          <p:attrName>ppt_x</p:attrName>
                                        </p:attrNameLst>
                                      </p:cBhvr>
                                      <p:tavLst>
                                        <p:tav tm="0">
                                          <p:val>
                                            <p:strVal val="#ppt_x"/>
                                          </p:val>
                                        </p:tav>
                                        <p:tav tm="100000">
                                          <p:val>
                                            <p:strVal val="#ppt_x"/>
                                          </p:val>
                                        </p:tav>
                                      </p:tavLst>
                                    </p:anim>
                                    <p:anim calcmode="lin" valueType="num">
                                      <p:cBhvr additive="base">
                                        <p:cTn id="29" dur="750" fill="hold"/>
                                        <p:tgtEl>
                                          <p:spTgt spid="192"/>
                                        </p:tgtEl>
                                        <p:attrNameLst>
                                          <p:attrName>ppt_y</p:attrName>
                                        </p:attrNameLst>
                                      </p:cBhvr>
                                      <p:tavLst>
                                        <p:tav tm="0">
                                          <p:val>
                                            <p:strVal val="1+#ppt_h/2"/>
                                          </p:val>
                                        </p:tav>
                                        <p:tav tm="100000">
                                          <p:val>
                                            <p:strVal val="#ppt_y"/>
                                          </p:val>
                                        </p:tav>
                                      </p:tavLst>
                                    </p:anim>
                                  </p:childTnLst>
                                </p:cTn>
                              </p:par>
                            </p:childTnLst>
                          </p:cTn>
                        </p:par>
                        <p:par>
                          <p:cTn id="30" fill="hold">
                            <p:stCondLst>
                              <p:cond delay="750"/>
                            </p:stCondLst>
                            <p:childTnLst>
                              <p:par>
                                <p:cTn id="31" presetID="42" presetClass="path" presetSubtype="0" accel="50000" decel="50000" fill="hold" nodeType="afterEffect">
                                  <p:stCondLst>
                                    <p:cond delay="0"/>
                                  </p:stCondLst>
                                  <p:childTnLst>
                                    <p:animMotion origin="layout" path="M -3.54167E-6 -3.33333E-6 L 0.48073 -0.00625 " pathEditMode="relative" rAng="0" ptsTypes="AA">
                                      <p:cBhvr>
                                        <p:cTn id="32" dur="2000" fill="hold"/>
                                        <p:tgtEl>
                                          <p:spTgt spid="194"/>
                                        </p:tgtEl>
                                        <p:attrNameLst>
                                          <p:attrName>ppt_x</p:attrName>
                                          <p:attrName>ppt_y</p:attrName>
                                        </p:attrNameLst>
                                      </p:cBhvr>
                                      <p:rCtr x="24036" y="-324"/>
                                    </p:animMotion>
                                  </p:childTnLst>
                                </p:cTn>
                              </p:par>
                            </p:childTnLst>
                          </p:cTn>
                        </p:par>
                        <p:par>
                          <p:cTn id="33" fill="hold">
                            <p:stCondLst>
                              <p:cond delay="2750"/>
                            </p:stCondLst>
                            <p:childTnLst>
                              <p:par>
                                <p:cTn id="34" presetID="1" presetClass="entr" presetSubtype="0" fill="hold" grpId="0" nodeType="afterEffect">
                                  <p:stCondLst>
                                    <p:cond delay="0"/>
                                  </p:stCondLst>
                                  <p:childTnLst>
                                    <p:set>
                                      <p:cBhvr>
                                        <p:cTn id="35" dur="1" fill="hold">
                                          <p:stCondLst>
                                            <p:cond delay="0"/>
                                          </p:stCondLst>
                                        </p:cTn>
                                        <p:tgtEl>
                                          <p:spTgt spid="19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ircle(in)">
                                      <p:cBhvr>
                                        <p:cTn id="40" dur="2000"/>
                                        <p:tgtEl>
                                          <p:spTgt spid="3"/>
                                        </p:tgtEl>
                                      </p:cBhvr>
                                    </p:animEffect>
                                  </p:childTnLst>
                                </p:cTn>
                              </p:par>
                            </p:childTnLst>
                          </p:cTn>
                        </p:par>
                        <p:par>
                          <p:cTn id="41" fill="hold">
                            <p:stCondLst>
                              <p:cond delay="2000"/>
                            </p:stCondLst>
                            <p:childTnLst>
                              <p:par>
                                <p:cTn id="42" presetID="16" presetClass="entr" presetSubtype="2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97"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98"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99"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100" name="图片 10">
            <a:extLst>
              <a:ext uri="{FF2B5EF4-FFF2-40B4-BE49-F238E27FC236}">
                <a16:creationId xmlns:a16="http://schemas.microsoft.com/office/drawing/2014/main" id="{DC90B53A-83BF-4C62-BB0B-A85773834DBE}"/>
              </a:ext>
            </a:extLst>
          </p:cNvPr>
          <p:cNvPicPr>
            <a:picLocks noChangeAspect="1"/>
          </p:cNvPicPr>
          <p:nvPr/>
        </p:nvPicPr>
        <p:blipFill>
          <a:blip r:embed="rId4"/>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101" name="图片 9">
            <a:extLst>
              <a:ext uri="{FF2B5EF4-FFF2-40B4-BE49-F238E27FC236}">
                <a16:creationId xmlns:a16="http://schemas.microsoft.com/office/drawing/2014/main" id="{6CCF7EE4-141D-4BEF-AE6B-B363905FED86}"/>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grpSp>
        <p:nvGrpSpPr>
          <p:cNvPr id="8" name="组合 14">
            <a:extLst>
              <a:ext uri="{FF2B5EF4-FFF2-40B4-BE49-F238E27FC236}">
                <a16:creationId xmlns:a16="http://schemas.microsoft.com/office/drawing/2014/main" id="{0107567F-3AB4-4CC6-AA78-155B5FEF2B87}"/>
              </a:ext>
            </a:extLst>
          </p:cNvPr>
          <p:cNvGrpSpPr/>
          <p:nvPr/>
        </p:nvGrpSpPr>
        <p:grpSpPr>
          <a:xfrm>
            <a:off x="429864" y="373323"/>
            <a:ext cx="11127398" cy="5636900"/>
            <a:chOff x="3282462" y="2302723"/>
            <a:chExt cx="8065477" cy="3834021"/>
          </a:xfrm>
        </p:grpSpPr>
        <p:sp>
          <p:nvSpPr>
            <p:cNvPr id="9"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7B47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Google Shape;2190;p45">
            <a:extLst>
              <a:ext uri="{FF2B5EF4-FFF2-40B4-BE49-F238E27FC236}">
                <a16:creationId xmlns:a16="http://schemas.microsoft.com/office/drawing/2014/main" id="{B98EC837-7704-4544-9FD1-31A3AD82AED9}"/>
              </a:ext>
            </a:extLst>
          </p:cNvPr>
          <p:cNvSpPr txBox="1">
            <a:spLocks/>
          </p:cNvSpPr>
          <p:nvPr/>
        </p:nvSpPr>
        <p:spPr>
          <a:xfrm>
            <a:off x="4718721" y="853208"/>
            <a:ext cx="3261008"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b="1" dirty="0" err="1">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Gợi</a:t>
            </a:r>
            <a:r>
              <a:rPr lang="en-US" sz="6000" b="1" dirty="0">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vi-VN" sz="6000" b="1" dirty="0">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ý</a:t>
            </a:r>
            <a:r>
              <a:rPr lang="en-US" sz="6000" b="1" dirty="0">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p>
        </p:txBody>
      </p:sp>
      <p:sp>
        <p:nvSpPr>
          <p:cNvPr id="3" name="TextBox 2"/>
          <p:cNvSpPr txBox="1"/>
          <p:nvPr/>
        </p:nvSpPr>
        <p:spPr>
          <a:xfrm>
            <a:off x="736083" y="2176655"/>
            <a:ext cx="10743647" cy="2400657"/>
          </a:xfrm>
          <a:prstGeom prst="rect">
            <a:avLst/>
          </a:prstGeom>
          <a:noFill/>
        </p:spPr>
        <p:txBody>
          <a:bodyPr wrap="none" rtlCol="0">
            <a:spAutoFit/>
          </a:bodyPr>
          <a:lstStyle/>
          <a:p>
            <a:pPr marL="742950" indent="-742950" algn="ctr">
              <a:buAutoNum type="arabicPeriod"/>
            </a:pPr>
            <a:r>
              <a:rPr lang="en-US" sz="5000" dirty="0" err="1">
                <a:latin typeface="Times New Roman" panose="02020603050405020304" pitchFamily="18" charset="0"/>
                <a:cs typeface="Times New Roman" panose="02020603050405020304" pitchFamily="18" charset="0"/>
              </a:rPr>
              <a:t>Nhớ</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những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nhận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vật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biết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sống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đẹp</a:t>
            </a:r>
            <a:r>
              <a:rPr lang="en-US" sz="5000" dirty="0">
                <a:latin typeface="Times New Roman" panose="02020603050405020304" pitchFamily="18" charset="0"/>
                <a:cs typeface="Times New Roman" panose="02020603050405020304" pitchFamily="18" charset="0"/>
              </a:rPr>
              <a:t> </a:t>
            </a:r>
          </a:p>
          <a:p>
            <a:pPr algn="ctr"/>
            <a:r>
              <a:rPr lang="en-US" sz="5000" dirty="0" err="1">
                <a:latin typeface="Times New Roman" panose="02020603050405020304" pitchFamily="18" charset="0"/>
                <a:cs typeface="Times New Roman" panose="02020603050405020304" pitchFamily="18" charset="0"/>
              </a:rPr>
              <a:t>trong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truyện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em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đã</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học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để</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hiểu</a:t>
            </a:r>
            <a:r>
              <a:rPr lang="en-US" sz="5000" dirty="0">
                <a:latin typeface="Times New Roman" panose="02020603050405020304" pitchFamily="18" charset="0"/>
                <a:cs typeface="Times New Roman" panose="02020603050405020304" pitchFamily="18" charset="0"/>
              </a:rPr>
              <a:t> </a:t>
            </a:r>
          </a:p>
          <a:p>
            <a:pPr algn="ctr"/>
            <a:r>
              <a:rPr lang="en-US" sz="5000" dirty="0" err="1">
                <a:latin typeface="Times New Roman" panose="02020603050405020304" pitchFamily="18" charset="0"/>
                <a:cs typeface="Times New Roman" panose="02020603050405020304" pitchFamily="18" charset="0"/>
              </a:rPr>
              <a:t>yêu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cầu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đề</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bài</a:t>
            </a:r>
            <a:r>
              <a:rPr lang="en-US" sz="5000" dirty="0">
                <a:latin typeface="Times New Roman" panose="02020603050405020304" pitchFamily="18" charset="0"/>
                <a:cs typeface="Times New Roman" panose="02020603050405020304" pitchFamily="18" charset="0"/>
              </a:rPr>
              <a:t>:</a:t>
            </a:r>
          </a:p>
        </p:txBody>
      </p:sp>
      <p:pic>
        <p:nvPicPr>
          <p:cNvPr id="13" name="图片 11">
            <a:extLst>
              <a:ext uri="{FF2B5EF4-FFF2-40B4-BE49-F238E27FC236}">
                <a16:creationId xmlns:a16="http://schemas.microsoft.com/office/drawing/2014/main" id="{45756410-0394-4C01-9387-48DEE583FF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723" y="3289164"/>
            <a:ext cx="3185406" cy="3501250"/>
          </a:xfrm>
          <a:prstGeom prst="rect">
            <a:avLst/>
          </a:prstGeom>
        </p:spPr>
      </p:pic>
    </p:spTree>
    <p:custDataLst>
      <p:tags r:id="rId1"/>
    </p:custDataLst>
    <p:extLst>
      <p:ext uri="{BB962C8B-B14F-4D97-AF65-F5344CB8AC3E}">
        <p14:creationId xmlns:p14="http://schemas.microsoft.com/office/powerpoint/2010/main" val="1770824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down)">
                                      <p:cBhvr>
                                        <p:cTn id="10" dur="500"/>
                                        <p:tgtEl>
                                          <p:spTgt spid="100"/>
                                        </p:tgtEl>
                                      </p:cBhvr>
                                    </p:animEffect>
                                  </p:childTnLst>
                                </p:cTn>
                              </p:par>
                              <p:par>
                                <p:cTn id="11" presetID="22" presetClass="entr" presetSubtype="4"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down)">
                                      <p:cBhvr>
                                        <p:cTn id="13" dur="500"/>
                                        <p:tgtEl>
                                          <p:spTgt spid="96"/>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97"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98"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99"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100" name="图片 10">
            <a:extLst>
              <a:ext uri="{FF2B5EF4-FFF2-40B4-BE49-F238E27FC236}">
                <a16:creationId xmlns:a16="http://schemas.microsoft.com/office/drawing/2014/main" id="{DC90B53A-83BF-4C62-BB0B-A85773834DBE}"/>
              </a:ext>
            </a:extLst>
          </p:cNvPr>
          <p:cNvPicPr>
            <a:picLocks noChangeAspect="1"/>
          </p:cNvPicPr>
          <p:nvPr/>
        </p:nvPicPr>
        <p:blipFill>
          <a:blip r:embed="rId4"/>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101" name="图片 9">
            <a:extLst>
              <a:ext uri="{FF2B5EF4-FFF2-40B4-BE49-F238E27FC236}">
                <a16:creationId xmlns:a16="http://schemas.microsoft.com/office/drawing/2014/main" id="{6CCF7EE4-141D-4BEF-AE6B-B363905FED86}"/>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026" name="Picture 2" descr="Phần thưở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84821">
            <a:off x="5673901" y="462666"/>
            <a:ext cx="6607771" cy="45294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AutoShape 6" descr="Giải Phần thưởng trang 33, 34, 35 sách Cánh Diều - Bài 4: Em yêu bạn bè -  Bài đọc 2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Giải Phần thưởng trang 33, 34, 35 sách Cánh Diều - Bài 4: Em yêu bạn bè -  Bài đọc 2 - VnDoc.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54291">
            <a:off x="109323" y="860016"/>
            <a:ext cx="6098308" cy="40163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1069716" y="5576031"/>
            <a:ext cx="10038325" cy="1169551"/>
          </a:xfrm>
          <a:prstGeom prst="rect">
            <a:avLst/>
          </a:prstGeom>
          <a:solidFill>
            <a:schemeClr val="accent3">
              <a:lumMod val="20000"/>
              <a:lumOff val="80000"/>
            </a:schemeClr>
          </a:solidFill>
          <a:ln w="38100">
            <a:solidFill>
              <a:srgbClr val="006600"/>
            </a:solidFill>
          </a:ln>
        </p:spPr>
        <p:txBody>
          <a:bodyPr wrap="none" rtlCol="0">
            <a:spAutoFit/>
          </a:bodyPr>
          <a:lstStyle/>
          <a:p>
            <a:pPr algn="ctr"/>
            <a:r>
              <a:rPr lang="en-US" sz="3500" dirty="0" err="1">
                <a:latin typeface="Times New Roman" panose="02020603050405020304" pitchFamily="18" charset="0"/>
                <a:cs typeface="Times New Roman" panose="02020603050405020304" pitchFamily="18" charset="0"/>
              </a:rPr>
              <a:t>Nhân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vật</a:t>
            </a:r>
            <a:r>
              <a:rPr lang="en-US" sz="3500" dirty="0">
                <a:latin typeface="Times New Roman" panose="02020603050405020304" pitchFamily="18" charset="0"/>
                <a:cs typeface="Times New Roman" panose="02020603050405020304" pitchFamily="18" charset="0"/>
              </a:rPr>
              <a:t> Na, </a:t>
            </a:r>
            <a:r>
              <a:rPr lang="en-US" sz="3500" dirty="0" err="1">
                <a:latin typeface="Times New Roman" panose="02020603050405020304" pitchFamily="18" charset="0"/>
                <a:cs typeface="Times New Roman" panose="02020603050405020304" pitchFamily="18" charset="0"/>
              </a:rPr>
              <a:t>các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bạn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học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cô</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giáo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truyện</a:t>
            </a:r>
            <a:r>
              <a:rPr lang="en-US" sz="3500" dirty="0">
                <a:latin typeface="Times New Roman" panose="02020603050405020304" pitchFamily="18" charset="0"/>
                <a:cs typeface="Times New Roman" panose="02020603050405020304" pitchFamily="18" charset="0"/>
              </a:rPr>
              <a:t> </a:t>
            </a:r>
          </a:p>
          <a:p>
            <a:pPr algn="ctr"/>
            <a:r>
              <a:rPr lang="en-US" sz="3500" dirty="0" err="1">
                <a:latin typeface="Times New Roman" panose="02020603050405020304" pitchFamily="18" charset="0"/>
                <a:cs typeface="Times New Roman" panose="02020603050405020304" pitchFamily="18" charset="0"/>
              </a:rPr>
              <a:t>Phần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thưởng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Tiếng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Việt</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tập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một</a:t>
            </a:r>
            <a:r>
              <a:rPr lang="en-US" sz="35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799915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down)">
                                      <p:cBhvr>
                                        <p:cTn id="10" dur="500"/>
                                        <p:tgtEl>
                                          <p:spTgt spid="100"/>
                                        </p:tgtEl>
                                      </p:cBhvr>
                                    </p:animEffect>
                                  </p:childTnLst>
                                </p:cTn>
                              </p:par>
                              <p:par>
                                <p:cTn id="11" presetID="22" presetClass="entr" presetSubtype="4"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down)">
                                      <p:cBhvr>
                                        <p:cTn id="13" dur="500"/>
                                        <p:tgtEl>
                                          <p:spTgt spid="9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randombar(horizontal)">
                                      <p:cBhvr>
                                        <p:cTn id="18" dur="900"/>
                                        <p:tgtEl>
                                          <p:spTgt spid="1026"/>
                                        </p:tgtEl>
                                      </p:cBhvr>
                                    </p:animEffect>
                                  </p:childTnLst>
                                </p:cTn>
                              </p:par>
                            </p:childTnLst>
                          </p:cTn>
                        </p:par>
                        <p:par>
                          <p:cTn id="19" fill="hold">
                            <p:stCondLst>
                              <p:cond delay="90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9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97"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98"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99"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100" name="图片 10">
            <a:extLst>
              <a:ext uri="{FF2B5EF4-FFF2-40B4-BE49-F238E27FC236}">
                <a16:creationId xmlns:a16="http://schemas.microsoft.com/office/drawing/2014/main" id="{DC90B53A-83BF-4C62-BB0B-A85773834DBE}"/>
              </a:ext>
            </a:extLst>
          </p:cNvPr>
          <p:cNvPicPr>
            <a:picLocks noChangeAspect="1"/>
          </p:cNvPicPr>
          <p:nvPr/>
        </p:nvPicPr>
        <p:blipFill>
          <a:blip r:embed="rId4"/>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101" name="图片 9">
            <a:extLst>
              <a:ext uri="{FF2B5EF4-FFF2-40B4-BE49-F238E27FC236}">
                <a16:creationId xmlns:a16="http://schemas.microsoft.com/office/drawing/2014/main" id="{6CCF7EE4-141D-4BEF-AE6B-B363905FED86}"/>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050" name="Picture 2" descr="Soạn bài - Tập đọc: Nhà ảo thuật - Giải bài tập SGK Tiếng Việt lớp 3 tập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42623">
            <a:off x="206093" y="1114435"/>
            <a:ext cx="5543550" cy="3839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Kể chuyện Nhà ảo thuật trang 42 SGK Tiếng Việt 3 tập 2 | SGK Tiếng Việ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12599">
            <a:off x="5816792" y="520943"/>
            <a:ext cx="6156908" cy="2995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TextBox 11"/>
          <p:cNvSpPr txBox="1"/>
          <p:nvPr/>
        </p:nvSpPr>
        <p:spPr>
          <a:xfrm>
            <a:off x="1230818" y="5299448"/>
            <a:ext cx="9716121" cy="1169551"/>
          </a:xfrm>
          <a:prstGeom prst="rect">
            <a:avLst/>
          </a:prstGeom>
          <a:solidFill>
            <a:schemeClr val="accent5">
              <a:lumMod val="20000"/>
              <a:lumOff val="80000"/>
            </a:schemeClr>
          </a:solidFill>
          <a:ln w="38100">
            <a:solidFill>
              <a:schemeClr val="accent6">
                <a:lumMod val="75000"/>
              </a:schemeClr>
            </a:solidFill>
          </a:ln>
        </p:spPr>
        <p:txBody>
          <a:bodyPr wrap="none" rtlCol="0">
            <a:spAutoFit/>
          </a:bodyPr>
          <a:lstStyle/>
          <a:p>
            <a:pPr algn="ctr"/>
            <a:r>
              <a:rPr lang="en-US" sz="3500" dirty="0" err="1">
                <a:latin typeface="Times New Roman" panose="02020603050405020304" pitchFamily="18" charset="0"/>
                <a:cs typeface="Times New Roman" panose="02020603050405020304" pitchFamily="18" charset="0"/>
              </a:rPr>
              <a:t>Hai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chị</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em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Xô</a:t>
            </a:r>
            <a:r>
              <a:rPr lang="en-US" sz="3500" dirty="0">
                <a:latin typeface="Times New Roman" panose="02020603050405020304" pitchFamily="18" charset="0"/>
                <a:cs typeface="Times New Roman" panose="02020603050405020304" pitchFamily="18" charset="0"/>
              </a:rPr>
              <a:t>-phi, </a:t>
            </a:r>
            <a:r>
              <a:rPr lang="en-US" sz="3500" dirty="0" err="1">
                <a:latin typeface="Times New Roman" panose="02020603050405020304" pitchFamily="18" charset="0"/>
                <a:cs typeface="Times New Roman" panose="02020603050405020304" pitchFamily="18" charset="0"/>
              </a:rPr>
              <a:t>Mác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ảo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thuật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truyện</a:t>
            </a:r>
            <a:endParaRPr lang="en-US" sz="3500" dirty="0">
              <a:latin typeface="Times New Roman" panose="02020603050405020304" pitchFamily="18" charset="0"/>
              <a:cs typeface="Times New Roman" panose="02020603050405020304" pitchFamily="18" charset="0"/>
            </a:endParaRPr>
          </a:p>
          <a:p>
            <a:pPr algn="ctr"/>
            <a:r>
              <a:rPr lang="en-US" sz="3500" dirty="0" err="1">
                <a:latin typeface="Times New Roman" panose="02020603050405020304" pitchFamily="18" charset="0"/>
                <a:cs typeface="Times New Roman" panose="02020603050405020304" pitchFamily="18" charset="0"/>
              </a:rPr>
              <a:t>Nhà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ảo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thuật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Tiếng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Việt</a:t>
            </a:r>
            <a:r>
              <a:rPr lang="en-US" sz="3500" dirty="0">
                <a:latin typeface="Times New Roman" panose="02020603050405020304" pitchFamily="18" charset="0"/>
                <a:cs typeface="Times New Roman" panose="02020603050405020304" pitchFamily="18" charset="0"/>
              </a:rPr>
              <a:t> 3, </a:t>
            </a:r>
            <a:r>
              <a:rPr lang="en-US" sz="3500" dirty="0" err="1">
                <a:latin typeface="Times New Roman" panose="02020603050405020304" pitchFamily="18" charset="0"/>
                <a:cs typeface="Times New Roman" panose="02020603050405020304" pitchFamily="18" charset="0"/>
              </a:rPr>
              <a:t>tập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hai</a:t>
            </a:r>
            <a:r>
              <a:rPr lang="en-US" sz="35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5033436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down)">
                                      <p:cBhvr>
                                        <p:cTn id="10" dur="500"/>
                                        <p:tgtEl>
                                          <p:spTgt spid="100"/>
                                        </p:tgtEl>
                                      </p:cBhvr>
                                    </p:animEffect>
                                  </p:childTnLst>
                                </p:cTn>
                              </p:par>
                              <p:par>
                                <p:cTn id="11" presetID="22" presetClass="entr" presetSubtype="4"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down)">
                                      <p:cBhvr>
                                        <p:cTn id="13" dur="500"/>
                                        <p:tgtEl>
                                          <p:spTgt spid="9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00"/>
                                        <p:tgtEl>
                                          <p:spTgt spid="2050"/>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97"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98"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99"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100" name="图片 10">
            <a:extLst>
              <a:ext uri="{FF2B5EF4-FFF2-40B4-BE49-F238E27FC236}">
                <a16:creationId xmlns:a16="http://schemas.microsoft.com/office/drawing/2014/main" id="{DC90B53A-83BF-4C62-BB0B-A85773834DBE}"/>
              </a:ext>
            </a:extLst>
          </p:cNvPr>
          <p:cNvPicPr>
            <a:picLocks noChangeAspect="1"/>
          </p:cNvPicPr>
          <p:nvPr/>
        </p:nvPicPr>
        <p:blipFill>
          <a:blip r:embed="rId4"/>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101" name="图片 9">
            <a:extLst>
              <a:ext uri="{FF2B5EF4-FFF2-40B4-BE49-F238E27FC236}">
                <a16:creationId xmlns:a16="http://schemas.microsoft.com/office/drawing/2014/main" id="{6CCF7EE4-141D-4BEF-AE6B-B363905FED86}"/>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3074" name="Picture 2" descr="Chuỗi ngọc lam - Tập đọc 5 - Nguyễn Lương Hùng - Thư viện Tư liệu giáo dục"/>
          <p:cNvPicPr>
            <a:picLocks noChangeAspect="1" noChangeArrowheads="1"/>
          </p:cNvPicPr>
          <p:nvPr/>
        </p:nvPicPr>
        <p:blipFill rotWithShape="1">
          <a:blip r:embed="rId6">
            <a:extLst>
              <a:ext uri="{28A0092B-C50C-407E-A947-70E740481C1C}">
                <a14:useLocalDpi xmlns:a14="http://schemas.microsoft.com/office/drawing/2010/main" val="0"/>
              </a:ext>
            </a:extLst>
          </a:blip>
          <a:srcRect t="55485"/>
          <a:stretch/>
        </p:blipFill>
        <p:spPr bwMode="auto">
          <a:xfrm>
            <a:off x="496259" y="234720"/>
            <a:ext cx="6245504" cy="4211208"/>
          </a:xfrm>
          <a:prstGeom prst="ellipse">
            <a:avLst/>
          </a:prstGeom>
          <a:ln w="63500" cap="rnd">
            <a:solidFill>
              <a:srgbClr val="0000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Chuỗi ngọc lam - Tập đọc 5 - Nguyễn Lương Hùng - Thư viện Tư liệu giáo dục"/>
          <p:cNvPicPr>
            <a:picLocks noChangeAspect="1" noChangeArrowheads="1"/>
          </p:cNvPicPr>
          <p:nvPr/>
        </p:nvPicPr>
        <p:blipFill rotWithShape="1">
          <a:blip r:embed="rId6">
            <a:extLst>
              <a:ext uri="{28A0092B-C50C-407E-A947-70E740481C1C}">
                <a14:useLocalDpi xmlns:a14="http://schemas.microsoft.com/office/drawing/2010/main" val="0"/>
              </a:ext>
            </a:extLst>
          </a:blip>
          <a:srcRect l="65705" t="3417" r="744" b="47119"/>
          <a:stretch/>
        </p:blipFill>
        <p:spPr bwMode="auto">
          <a:xfrm rot="1101291">
            <a:off x="6432209" y="445487"/>
            <a:ext cx="5614347" cy="3789672"/>
          </a:xfrm>
          <a:prstGeom prst="ellipse">
            <a:avLst/>
          </a:prstGeom>
          <a:ln w="63500" cap="rnd">
            <a:solidFill>
              <a:srgbClr val="0000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129526" y="4870946"/>
            <a:ext cx="8367995" cy="1169551"/>
          </a:xfrm>
          <a:prstGeom prst="rect">
            <a:avLst/>
          </a:prstGeom>
          <a:solidFill>
            <a:schemeClr val="accent1">
              <a:lumMod val="20000"/>
              <a:lumOff val="80000"/>
            </a:schemeClr>
          </a:solidFill>
          <a:ln w="38100">
            <a:solidFill>
              <a:srgbClr val="0000CC"/>
            </a:solidFill>
          </a:ln>
        </p:spPr>
        <p:txBody>
          <a:bodyPr wrap="none" rtlCol="0">
            <a:spAutoFit/>
          </a:bodyPr>
          <a:lstStyle/>
          <a:p>
            <a:pPr algn="ctr"/>
            <a:r>
              <a:rPr lang="en-US" sz="3500" dirty="0" err="1">
                <a:latin typeface="Times New Roman" panose="02020603050405020304" pitchFamily="18" charset="0"/>
                <a:cs typeface="Times New Roman" panose="02020603050405020304" pitchFamily="18" charset="0"/>
              </a:rPr>
              <a:t>Những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vật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truyện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Chuỗi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ngọc</a:t>
            </a:r>
            <a:r>
              <a:rPr lang="en-US" sz="3500" dirty="0">
                <a:latin typeface="Times New Roman" panose="02020603050405020304" pitchFamily="18" charset="0"/>
                <a:cs typeface="Times New Roman" panose="02020603050405020304" pitchFamily="18" charset="0"/>
              </a:rPr>
              <a:t> lam</a:t>
            </a:r>
          </a:p>
          <a:p>
            <a:pPr algn="ctr"/>
            <a:r>
              <a:rPr lang="en-US" sz="3500" dirty="0">
                <a:latin typeface="Times New Roman" panose="02020603050405020304" pitchFamily="18" charset="0"/>
                <a:cs typeface="Times New Roman" panose="02020603050405020304" pitchFamily="18" charset="0"/>
              </a:rPr>
              <a:t>(</a:t>
            </a:r>
            <a:r>
              <a:rPr lang="en-US" sz="3500" dirty="0" err="1">
                <a:latin typeface="Times New Roman" panose="02020603050405020304" pitchFamily="18" charset="0"/>
                <a:cs typeface="Times New Roman" panose="02020603050405020304" pitchFamily="18" charset="0"/>
              </a:rPr>
              <a:t>Tiếng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Việt</a:t>
            </a:r>
            <a:r>
              <a:rPr lang="en-US" sz="3500" dirty="0">
                <a:latin typeface="Times New Roman" panose="02020603050405020304" pitchFamily="18" charset="0"/>
                <a:cs typeface="Times New Roman" panose="02020603050405020304" pitchFamily="18" charset="0"/>
              </a:rPr>
              <a:t> 5, </a:t>
            </a:r>
            <a:r>
              <a:rPr lang="en-US" sz="3500" dirty="0" err="1">
                <a:latin typeface="Times New Roman" panose="02020603050405020304" pitchFamily="18" charset="0"/>
                <a:cs typeface="Times New Roman" panose="02020603050405020304" pitchFamily="18" charset="0"/>
              </a:rPr>
              <a:t>tập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một</a:t>
            </a:r>
            <a:r>
              <a:rPr lang="en-US" sz="35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722195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down)">
                                      <p:cBhvr>
                                        <p:cTn id="10" dur="500"/>
                                        <p:tgtEl>
                                          <p:spTgt spid="100"/>
                                        </p:tgtEl>
                                      </p:cBhvr>
                                    </p:animEffect>
                                  </p:childTnLst>
                                </p:cTn>
                              </p:par>
                              <p:par>
                                <p:cTn id="11" presetID="22" presetClass="entr" presetSubtype="4"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down)">
                                      <p:cBhvr>
                                        <p:cTn id="13" dur="500"/>
                                        <p:tgtEl>
                                          <p:spTgt spid="9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circle(in)">
                                      <p:cBhvr>
                                        <p:cTn id="18" dur="2000"/>
                                        <p:tgtEl>
                                          <p:spTgt spid="3074"/>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circle(in)">
                                      <p:cBhvr>
                                        <p:cTn id="22" dur="20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97"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98"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99"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100" name="图片 10">
            <a:extLst>
              <a:ext uri="{FF2B5EF4-FFF2-40B4-BE49-F238E27FC236}">
                <a16:creationId xmlns:a16="http://schemas.microsoft.com/office/drawing/2014/main" id="{DC90B53A-83BF-4C62-BB0B-A85773834DBE}"/>
              </a:ext>
            </a:extLst>
          </p:cNvPr>
          <p:cNvPicPr>
            <a:picLocks noChangeAspect="1"/>
          </p:cNvPicPr>
          <p:nvPr/>
        </p:nvPicPr>
        <p:blipFill>
          <a:blip r:embed="rId4"/>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101" name="图片 9">
            <a:extLst>
              <a:ext uri="{FF2B5EF4-FFF2-40B4-BE49-F238E27FC236}">
                <a16:creationId xmlns:a16="http://schemas.microsoft.com/office/drawing/2014/main" id="{6CCF7EE4-141D-4BEF-AE6B-B363905FED86}"/>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grpSp>
        <p:nvGrpSpPr>
          <p:cNvPr id="8" name="组合 14">
            <a:extLst>
              <a:ext uri="{FF2B5EF4-FFF2-40B4-BE49-F238E27FC236}">
                <a16:creationId xmlns:a16="http://schemas.microsoft.com/office/drawing/2014/main" id="{0107567F-3AB4-4CC6-AA78-155B5FEF2B87}"/>
              </a:ext>
            </a:extLst>
          </p:cNvPr>
          <p:cNvGrpSpPr/>
          <p:nvPr/>
        </p:nvGrpSpPr>
        <p:grpSpPr>
          <a:xfrm>
            <a:off x="429864" y="373323"/>
            <a:ext cx="11127398" cy="5636900"/>
            <a:chOff x="3282462" y="2302723"/>
            <a:chExt cx="8065477" cy="3834021"/>
          </a:xfrm>
        </p:grpSpPr>
        <p:sp>
          <p:nvSpPr>
            <p:cNvPr id="9"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7B47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Google Shape;2190;p45">
            <a:extLst>
              <a:ext uri="{FF2B5EF4-FFF2-40B4-BE49-F238E27FC236}">
                <a16:creationId xmlns:a16="http://schemas.microsoft.com/office/drawing/2014/main" id="{B98EC837-7704-4544-9FD1-31A3AD82AED9}"/>
              </a:ext>
            </a:extLst>
          </p:cNvPr>
          <p:cNvSpPr txBox="1">
            <a:spLocks/>
          </p:cNvSpPr>
          <p:nvPr/>
        </p:nvSpPr>
        <p:spPr>
          <a:xfrm>
            <a:off x="4870002" y="745824"/>
            <a:ext cx="3261008"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b="1" dirty="0" err="1">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Gợi</a:t>
            </a:r>
            <a:r>
              <a:rPr lang="en-US" sz="6000" b="1" dirty="0">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vi-VN" sz="6000" b="1" dirty="0">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ý</a:t>
            </a:r>
            <a:r>
              <a:rPr lang="en-US" sz="6000" b="1" dirty="0">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p>
        </p:txBody>
      </p:sp>
      <p:sp>
        <p:nvSpPr>
          <p:cNvPr id="3" name="TextBox 2"/>
          <p:cNvSpPr txBox="1"/>
          <p:nvPr/>
        </p:nvSpPr>
        <p:spPr>
          <a:xfrm>
            <a:off x="2679323" y="1512386"/>
            <a:ext cx="6819111" cy="861774"/>
          </a:xfrm>
          <a:prstGeom prst="rect">
            <a:avLst/>
          </a:prstGeom>
          <a:noFill/>
        </p:spPr>
        <p:txBody>
          <a:bodyPr wrap="none" rtlCol="0">
            <a:spAutoFit/>
          </a:bodyPr>
          <a:lstStyle/>
          <a:p>
            <a:pPr algn="ctr"/>
            <a:r>
              <a:rPr lang="en-US" sz="5000" dirty="0">
                <a:latin typeface="Times New Roman" panose="02020603050405020304" pitchFamily="18" charset="0"/>
                <a:cs typeface="Times New Roman" panose="02020603050405020304" pitchFamily="18" charset="0"/>
              </a:rPr>
              <a:t>2. </a:t>
            </a:r>
            <a:r>
              <a:rPr lang="en-US" sz="5000" dirty="0" err="1">
                <a:latin typeface="Times New Roman" panose="02020603050405020304" pitchFamily="18" charset="0"/>
                <a:cs typeface="Times New Roman" panose="02020603050405020304" pitchFamily="18" charset="0"/>
              </a:rPr>
              <a:t>Tìm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câu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chuyện</a:t>
            </a:r>
            <a:r>
              <a:rPr lang="en-US" sz="5000" dirty="0">
                <a:latin typeface="Times New Roman" panose="02020603050405020304" pitchFamily="18" charset="0"/>
                <a:cs typeface="Times New Roman" panose="02020603050405020304" pitchFamily="18" charset="0"/>
              </a:rPr>
              <a:t> ở </a:t>
            </a:r>
            <a:r>
              <a:rPr lang="en-US" sz="5000" dirty="0" err="1">
                <a:latin typeface="Times New Roman" panose="02020603050405020304" pitchFamily="18" charset="0"/>
                <a:cs typeface="Times New Roman" panose="02020603050405020304" pitchFamily="18" charset="0"/>
              </a:rPr>
              <a:t>đâu</a:t>
            </a:r>
            <a:r>
              <a:rPr lang="en-US" sz="5000" dirty="0">
                <a:latin typeface="Times New Roman" panose="02020603050405020304" pitchFamily="18" charset="0"/>
                <a:cs typeface="Times New Roman" panose="02020603050405020304" pitchFamily="18" charset="0"/>
              </a:rPr>
              <a:t>?</a:t>
            </a:r>
          </a:p>
        </p:txBody>
      </p:sp>
      <p:pic>
        <p:nvPicPr>
          <p:cNvPr id="13"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8086" y="2479416"/>
            <a:ext cx="1739426" cy="1845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229402" y="2431398"/>
            <a:ext cx="1642525" cy="1836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15615" y="2373946"/>
            <a:ext cx="1624071" cy="1951248"/>
          </a:xfrm>
          <a:prstGeom prst="rect">
            <a:avLst/>
          </a:prstGeom>
        </p:spPr>
      </p:pic>
      <p:pic>
        <p:nvPicPr>
          <p:cNvPr id="16"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385300" y="2466595"/>
            <a:ext cx="1726446" cy="1765951"/>
          </a:xfrm>
          <a:prstGeom prst="rect">
            <a:avLst/>
          </a:prstGeom>
        </p:spPr>
      </p:pic>
      <p:pic>
        <p:nvPicPr>
          <p:cNvPr id="17" name="Picture 6"/>
          <p:cNvPicPr>
            <a:picLocks noChangeAspect="1"/>
          </p:cNvPicPr>
          <p:nvPr/>
        </p:nvPicPr>
        <p:blipFill>
          <a:blip r:embed="rId14"/>
          <a:srcRect/>
          <a:stretch>
            <a:fillRect/>
          </a:stretch>
        </p:blipFill>
        <p:spPr>
          <a:xfrm>
            <a:off x="9494060" y="2476027"/>
            <a:ext cx="1673161" cy="1801149"/>
          </a:xfrm>
          <a:prstGeom prst="rect">
            <a:avLst/>
          </a:prstGeom>
        </p:spPr>
      </p:pic>
      <p:sp>
        <p:nvSpPr>
          <p:cNvPr id="2" name="TextBox 1"/>
          <p:cNvSpPr txBox="1"/>
          <p:nvPr/>
        </p:nvSpPr>
        <p:spPr>
          <a:xfrm>
            <a:off x="1198784" y="4298916"/>
            <a:ext cx="1225015" cy="1169551"/>
          </a:xfrm>
          <a:prstGeom prst="rect">
            <a:avLst/>
          </a:prstGeom>
          <a:noFill/>
        </p:spPr>
        <p:txBody>
          <a:bodyPr wrap="none" rtlCol="0">
            <a:spAutoFit/>
          </a:bodyPr>
          <a:lstStyle/>
          <a:p>
            <a:pPr algn="ctr"/>
            <a:r>
              <a:rPr lang="en-US" sz="3500" dirty="0" err="1">
                <a:latin typeface="Times New Roman" panose="02020603050405020304" pitchFamily="18" charset="0"/>
                <a:cs typeface="Times New Roman" panose="02020603050405020304" pitchFamily="18" charset="0"/>
              </a:rPr>
              <a:t>Được</a:t>
            </a:r>
            <a:endParaRPr lang="en-US" sz="3500" dirty="0">
              <a:latin typeface="Times New Roman" panose="02020603050405020304" pitchFamily="18" charset="0"/>
              <a:cs typeface="Times New Roman" panose="02020603050405020304" pitchFamily="18" charset="0"/>
            </a:endParaRPr>
          </a:p>
          <a:p>
            <a:pPr algn="ctr"/>
            <a:r>
              <a:rPr lang="en-US" sz="3500" dirty="0" err="1">
                <a:latin typeface="Times New Roman" panose="02020603050405020304" pitchFamily="18" charset="0"/>
                <a:cs typeface="Times New Roman" panose="02020603050405020304" pitchFamily="18" charset="0"/>
              </a:rPr>
              <a:t>nghe</a:t>
            </a:r>
            <a:endParaRPr lang="en-US" sz="35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434660" y="4232546"/>
            <a:ext cx="1232007" cy="1169551"/>
          </a:xfrm>
          <a:prstGeom prst="rect">
            <a:avLst/>
          </a:prstGeom>
          <a:noFill/>
        </p:spPr>
        <p:txBody>
          <a:bodyPr wrap="square" rtlCol="0">
            <a:spAutoFit/>
          </a:bodyPr>
          <a:lstStyle/>
          <a:p>
            <a:pPr algn="ctr"/>
            <a:r>
              <a:rPr lang="en-US" sz="3500" dirty="0" err="1">
                <a:latin typeface="Times New Roman" panose="02020603050405020304" pitchFamily="18" charset="0"/>
                <a:cs typeface="Times New Roman" panose="02020603050405020304" pitchFamily="18" charset="0"/>
              </a:rPr>
              <a:t>Được</a:t>
            </a:r>
            <a:endParaRPr lang="en-US" sz="3500" dirty="0">
              <a:latin typeface="Times New Roman" panose="02020603050405020304" pitchFamily="18" charset="0"/>
              <a:cs typeface="Times New Roman" panose="02020603050405020304" pitchFamily="18" charset="0"/>
            </a:endParaRPr>
          </a:p>
          <a:p>
            <a:pPr algn="ctr"/>
            <a:r>
              <a:rPr lang="en-US" sz="3500" dirty="0" err="1">
                <a:latin typeface="Times New Roman" panose="02020603050405020304" pitchFamily="18" charset="0"/>
                <a:cs typeface="Times New Roman" panose="02020603050405020304" pitchFamily="18" charset="0"/>
              </a:rPr>
              <a:t>kể</a:t>
            </a:r>
            <a:endParaRPr lang="en-US" sz="35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472501" y="4490631"/>
            <a:ext cx="1232007" cy="630942"/>
          </a:xfrm>
          <a:prstGeom prst="rect">
            <a:avLst/>
          </a:prstGeom>
          <a:noFill/>
        </p:spPr>
        <p:txBody>
          <a:bodyPr wrap="square" rtlCol="0">
            <a:spAutoFit/>
          </a:bodyPr>
          <a:lstStyle/>
          <a:p>
            <a:pPr algn="ctr"/>
            <a:r>
              <a:rPr lang="en-US" sz="3500" dirty="0" err="1">
                <a:latin typeface="Times New Roman" panose="02020603050405020304" pitchFamily="18" charset="0"/>
                <a:cs typeface="Times New Roman" panose="02020603050405020304" pitchFamily="18" charset="0"/>
              </a:rPr>
              <a:t>Sách</a:t>
            </a:r>
            <a:endParaRPr lang="en-US" sz="35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632519" y="4490631"/>
            <a:ext cx="1232007" cy="630942"/>
          </a:xfrm>
          <a:prstGeom prst="rect">
            <a:avLst/>
          </a:prstGeom>
          <a:noFill/>
        </p:spPr>
        <p:txBody>
          <a:bodyPr wrap="square" rtlCol="0">
            <a:spAutoFit/>
          </a:bodyPr>
          <a:lstStyle/>
          <a:p>
            <a:pPr algn="ctr"/>
            <a:r>
              <a:rPr lang="en-US" sz="3500" dirty="0" err="1">
                <a:latin typeface="Times New Roman" panose="02020603050405020304" pitchFamily="18" charset="0"/>
                <a:cs typeface="Times New Roman" panose="02020603050405020304" pitchFamily="18" charset="0"/>
              </a:rPr>
              <a:t>Báo</a:t>
            </a:r>
            <a:endParaRPr lang="en-US" sz="35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9409327" y="4474828"/>
            <a:ext cx="1842626" cy="630942"/>
          </a:xfrm>
          <a:prstGeom prst="rect">
            <a:avLst/>
          </a:prstGeom>
          <a:noFill/>
        </p:spPr>
        <p:txBody>
          <a:bodyPr wrap="square" rtlCol="0">
            <a:spAutoFit/>
          </a:bodyPr>
          <a:lstStyle/>
          <a:p>
            <a:pPr algn="ctr"/>
            <a:r>
              <a:rPr lang="en-US" sz="3500" dirty="0">
                <a:latin typeface="Times New Roman" panose="02020603050405020304" pitchFamily="18" charset="0"/>
                <a:cs typeface="Times New Roman" panose="02020603050405020304" pitchFamily="18" charset="0"/>
              </a:rPr>
              <a:t>Internet</a:t>
            </a:r>
          </a:p>
        </p:txBody>
      </p:sp>
    </p:spTree>
    <p:custDataLst>
      <p:tags r:id="rId1"/>
    </p:custDataLst>
    <p:extLst>
      <p:ext uri="{BB962C8B-B14F-4D97-AF65-F5344CB8AC3E}">
        <p14:creationId xmlns:p14="http://schemas.microsoft.com/office/powerpoint/2010/main" val="13057725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down)">
                                      <p:cBhvr>
                                        <p:cTn id="10" dur="500"/>
                                        <p:tgtEl>
                                          <p:spTgt spid="100"/>
                                        </p:tgtEl>
                                      </p:cBhvr>
                                    </p:animEffect>
                                  </p:childTnLst>
                                </p:cTn>
                              </p:par>
                              <p:par>
                                <p:cTn id="11" presetID="22" presetClass="entr" presetSubtype="4"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down)">
                                      <p:cBhvr>
                                        <p:cTn id="13" dur="500"/>
                                        <p:tgtEl>
                                          <p:spTgt spid="96"/>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strVal val="#ppt_w+.3"/>
                                          </p:val>
                                        </p:tav>
                                        <p:tav tm="100000">
                                          <p:val>
                                            <p:strVal val="#ppt_w"/>
                                          </p:val>
                                        </p:tav>
                                      </p:tavLst>
                                    </p:anim>
                                    <p:anim calcmode="lin" valueType="num">
                                      <p:cBhvr>
                                        <p:cTn id="40" dur="1000" fill="hold"/>
                                        <p:tgtEl>
                                          <p:spTgt spid="19"/>
                                        </p:tgtEl>
                                        <p:attrNameLst>
                                          <p:attrName>ppt_h</p:attrName>
                                        </p:attrNameLst>
                                      </p:cBhvr>
                                      <p:tavLst>
                                        <p:tav tm="0">
                                          <p:val>
                                            <p:strVal val="#ppt_h"/>
                                          </p:val>
                                        </p:tav>
                                        <p:tav tm="100000">
                                          <p:val>
                                            <p:strVal val="#ppt_h"/>
                                          </p:val>
                                        </p:tav>
                                      </p:tavLst>
                                    </p:anim>
                                    <p:animEffect transition="in" filter="fade">
                                      <p:cBhvr>
                                        <p:cTn id="41" dur="1000"/>
                                        <p:tgtEl>
                                          <p:spTgt spid="19"/>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900" decel="100000" fill="hold"/>
                                        <p:tgtEl>
                                          <p:spTgt spid="15"/>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900" decel="100000" fill="hold"/>
                                        <p:tgtEl>
                                          <p:spTgt spid="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strVal val="#ppt_h"/>
                                          </p:val>
                                        </p:tav>
                                        <p:tav tm="100000">
                                          <p:val>
                                            <p:strVal val="#ppt_h"/>
                                          </p:val>
                                        </p:tav>
                                      </p:tavLst>
                                    </p:anim>
                                  </p:childTnLst>
                                </p:cTn>
                              </p:par>
                              <p:par>
                                <p:cTn id="67" presetID="17" presetClass="entr" presetSubtype="1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fltVal val="0"/>
                                          </p:val>
                                        </p:tav>
                                        <p:tav tm="100000">
                                          <p:val>
                                            <p:strVal val="#ppt_w"/>
                                          </p:val>
                                        </p:tav>
                                      </p:tavLst>
                                    </p:anim>
                                    <p:anim calcmode="lin" valueType="num">
                                      <p:cBhvr>
                                        <p:cTn id="76" dur="1000" fill="hold"/>
                                        <p:tgtEl>
                                          <p:spTgt spid="22"/>
                                        </p:tgtEl>
                                        <p:attrNameLst>
                                          <p:attrName>ppt_h</p:attrName>
                                        </p:attrNameLst>
                                      </p:cBhvr>
                                      <p:tavLst>
                                        <p:tav tm="0">
                                          <p:val>
                                            <p:fltVal val="0"/>
                                          </p:val>
                                        </p:tav>
                                        <p:tav tm="100000">
                                          <p:val>
                                            <p:strVal val="#ppt_h"/>
                                          </p:val>
                                        </p:tav>
                                      </p:tavLst>
                                    </p:anim>
                                    <p:anim calcmode="lin" valueType="num">
                                      <p:cBhvr>
                                        <p:cTn id="77" dur="1000" fill="hold"/>
                                        <p:tgtEl>
                                          <p:spTgt spid="22"/>
                                        </p:tgtEl>
                                        <p:attrNameLst>
                                          <p:attrName>style.rotation</p:attrName>
                                        </p:attrNameLst>
                                      </p:cBhvr>
                                      <p:tavLst>
                                        <p:tav tm="0">
                                          <p:val>
                                            <p:fltVal val="90"/>
                                          </p:val>
                                        </p:tav>
                                        <p:tav tm="100000">
                                          <p:val>
                                            <p:fltVal val="0"/>
                                          </p:val>
                                        </p:tav>
                                      </p:tavLst>
                                    </p:anim>
                                    <p:animEffect transition="in" filter="fade">
                                      <p:cBhvr>
                                        <p:cTn id="78" dur="1000"/>
                                        <p:tgtEl>
                                          <p:spTgt spid="22"/>
                                        </p:tgtEl>
                                      </p:cBhvr>
                                    </p:animEffect>
                                  </p:childTnLst>
                                </p:cTn>
                              </p:par>
                              <p:par>
                                <p:cTn id="79" presetID="31" presetClass="entr" presetSubtype="0"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1000" fill="hold"/>
                                        <p:tgtEl>
                                          <p:spTgt spid="17"/>
                                        </p:tgtEl>
                                        <p:attrNameLst>
                                          <p:attrName>ppt_w</p:attrName>
                                        </p:attrNameLst>
                                      </p:cBhvr>
                                      <p:tavLst>
                                        <p:tav tm="0">
                                          <p:val>
                                            <p:fltVal val="0"/>
                                          </p:val>
                                        </p:tav>
                                        <p:tav tm="100000">
                                          <p:val>
                                            <p:strVal val="#ppt_w"/>
                                          </p:val>
                                        </p:tav>
                                      </p:tavLst>
                                    </p:anim>
                                    <p:anim calcmode="lin" valueType="num">
                                      <p:cBhvr>
                                        <p:cTn id="82" dur="1000" fill="hold"/>
                                        <p:tgtEl>
                                          <p:spTgt spid="17"/>
                                        </p:tgtEl>
                                        <p:attrNameLst>
                                          <p:attrName>ppt_h</p:attrName>
                                        </p:attrNameLst>
                                      </p:cBhvr>
                                      <p:tavLst>
                                        <p:tav tm="0">
                                          <p:val>
                                            <p:fltVal val="0"/>
                                          </p:val>
                                        </p:tav>
                                        <p:tav tm="100000">
                                          <p:val>
                                            <p:strVal val="#ppt_h"/>
                                          </p:val>
                                        </p:tav>
                                      </p:tavLst>
                                    </p:anim>
                                    <p:anim calcmode="lin" valueType="num">
                                      <p:cBhvr>
                                        <p:cTn id="83" dur="1000" fill="hold"/>
                                        <p:tgtEl>
                                          <p:spTgt spid="17"/>
                                        </p:tgtEl>
                                        <p:attrNameLst>
                                          <p:attrName>style.rotation</p:attrName>
                                        </p:attrNameLst>
                                      </p:cBhvr>
                                      <p:tavLst>
                                        <p:tav tm="0">
                                          <p:val>
                                            <p:fltVal val="90"/>
                                          </p:val>
                                        </p:tav>
                                        <p:tav tm="100000">
                                          <p:val>
                                            <p:fltVal val="0"/>
                                          </p:val>
                                        </p:tav>
                                      </p:tavLst>
                                    </p:anim>
                                    <p:animEffect transition="in" filter="fade">
                                      <p:cBhvr>
                                        <p:cTn id="8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2"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97"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98"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99"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100" name="图片 10">
            <a:extLst>
              <a:ext uri="{FF2B5EF4-FFF2-40B4-BE49-F238E27FC236}">
                <a16:creationId xmlns:a16="http://schemas.microsoft.com/office/drawing/2014/main" id="{DC90B53A-83BF-4C62-BB0B-A85773834DBE}"/>
              </a:ext>
            </a:extLst>
          </p:cNvPr>
          <p:cNvPicPr>
            <a:picLocks noChangeAspect="1"/>
          </p:cNvPicPr>
          <p:nvPr/>
        </p:nvPicPr>
        <p:blipFill>
          <a:blip r:embed="rId4"/>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101" name="图片 9">
            <a:extLst>
              <a:ext uri="{FF2B5EF4-FFF2-40B4-BE49-F238E27FC236}">
                <a16:creationId xmlns:a16="http://schemas.microsoft.com/office/drawing/2014/main" id="{6CCF7EE4-141D-4BEF-AE6B-B363905FED86}"/>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spTree>
    <p:custDataLst>
      <p:tags r:id="rId1"/>
    </p:custDataLst>
    <p:extLst>
      <p:ext uri="{BB962C8B-B14F-4D97-AF65-F5344CB8AC3E}">
        <p14:creationId xmlns:p14="http://schemas.microsoft.com/office/powerpoint/2010/main" val="31210330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down)">
                                      <p:cBhvr>
                                        <p:cTn id="10" dur="500"/>
                                        <p:tgtEl>
                                          <p:spTgt spid="100"/>
                                        </p:tgtEl>
                                      </p:cBhvr>
                                    </p:animEffect>
                                  </p:childTnLst>
                                </p:cTn>
                              </p:par>
                              <p:par>
                                <p:cTn id="11" presetID="22" presetClass="entr" presetSubtype="4"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down)">
                                      <p:cBhvr>
                                        <p:cTn id="1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组合 7">
            <a:extLst>
              <a:ext uri="{FF2B5EF4-FFF2-40B4-BE49-F238E27FC236}">
                <a16:creationId xmlns:a16="http://schemas.microsoft.com/office/drawing/2014/main" id="{4855E4DB-63DE-4515-9AAA-A6B387E0E67A}"/>
              </a:ext>
            </a:extLst>
          </p:cNvPr>
          <p:cNvGrpSpPr/>
          <p:nvPr/>
        </p:nvGrpSpPr>
        <p:grpSpPr>
          <a:xfrm>
            <a:off x="0" y="5884224"/>
            <a:ext cx="12192000" cy="973776"/>
            <a:chOff x="0" y="5884224"/>
            <a:chExt cx="12192000" cy="973776"/>
          </a:xfrm>
        </p:grpSpPr>
        <p:pic>
          <p:nvPicPr>
            <p:cNvPr id="97" name="图片 4">
              <a:extLst>
                <a:ext uri="{FF2B5EF4-FFF2-40B4-BE49-F238E27FC236}">
                  <a16:creationId xmlns:a16="http://schemas.microsoft.com/office/drawing/2014/main" id="{4D7D2E4E-63FC-4E59-B93B-E27448124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0" y="5884224"/>
              <a:ext cx="4259052" cy="973776"/>
            </a:xfrm>
            <a:prstGeom prst="rect">
              <a:avLst/>
            </a:prstGeom>
          </p:spPr>
        </p:pic>
        <p:pic>
          <p:nvPicPr>
            <p:cNvPr id="98" name="图片 5">
              <a:extLst>
                <a:ext uri="{FF2B5EF4-FFF2-40B4-BE49-F238E27FC236}">
                  <a16:creationId xmlns:a16="http://schemas.microsoft.com/office/drawing/2014/main" id="{82456F1C-A575-471A-9B4F-AD6D1F31F4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b="31602"/>
            <a:stretch/>
          </p:blipFill>
          <p:spPr>
            <a:xfrm>
              <a:off x="4219699" y="5884224"/>
              <a:ext cx="4259052" cy="973776"/>
            </a:xfrm>
            <a:prstGeom prst="rect">
              <a:avLst/>
            </a:prstGeom>
          </p:spPr>
        </p:pic>
        <p:pic>
          <p:nvPicPr>
            <p:cNvPr id="99" name="图片 6">
              <a:extLst>
                <a:ext uri="{FF2B5EF4-FFF2-40B4-BE49-F238E27FC236}">
                  <a16:creationId xmlns:a16="http://schemas.microsoft.com/office/drawing/2014/main" id="{6F3DE31D-E1B4-4CC6-8D4D-2CE343E72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199" r="12815" b="31602"/>
            <a:stretch/>
          </p:blipFill>
          <p:spPr>
            <a:xfrm>
              <a:off x="8478751" y="5884224"/>
              <a:ext cx="3713249" cy="973776"/>
            </a:xfrm>
            <a:prstGeom prst="rect">
              <a:avLst/>
            </a:prstGeom>
          </p:spPr>
        </p:pic>
      </p:grpSp>
      <p:pic>
        <p:nvPicPr>
          <p:cNvPr id="100" name="图片 10">
            <a:extLst>
              <a:ext uri="{FF2B5EF4-FFF2-40B4-BE49-F238E27FC236}">
                <a16:creationId xmlns:a16="http://schemas.microsoft.com/office/drawing/2014/main" id="{DC90B53A-83BF-4C62-BB0B-A85773834DBE}"/>
              </a:ext>
            </a:extLst>
          </p:cNvPr>
          <p:cNvPicPr>
            <a:picLocks noChangeAspect="1"/>
          </p:cNvPicPr>
          <p:nvPr/>
        </p:nvPicPr>
        <p:blipFill>
          <a:blip r:embed="rId4"/>
          <a:stretch>
            <a:fillRect/>
          </a:stretch>
        </p:blipFill>
        <p:spPr>
          <a:xfrm>
            <a:off x="7918704" y="0"/>
            <a:ext cx="4273296" cy="6894347"/>
          </a:xfrm>
          <a:prstGeom prst="rect">
            <a:avLst/>
          </a:prstGeom>
          <a:effectLst>
            <a:outerShdw blurRad="25400" dist="25400" dir="13500000" algn="br" rotWithShape="0">
              <a:prstClr val="black">
                <a:alpha val="40000"/>
              </a:prstClr>
            </a:outerShdw>
          </a:effectLst>
        </p:spPr>
      </p:pic>
      <p:pic>
        <p:nvPicPr>
          <p:cNvPr id="101" name="图片 9">
            <a:extLst>
              <a:ext uri="{FF2B5EF4-FFF2-40B4-BE49-F238E27FC236}">
                <a16:creationId xmlns:a16="http://schemas.microsoft.com/office/drawing/2014/main" id="{6CCF7EE4-141D-4BEF-AE6B-B363905FED86}"/>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grpSp>
        <p:nvGrpSpPr>
          <p:cNvPr id="8" name="组合 14">
            <a:extLst>
              <a:ext uri="{FF2B5EF4-FFF2-40B4-BE49-F238E27FC236}">
                <a16:creationId xmlns:a16="http://schemas.microsoft.com/office/drawing/2014/main" id="{0107567F-3AB4-4CC6-AA78-155B5FEF2B87}"/>
              </a:ext>
            </a:extLst>
          </p:cNvPr>
          <p:cNvGrpSpPr/>
          <p:nvPr/>
        </p:nvGrpSpPr>
        <p:grpSpPr>
          <a:xfrm>
            <a:off x="429864" y="373323"/>
            <a:ext cx="11127398" cy="5636900"/>
            <a:chOff x="3282462" y="2302723"/>
            <a:chExt cx="8065477" cy="3834021"/>
          </a:xfrm>
        </p:grpSpPr>
        <p:sp>
          <p:nvSpPr>
            <p:cNvPr id="9" name="矩形: 圆角 10">
              <a:extLst>
                <a:ext uri="{FF2B5EF4-FFF2-40B4-BE49-F238E27FC236}">
                  <a16:creationId xmlns:a16="http://schemas.microsoft.com/office/drawing/2014/main" id="{11992D90-36C1-4B2F-9F41-F2513D5F63E1}"/>
                </a:ext>
              </a:extLst>
            </p:cNvPr>
            <p:cNvSpPr/>
            <p:nvPr/>
          </p:nvSpPr>
          <p:spPr>
            <a:xfrm>
              <a:off x="3282462" y="2302723"/>
              <a:ext cx="8065477" cy="3834021"/>
            </a:xfrm>
            <a:prstGeom prst="roundRect">
              <a:avLst/>
            </a:prstGeom>
            <a:solidFill>
              <a:schemeClr val="bg1"/>
            </a:solidFill>
            <a:ln w="44450">
              <a:solidFill>
                <a:srgbClr val="7B4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1">
              <a:extLst>
                <a:ext uri="{FF2B5EF4-FFF2-40B4-BE49-F238E27FC236}">
                  <a16:creationId xmlns:a16="http://schemas.microsoft.com/office/drawing/2014/main" id="{378FB8FE-F331-4623-ABD2-09C326F44706}"/>
                </a:ext>
              </a:extLst>
            </p:cNvPr>
            <p:cNvSpPr/>
            <p:nvPr/>
          </p:nvSpPr>
          <p:spPr>
            <a:xfrm>
              <a:off x="3420037" y="2529027"/>
              <a:ext cx="7815507" cy="3409493"/>
            </a:xfrm>
            <a:prstGeom prst="roundRect">
              <a:avLst/>
            </a:prstGeom>
            <a:solidFill>
              <a:schemeClr val="bg1"/>
            </a:solidFill>
            <a:ln w="44450">
              <a:solidFill>
                <a:srgbClr val="7B47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 name="Google Shape;2190;p45">
            <a:extLst>
              <a:ext uri="{FF2B5EF4-FFF2-40B4-BE49-F238E27FC236}">
                <a16:creationId xmlns:a16="http://schemas.microsoft.com/office/drawing/2014/main" id="{B98EC837-7704-4544-9FD1-31A3AD82AED9}"/>
              </a:ext>
            </a:extLst>
          </p:cNvPr>
          <p:cNvSpPr txBox="1">
            <a:spLocks/>
          </p:cNvSpPr>
          <p:nvPr/>
        </p:nvSpPr>
        <p:spPr>
          <a:xfrm>
            <a:off x="4718721" y="706042"/>
            <a:ext cx="3261008" cy="99072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b="1" dirty="0" err="1">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Gợi</a:t>
            </a:r>
            <a:r>
              <a:rPr lang="en-US" sz="6000" b="1" dirty="0">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r>
              <a:rPr lang="vi-VN" sz="6000" b="1" dirty="0">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ý</a:t>
            </a:r>
            <a:r>
              <a:rPr lang="en-US" sz="6000" b="1" dirty="0">
                <a:solidFill>
                  <a:srgbClr val="0000CC"/>
                </a:solidFill>
                <a:effectLst>
                  <a:outerShdw blurRad="38100" dist="38100" dir="2700000" algn="tl">
                    <a:srgbClr val="000000">
                      <a:alpha val="43137"/>
                    </a:srgbClr>
                  </a:outerShdw>
                </a:effectLst>
                <a:latin typeface="UVN Sang Song Nang" panose="03030802040007090B04" pitchFamily="66" charset="0"/>
                <a:cs typeface="Calibri" panose="020F0502020204030204" pitchFamily="34" charset="0"/>
              </a:rPr>
              <a:t>: </a:t>
            </a:r>
          </a:p>
        </p:txBody>
      </p:sp>
      <p:sp>
        <p:nvSpPr>
          <p:cNvPr id="12" name="TextBox 11"/>
          <p:cNvSpPr txBox="1"/>
          <p:nvPr/>
        </p:nvSpPr>
        <p:spPr>
          <a:xfrm>
            <a:off x="1952425" y="1649451"/>
            <a:ext cx="8272907" cy="861774"/>
          </a:xfrm>
          <a:prstGeom prst="rect">
            <a:avLst/>
          </a:prstGeom>
          <a:noFill/>
        </p:spPr>
        <p:txBody>
          <a:bodyPr wrap="none" rtlCol="0">
            <a:spAutoFit/>
          </a:bodyPr>
          <a:lstStyle/>
          <a:p>
            <a:pPr algn="ctr"/>
            <a:r>
              <a:rPr lang="en-US" sz="5000" dirty="0">
                <a:latin typeface="Times New Roman" panose="02020603050405020304" pitchFamily="18" charset="0"/>
                <a:cs typeface="Times New Roman" panose="02020603050405020304" pitchFamily="18" charset="0"/>
              </a:rPr>
              <a:t>3. </a:t>
            </a:r>
            <a:r>
              <a:rPr lang="en-US" sz="5000" dirty="0" err="1">
                <a:latin typeface="Times New Roman" panose="02020603050405020304" pitchFamily="18" charset="0"/>
                <a:cs typeface="Times New Roman" panose="02020603050405020304" pitchFamily="18" charset="0"/>
              </a:rPr>
              <a:t>Trao</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đổi</a:t>
            </a:r>
            <a:r>
              <a:rPr lang="en-US" sz="5000" dirty="0">
                <a:latin typeface="Times New Roman" panose="02020603050405020304" pitchFamily="18" charset="0"/>
                <a:cs typeface="Times New Roman" panose="02020603050405020304" pitchFamily="18" charset="0"/>
              </a:rPr>
              <a:t> ý </a:t>
            </a:r>
            <a:r>
              <a:rPr lang="en-US" sz="5000" dirty="0" err="1">
                <a:latin typeface="Times New Roman" panose="02020603050405020304" pitchFamily="18" charset="0"/>
                <a:cs typeface="Times New Roman" panose="02020603050405020304" pitchFamily="18" charset="0"/>
              </a:rPr>
              <a:t>nghĩa</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câu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chuyện</a:t>
            </a:r>
            <a:r>
              <a:rPr lang="en-US" sz="5000" dirty="0">
                <a:latin typeface="Times New Roman" panose="02020603050405020304" pitchFamily="18" charset="0"/>
                <a:cs typeface="Times New Roman" panose="02020603050405020304" pitchFamily="18" charset="0"/>
              </a:rPr>
              <a:t>.</a:t>
            </a:r>
          </a:p>
        </p:txBody>
      </p:sp>
      <p:pic>
        <p:nvPicPr>
          <p:cNvPr id="4098" name="Picture 2" descr="Tuổi trẻ Bình Dươ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832" y="2731119"/>
            <a:ext cx="3302867" cy="258193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ỗ trợ 100 phần quà cho những người khó khăn trong mùa dịch Covid-19 - Báo  Gia Lai điện tử - Tin nhanh - Chính x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ỗ trợ 100 phần quà cho những người khó khăn trong mùa dịch Covid-19 - Báo  Gia Lai điện tử - Tin nhanh - Chính xá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Những hình ảnh ấm lòng người dân cố đô trong đợt mưa lũ lịch sử - Báo Công  an Nhân dân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9502" y="2703374"/>
            <a:ext cx="3302867" cy="258193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Phát động hiến máu nhân đạo, chung tay đẩy lùi dịch COVID-19 | baotintuc.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9351" y="2694772"/>
            <a:ext cx="3302867" cy="25905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4067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down)">
                                      <p:cBhvr>
                                        <p:cTn id="10" dur="500"/>
                                        <p:tgtEl>
                                          <p:spTgt spid="100"/>
                                        </p:tgtEl>
                                      </p:cBhvr>
                                    </p:animEffect>
                                  </p:childTnLst>
                                </p:cTn>
                              </p:par>
                              <p:par>
                                <p:cTn id="11" presetID="22" presetClass="entr" presetSubtype="4"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down)">
                                      <p:cBhvr>
                                        <p:cTn id="13" dur="500"/>
                                        <p:tgtEl>
                                          <p:spTgt spid="96"/>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4098"/>
                                        </p:tgtEl>
                                        <p:attrNameLst>
                                          <p:attrName>style.visibility</p:attrName>
                                        </p:attrNameLst>
                                      </p:cBhvr>
                                      <p:to>
                                        <p:strVal val="visible"/>
                                      </p:to>
                                    </p:set>
                                    <p:anim calcmode="lin" valueType="num">
                                      <p:cBhvr>
                                        <p:cTn id="30" dur="500" fill="hold"/>
                                        <p:tgtEl>
                                          <p:spTgt spid="4098"/>
                                        </p:tgtEl>
                                        <p:attrNameLst>
                                          <p:attrName>ppt_w</p:attrName>
                                        </p:attrNameLst>
                                      </p:cBhvr>
                                      <p:tavLst>
                                        <p:tav tm="0">
                                          <p:val>
                                            <p:fltVal val="0"/>
                                          </p:val>
                                        </p:tav>
                                        <p:tav tm="100000">
                                          <p:val>
                                            <p:strVal val="#ppt_w"/>
                                          </p:val>
                                        </p:tav>
                                      </p:tavLst>
                                    </p:anim>
                                    <p:anim calcmode="lin" valueType="num">
                                      <p:cBhvr>
                                        <p:cTn id="31" dur="500" fill="hold"/>
                                        <p:tgtEl>
                                          <p:spTgt spid="4098"/>
                                        </p:tgtEl>
                                        <p:attrNameLst>
                                          <p:attrName>ppt_h</p:attrName>
                                        </p:attrNameLst>
                                      </p:cBhvr>
                                      <p:tavLst>
                                        <p:tav tm="0">
                                          <p:val>
                                            <p:fltVal val="0"/>
                                          </p:val>
                                        </p:tav>
                                        <p:tav tm="100000">
                                          <p:val>
                                            <p:strVal val="#ppt_h"/>
                                          </p:val>
                                        </p:tav>
                                      </p:tavLst>
                                    </p:anim>
                                    <p:anim calcmode="lin" valueType="num">
                                      <p:cBhvr>
                                        <p:cTn id="32" dur="500" fill="hold"/>
                                        <p:tgtEl>
                                          <p:spTgt spid="4098"/>
                                        </p:tgtEl>
                                        <p:attrNameLst>
                                          <p:attrName>style.rotation</p:attrName>
                                        </p:attrNameLst>
                                      </p:cBhvr>
                                      <p:tavLst>
                                        <p:tav tm="0">
                                          <p:val>
                                            <p:fltVal val="360"/>
                                          </p:val>
                                        </p:tav>
                                        <p:tav tm="100000">
                                          <p:val>
                                            <p:fltVal val="0"/>
                                          </p:val>
                                        </p:tav>
                                      </p:tavLst>
                                    </p:anim>
                                    <p:animEffect transition="in" filter="fade">
                                      <p:cBhvr>
                                        <p:cTn id="33" dur="500"/>
                                        <p:tgtEl>
                                          <p:spTgt spid="4098"/>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4104"/>
                                        </p:tgtEl>
                                        <p:attrNameLst>
                                          <p:attrName>style.visibility</p:attrName>
                                        </p:attrNameLst>
                                      </p:cBhvr>
                                      <p:to>
                                        <p:strVal val="visible"/>
                                      </p:to>
                                    </p:set>
                                    <p:anim calcmode="lin" valueType="num">
                                      <p:cBhvr>
                                        <p:cTn id="36" dur="500" fill="hold"/>
                                        <p:tgtEl>
                                          <p:spTgt spid="4104"/>
                                        </p:tgtEl>
                                        <p:attrNameLst>
                                          <p:attrName>ppt_w</p:attrName>
                                        </p:attrNameLst>
                                      </p:cBhvr>
                                      <p:tavLst>
                                        <p:tav tm="0">
                                          <p:val>
                                            <p:fltVal val="0"/>
                                          </p:val>
                                        </p:tav>
                                        <p:tav tm="100000">
                                          <p:val>
                                            <p:strVal val="#ppt_w"/>
                                          </p:val>
                                        </p:tav>
                                      </p:tavLst>
                                    </p:anim>
                                    <p:anim calcmode="lin" valueType="num">
                                      <p:cBhvr>
                                        <p:cTn id="37" dur="500" fill="hold"/>
                                        <p:tgtEl>
                                          <p:spTgt spid="4104"/>
                                        </p:tgtEl>
                                        <p:attrNameLst>
                                          <p:attrName>ppt_h</p:attrName>
                                        </p:attrNameLst>
                                      </p:cBhvr>
                                      <p:tavLst>
                                        <p:tav tm="0">
                                          <p:val>
                                            <p:fltVal val="0"/>
                                          </p:val>
                                        </p:tav>
                                        <p:tav tm="100000">
                                          <p:val>
                                            <p:strVal val="#ppt_h"/>
                                          </p:val>
                                        </p:tav>
                                      </p:tavLst>
                                    </p:anim>
                                    <p:anim calcmode="lin" valueType="num">
                                      <p:cBhvr>
                                        <p:cTn id="38" dur="500" fill="hold"/>
                                        <p:tgtEl>
                                          <p:spTgt spid="4104"/>
                                        </p:tgtEl>
                                        <p:attrNameLst>
                                          <p:attrName>style.rotation</p:attrName>
                                        </p:attrNameLst>
                                      </p:cBhvr>
                                      <p:tavLst>
                                        <p:tav tm="0">
                                          <p:val>
                                            <p:fltVal val="360"/>
                                          </p:val>
                                        </p:tav>
                                        <p:tav tm="100000">
                                          <p:val>
                                            <p:fltVal val="0"/>
                                          </p:val>
                                        </p:tav>
                                      </p:tavLst>
                                    </p:anim>
                                    <p:animEffect transition="in" filter="fade">
                                      <p:cBhvr>
                                        <p:cTn id="39" dur="500"/>
                                        <p:tgtEl>
                                          <p:spTgt spid="4104"/>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4108"/>
                                        </p:tgtEl>
                                        <p:attrNameLst>
                                          <p:attrName>style.visibility</p:attrName>
                                        </p:attrNameLst>
                                      </p:cBhvr>
                                      <p:to>
                                        <p:strVal val="visible"/>
                                      </p:to>
                                    </p:set>
                                    <p:anim calcmode="lin" valueType="num">
                                      <p:cBhvr>
                                        <p:cTn id="42" dur="500" fill="hold"/>
                                        <p:tgtEl>
                                          <p:spTgt spid="4108"/>
                                        </p:tgtEl>
                                        <p:attrNameLst>
                                          <p:attrName>ppt_w</p:attrName>
                                        </p:attrNameLst>
                                      </p:cBhvr>
                                      <p:tavLst>
                                        <p:tav tm="0">
                                          <p:val>
                                            <p:fltVal val="0"/>
                                          </p:val>
                                        </p:tav>
                                        <p:tav tm="100000">
                                          <p:val>
                                            <p:strVal val="#ppt_w"/>
                                          </p:val>
                                        </p:tav>
                                      </p:tavLst>
                                    </p:anim>
                                    <p:anim calcmode="lin" valueType="num">
                                      <p:cBhvr>
                                        <p:cTn id="43" dur="500" fill="hold"/>
                                        <p:tgtEl>
                                          <p:spTgt spid="4108"/>
                                        </p:tgtEl>
                                        <p:attrNameLst>
                                          <p:attrName>ppt_h</p:attrName>
                                        </p:attrNameLst>
                                      </p:cBhvr>
                                      <p:tavLst>
                                        <p:tav tm="0">
                                          <p:val>
                                            <p:fltVal val="0"/>
                                          </p:val>
                                        </p:tav>
                                        <p:tav tm="100000">
                                          <p:val>
                                            <p:strVal val="#ppt_h"/>
                                          </p:val>
                                        </p:tav>
                                      </p:tavLst>
                                    </p:anim>
                                    <p:anim calcmode="lin" valueType="num">
                                      <p:cBhvr>
                                        <p:cTn id="44" dur="500" fill="hold"/>
                                        <p:tgtEl>
                                          <p:spTgt spid="4108"/>
                                        </p:tgtEl>
                                        <p:attrNameLst>
                                          <p:attrName>style.rotation</p:attrName>
                                        </p:attrNameLst>
                                      </p:cBhvr>
                                      <p:tavLst>
                                        <p:tav tm="0">
                                          <p:val>
                                            <p:fltVal val="360"/>
                                          </p:val>
                                        </p:tav>
                                        <p:tav tm="100000">
                                          <p:val>
                                            <p:fltVal val="0"/>
                                          </p:val>
                                        </p:tav>
                                      </p:tavLst>
                                    </p:anim>
                                    <p:animEffect transition="in" filter="fade">
                                      <p:cBhvr>
                                        <p:cTn id="45"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407</Words>
  <Application>Microsoft Macintosh PowerPoint</Application>
  <PresentationFormat>Widescreen</PresentationFormat>
  <Paragraphs>63</Paragraphs>
  <Slides>17</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微软雅黑</vt:lpstr>
      <vt:lpstr>Arial</vt:lpstr>
      <vt:lpstr>Calibri</vt:lpstr>
      <vt:lpstr>inpin heiti</vt:lpstr>
      <vt:lpstr>Times New Roman</vt:lpstr>
      <vt:lpstr>UTM Aquarelle</vt:lpstr>
      <vt:lpstr>UTM Cabaret</vt:lpstr>
      <vt:lpstr>UTM Dai Co Viet</vt:lpstr>
      <vt:lpstr>UTM Davida</vt:lpstr>
      <vt:lpstr>UTM Fleur</vt:lpstr>
      <vt:lpstr>UTM Mother</vt:lpstr>
      <vt:lpstr>UTM Showcard</vt:lpstr>
      <vt:lpstr>UVN Sang Song Nang</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WIN10</dc:creator>
  <cp:lastModifiedBy>Microsoft Office User</cp:lastModifiedBy>
  <cp:revision>81</cp:revision>
  <dcterms:created xsi:type="dcterms:W3CDTF">2019-06-19T02:08:00Z</dcterms:created>
  <dcterms:modified xsi:type="dcterms:W3CDTF">2022-12-28T20:11:16Z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64F03385423344CDB060F664E3CBD50D</vt:lpwstr>
  </property>
</Properties>
</file>