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</p:sldMasterIdLst>
  <p:notesMasterIdLst>
    <p:notesMasterId r:id="rId21"/>
  </p:notesMasterIdLst>
  <p:sldIdLst>
    <p:sldId id="257" r:id="rId3"/>
    <p:sldId id="284" r:id="rId4"/>
    <p:sldId id="286" r:id="rId5"/>
    <p:sldId id="285" r:id="rId6"/>
    <p:sldId id="256" r:id="rId7"/>
    <p:sldId id="260" r:id="rId8"/>
    <p:sldId id="282" r:id="rId9"/>
    <p:sldId id="293" r:id="rId10"/>
    <p:sldId id="289" r:id="rId11"/>
    <p:sldId id="290" r:id="rId12"/>
    <p:sldId id="291" r:id="rId13"/>
    <p:sldId id="266" r:id="rId14"/>
    <p:sldId id="300" r:id="rId15"/>
    <p:sldId id="336" r:id="rId16"/>
    <p:sldId id="301" r:id="rId17"/>
    <p:sldId id="303" r:id="rId18"/>
    <p:sldId id="292" r:id="rId19"/>
    <p:sldId id="269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等线 Light" panose="02010600030101010101" pitchFamily="2" charset="-122"/>
      <p:regular r:id="rId24"/>
    </p:embeddedFont>
    <p:embeddedFont>
      <p:font typeface="2005_iannnnnMTV" panose="02000000000000000000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71E"/>
    <a:srgbClr val="FFE21A"/>
    <a:srgbClr val="475967"/>
    <a:srgbClr val="009B93"/>
    <a:srgbClr val="80BA3F"/>
    <a:srgbClr val="2B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 showGuides="1">
      <p:cViewPr>
        <p:scale>
          <a:sx n="85" d="100"/>
          <a:sy n="85" d="100"/>
        </p:scale>
        <p:origin x="1632" y="72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F06A5-2036-40B7-98D6-BE0FD6C1A841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841C2-4B33-4C00-B267-AB09BA327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6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6E425-774A-4A01-94CB-89BE767081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069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6E425-774A-4A01-94CB-89BE767081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641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6E425-774A-4A01-94CB-89BE767081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02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A9EA09-727C-4983-A024-004B2C856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10433C-1EE0-4487-BDB7-326CF2CA6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431711-D52B-4C3F-A558-A36052614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8452BC-53F7-4818-9317-4305E3F7A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4E6C51-0980-4A19-B450-544AB7A3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33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623DC3-20D3-41A2-A0C4-EB938C661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E42BE5-98A9-45C3-93F2-EF6D685C2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791CB23-99DE-413D-914A-9BAE7EDB7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91C27A-23F3-47BD-9395-FF8C08DCA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4809A5-30A2-49CD-A4A5-A7B92F6CF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5FF411-BB10-4BEC-9668-C2BFFF3AF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62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7B5CF4-E338-4B37-8F8B-B54EE02B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A5C2DBF-E188-4373-94EA-386CDFA6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066D7-A4B8-45ED-8886-3768B85FD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69A8A6F-A0D5-4063-8671-4BD4C6C312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D6DB26C-F019-47E0-B5C5-56A14B03C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881B2A-2059-48D8-B501-B4C0C2268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066AD37-1115-4775-921C-446AE76F0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48A6A53-3622-44F8-B101-B97B0D4D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84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0D0932-F396-454B-BA9E-954551136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AAD93B-CB15-40EA-9B27-9B0E23DC2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1AF5506-C91B-4D55-9A55-326A85764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CFBA3C6-87AD-4513-A9DD-9D576FA05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90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49938F-4FEB-4CD0-8366-4E459B84A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238137F-77C3-4B62-B481-22B801B58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6C7600-47ED-49F8-B6CC-CB93E8046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24">
            <a:extLst>
              <a:ext uri="{FF2B5EF4-FFF2-40B4-BE49-F238E27FC236}">
                <a16:creationId xmlns:a16="http://schemas.microsoft.com/office/drawing/2014/main" id="{7B4568D1-BCE9-4911-8B29-5F85F33662C4}"/>
              </a:ext>
            </a:extLst>
          </p:cNvPr>
          <p:cNvGrpSpPr/>
          <p:nvPr userDrawn="1"/>
        </p:nvGrpSpPr>
        <p:grpSpPr>
          <a:xfrm>
            <a:off x="0" y="1935346"/>
            <a:ext cx="12192001" cy="4922654"/>
            <a:chOff x="0" y="1935346"/>
            <a:chExt cx="12192001" cy="4922654"/>
          </a:xfrm>
        </p:grpSpPr>
        <p:grpSp>
          <p:nvGrpSpPr>
            <p:cNvPr id="6" name="组合 16">
              <a:extLst>
                <a:ext uri="{FF2B5EF4-FFF2-40B4-BE49-F238E27FC236}">
                  <a16:creationId xmlns:a16="http://schemas.microsoft.com/office/drawing/2014/main" id="{B03DA6C8-AA2C-4EE4-ABC4-3CBA6E9FB41D}"/>
                </a:ext>
              </a:extLst>
            </p:cNvPr>
            <p:cNvGrpSpPr/>
            <p:nvPr/>
          </p:nvGrpSpPr>
          <p:grpSpPr>
            <a:xfrm>
              <a:off x="0" y="1935346"/>
              <a:ext cx="9375494" cy="4922654"/>
              <a:chOff x="0" y="1935346"/>
              <a:chExt cx="12192000" cy="4922654"/>
            </a:xfrm>
          </p:grpSpPr>
          <p:grpSp>
            <p:nvGrpSpPr>
              <p:cNvPr id="13" name="组合 1">
                <a:extLst>
                  <a:ext uri="{FF2B5EF4-FFF2-40B4-BE49-F238E27FC236}">
                    <a16:creationId xmlns:a16="http://schemas.microsoft.com/office/drawing/2014/main" id="{94DCB4FE-D4D2-481F-B644-7991E45BDCAB}"/>
                  </a:ext>
                </a:extLst>
              </p:cNvPr>
              <p:cNvGrpSpPr/>
              <p:nvPr/>
            </p:nvGrpSpPr>
            <p:grpSpPr>
              <a:xfrm flipH="1">
                <a:off x="0" y="2558005"/>
                <a:ext cx="12192000" cy="4299995"/>
                <a:chOff x="0" y="1756238"/>
                <a:chExt cx="12192000" cy="5101762"/>
              </a:xfrm>
            </p:grpSpPr>
            <p:pic>
              <p:nvPicPr>
                <p:cNvPr id="16" name="图片 2">
                  <a:extLst>
                    <a:ext uri="{FF2B5EF4-FFF2-40B4-BE49-F238E27FC236}">
                      <a16:creationId xmlns:a16="http://schemas.microsoft.com/office/drawing/2014/main" id="{742DFD51-B4F8-4742-9517-B854A7474B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0" y="1756238"/>
                  <a:ext cx="12192000" cy="5101762"/>
                </a:xfrm>
                <a:prstGeom prst="rect">
                  <a:avLst/>
                </a:prstGeom>
              </p:spPr>
            </p:pic>
            <p:sp>
              <p:nvSpPr>
                <p:cNvPr id="17" name="椭圆 3">
                  <a:extLst>
                    <a:ext uri="{FF2B5EF4-FFF2-40B4-BE49-F238E27FC236}">
                      <a16:creationId xmlns:a16="http://schemas.microsoft.com/office/drawing/2014/main" id="{D67C7A33-1C08-449C-855B-BC87AC88AA9D}"/>
                    </a:ext>
                  </a:extLst>
                </p:cNvPr>
                <p:cNvSpPr/>
                <p:nvPr/>
              </p:nvSpPr>
              <p:spPr>
                <a:xfrm>
                  <a:off x="3136739" y="3313459"/>
                  <a:ext cx="1390574" cy="1390574"/>
                </a:xfrm>
                <a:prstGeom prst="ellipse">
                  <a:avLst/>
                </a:prstGeom>
                <a:solidFill>
                  <a:srgbClr val="FFEA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4" name="任意多边形: 形状 14">
                <a:extLst>
                  <a:ext uri="{FF2B5EF4-FFF2-40B4-BE49-F238E27FC236}">
                    <a16:creationId xmlns:a16="http://schemas.microsoft.com/office/drawing/2014/main" id="{48CD3AEE-2674-4603-8BC4-FECD60B5EFD7}"/>
                  </a:ext>
                </a:extLst>
              </p:cNvPr>
              <p:cNvSpPr/>
              <p:nvPr/>
            </p:nvSpPr>
            <p:spPr>
              <a:xfrm>
                <a:off x="8574296" y="1935346"/>
                <a:ext cx="2879807" cy="4185761"/>
              </a:xfrm>
              <a:custGeom>
                <a:avLst/>
                <a:gdLst>
                  <a:gd name="connsiteX0" fmla="*/ 1575544 w 2879807"/>
                  <a:gd name="connsiteY0" fmla="*/ 3967614 h 4185761"/>
                  <a:gd name="connsiteX1" fmla="*/ 2002264 w 2879807"/>
                  <a:gd name="connsiteY1" fmla="*/ 3896494 h 4185761"/>
                  <a:gd name="connsiteX2" fmla="*/ 2428984 w 2879807"/>
                  <a:gd name="connsiteY2" fmla="*/ 3937134 h 4185761"/>
                  <a:gd name="connsiteX3" fmla="*/ 2723624 w 2879807"/>
                  <a:gd name="connsiteY3" fmla="*/ 3947294 h 4185761"/>
                  <a:gd name="connsiteX4" fmla="*/ 2865864 w 2879807"/>
                  <a:gd name="connsiteY4" fmla="*/ 3256414 h 4185761"/>
                  <a:gd name="connsiteX5" fmla="*/ 2388344 w 2879807"/>
                  <a:gd name="connsiteY5" fmla="*/ 2982094 h 4185761"/>
                  <a:gd name="connsiteX6" fmla="*/ 2418824 w 2879807"/>
                  <a:gd name="connsiteY6" fmla="*/ 523374 h 4185761"/>
                  <a:gd name="connsiteX7" fmla="*/ 854184 w 2879807"/>
                  <a:gd name="connsiteY7" fmla="*/ 137294 h 4185761"/>
                  <a:gd name="connsiteX8" fmla="*/ 744 w 2879807"/>
                  <a:gd name="connsiteY8" fmla="*/ 2301374 h 4185761"/>
                  <a:gd name="connsiteX9" fmla="*/ 711944 w 2879807"/>
                  <a:gd name="connsiteY9" fmla="*/ 4048894 h 4185761"/>
                  <a:gd name="connsiteX10" fmla="*/ 1118344 w 2879807"/>
                  <a:gd name="connsiteY10" fmla="*/ 4059054 h 4185761"/>
                  <a:gd name="connsiteX11" fmla="*/ 1575544 w 2879807"/>
                  <a:gd name="connsiteY11" fmla="*/ 3967614 h 4185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79807" h="4185761">
                    <a:moveTo>
                      <a:pt x="1575544" y="3967614"/>
                    </a:moveTo>
                    <a:cubicBezTo>
                      <a:pt x="1722864" y="3940521"/>
                      <a:pt x="1860024" y="3901574"/>
                      <a:pt x="2002264" y="3896494"/>
                    </a:cubicBezTo>
                    <a:cubicBezTo>
                      <a:pt x="2144504" y="3891414"/>
                      <a:pt x="2308757" y="3928667"/>
                      <a:pt x="2428984" y="3937134"/>
                    </a:cubicBezTo>
                    <a:cubicBezTo>
                      <a:pt x="2549211" y="3945601"/>
                      <a:pt x="2650811" y="4060747"/>
                      <a:pt x="2723624" y="3947294"/>
                    </a:cubicBezTo>
                    <a:cubicBezTo>
                      <a:pt x="2796437" y="3833841"/>
                      <a:pt x="2921744" y="3417281"/>
                      <a:pt x="2865864" y="3256414"/>
                    </a:cubicBezTo>
                    <a:cubicBezTo>
                      <a:pt x="2809984" y="3095547"/>
                      <a:pt x="2462851" y="3437601"/>
                      <a:pt x="2388344" y="2982094"/>
                    </a:cubicBezTo>
                    <a:cubicBezTo>
                      <a:pt x="2313837" y="2526587"/>
                      <a:pt x="2674517" y="997507"/>
                      <a:pt x="2418824" y="523374"/>
                    </a:cubicBezTo>
                    <a:cubicBezTo>
                      <a:pt x="2163131" y="49241"/>
                      <a:pt x="1257197" y="-159039"/>
                      <a:pt x="854184" y="137294"/>
                    </a:cubicBezTo>
                    <a:cubicBezTo>
                      <a:pt x="451171" y="433627"/>
                      <a:pt x="24451" y="1649441"/>
                      <a:pt x="744" y="2301374"/>
                    </a:cubicBezTo>
                    <a:cubicBezTo>
                      <a:pt x="-22963" y="2953307"/>
                      <a:pt x="525677" y="3755947"/>
                      <a:pt x="711944" y="4048894"/>
                    </a:cubicBezTo>
                    <a:cubicBezTo>
                      <a:pt x="898211" y="4341841"/>
                      <a:pt x="969331" y="4075987"/>
                      <a:pt x="1118344" y="4059054"/>
                    </a:cubicBezTo>
                    <a:cubicBezTo>
                      <a:pt x="1267357" y="4042121"/>
                      <a:pt x="1428224" y="3994707"/>
                      <a:pt x="1575544" y="3967614"/>
                    </a:cubicBezTo>
                    <a:close/>
                  </a:path>
                </a:pathLst>
              </a:custGeom>
              <a:solidFill>
                <a:srgbClr val="FFEA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: 形状 15">
                <a:extLst>
                  <a:ext uri="{FF2B5EF4-FFF2-40B4-BE49-F238E27FC236}">
                    <a16:creationId xmlns:a16="http://schemas.microsoft.com/office/drawing/2014/main" id="{BA03621E-C073-43F0-99DF-579D37B80123}"/>
                  </a:ext>
                </a:extLst>
              </p:cNvPr>
              <p:cNvSpPr/>
              <p:nvPr/>
            </p:nvSpPr>
            <p:spPr>
              <a:xfrm>
                <a:off x="520854" y="3367647"/>
                <a:ext cx="2147360" cy="2874055"/>
              </a:xfrm>
              <a:custGeom>
                <a:avLst/>
                <a:gdLst>
                  <a:gd name="connsiteX0" fmla="*/ 231621 w 2147360"/>
                  <a:gd name="connsiteY0" fmla="*/ 2633103 h 2874055"/>
                  <a:gd name="connsiteX1" fmla="*/ 622146 w 2147360"/>
                  <a:gd name="connsiteY1" fmla="*/ 2804553 h 2874055"/>
                  <a:gd name="connsiteX2" fmla="*/ 765021 w 2147360"/>
                  <a:gd name="connsiteY2" fmla="*/ 2871228 h 2874055"/>
                  <a:gd name="connsiteX3" fmla="*/ 974571 w 2147360"/>
                  <a:gd name="connsiteY3" fmla="*/ 2861703 h 2874055"/>
                  <a:gd name="connsiteX4" fmla="*/ 1155546 w 2147360"/>
                  <a:gd name="connsiteY4" fmla="*/ 2861703 h 2874055"/>
                  <a:gd name="connsiteX5" fmla="*/ 1298421 w 2147360"/>
                  <a:gd name="connsiteY5" fmla="*/ 2814078 h 2874055"/>
                  <a:gd name="connsiteX6" fmla="*/ 1488921 w 2147360"/>
                  <a:gd name="connsiteY6" fmla="*/ 2690253 h 2874055"/>
                  <a:gd name="connsiteX7" fmla="*/ 1441296 w 2147360"/>
                  <a:gd name="connsiteY7" fmla="*/ 1271028 h 2874055"/>
                  <a:gd name="connsiteX8" fmla="*/ 2146146 w 2147360"/>
                  <a:gd name="connsiteY8" fmla="*/ 709053 h 2874055"/>
                  <a:gd name="connsiteX9" fmla="*/ 1593696 w 2147360"/>
                  <a:gd name="connsiteY9" fmla="*/ 4203 h 2874055"/>
                  <a:gd name="connsiteX10" fmla="*/ 955521 w 2147360"/>
                  <a:gd name="connsiteY10" fmla="*/ 442353 h 2874055"/>
                  <a:gd name="connsiteX11" fmla="*/ 241146 w 2147360"/>
                  <a:gd name="connsiteY11" fmla="*/ 985278 h 2874055"/>
                  <a:gd name="connsiteX12" fmla="*/ 126846 w 2147360"/>
                  <a:gd name="connsiteY12" fmla="*/ 1899678 h 2874055"/>
                  <a:gd name="connsiteX13" fmla="*/ 3021 w 2147360"/>
                  <a:gd name="connsiteY13" fmla="*/ 2309253 h 2874055"/>
                  <a:gd name="connsiteX14" fmla="*/ 231621 w 2147360"/>
                  <a:gd name="connsiteY14" fmla="*/ 2633103 h 2874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47360" h="2874055">
                    <a:moveTo>
                      <a:pt x="231621" y="2633103"/>
                    </a:moveTo>
                    <a:cubicBezTo>
                      <a:pt x="334808" y="2715653"/>
                      <a:pt x="533246" y="2764866"/>
                      <a:pt x="622146" y="2804553"/>
                    </a:cubicBezTo>
                    <a:cubicBezTo>
                      <a:pt x="711046" y="2844241"/>
                      <a:pt x="706284" y="2861703"/>
                      <a:pt x="765021" y="2871228"/>
                    </a:cubicBezTo>
                    <a:cubicBezTo>
                      <a:pt x="823759" y="2880753"/>
                      <a:pt x="909484" y="2863290"/>
                      <a:pt x="974571" y="2861703"/>
                    </a:cubicBezTo>
                    <a:cubicBezTo>
                      <a:pt x="1039658" y="2860116"/>
                      <a:pt x="1101571" y="2869640"/>
                      <a:pt x="1155546" y="2861703"/>
                    </a:cubicBezTo>
                    <a:cubicBezTo>
                      <a:pt x="1209521" y="2853766"/>
                      <a:pt x="1242859" y="2842653"/>
                      <a:pt x="1298421" y="2814078"/>
                    </a:cubicBezTo>
                    <a:cubicBezTo>
                      <a:pt x="1353984" y="2785503"/>
                      <a:pt x="1465108" y="2947428"/>
                      <a:pt x="1488921" y="2690253"/>
                    </a:cubicBezTo>
                    <a:cubicBezTo>
                      <a:pt x="1512734" y="2433078"/>
                      <a:pt x="1331759" y="1601228"/>
                      <a:pt x="1441296" y="1271028"/>
                    </a:cubicBezTo>
                    <a:cubicBezTo>
                      <a:pt x="1550833" y="940828"/>
                      <a:pt x="2120746" y="920190"/>
                      <a:pt x="2146146" y="709053"/>
                    </a:cubicBezTo>
                    <a:cubicBezTo>
                      <a:pt x="2171546" y="497916"/>
                      <a:pt x="1792134" y="48653"/>
                      <a:pt x="1593696" y="4203"/>
                    </a:cubicBezTo>
                    <a:cubicBezTo>
                      <a:pt x="1395259" y="-40247"/>
                      <a:pt x="1180946" y="278841"/>
                      <a:pt x="955521" y="442353"/>
                    </a:cubicBezTo>
                    <a:cubicBezTo>
                      <a:pt x="730096" y="605865"/>
                      <a:pt x="379258" y="742391"/>
                      <a:pt x="241146" y="985278"/>
                    </a:cubicBezTo>
                    <a:cubicBezTo>
                      <a:pt x="103034" y="1228165"/>
                      <a:pt x="166533" y="1679016"/>
                      <a:pt x="126846" y="1899678"/>
                    </a:cubicBezTo>
                    <a:cubicBezTo>
                      <a:pt x="87159" y="2120340"/>
                      <a:pt x="-19204" y="2183840"/>
                      <a:pt x="3021" y="2309253"/>
                    </a:cubicBezTo>
                    <a:cubicBezTo>
                      <a:pt x="25246" y="2434665"/>
                      <a:pt x="128434" y="2550553"/>
                      <a:pt x="231621" y="2633103"/>
                    </a:cubicBezTo>
                    <a:close/>
                  </a:path>
                </a:pathLst>
              </a:custGeom>
              <a:solidFill>
                <a:srgbClr val="FFEA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7" name="组合 17">
              <a:extLst>
                <a:ext uri="{FF2B5EF4-FFF2-40B4-BE49-F238E27FC236}">
                  <a16:creationId xmlns:a16="http://schemas.microsoft.com/office/drawing/2014/main" id="{D23E8E5B-87BD-496D-BA92-AFF38610181C}"/>
                </a:ext>
              </a:extLst>
            </p:cNvPr>
            <p:cNvGrpSpPr/>
            <p:nvPr/>
          </p:nvGrpSpPr>
          <p:grpSpPr>
            <a:xfrm flipH="1">
              <a:off x="8022444" y="1935346"/>
              <a:ext cx="4169557" cy="4922654"/>
              <a:chOff x="8529383" y="1935346"/>
              <a:chExt cx="5422140" cy="4922654"/>
            </a:xfrm>
          </p:grpSpPr>
          <p:grpSp>
            <p:nvGrpSpPr>
              <p:cNvPr id="8" name="组合 18">
                <a:extLst>
                  <a:ext uri="{FF2B5EF4-FFF2-40B4-BE49-F238E27FC236}">
                    <a16:creationId xmlns:a16="http://schemas.microsoft.com/office/drawing/2014/main" id="{CEE8EB31-C394-4311-812D-5DF806359426}"/>
                  </a:ext>
                </a:extLst>
              </p:cNvPr>
              <p:cNvGrpSpPr/>
              <p:nvPr/>
            </p:nvGrpSpPr>
            <p:grpSpPr>
              <a:xfrm flipH="1">
                <a:off x="8529383" y="2558005"/>
                <a:ext cx="5422140" cy="4299995"/>
                <a:chOff x="-1759523" y="1756238"/>
                <a:chExt cx="5422140" cy="5101762"/>
              </a:xfrm>
            </p:grpSpPr>
            <p:pic>
              <p:nvPicPr>
                <p:cNvPr id="10" name="图片 21">
                  <a:extLst>
                    <a:ext uri="{FF2B5EF4-FFF2-40B4-BE49-F238E27FC236}">
                      <a16:creationId xmlns:a16="http://schemas.microsoft.com/office/drawing/2014/main" id="{79E86B6C-389E-4991-9249-0AC8E7AED5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0" y="1756238"/>
                  <a:ext cx="3662617" cy="5101762"/>
                </a:xfrm>
                <a:prstGeom prst="rect">
                  <a:avLst/>
                </a:prstGeom>
              </p:spPr>
            </p:pic>
            <p:sp>
              <p:nvSpPr>
                <p:cNvPr id="11" name="椭圆 22">
                  <a:extLst>
                    <a:ext uri="{FF2B5EF4-FFF2-40B4-BE49-F238E27FC236}">
                      <a16:creationId xmlns:a16="http://schemas.microsoft.com/office/drawing/2014/main" id="{0F16F32A-1618-41B3-AE6C-E6CA93296D9D}"/>
                    </a:ext>
                  </a:extLst>
                </p:cNvPr>
                <p:cNvSpPr/>
                <p:nvPr/>
              </p:nvSpPr>
              <p:spPr>
                <a:xfrm>
                  <a:off x="-1759523" y="2916545"/>
                  <a:ext cx="1390574" cy="1390573"/>
                </a:xfrm>
                <a:prstGeom prst="ellipse">
                  <a:avLst/>
                </a:prstGeom>
                <a:solidFill>
                  <a:srgbClr val="FFEA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椭圆 23">
                  <a:extLst>
                    <a:ext uri="{FF2B5EF4-FFF2-40B4-BE49-F238E27FC236}">
                      <a16:creationId xmlns:a16="http://schemas.microsoft.com/office/drawing/2014/main" id="{6AE5FE11-C671-4A06-80C4-23B5819C397F}"/>
                    </a:ext>
                  </a:extLst>
                </p:cNvPr>
                <p:cNvSpPr/>
                <p:nvPr/>
              </p:nvSpPr>
              <p:spPr>
                <a:xfrm>
                  <a:off x="-2304" y="2916545"/>
                  <a:ext cx="1390574" cy="1390573"/>
                </a:xfrm>
                <a:prstGeom prst="ellipse">
                  <a:avLst/>
                </a:prstGeom>
                <a:solidFill>
                  <a:srgbClr val="FFEA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9" name="任意多边形: 形状 19">
                <a:extLst>
                  <a:ext uri="{FF2B5EF4-FFF2-40B4-BE49-F238E27FC236}">
                    <a16:creationId xmlns:a16="http://schemas.microsoft.com/office/drawing/2014/main" id="{2F798C3F-1F41-4DEC-965F-82D55B346E02}"/>
                  </a:ext>
                </a:extLst>
              </p:cNvPr>
              <p:cNvSpPr/>
              <p:nvPr/>
            </p:nvSpPr>
            <p:spPr>
              <a:xfrm>
                <a:off x="8574296" y="1935346"/>
                <a:ext cx="2879807" cy="4185761"/>
              </a:xfrm>
              <a:custGeom>
                <a:avLst/>
                <a:gdLst>
                  <a:gd name="connsiteX0" fmla="*/ 1575544 w 2879807"/>
                  <a:gd name="connsiteY0" fmla="*/ 3967614 h 4185761"/>
                  <a:gd name="connsiteX1" fmla="*/ 2002264 w 2879807"/>
                  <a:gd name="connsiteY1" fmla="*/ 3896494 h 4185761"/>
                  <a:gd name="connsiteX2" fmla="*/ 2428984 w 2879807"/>
                  <a:gd name="connsiteY2" fmla="*/ 3937134 h 4185761"/>
                  <a:gd name="connsiteX3" fmla="*/ 2723624 w 2879807"/>
                  <a:gd name="connsiteY3" fmla="*/ 3947294 h 4185761"/>
                  <a:gd name="connsiteX4" fmla="*/ 2865864 w 2879807"/>
                  <a:gd name="connsiteY4" fmla="*/ 3256414 h 4185761"/>
                  <a:gd name="connsiteX5" fmla="*/ 2388344 w 2879807"/>
                  <a:gd name="connsiteY5" fmla="*/ 2982094 h 4185761"/>
                  <a:gd name="connsiteX6" fmla="*/ 2418824 w 2879807"/>
                  <a:gd name="connsiteY6" fmla="*/ 523374 h 4185761"/>
                  <a:gd name="connsiteX7" fmla="*/ 854184 w 2879807"/>
                  <a:gd name="connsiteY7" fmla="*/ 137294 h 4185761"/>
                  <a:gd name="connsiteX8" fmla="*/ 744 w 2879807"/>
                  <a:gd name="connsiteY8" fmla="*/ 2301374 h 4185761"/>
                  <a:gd name="connsiteX9" fmla="*/ 711944 w 2879807"/>
                  <a:gd name="connsiteY9" fmla="*/ 4048894 h 4185761"/>
                  <a:gd name="connsiteX10" fmla="*/ 1118344 w 2879807"/>
                  <a:gd name="connsiteY10" fmla="*/ 4059054 h 4185761"/>
                  <a:gd name="connsiteX11" fmla="*/ 1575544 w 2879807"/>
                  <a:gd name="connsiteY11" fmla="*/ 3967614 h 4185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79807" h="4185761">
                    <a:moveTo>
                      <a:pt x="1575544" y="3967614"/>
                    </a:moveTo>
                    <a:cubicBezTo>
                      <a:pt x="1722864" y="3940521"/>
                      <a:pt x="1860024" y="3901574"/>
                      <a:pt x="2002264" y="3896494"/>
                    </a:cubicBezTo>
                    <a:cubicBezTo>
                      <a:pt x="2144504" y="3891414"/>
                      <a:pt x="2308757" y="3928667"/>
                      <a:pt x="2428984" y="3937134"/>
                    </a:cubicBezTo>
                    <a:cubicBezTo>
                      <a:pt x="2549211" y="3945601"/>
                      <a:pt x="2650811" y="4060747"/>
                      <a:pt x="2723624" y="3947294"/>
                    </a:cubicBezTo>
                    <a:cubicBezTo>
                      <a:pt x="2796437" y="3833841"/>
                      <a:pt x="2921744" y="3417281"/>
                      <a:pt x="2865864" y="3256414"/>
                    </a:cubicBezTo>
                    <a:cubicBezTo>
                      <a:pt x="2809984" y="3095547"/>
                      <a:pt x="2462851" y="3437601"/>
                      <a:pt x="2388344" y="2982094"/>
                    </a:cubicBezTo>
                    <a:cubicBezTo>
                      <a:pt x="2313837" y="2526587"/>
                      <a:pt x="2674517" y="997507"/>
                      <a:pt x="2418824" y="523374"/>
                    </a:cubicBezTo>
                    <a:cubicBezTo>
                      <a:pt x="2163131" y="49241"/>
                      <a:pt x="1257197" y="-159039"/>
                      <a:pt x="854184" y="137294"/>
                    </a:cubicBezTo>
                    <a:cubicBezTo>
                      <a:pt x="451171" y="433627"/>
                      <a:pt x="24451" y="1649441"/>
                      <a:pt x="744" y="2301374"/>
                    </a:cubicBezTo>
                    <a:cubicBezTo>
                      <a:pt x="-22963" y="2953307"/>
                      <a:pt x="525677" y="3755947"/>
                      <a:pt x="711944" y="4048894"/>
                    </a:cubicBezTo>
                    <a:cubicBezTo>
                      <a:pt x="898211" y="4341841"/>
                      <a:pt x="969331" y="4075987"/>
                      <a:pt x="1118344" y="4059054"/>
                    </a:cubicBezTo>
                    <a:cubicBezTo>
                      <a:pt x="1267357" y="4042121"/>
                      <a:pt x="1428224" y="3994707"/>
                      <a:pt x="1575544" y="3967614"/>
                    </a:cubicBezTo>
                    <a:close/>
                  </a:path>
                </a:pathLst>
              </a:custGeom>
              <a:solidFill>
                <a:srgbClr val="FFEA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561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F9280-B3B8-436B-98DE-7FEB33FB7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629855-405B-4B72-BD90-4F83A2EED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F43AB2-D123-4861-B6B1-FE478229E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65ADD9-634A-489C-9687-F961693BE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1B5DF9-208E-48E4-BC50-066A2F17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726F7DA-964D-4715-9E78-3BC7F8EC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91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660C7F-B34F-4C9F-9DB7-9E7763E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E74B0CB-809E-424B-B33D-A94D41F0B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91223D-CAFE-48A7-AA8D-7FCA08B8C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7BAB7DE-DFE9-400C-9B79-86A26570C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91F801-853F-4A4E-9ED6-97B96F9CF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088317-ECB1-43F9-9DAE-053F928D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87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9F0820-9A0A-4FED-9FC8-365F6EFE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ABBE2C-1C28-482D-901C-A47CA75C5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E696BA-3B01-4F57-ACB5-7C3B2F85C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4B0FBE-7EE4-4C78-9731-CCD36EB26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8F7C8E-0990-4EA3-8A83-CB7C79761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0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9420CA8-901E-4953-8D0D-37AE248B3A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6CF44A0-144E-4C6E-9799-4C39D70AB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27DFFF-8136-4380-AAA0-1BA9C0840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70284A-6ACC-49D0-B896-05C34B18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D31CD9-E013-4BFA-88F9-9835A366B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50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chemeClr val="accent4">
              <a:lumMod val="75000"/>
              <a:alpha val="5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B8E10B-A9E6-4A5B-BCB4-DD9415A67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B98BAD5-AC1F-4260-9638-FF6C2C99F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631EC6-8E9E-4E85-89D3-9B3B385F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F61429-89B6-4771-B3AE-A2D82158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D1FD18-928D-4DDD-9A6C-852A5387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93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6A9C0-B917-4B43-A5B2-D07A481B0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BF2CF-AC0D-4F1C-9ABB-63F7F4C08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56646-9706-48F2-96D8-8FC7B0209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7B23-DF04-4BA9-914A-B169B90C469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A530F3-433A-420B-BCB6-B5A5BC59D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F1D864-A26B-4BD7-AD1A-8A83CE6BE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67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192728E4-3730-4215-9007-CCE9EBF4B0C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089211" y="1"/>
            <a:ext cx="936812" cy="93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2F01F6A-D2C1-4D7B-8E7B-ECBA16D5C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B76719-0B31-447F-A437-4F0F3B74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7610EC-21B4-4B68-8751-AC6A38874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7B23-DF04-4BA9-914A-B169B90C469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69C0B7-69BC-4995-9150-AA179E0E9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E719B6-C500-4311-8FE4-0F05058B3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E15F5-BC0F-4E90-A549-F1929D720C1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15CA52-5EB2-42C6-980B-252DA2E88C4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089211" y="1"/>
            <a:ext cx="936812" cy="93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7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EB871E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1A8D6A0-63C3-40A4-B2B2-4BC9BAC63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30" y="2107415"/>
            <a:ext cx="858713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8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2687292" y="455814"/>
            <a:ext cx="89226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>
                <a:ln w="0"/>
                <a:solidFill>
                  <a:schemeClr val="accent4">
                    <a:lumMod val="75000"/>
                  </a:schemeClr>
                </a:solidFill>
                <a:latin typeface="iCiel Pony" panose="02000000000000000000" pitchFamily="2" charset="0"/>
              </a:rPr>
              <a:t>Nêu đặc điểm của một số đồ dùng sau:</a:t>
            </a:r>
            <a:endParaRPr lang="en-US" sz="3600" b="0" cap="none" spc="0">
              <a:ln w="0"/>
              <a:solidFill>
                <a:schemeClr val="accent4">
                  <a:lumMod val="75000"/>
                </a:schemeClr>
              </a:solidFill>
              <a:latin typeface="iCiel Pony" panose="02000000000000000000" pitchFamily="2" charset="0"/>
            </a:endParaRPr>
          </a:p>
        </p:txBody>
      </p:sp>
      <p:pic>
        <p:nvPicPr>
          <p:cNvPr id="119" name="Picture 10">
            <a:extLst>
              <a:ext uri="{FF2B5EF4-FFF2-40B4-BE49-F238E27FC236}">
                <a16:creationId xmlns:a16="http://schemas.microsoft.com/office/drawing/2014/main" id="{769D9019-EDF7-4F59-AB2A-103E35573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2087" y="1459079"/>
            <a:ext cx="2997249" cy="236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C100C5-1626-4149-A5D7-D960AFBA66B5}"/>
              </a:ext>
            </a:extLst>
          </p:cNvPr>
          <p:cNvSpPr/>
          <p:nvPr/>
        </p:nvSpPr>
        <p:spPr>
          <a:xfrm>
            <a:off x="1539298" y="4252117"/>
            <a:ext cx="93445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>
                <a:ln w="0"/>
                <a:solidFill>
                  <a:srgbClr val="002060"/>
                </a:solidFill>
              </a:rPr>
              <a:t>Xô, chậu nhiều màu sắc, cứng, không thấm nước.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4DEECC0-645D-4A6C-83DF-45F8D0155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71451" y="1471472"/>
            <a:ext cx="2360626" cy="236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2" descr="Logo&#10;&#10;Description automatically generated with low confidence">
            <a:extLst>
              <a:ext uri="{FF2B5EF4-FFF2-40B4-BE49-F238E27FC236}">
                <a16:creationId xmlns:a16="http://schemas.microsoft.com/office/drawing/2014/main" id="{40153714-9565-4CA0-ADBA-6355F5D9B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7" y="4118645"/>
            <a:ext cx="1085164" cy="10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9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DD02D2A-B5D0-41F6-9517-20C3B949A0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5111" b="30327"/>
          <a:stretch/>
        </p:blipFill>
        <p:spPr>
          <a:xfrm>
            <a:off x="3137233" y="372709"/>
            <a:ext cx="9039379" cy="5753882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5081056" y="2367171"/>
            <a:ext cx="562088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002060"/>
                </a:solidFill>
                <a:latin typeface="iCiel Pony" panose="02000000000000000000" pitchFamily="2" charset="0"/>
              </a:rPr>
              <a:t>Đồ dùng bằng nhựa có những đặc điểm chung gì?</a:t>
            </a:r>
          </a:p>
        </p:txBody>
      </p:sp>
      <p:pic>
        <p:nvPicPr>
          <p:cNvPr id="115" name="Picture 1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9C50AE8-7FA8-4638-B0A3-905E7E5AC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" y="2196452"/>
            <a:ext cx="4829302" cy="44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9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BDBA7E-B428-4F68-B9A7-65AF234569A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B55D8EA9-2199-43BA-97A6-E111106C065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E71098B-538C-4FC3-ADAD-8B71DBD2EA6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6B434F3-0DEE-4A84-91B2-7759C44831EC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F0F3C9A-CA49-486C-90DF-2BC7750A483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283C42-B904-4566-8B72-DF115490414F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45E96F4-0460-4CB8-A211-285764C51CAC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918F3AC-ED59-47EA-A619-8E6904102286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5A28A2-6EA7-4A7F-A5F9-62C429EAF5E6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0B39C9-AAFD-4B6C-94E6-C65258034FF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6494D80-7394-4FDB-9DA4-C3449A5A083E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05A0C7E-2FBE-4A4F-A449-C81DD9BFFD0A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EBF9B69-6822-4836-BF73-1C9A6A8D74E4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48DA88A-6CE2-416E-B21B-8ACEA20498F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2667443-7EFB-4288-8E47-11254C741ACC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466B721-9392-4B37-8B83-A7AD7CA83235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E055C0-6AC3-4722-8F9C-7E5D0F74BCF6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7A225D-4D97-4F66-9511-13699868C1BE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D09EF45-1E2A-4E02-B0AF-8736808206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6F25A4-1F7C-4944-B238-56A865FE61D8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85971A2-B70E-4D03-A23D-C6ADDD82A85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2C7995-A972-4693-A531-E0F5D2F586DE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68F3B45-513E-4C48-81F2-5EB577E649FB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DF9150A-B162-4E73-B9FB-6F84787AF0CE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497B2AA-FEC7-4606-A9B5-8A01E7027C86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55944BA-7779-4A96-8A87-D7D605D068E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8A4DB9-1390-4FF8-91EA-C48E1DC963C7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D3F882B-3A8E-43FF-8989-C9C2B6C1A6E4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CB4B8FB-B70E-4F23-A44C-71DD3AA1227E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7B7110-30BE-412B-8710-DF88F74FFB9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4A6DFED-5857-49C3-AA09-2954DA7755B4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370E325-A9EA-4A5C-9DA4-3388318AC1B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E4EFD4-0FB5-4765-BCC3-31C637EE2A17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C76C01C-DFF6-48EC-9F36-6CB435EB2902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78F9046-ADAF-4A0D-80C4-7276AA44050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C5406C4-B843-49C5-8A56-6948966F7DC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3F579D1-90C9-4EB3-A809-9908883E6BD9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2BC78-A204-4704-BA1A-96FBAF8E3DA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A8E1239-314D-42C1-A306-EB17A3E2E407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7E271C0-5592-4CA0-8211-7C47214C745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4573684-FBC9-4B3A-B458-5570A64003C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392139-69AD-4AB9-9D25-3B53B78CFB9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0B4D20F-0DAB-4129-AAF8-5D5DE83C9E93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04EC17F-1612-48B2-8E3B-E18A55A39CE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AC60001-9D20-4DC9-8C32-2494F5910BF0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E7CF8A4-D2A6-4C0B-99AC-8BA60CFD65F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CEA81B0-9C38-45B2-A072-85E33EAF37C6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9D7793B-F37B-43F5-B66D-33DC802540C8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882F61-0DBF-46BC-93D0-E8631510D4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7489EA7-34A4-4907-A4EC-F9C02C52E729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3DE0EA-AA2E-4FD1-8D3A-5A0AFD65060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634BEB-44E3-4901-96F6-0E43F160E303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A764791-06D0-4A07-8971-11D729843256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ABCD49E-27FB-4CD8-8900-00986E927F6F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F431556-09F8-416C-8A2F-F95CBB75DD53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0786939-C894-48E5-87FD-760C56122728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BE1D852-5EFC-472F-A6A2-5C8E35C7FE76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FFBB753-9F76-42F2-87BF-1451619CCA6D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D881661-A30B-4634-AA0F-11312A1C1CF5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8A716B9-108D-4810-8BE1-63E32C04646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A1080B1-A78F-4825-975D-F03CD26BD005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2217DBD-2110-42DD-AED8-438A2DAABCD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E73C135-F39F-4414-917E-2A8788CF53F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E543E3C-6C92-4D20-90D9-A1FA7F6C54AC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2557D72-1224-4BD5-BD78-A505169894E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51B695F-E2EB-40D8-8D21-43E2A24E1AA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076E50B-C3C4-45CE-B8C7-E2D03775F915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7536704-AD00-4CF8-B07D-625F348DF2B0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DFAA415-787A-488E-98EB-4A8A082F475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7259B90-D84C-43FD-AFBE-AFAD353DAA42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49E1C68-D5B8-42F4-9196-C9DC40C12BE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074F150-986C-4C75-A6DF-C8B55D2CC386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D5F726C-1068-45F0-A9CA-60EAE171BCE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1E83B07-B7FA-4DBA-8EFE-A9DCD69E65E8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0E8725B-A6FF-4FB8-97E7-3564DA011593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3EFE6C6-7415-49AC-83AF-A09B8E9DECE0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66FDA896-2C67-45DE-8BCE-C0796DC53A42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E9A819A-5B22-46D2-A386-7278A26FD73F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459A6EB-5936-4B02-9E55-5A76B7E3309F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C7FABFE-0C19-47FC-B065-DA727DA4C413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DD0B345-F502-45A6-BC0F-354DB2FD469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A9C4D39-5A83-426C-B075-0E88BB67265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9F71FCB-34A6-4ADB-95D2-BD45228F418A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EEA4FC2-4A26-4D42-9B06-199CC6AA8BED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D6FD019-D527-4101-A42F-FBF9232CFB6E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AE54659-C2F7-4563-9C9B-868CF2B8C911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783F538-9703-4D34-9AB8-0E058B29E52D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4DE0C9B-80F8-48B3-B011-0A29AD29289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3ECADE7-0DED-4ADA-B219-386D692651F4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C155E7E-14C6-491E-9AD3-85D17FAE6F1A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41FB16C-E6F1-4BFD-AB75-49EADA69912B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700C65D-DC0D-48B3-A26F-9B48DE3CD584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0378626-615A-46EA-96FC-A075C4B2E38F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F6A96DF-C60C-47BA-B8E6-FF8232C9F4A9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34D16FD-363F-473E-A61E-F305BC4E1BF0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616FD77-9449-480C-A8E8-15DEAC6F2B45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10883C9-52DE-4BDC-A042-B139390E7D16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942931A-CEC3-4851-A84A-BED47DAA7080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4FA0A66-55F5-4A04-988E-A0E89E649E5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1909476-0295-48F6-B974-0ACDA2BDC88B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1202004-0192-4CF4-BE9D-F3B208FA7555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A642A6-5A38-4BAC-B3E3-B94D2E05CAB9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396335A-7DD6-4816-8728-190A18F9684A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D87AD8-EC12-4DC1-96B8-7CBD7D7E4AC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64B893A-C3ED-4BA7-9736-094D722D1776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9BE3A09-1013-4FC2-B76D-09A27ADA8CD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6F56421-E87D-45AB-9E5F-F8DF4533077B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1" name="Graphic 110">
            <a:extLst>
              <a:ext uri="{FF2B5EF4-FFF2-40B4-BE49-F238E27FC236}">
                <a16:creationId xmlns:a16="http://schemas.microsoft.com/office/drawing/2014/main" id="{EDECD8A6-C7C6-4734-B203-1941CF5EA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0368" y="1981694"/>
            <a:ext cx="4157707" cy="3661264"/>
          </a:xfrm>
          <a:prstGeom prst="rect">
            <a:avLst/>
          </a:prstGeom>
        </p:spPr>
      </p:pic>
      <p:pic>
        <p:nvPicPr>
          <p:cNvPr id="113" name="Graphic 112">
            <a:extLst>
              <a:ext uri="{FF2B5EF4-FFF2-40B4-BE49-F238E27FC236}">
                <a16:creationId xmlns:a16="http://schemas.microsoft.com/office/drawing/2014/main" id="{1AE91216-430F-4978-8797-F74FE7F61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39023" y="1426074"/>
            <a:ext cx="974627" cy="94417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734160FC-00EA-438D-902E-84602983EE07}"/>
              </a:ext>
            </a:extLst>
          </p:cNvPr>
          <p:cNvSpPr txBox="1"/>
          <p:nvPr/>
        </p:nvSpPr>
        <p:spPr>
          <a:xfrm>
            <a:off x="3185830" y="1236629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  <a:endParaRPr lang="en-US" sz="6600" dirty="0">
              <a:solidFill>
                <a:schemeClr val="bg1"/>
              </a:solidFill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pic>
        <p:nvPicPr>
          <p:cNvPr id="121" name="Graphic 120">
            <a:extLst>
              <a:ext uri="{FF2B5EF4-FFF2-40B4-BE49-F238E27FC236}">
                <a16:creationId xmlns:a16="http://schemas.microsoft.com/office/drawing/2014/main" id="{FA2A1973-8090-4F48-898D-3355134FA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7591" y="2707661"/>
            <a:ext cx="3072370" cy="2385605"/>
          </a:xfrm>
          <a:prstGeom prst="rect">
            <a:avLst/>
          </a:prstGeom>
        </p:spPr>
      </p:pic>
      <p:pic>
        <p:nvPicPr>
          <p:cNvPr id="125" name="Picture 124" descr="Text&#10;&#10;Description automatically generated">
            <a:extLst>
              <a:ext uri="{FF2B5EF4-FFF2-40B4-BE49-F238E27FC236}">
                <a16:creationId xmlns:a16="http://schemas.microsoft.com/office/drawing/2014/main" id="{C565D6C6-3528-4D63-91D8-4091215A4B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83" y="2643843"/>
            <a:ext cx="6262315" cy="318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9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AA8658-7F18-49B2-8793-78F5270E4356}"/>
              </a:ext>
            </a:extLst>
          </p:cNvPr>
          <p:cNvSpPr/>
          <p:nvPr/>
        </p:nvSpPr>
        <p:spPr>
          <a:xfrm>
            <a:off x="3329904" y="1439864"/>
            <a:ext cx="7964345" cy="118446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3091151" y="1880066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0AD35CF-6699-42F6-891E-1CF0A791BBB1}"/>
              </a:ext>
            </a:extLst>
          </p:cNvPr>
          <p:cNvSpPr/>
          <p:nvPr/>
        </p:nvSpPr>
        <p:spPr>
          <a:xfrm>
            <a:off x="4489275" y="426873"/>
            <a:ext cx="55002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THẢO LUẬN NHÓM: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3596781" y="1716330"/>
            <a:ext cx="76008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>
                <a:solidFill>
                  <a:srgbClr val="EB871E"/>
                </a:solidFill>
              </a:rPr>
              <a:t>Nêu tính chất chung của chất dẻo</a:t>
            </a:r>
          </a:p>
        </p:txBody>
      </p:sp>
      <p:pic>
        <p:nvPicPr>
          <p:cNvPr id="114" name="Picture 113" descr="Icon&#10;&#10;Description automatically generated">
            <a:extLst>
              <a:ext uri="{FF2B5EF4-FFF2-40B4-BE49-F238E27FC236}">
                <a16:creationId xmlns:a16="http://schemas.microsoft.com/office/drawing/2014/main" id="{834CCEDB-2FDA-4027-8691-E10CB84EF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t="20798" r="11762" b="15616"/>
          <a:stretch/>
        </p:blipFill>
        <p:spPr>
          <a:xfrm rot="21348712">
            <a:off x="533655" y="2349699"/>
            <a:ext cx="8620747" cy="4360719"/>
          </a:xfrm>
          <a:prstGeom prst="rect">
            <a:avLst/>
          </a:prstGeom>
        </p:spPr>
      </p:pic>
      <p:sp>
        <p:nvSpPr>
          <p:cNvPr id="128" name="Rectangle 127">
            <a:extLst>
              <a:ext uri="{FF2B5EF4-FFF2-40B4-BE49-F238E27FC236}">
                <a16:creationId xmlns:a16="http://schemas.microsoft.com/office/drawing/2014/main" id="{580D2A4E-F435-477B-85E2-9D51684B7441}"/>
              </a:ext>
            </a:extLst>
          </p:cNvPr>
          <p:cNvSpPr/>
          <p:nvPr/>
        </p:nvSpPr>
        <p:spPr>
          <a:xfrm>
            <a:off x="1152574" y="3291405"/>
            <a:ext cx="679066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dẻo</a:t>
            </a:r>
            <a:r>
              <a:rPr lang="en-US" sz="36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6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3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bền</a:t>
            </a:r>
            <a:r>
              <a:rPr lang="en-US" sz="3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3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vỡ</a:t>
            </a:r>
            <a:r>
              <a:rPr lang="en-US" sz="3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dẻo</a:t>
            </a:r>
            <a:r>
              <a:rPr lang="en-US" sz="3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3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659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7223DC1-175E-401E-B6DB-682DB307F7E2}"/>
              </a:ext>
            </a:extLst>
          </p:cNvPr>
          <p:cNvSpPr/>
          <p:nvPr/>
        </p:nvSpPr>
        <p:spPr>
          <a:xfrm>
            <a:off x="3364410" y="363983"/>
            <a:ext cx="5317951" cy="79614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9D09621-074E-4F01-A187-58A41C64EAF7}"/>
              </a:ext>
            </a:extLst>
          </p:cNvPr>
          <p:cNvGrpSpPr/>
          <p:nvPr/>
        </p:nvGrpSpPr>
        <p:grpSpPr>
          <a:xfrm>
            <a:off x="3048545" y="592578"/>
            <a:ext cx="161663" cy="293066"/>
            <a:chOff x="302574" y="1965169"/>
            <a:chExt cx="161663" cy="293066"/>
          </a:xfrm>
        </p:grpSpPr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3590385-67BE-4A6E-8B39-BF4FAA8DE98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476876-DC58-46D4-9441-D4E949A4722F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BB71848-E898-4D3B-8646-0B1CE9C47FC3}"/>
              </a:ext>
            </a:extLst>
          </p:cNvPr>
          <p:cNvSpPr/>
          <p:nvPr/>
        </p:nvSpPr>
        <p:spPr>
          <a:xfrm>
            <a:off x="3345789" y="452244"/>
            <a:ext cx="58781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cap="none" spc="0">
                <a:ln w="0"/>
                <a:solidFill>
                  <a:srgbClr val="EB871E"/>
                </a:solidFill>
              </a:rPr>
              <a:t>Sơ đồ chưng cất dầu mỏ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43ED25-1A4F-459C-9476-CB5224E11692}"/>
              </a:ext>
            </a:extLst>
          </p:cNvPr>
          <p:cNvGrpSpPr/>
          <p:nvPr/>
        </p:nvGrpSpPr>
        <p:grpSpPr>
          <a:xfrm>
            <a:off x="3294341" y="1309662"/>
            <a:ext cx="5030979" cy="5064614"/>
            <a:chOff x="3294341" y="1309662"/>
            <a:chExt cx="5030979" cy="506461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C6E0497-CA68-4B64-BA21-F44E06558A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341" y="1309662"/>
              <a:ext cx="5024097" cy="5064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327E1B4-49EB-4FC8-8E10-8CFA7A7F30A6}"/>
                </a:ext>
              </a:extLst>
            </p:cNvPr>
            <p:cNvSpPr/>
            <p:nvPr/>
          </p:nvSpPr>
          <p:spPr>
            <a:xfrm>
              <a:off x="6977848" y="1409659"/>
              <a:ext cx="1047565" cy="5828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09812196-8FEC-4532-834F-D07545D7D219}"/>
                </a:ext>
              </a:extLst>
            </p:cNvPr>
            <p:cNvSpPr/>
            <p:nvPr/>
          </p:nvSpPr>
          <p:spPr>
            <a:xfrm>
              <a:off x="7277755" y="2476778"/>
              <a:ext cx="1047565" cy="5828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364D6AD2-BF0D-47DF-807E-6EC68555ADD1}"/>
                </a:ext>
              </a:extLst>
            </p:cNvPr>
            <p:cNvSpPr/>
            <p:nvPr/>
          </p:nvSpPr>
          <p:spPr>
            <a:xfrm>
              <a:off x="7257587" y="3107937"/>
              <a:ext cx="1047565" cy="3054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ACE407C-C0BE-4A59-8D7C-12ECB874586E}"/>
                </a:ext>
              </a:extLst>
            </p:cNvPr>
            <p:cNvSpPr/>
            <p:nvPr/>
          </p:nvSpPr>
          <p:spPr>
            <a:xfrm>
              <a:off x="6977847" y="5448341"/>
              <a:ext cx="1047565" cy="5828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AAFD2FEC-F9FA-4DF5-87F7-FB340557EED7}"/>
                </a:ext>
              </a:extLst>
            </p:cNvPr>
            <p:cNvSpPr/>
            <p:nvPr/>
          </p:nvSpPr>
          <p:spPr>
            <a:xfrm>
              <a:off x="3397242" y="3399353"/>
              <a:ext cx="1047565" cy="5828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12A57AD7-67A2-4808-889B-B86911E9B468}"/>
              </a:ext>
            </a:extLst>
          </p:cNvPr>
          <p:cNvSpPr/>
          <p:nvPr/>
        </p:nvSpPr>
        <p:spPr>
          <a:xfrm>
            <a:off x="7877302" y="1285846"/>
            <a:ext cx="138211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/>
                <a:solidFill>
                  <a:srgbClr val="FF0000"/>
                </a:solidFill>
              </a:rPr>
              <a:t>Khí đốt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BD473D65-2E21-4854-ADC1-DC2F48A2ADE1}"/>
              </a:ext>
            </a:extLst>
          </p:cNvPr>
          <p:cNvSpPr/>
          <p:nvPr/>
        </p:nvSpPr>
        <p:spPr>
          <a:xfrm>
            <a:off x="7978950" y="2343012"/>
            <a:ext cx="10983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/>
                <a:solidFill>
                  <a:srgbClr val="FF0000"/>
                </a:solidFill>
              </a:rPr>
              <a:t>Xăng 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76F2C972-877D-4D71-9EAB-D86A0E27635C}"/>
              </a:ext>
            </a:extLst>
          </p:cNvPr>
          <p:cNvSpPr/>
          <p:nvPr/>
        </p:nvSpPr>
        <p:spPr>
          <a:xfrm>
            <a:off x="7882371" y="2974268"/>
            <a:ext cx="16674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rgbClr val="FF0000"/>
                </a:solidFill>
              </a:rPr>
              <a:t>Dầu hoả</a:t>
            </a:r>
            <a:r>
              <a:rPr lang="en-US" sz="3200" b="0" cap="none" spc="0">
                <a:ln w="0"/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CC76366-6A2E-4823-A3D6-CBE61B2EA62A}"/>
              </a:ext>
            </a:extLst>
          </p:cNvPr>
          <p:cNvSpPr/>
          <p:nvPr/>
        </p:nvSpPr>
        <p:spPr>
          <a:xfrm>
            <a:off x="3099715" y="3277054"/>
            <a:ext cx="15151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rgbClr val="FF0000"/>
                </a:solidFill>
              </a:rPr>
              <a:t>Dầu thô</a:t>
            </a:r>
            <a:endParaRPr lang="en-US" sz="3200" b="0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589DEBE-3B32-4EF0-B847-010ED71C7DAE}"/>
              </a:ext>
            </a:extLst>
          </p:cNvPr>
          <p:cNvSpPr/>
          <p:nvPr/>
        </p:nvSpPr>
        <p:spPr>
          <a:xfrm>
            <a:off x="7704744" y="5469418"/>
            <a:ext cx="23230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rgbClr val="FF0000"/>
                </a:solidFill>
              </a:rPr>
              <a:t>Nhựa đường</a:t>
            </a:r>
            <a:endParaRPr lang="en-US" sz="3200" b="0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F401EC1F-487B-4A11-AB92-D9C38D50A861}"/>
              </a:ext>
            </a:extLst>
          </p:cNvPr>
          <p:cNvSpPr/>
          <p:nvPr/>
        </p:nvSpPr>
        <p:spPr>
          <a:xfrm>
            <a:off x="7926033" y="3543153"/>
            <a:ext cx="20276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rgbClr val="FF0000"/>
                </a:solidFill>
              </a:rPr>
              <a:t>Dầu diezen</a:t>
            </a:r>
            <a:endParaRPr lang="en-US" sz="3200" b="0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6B3425A7-A31E-4485-8B4B-D973A1943BF1}"/>
              </a:ext>
            </a:extLst>
          </p:cNvPr>
          <p:cNvSpPr/>
          <p:nvPr/>
        </p:nvSpPr>
        <p:spPr>
          <a:xfrm>
            <a:off x="7919332" y="4271308"/>
            <a:ext cx="18309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rgbClr val="FF0000"/>
                </a:solidFill>
              </a:rPr>
              <a:t>Dầu nhờn</a:t>
            </a:r>
            <a:endParaRPr lang="en-US" sz="32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1024" name="Picture 1023" descr="Logo, arrow&#10;&#10;Description automatically generated">
            <a:extLst>
              <a:ext uri="{FF2B5EF4-FFF2-40B4-BE49-F238E27FC236}">
                <a16:creationId xmlns:a16="http://schemas.microsoft.com/office/drawing/2014/main" id="{6FB78C81-CF18-48DD-AE00-DC936B1E01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33"/>
          <a:stretch/>
        </p:blipFill>
        <p:spPr>
          <a:xfrm>
            <a:off x="6895699" y="1040440"/>
            <a:ext cx="1229164" cy="850178"/>
          </a:xfrm>
          <a:prstGeom prst="rect">
            <a:avLst/>
          </a:prstGeom>
        </p:spPr>
      </p:pic>
      <p:pic>
        <p:nvPicPr>
          <p:cNvPr id="135" name="Picture 134" descr="Logo, arrow&#10;&#10;Description automatically generated">
            <a:extLst>
              <a:ext uri="{FF2B5EF4-FFF2-40B4-BE49-F238E27FC236}">
                <a16:creationId xmlns:a16="http://schemas.microsoft.com/office/drawing/2014/main" id="{53E45417-43BC-43DD-AE80-78D247D54D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33"/>
          <a:stretch/>
        </p:blipFill>
        <p:spPr>
          <a:xfrm>
            <a:off x="6977847" y="2133673"/>
            <a:ext cx="1229164" cy="850178"/>
          </a:xfrm>
          <a:prstGeom prst="rect">
            <a:avLst/>
          </a:prstGeom>
        </p:spPr>
      </p:pic>
      <p:pic>
        <p:nvPicPr>
          <p:cNvPr id="136" name="Picture 135" descr="Logo, arrow&#10;&#10;Description automatically generated">
            <a:extLst>
              <a:ext uri="{FF2B5EF4-FFF2-40B4-BE49-F238E27FC236}">
                <a16:creationId xmlns:a16="http://schemas.microsoft.com/office/drawing/2014/main" id="{B2FD0D7E-2E63-484F-A11D-45C231E40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33"/>
          <a:stretch/>
        </p:blipFill>
        <p:spPr>
          <a:xfrm>
            <a:off x="6916555" y="2730315"/>
            <a:ext cx="1229164" cy="850178"/>
          </a:xfrm>
          <a:prstGeom prst="rect">
            <a:avLst/>
          </a:prstGeom>
        </p:spPr>
      </p:pic>
      <p:pic>
        <p:nvPicPr>
          <p:cNvPr id="137" name="Picture 136" descr="Logo, arrow&#10;&#10;Description automatically generated">
            <a:extLst>
              <a:ext uri="{FF2B5EF4-FFF2-40B4-BE49-F238E27FC236}">
                <a16:creationId xmlns:a16="http://schemas.microsoft.com/office/drawing/2014/main" id="{1186FF2A-80BE-4182-AE8A-EFA9460225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33"/>
          <a:stretch/>
        </p:blipFill>
        <p:spPr>
          <a:xfrm>
            <a:off x="6914203" y="3325504"/>
            <a:ext cx="1229164" cy="850178"/>
          </a:xfrm>
          <a:prstGeom prst="rect">
            <a:avLst/>
          </a:prstGeom>
        </p:spPr>
      </p:pic>
      <p:pic>
        <p:nvPicPr>
          <p:cNvPr id="138" name="Picture 137" descr="Logo, arrow&#10;&#10;Description automatically generated">
            <a:extLst>
              <a:ext uri="{FF2B5EF4-FFF2-40B4-BE49-F238E27FC236}">
                <a16:creationId xmlns:a16="http://schemas.microsoft.com/office/drawing/2014/main" id="{0EDE5C73-6A4E-4076-9465-94973096A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33"/>
          <a:stretch/>
        </p:blipFill>
        <p:spPr>
          <a:xfrm>
            <a:off x="6946465" y="4010525"/>
            <a:ext cx="1229164" cy="850178"/>
          </a:xfrm>
          <a:prstGeom prst="rect">
            <a:avLst/>
          </a:prstGeom>
        </p:spPr>
      </p:pic>
      <p:pic>
        <p:nvPicPr>
          <p:cNvPr id="139" name="Picture 138" descr="Logo, arrow&#10;&#10;Description automatically generated">
            <a:extLst>
              <a:ext uri="{FF2B5EF4-FFF2-40B4-BE49-F238E27FC236}">
                <a16:creationId xmlns:a16="http://schemas.microsoft.com/office/drawing/2014/main" id="{C129A1C9-17E5-402D-B65D-56CD12F6B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33"/>
          <a:stretch/>
        </p:blipFill>
        <p:spPr>
          <a:xfrm>
            <a:off x="6778564" y="5279513"/>
            <a:ext cx="1229164" cy="850178"/>
          </a:xfrm>
          <a:prstGeom prst="rect">
            <a:avLst/>
          </a:prstGeom>
        </p:spPr>
      </p:pic>
      <p:pic>
        <p:nvPicPr>
          <p:cNvPr id="140" name="Picture 139" descr="Logo, arrow&#10;&#10;Description automatically generated">
            <a:extLst>
              <a:ext uri="{FF2B5EF4-FFF2-40B4-BE49-F238E27FC236}">
                <a16:creationId xmlns:a16="http://schemas.microsoft.com/office/drawing/2014/main" id="{664C657B-3893-4A6F-92DE-AF2BAF2683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33"/>
          <a:stretch/>
        </p:blipFill>
        <p:spPr>
          <a:xfrm flipH="1">
            <a:off x="1571929" y="2730315"/>
            <a:ext cx="2071804" cy="1433008"/>
          </a:xfrm>
          <a:prstGeom prst="rect">
            <a:avLst/>
          </a:prstGeom>
        </p:spPr>
      </p:pic>
      <p:sp>
        <p:nvSpPr>
          <p:cNvPr id="1025" name="Rectangle 1024">
            <a:extLst>
              <a:ext uri="{FF2B5EF4-FFF2-40B4-BE49-F238E27FC236}">
                <a16:creationId xmlns:a16="http://schemas.microsoft.com/office/drawing/2014/main" id="{CA85D2F0-E111-4BE4-9714-0732FBADBA86}"/>
              </a:ext>
            </a:extLst>
          </p:cNvPr>
          <p:cNvSpPr/>
          <p:nvPr/>
        </p:nvSpPr>
        <p:spPr>
          <a:xfrm>
            <a:off x="-10030" y="3199354"/>
            <a:ext cx="21981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0000"/>
                </a:solidFill>
              </a:rPr>
              <a:t>Chất dẻo </a:t>
            </a:r>
          </a:p>
        </p:txBody>
      </p:sp>
      <p:pic>
        <p:nvPicPr>
          <p:cNvPr id="1028" name="Picture 4" descr="Vật liệu chất dẻo | Polyme | Technicalvn">
            <a:extLst>
              <a:ext uri="{FF2B5EF4-FFF2-40B4-BE49-F238E27FC236}">
                <a16:creationId xmlns:a16="http://schemas.microsoft.com/office/drawing/2014/main" id="{5FCDA922-F0DD-412D-81CB-69AA8F19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9" y="4094580"/>
            <a:ext cx="3078113" cy="204694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43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2" grpId="0"/>
      <p:bldP spid="118" grpId="0"/>
      <p:bldP spid="127" grpId="0"/>
      <p:bldP spid="128" grpId="0"/>
      <p:bldP spid="129" grpId="0"/>
      <p:bldP spid="130" grpId="0"/>
      <p:bldP spid="131" grpId="0"/>
      <p:bldP spid="132" grpId="0"/>
      <p:bldP spid="10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AA8658-7F18-49B2-8793-78F5270E4356}"/>
              </a:ext>
            </a:extLst>
          </p:cNvPr>
          <p:cNvSpPr/>
          <p:nvPr/>
        </p:nvSpPr>
        <p:spPr>
          <a:xfrm>
            <a:off x="3329904" y="1439864"/>
            <a:ext cx="7964345" cy="149996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3091151" y="1880066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0AD35CF-6699-42F6-891E-1CF0A791BBB1}"/>
              </a:ext>
            </a:extLst>
          </p:cNvPr>
          <p:cNvSpPr/>
          <p:nvPr/>
        </p:nvSpPr>
        <p:spPr>
          <a:xfrm>
            <a:off x="4489275" y="426873"/>
            <a:ext cx="55002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THẢO LUẬN NHÓM: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3616352" y="1542284"/>
            <a:ext cx="760080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EB871E"/>
                </a:solidFill>
              </a:rPr>
              <a:t>Ngày này, chất dẻo có thể thay thế những vật liệu nào để chế tạo ra các sản phẩm thường dùng hằng ngày? Tại sao?</a:t>
            </a:r>
          </a:p>
          <a:p>
            <a:pPr algn="just"/>
            <a:endParaRPr lang="vi-VN" sz="2800" b="1">
              <a:solidFill>
                <a:srgbClr val="EB871E"/>
              </a:solidFill>
            </a:endParaRPr>
          </a:p>
        </p:txBody>
      </p:sp>
      <p:pic>
        <p:nvPicPr>
          <p:cNvPr id="114" name="Picture 113" descr="Icon&#10;&#10;Description automatically generated">
            <a:extLst>
              <a:ext uri="{FF2B5EF4-FFF2-40B4-BE49-F238E27FC236}">
                <a16:creationId xmlns:a16="http://schemas.microsoft.com/office/drawing/2014/main" id="{834CCEDB-2FDA-4027-8691-E10CB84EF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t="20798" r="11762" b="15616"/>
          <a:stretch/>
        </p:blipFill>
        <p:spPr>
          <a:xfrm rot="21348712">
            <a:off x="140417" y="2527971"/>
            <a:ext cx="9959166" cy="4360719"/>
          </a:xfrm>
          <a:prstGeom prst="rect">
            <a:avLst/>
          </a:prstGeom>
        </p:spPr>
      </p:pic>
      <p:sp>
        <p:nvSpPr>
          <p:cNvPr id="128" name="Rectangle 127">
            <a:extLst>
              <a:ext uri="{FF2B5EF4-FFF2-40B4-BE49-F238E27FC236}">
                <a16:creationId xmlns:a16="http://schemas.microsoft.com/office/drawing/2014/main" id="{580D2A4E-F435-477B-85E2-9D51684B7441}"/>
              </a:ext>
            </a:extLst>
          </p:cNvPr>
          <p:cNvSpPr/>
          <p:nvPr/>
        </p:nvSpPr>
        <p:spPr>
          <a:xfrm>
            <a:off x="694239" y="3531184"/>
            <a:ext cx="85206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2800" b="1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Ngày nay, các sản phẩm làm ra từ chất dẻo được dùng rộng rãi để </a:t>
            </a:r>
            <a:r>
              <a:rPr lang="vi-VN" sz="2800" b="1">
                <a:ln w="0"/>
                <a:solidFill>
                  <a:srgbClr val="FF0000"/>
                </a:solidFill>
                <a:cs typeface="Arial" panose="020B0604020202020204" pitchFamily="34" charset="0"/>
              </a:rPr>
              <a:t>thay thế cho các sản phẩm làm bằng gỗ, da, thuỷ tinh, vải</a:t>
            </a:r>
            <a:r>
              <a:rPr lang="vi-VN" sz="2800" b="1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2800" b="1">
                <a:ln w="0"/>
                <a:solidFill>
                  <a:srgbClr val="FF0000"/>
                </a:solidFill>
                <a:cs typeface="Arial" panose="020B0604020202020204" pitchFamily="34" charset="0"/>
              </a:rPr>
              <a:t>và kim loại vì chúng không đắt tiền, tiện dụng, bền và có nhiều màu sắc đẹp.</a:t>
            </a:r>
          </a:p>
        </p:txBody>
      </p:sp>
    </p:spTree>
    <p:extLst>
      <p:ext uri="{BB962C8B-B14F-4D97-AF65-F5344CB8AC3E}">
        <p14:creationId xmlns:p14="http://schemas.microsoft.com/office/powerpoint/2010/main" val="148104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2" grpId="0"/>
      <p:bldP spid="118" grpId="0"/>
      <p:bldP spid="1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2AF588E5-1F98-4EBE-B9CD-DE1510E0BFCA}"/>
              </a:ext>
            </a:extLst>
          </p:cNvPr>
          <p:cNvSpPr/>
          <p:nvPr/>
        </p:nvSpPr>
        <p:spPr>
          <a:xfrm>
            <a:off x="2982897" y="905522"/>
            <a:ext cx="8950804" cy="54250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3638773" y="901735"/>
            <a:ext cx="7758823" cy="60631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rgbClr val="C00000"/>
                </a:solidFill>
                <a:latin typeface="iCiel Pony" panose="02000000000000000000" pitchFamily="2" charset="0"/>
              </a:rPr>
              <a:t> Kết luận</a:t>
            </a:r>
          </a:p>
          <a:p>
            <a:pPr algn="just"/>
            <a:r>
              <a:rPr lang="en-US" sz="36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dẻo được làm từ dầu mỏ và than đá.</a:t>
            </a:r>
          </a:p>
          <a:p>
            <a:pPr algn="just"/>
            <a:endParaRPr lang="en-US" sz="3600" b="1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dẻo cách điện, cách nhiệt, nhẹ, bền, khó vỡ, dẻo ở nhiệt độ cao.</a:t>
            </a:r>
          </a:p>
          <a:p>
            <a:pPr algn="just"/>
            <a:endParaRPr lang="en-US" sz="3600" b="1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dẻo được dùng để sản xuất nhiều đồ nhựa trong gia đình.</a:t>
            </a:r>
          </a:p>
          <a:p>
            <a:pPr algn="just"/>
            <a:endParaRPr lang="en-US" sz="6000" b="1" cap="none" spc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1267EDA-47D7-4BC8-A3DD-024A53CA4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1667" y1="41135" x2="41667" y2="41135"/>
                        <a14:foregroundMark x1="41667" y1="41135" x2="41667" y2="41135"/>
                        <a14:foregroundMark x1="39184" y1="23936" x2="39184" y2="23936"/>
                        <a14:foregroundMark x1="54433" y1="23759" x2="54433" y2="23759"/>
                        <a14:foregroundMark x1="71631" y1="32624" x2="71631" y2="32624"/>
                        <a14:foregroundMark x1="74468" y1="48582" x2="74468" y2="48582"/>
                        <a14:foregroundMark x1="40780" y1="41312" x2="45213" y2="43617"/>
                        <a14:foregroundMark x1="26241" y1="40248" x2="26241" y2="4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0" t="14268" r="20318" b="13133"/>
          <a:stretch/>
        </p:blipFill>
        <p:spPr bwMode="auto">
          <a:xfrm>
            <a:off x="2969759" y="1184952"/>
            <a:ext cx="829869" cy="98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>
            <a:extLst>
              <a:ext uri="{FF2B5EF4-FFF2-40B4-BE49-F238E27FC236}">
                <a16:creationId xmlns:a16="http://schemas.microsoft.com/office/drawing/2014/main" id="{782FFC05-716C-4953-8BEE-BAD19B5D0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1667" y1="41135" x2="41667" y2="41135"/>
                        <a14:foregroundMark x1="41667" y1="41135" x2="41667" y2="41135"/>
                        <a14:foregroundMark x1="39184" y1="23936" x2="39184" y2="23936"/>
                        <a14:foregroundMark x1="54433" y1="23759" x2="54433" y2="23759"/>
                        <a14:foregroundMark x1="71631" y1="32624" x2="71631" y2="32624"/>
                        <a14:foregroundMark x1="74468" y1="48582" x2="74468" y2="48582"/>
                        <a14:foregroundMark x1="40780" y1="41312" x2="45213" y2="43617"/>
                        <a14:foregroundMark x1="26241" y1="40248" x2="26241" y2="4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0" t="14268" r="20318" b="13133"/>
          <a:stretch/>
        </p:blipFill>
        <p:spPr bwMode="auto">
          <a:xfrm>
            <a:off x="2947885" y="2852116"/>
            <a:ext cx="829869" cy="98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>
            <a:extLst>
              <a:ext uri="{FF2B5EF4-FFF2-40B4-BE49-F238E27FC236}">
                <a16:creationId xmlns:a16="http://schemas.microsoft.com/office/drawing/2014/main" id="{53EEC131-C5C0-4F8D-8E5A-95A1BD496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1667" y1="41135" x2="41667" y2="41135"/>
                        <a14:foregroundMark x1="41667" y1="41135" x2="41667" y2="41135"/>
                        <a14:foregroundMark x1="39184" y1="23936" x2="39184" y2="23936"/>
                        <a14:foregroundMark x1="54433" y1="23759" x2="54433" y2="23759"/>
                        <a14:foregroundMark x1="71631" y1="32624" x2="71631" y2="32624"/>
                        <a14:foregroundMark x1="74468" y1="48582" x2="74468" y2="48582"/>
                        <a14:foregroundMark x1="40780" y1="41312" x2="45213" y2="43617"/>
                        <a14:foregroundMark x1="26241" y1="40248" x2="26241" y2="4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0" t="14268" r="20318" b="13133"/>
          <a:stretch/>
        </p:blipFill>
        <p:spPr bwMode="auto">
          <a:xfrm>
            <a:off x="2975954" y="4460253"/>
            <a:ext cx="829869" cy="98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BDBA7E-B428-4F68-B9A7-65AF234569A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B55D8EA9-2199-43BA-97A6-E111106C065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E71098B-538C-4FC3-ADAD-8B71DBD2EA6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6B434F3-0DEE-4A84-91B2-7759C44831EC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55944BA-7779-4A96-8A87-D7D605D068E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8A4DB9-1390-4FF8-91EA-C48E1DC963C7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D3F882B-3A8E-43FF-8989-C9C2B6C1A6E4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CB4B8FB-B70E-4F23-A44C-71DD3AA1227E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7B7110-30BE-412B-8710-DF88F74FFB9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4A6DFED-5857-49C3-AA09-2954DA7755B4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370E325-A9EA-4A5C-9DA4-3388318AC1B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E4EFD4-0FB5-4765-BCC3-31C637EE2A17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C76C01C-DFF6-48EC-9F36-6CB435EB2902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78F9046-ADAF-4A0D-80C4-7276AA44050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C5406C4-B843-49C5-8A56-6948966F7DC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3F579D1-90C9-4EB3-A809-9908883E6BD9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2BC78-A204-4704-BA1A-96FBAF8E3DA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A8E1239-314D-42C1-A306-EB17A3E2E407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7E271C0-5592-4CA0-8211-7C47214C745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4573684-FBC9-4B3A-B458-5570A64003C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392139-69AD-4AB9-9D25-3B53B78CFB9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0B4D20F-0DAB-4129-AAF8-5D5DE83C9E93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04EC17F-1612-48B2-8E3B-E18A55A39CE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AC60001-9D20-4DC9-8C32-2494F5910BF0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E7CF8A4-D2A6-4C0B-99AC-8BA60CFD65F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CEA81B0-9C38-45B2-A072-85E33EAF37C6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9D7793B-F37B-43F5-B66D-33DC802540C8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882F61-0DBF-46BC-93D0-E8631510D4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7489EA7-34A4-4907-A4EC-F9C02C52E729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3DE0EA-AA2E-4FD1-8D3A-5A0AFD65060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634BEB-44E3-4901-96F6-0E43F160E303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A764791-06D0-4A07-8971-11D729843256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ABCD49E-27FB-4CD8-8900-00986E927F6F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F431556-09F8-416C-8A2F-F95CBB75DD53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0786939-C894-48E5-87FD-760C56122728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BE1D852-5EFC-472F-A6A2-5C8E35C7FE76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FFBB753-9F76-42F2-87BF-1451619CCA6D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D881661-A30B-4634-AA0F-11312A1C1CF5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8A716B9-108D-4810-8BE1-63E32C04646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A1080B1-A78F-4825-975D-F03CD26BD005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2217DBD-2110-42DD-AED8-438A2DAABCD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E73C135-F39F-4414-917E-2A8788CF53F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E543E3C-6C92-4D20-90D9-A1FA7F6C54AC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1" name="Graphic 110">
            <a:extLst>
              <a:ext uri="{FF2B5EF4-FFF2-40B4-BE49-F238E27FC236}">
                <a16:creationId xmlns:a16="http://schemas.microsoft.com/office/drawing/2014/main" id="{EDECD8A6-C7C6-4734-B203-1941CF5EA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0368" y="1981694"/>
            <a:ext cx="4157707" cy="3661264"/>
          </a:xfrm>
          <a:prstGeom prst="rect">
            <a:avLst/>
          </a:prstGeom>
        </p:spPr>
      </p:pic>
      <p:pic>
        <p:nvPicPr>
          <p:cNvPr id="113" name="Graphic 112">
            <a:extLst>
              <a:ext uri="{FF2B5EF4-FFF2-40B4-BE49-F238E27FC236}">
                <a16:creationId xmlns:a16="http://schemas.microsoft.com/office/drawing/2014/main" id="{1AE91216-430F-4978-8797-F74FE7F61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4069" y="2375521"/>
            <a:ext cx="974627" cy="944170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7445A2D6-2711-4E84-A244-06833F300A25}"/>
              </a:ext>
            </a:extLst>
          </p:cNvPr>
          <p:cNvSpPr txBox="1"/>
          <p:nvPr/>
        </p:nvSpPr>
        <p:spPr>
          <a:xfrm>
            <a:off x="2464466" y="2358060"/>
            <a:ext cx="41577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34160FC-00EA-438D-902E-84602983EE07}"/>
              </a:ext>
            </a:extLst>
          </p:cNvPr>
          <p:cNvSpPr txBox="1"/>
          <p:nvPr/>
        </p:nvSpPr>
        <p:spPr>
          <a:xfrm>
            <a:off x="1430876" y="2186076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pic>
        <p:nvPicPr>
          <p:cNvPr id="117" name="Graphic 116">
            <a:extLst>
              <a:ext uri="{FF2B5EF4-FFF2-40B4-BE49-F238E27FC236}">
                <a16:creationId xmlns:a16="http://schemas.microsoft.com/office/drawing/2014/main" id="{781364BC-266C-477E-BD48-91B2D5ED7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7873" y="4239410"/>
            <a:ext cx="974627" cy="944170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7943CF5F-9190-4A7C-89C9-9BCF13759CE9}"/>
              </a:ext>
            </a:extLst>
          </p:cNvPr>
          <p:cNvSpPr txBox="1"/>
          <p:nvPr/>
        </p:nvSpPr>
        <p:spPr>
          <a:xfrm>
            <a:off x="2458270" y="4211529"/>
            <a:ext cx="41577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theo: </a:t>
            </a:r>
            <a:r>
              <a:rPr lang="en-US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 sợi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971BD2D-F9A5-4F7F-A176-9FDBFF33C5A5}"/>
              </a:ext>
            </a:extLst>
          </p:cNvPr>
          <p:cNvSpPr txBox="1"/>
          <p:nvPr/>
        </p:nvSpPr>
        <p:spPr>
          <a:xfrm>
            <a:off x="1424680" y="4049965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pic>
        <p:nvPicPr>
          <p:cNvPr id="121" name="Graphic 120">
            <a:extLst>
              <a:ext uri="{FF2B5EF4-FFF2-40B4-BE49-F238E27FC236}">
                <a16:creationId xmlns:a16="http://schemas.microsoft.com/office/drawing/2014/main" id="{FA2A1973-8090-4F48-898D-3355134FA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7591" y="2707661"/>
            <a:ext cx="3072370" cy="2385605"/>
          </a:xfrm>
          <a:prstGeom prst="rect">
            <a:avLst/>
          </a:prstGeom>
        </p:spPr>
      </p:pic>
      <p:pic>
        <p:nvPicPr>
          <p:cNvPr id="112" name="Picture 111" descr="Logo&#10;&#10;Description automatically generated">
            <a:extLst>
              <a:ext uri="{FF2B5EF4-FFF2-40B4-BE49-F238E27FC236}">
                <a16:creationId xmlns:a16="http://schemas.microsoft.com/office/drawing/2014/main" id="{2F32E2C9-B81C-4144-AF11-B61B2FDB90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111" y="509433"/>
            <a:ext cx="4563179" cy="170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6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  <p:bldP spid="119" grpId="0"/>
      <p:bldP spid="1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B315A54-7D8F-4467-8C2F-A2D78825E014}"/>
              </a:ext>
            </a:extLst>
          </p:cNvPr>
          <p:cNvSpPr txBox="1"/>
          <p:nvPr/>
        </p:nvSpPr>
        <p:spPr>
          <a:xfrm>
            <a:off x="2364085" y="1643985"/>
            <a:ext cx="71013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 BIỆT CÁC EM</a:t>
            </a:r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711" y="4233751"/>
            <a:ext cx="2949307" cy="262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6919F5BE-FBCC-451C-A4C8-82D7B6DE4CD6}"/>
              </a:ext>
            </a:extLst>
          </p:cNvPr>
          <p:cNvGrpSpPr/>
          <p:nvPr/>
        </p:nvGrpSpPr>
        <p:grpSpPr>
          <a:xfrm>
            <a:off x="104050" y="216255"/>
            <a:ext cx="11236185" cy="2624249"/>
            <a:chOff x="104050" y="216255"/>
            <a:chExt cx="11236185" cy="2624249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38D76DF-02E8-4227-9D03-1274FECAB4B9}"/>
                </a:ext>
              </a:extLst>
            </p:cNvPr>
            <p:cNvSpPr/>
            <p:nvPr/>
          </p:nvSpPr>
          <p:spPr>
            <a:xfrm>
              <a:off x="851764" y="484678"/>
              <a:ext cx="10488471" cy="20091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6" descr="Download Banner Free Burke Ashley Math Teacher - Cute Owl Clip Art - Full  Size PNG Image - PNGkit">
              <a:extLst>
                <a:ext uri="{FF2B5EF4-FFF2-40B4-BE49-F238E27FC236}">
                  <a16:creationId xmlns:a16="http://schemas.microsoft.com/office/drawing/2014/main" id="{31050698-54A8-4028-B973-DE795A841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50" y="216255"/>
              <a:ext cx="2949307" cy="2624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191616F4-99A0-4059-AEBE-E26012A130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50" y="2690234"/>
            <a:ext cx="1030734" cy="553340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BF73F582-208A-4D7D-B0C6-A40847061385}"/>
              </a:ext>
            </a:extLst>
          </p:cNvPr>
          <p:cNvGrpSpPr/>
          <p:nvPr/>
        </p:nvGrpSpPr>
        <p:grpSpPr>
          <a:xfrm flipV="1">
            <a:off x="10229503" y="339628"/>
            <a:ext cx="1561967" cy="698390"/>
            <a:chOff x="10229503" y="339628"/>
            <a:chExt cx="1561967" cy="698390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6AB34A18-D998-422B-86FB-22BFB9BEB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29503" y="339628"/>
              <a:ext cx="1030734" cy="55334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64B8CAFA-CDED-42A2-BF0C-C55C7908A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07958" y="671081"/>
              <a:ext cx="683512" cy="366937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678EA0A-287D-4504-A81A-A5ED54E91F91}"/>
              </a:ext>
            </a:extLst>
          </p:cNvPr>
          <p:cNvSpPr/>
          <p:nvPr/>
        </p:nvSpPr>
        <p:spPr>
          <a:xfrm>
            <a:off x="2750620" y="684715"/>
            <a:ext cx="83573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4800" b="1" cap="none" spc="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4800" b="1" cap="none" spc="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cap="none" spc="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cap="none" spc="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cap="none" spc="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800" b="1" cap="none" spc="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800" b="1" cap="none" spc="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cap="none" spc="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800" b="1" cap="none" spc="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cap="none" spc="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b="1" cap="none" spc="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endParaRPr lang="en-US" sz="4800" b="1" cap="none" spc="0" dirty="0">
              <a:ln w="0"/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 descr="Logo&#10;&#10;Description automatically generated with low confidence">
            <a:extLst>
              <a:ext uri="{FF2B5EF4-FFF2-40B4-BE49-F238E27FC236}">
                <a16:creationId xmlns:a16="http://schemas.microsoft.com/office/drawing/2014/main" id="{F9C21927-AD21-4BE7-A5F3-E59214CA0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98" y="2795702"/>
            <a:ext cx="5611145" cy="2518781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37B34C0B-F4D7-4374-A2D1-E35693C39A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643" y="3364992"/>
            <a:ext cx="5189963" cy="251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0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6919F5BE-FBCC-451C-A4C8-82D7B6DE4CD6}"/>
              </a:ext>
            </a:extLst>
          </p:cNvPr>
          <p:cNvGrpSpPr/>
          <p:nvPr/>
        </p:nvGrpSpPr>
        <p:grpSpPr>
          <a:xfrm>
            <a:off x="104050" y="216255"/>
            <a:ext cx="11236185" cy="2624249"/>
            <a:chOff x="104050" y="216255"/>
            <a:chExt cx="11236185" cy="2624249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38D76DF-02E8-4227-9D03-1274FECAB4B9}"/>
                </a:ext>
              </a:extLst>
            </p:cNvPr>
            <p:cNvSpPr/>
            <p:nvPr/>
          </p:nvSpPr>
          <p:spPr>
            <a:xfrm>
              <a:off x="851764" y="484678"/>
              <a:ext cx="10488471" cy="20091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6" descr="Download Banner Free Burke Ashley Math Teacher - Cute Owl Clip Art - Full  Size PNG Image - PNGkit">
              <a:extLst>
                <a:ext uri="{FF2B5EF4-FFF2-40B4-BE49-F238E27FC236}">
                  <a16:creationId xmlns:a16="http://schemas.microsoft.com/office/drawing/2014/main" id="{31050698-54A8-4028-B973-DE795A841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50" y="216255"/>
              <a:ext cx="2949307" cy="2624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191616F4-99A0-4059-AEBE-E26012A130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50" y="2690234"/>
            <a:ext cx="1030734" cy="553340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BF73F582-208A-4D7D-B0C6-A40847061385}"/>
              </a:ext>
            </a:extLst>
          </p:cNvPr>
          <p:cNvGrpSpPr/>
          <p:nvPr/>
        </p:nvGrpSpPr>
        <p:grpSpPr>
          <a:xfrm flipV="1">
            <a:off x="10229503" y="339628"/>
            <a:ext cx="1561967" cy="698390"/>
            <a:chOff x="10229503" y="339628"/>
            <a:chExt cx="1561967" cy="698390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6AB34A18-D998-422B-86FB-22BFB9BEB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29503" y="339628"/>
              <a:ext cx="1030734" cy="55334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64B8CAFA-CDED-42A2-BF0C-C55C7908A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07958" y="671081"/>
              <a:ext cx="683512" cy="366937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678EA0A-287D-4504-A81A-A5ED54E91F91}"/>
              </a:ext>
            </a:extLst>
          </p:cNvPr>
          <p:cNvSpPr/>
          <p:nvPr/>
        </p:nvSpPr>
        <p:spPr>
          <a:xfrm>
            <a:off x="2750620" y="684715"/>
            <a:ext cx="83573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có cao su nhân tạo, chỉ có cao su tự nhiên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9C21927-AD21-4BE7-A5F3-E59214CA0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7253" y="3384431"/>
            <a:ext cx="5189963" cy="251878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7B34C0B-F4D7-4374-A2D1-E35693C39A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784" y="2963191"/>
            <a:ext cx="5299021" cy="237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8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6919F5BE-FBCC-451C-A4C8-82D7B6DE4CD6}"/>
              </a:ext>
            </a:extLst>
          </p:cNvPr>
          <p:cNvGrpSpPr/>
          <p:nvPr/>
        </p:nvGrpSpPr>
        <p:grpSpPr>
          <a:xfrm>
            <a:off x="104050" y="216255"/>
            <a:ext cx="11236185" cy="2624249"/>
            <a:chOff x="104050" y="216255"/>
            <a:chExt cx="11236185" cy="2624249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38D76DF-02E8-4227-9D03-1274FECAB4B9}"/>
                </a:ext>
              </a:extLst>
            </p:cNvPr>
            <p:cNvSpPr/>
            <p:nvPr/>
          </p:nvSpPr>
          <p:spPr>
            <a:xfrm>
              <a:off x="851764" y="484678"/>
              <a:ext cx="10488471" cy="20091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6" descr="Download Banner Free Burke Ashley Math Teacher - Cute Owl Clip Art - Full  Size PNG Image - PNGkit">
              <a:extLst>
                <a:ext uri="{FF2B5EF4-FFF2-40B4-BE49-F238E27FC236}">
                  <a16:creationId xmlns:a16="http://schemas.microsoft.com/office/drawing/2014/main" id="{31050698-54A8-4028-B973-DE795A841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50" y="216255"/>
              <a:ext cx="2949307" cy="2624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191616F4-99A0-4059-AEBE-E26012A130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50" y="2690234"/>
            <a:ext cx="1030734" cy="553340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BF73F582-208A-4D7D-B0C6-A40847061385}"/>
              </a:ext>
            </a:extLst>
          </p:cNvPr>
          <p:cNvGrpSpPr/>
          <p:nvPr/>
        </p:nvGrpSpPr>
        <p:grpSpPr>
          <a:xfrm flipV="1">
            <a:off x="10229503" y="339628"/>
            <a:ext cx="1561967" cy="698390"/>
            <a:chOff x="10229503" y="339628"/>
            <a:chExt cx="1561967" cy="698390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6AB34A18-D998-422B-86FB-22BFB9BEB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29503" y="339628"/>
              <a:ext cx="1030734" cy="55334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64B8CAFA-CDED-42A2-BF0C-C55C7908A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07958" y="671081"/>
              <a:ext cx="683512" cy="366937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678EA0A-287D-4504-A81A-A5ED54E91F91}"/>
              </a:ext>
            </a:extLst>
          </p:cNvPr>
          <p:cNvSpPr/>
          <p:nvPr/>
        </p:nvSpPr>
        <p:spPr>
          <a:xfrm>
            <a:off x="2750620" y="684715"/>
            <a:ext cx="83573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su nhân tạo được chế biến từ than đá, dầu mỏ</a:t>
            </a:r>
          </a:p>
        </p:txBody>
      </p:sp>
      <p:pic>
        <p:nvPicPr>
          <p:cNvPr id="52" name="Picture 51" descr="Logo&#10;&#10;Description automatically generated with low confidence">
            <a:extLst>
              <a:ext uri="{FF2B5EF4-FFF2-40B4-BE49-F238E27FC236}">
                <a16:creationId xmlns:a16="http://schemas.microsoft.com/office/drawing/2014/main" id="{F9C21927-AD21-4BE7-A5F3-E59214CA0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98" y="2795702"/>
            <a:ext cx="5611145" cy="2518781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37B34C0B-F4D7-4374-A2D1-E35693C39A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643" y="3364992"/>
            <a:ext cx="5189963" cy="251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6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132B5CA8-36D0-4B92-995D-71B538EA7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59767" y="41286"/>
            <a:ext cx="3342276" cy="6959549"/>
          </a:xfrm>
          <a:prstGeom prst="rect">
            <a:avLst/>
          </a:prstGeom>
        </p:spPr>
      </p:pic>
      <p:grpSp>
        <p:nvGrpSpPr>
          <p:cNvPr id="230" name="Group 229">
            <a:extLst>
              <a:ext uri="{FF2B5EF4-FFF2-40B4-BE49-F238E27FC236}">
                <a16:creationId xmlns:a16="http://schemas.microsoft.com/office/drawing/2014/main" id="{7CADFD3B-8992-4B3C-A090-5FB2FA64882B}"/>
              </a:ext>
            </a:extLst>
          </p:cNvPr>
          <p:cNvGrpSpPr/>
          <p:nvPr/>
        </p:nvGrpSpPr>
        <p:grpSpPr>
          <a:xfrm>
            <a:off x="3054348" y="4468409"/>
            <a:ext cx="2688156" cy="1437720"/>
            <a:chOff x="2921495" y="4445840"/>
            <a:chExt cx="2688156" cy="1437720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2C0BBD1-895D-4E11-AA00-6822A951E804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238C430-66A9-4491-B19C-C84E1CC01BAA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E97C309-F46D-4938-B654-3227270EE319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D85DC73-2D2D-4524-8769-0D4AE5AAB2B9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207CFBE-7521-4186-8D6E-6E48069C3F70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C010132-F005-4ED7-9E33-94A236CD8C05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F280A90B-D0B9-4134-8165-4748E9CCA9A0}"/>
              </a:ext>
            </a:extLst>
          </p:cNvPr>
          <p:cNvGrpSpPr/>
          <p:nvPr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A835375-17FA-409B-B1EA-C7600AF2D86A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CD94D7E-1E35-4C1F-ABE9-5B82A156D580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35BE843F-51EE-4940-A867-F8611D1E73B1}"/>
              </a:ext>
            </a:extLst>
          </p:cNvPr>
          <p:cNvSpPr/>
          <p:nvPr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57EF14B3-9E06-403D-9FDE-9FF1006A45F5}"/>
              </a:ext>
            </a:extLst>
          </p:cNvPr>
          <p:cNvSpPr/>
          <p:nvPr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2FD8D002-4C84-4FE9-A9CC-DA25C46960F6}"/>
              </a:ext>
            </a:extLst>
          </p:cNvPr>
          <p:cNvSpPr/>
          <p:nvPr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C6FE6F8D-C13C-470A-BD2C-C1A605B94A3C}"/>
              </a:ext>
            </a:extLst>
          </p:cNvPr>
          <p:cNvSpPr/>
          <p:nvPr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551F6FB0-2C31-4F3A-A9FD-F1C9678EA019}"/>
              </a:ext>
            </a:extLst>
          </p:cNvPr>
          <p:cNvGrpSpPr/>
          <p:nvPr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0BEAB4E-B930-4F84-B996-EF32A8DF4395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5D6EC10-05A4-44E1-B331-08EB98C5E140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8223033-8F88-4D8E-8BF3-89C2914298A0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79B2584-F812-454E-977E-FB17DE125A1A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812589BF-65DA-414D-A1FF-6E9041909F5B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293664DA-E0C3-4AE9-AD5E-2298F02C812C}"/>
              </a:ext>
            </a:extLst>
          </p:cNvPr>
          <p:cNvGrpSpPr/>
          <p:nvPr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5EC29B8C-F4F5-45D1-B402-E9D19528BC6F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E1FB447-AA68-4D61-B513-35BB9753069C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D11B0A6-9D5A-4247-9D14-C063F8AB0F5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93AE928-9B2A-449C-8EAA-161B1237C3A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DB707980-A465-407D-9F18-5C3DB1498130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3CB1CBC-ABE9-404E-A904-25D9396F0D7E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3F82144-D0D3-4AAB-B771-0F5F36192E0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2C792E23-4591-40F7-B8A8-BB62259FD81F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254DBEB-51DC-404C-9B6B-877553470EC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638B1C23-6BD6-4B6F-BF27-0F99284847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8956DE6-B1E0-4A23-BAC4-B28C9DCAD2FB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EE5CED74-667C-4AA2-8227-AEA6E8DAC3B7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9EB9D68-50B9-4889-8AE3-71C24D8C6CF8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166026A3-2123-4D2E-8374-5984B29A6837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E41E42A-8E09-488E-B049-CB39BEA0122E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0AB8711-A8B6-4CC8-906E-6C997A27649D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4685117-7F32-411C-9DE9-0BB741C9D256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9468412-0492-4F59-90B8-A48BB0CE0461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D672330-D2ED-4756-BBD0-4270E850F483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8656BFE0-996C-422E-BD62-91B89B96CF38}"/>
              </a:ext>
            </a:extLst>
          </p:cNvPr>
          <p:cNvGrpSpPr/>
          <p:nvPr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D8013CF-55FA-4FBB-9C29-79BA67B2B36B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E0564A2-679C-4857-97E5-A55789DF0CA4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FB9E9C6-384E-4D06-A69B-135DEF50B70B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CDDBFA4-BE47-4B59-9E09-ECC98C8330AC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4E9601A-F612-4B6A-B587-EBDD43C51F9F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E963BBB-FAEE-4E23-BFDC-358C42D58E4E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A4C71A4-8716-474B-98E7-611AE10313B2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493B2DD-FC10-417A-A533-6806E234FA51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004FAC6-548D-4784-9CDD-03D8137A83D7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EC4619A-B7B3-4E22-B767-489FC70FB66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6A0C72B-EE53-4A80-B778-786C1FEEC84C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CDE6BC9-9BF0-49BB-88F4-AED80AC74BF4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7666673-03B0-4596-9A5D-658F2FF176B6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6DDA966-8A50-4E4D-B507-1E5AFE41D78A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4A0450A-384A-4651-AE5A-DBDFE440B1B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BB17E87-E1F0-45E2-9866-D00E1907289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95184C98-EA8B-43FA-B380-588BC84D14FA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04D09C2-83CB-4990-91CF-69407DE70E0F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A7F6A2E2-B1EF-4953-B672-B353747ECAD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E2E1030-4474-4EE7-A82B-B3D6DEA02C8C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5519720-E224-44AD-AECF-E38F4DA9B17E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E325BED-CEB6-4F94-93A3-B999EE461934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70118570-0910-434E-8709-8DF62F9C1A37}"/>
              </a:ext>
            </a:extLst>
          </p:cNvPr>
          <p:cNvGrpSpPr/>
          <p:nvPr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1A656DA-A21E-4B04-A892-8782F0A1F8E3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950BE32-4067-4E89-8DCE-0994D0BC9BC9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48FE0154-9B17-4199-B96A-40405582B2B6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88839EE-3FE0-4D93-8FF0-A3661E92EAF5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2956EE94-D0A2-4C4D-A546-3FB304EF911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9B661EA3-B2E7-47D8-A9A1-A58608140B0A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16E625D-FE86-4689-9DA2-701EDE8E3599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24B7B9F9-A93B-4BC6-824B-4C2320695CF1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E5A0284-0D56-4CE4-85FD-8D86B6F86DA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5D3B476-DCFF-4D8F-80BC-7B5D16AED436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F568D190-3EC5-4E1C-8882-171ABC9E3AB6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521595E-B209-4430-9DBD-91BC3007FEC4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D11A25E-0430-4D94-90BA-2EAE8729935C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5C610CE-A0BD-4C5D-887A-F3A303A9DF02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F06BCB20-71D2-4252-9122-BB876469C88C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E329D11-19C1-4D72-A9FA-17F4CF102FFB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34B393C-1939-47C9-ABFC-142BAC99F493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3C697709-1DA5-496B-82DB-6C344050E42F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7C42B52-E230-4435-BF6A-765EAE5CD666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60039F31-AE28-4452-B515-EFC8192BF9A8}"/>
              </a:ext>
            </a:extLst>
          </p:cNvPr>
          <p:cNvSpPr/>
          <p:nvPr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F1F65A9A-BEF3-403A-B08B-9F44B796A0A8}"/>
              </a:ext>
            </a:extLst>
          </p:cNvPr>
          <p:cNvSpPr/>
          <p:nvPr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468A78A1-30B3-4866-AABB-96D9B416BA77}"/>
              </a:ext>
            </a:extLst>
          </p:cNvPr>
          <p:cNvSpPr/>
          <p:nvPr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C94BEC67-6715-41E7-839E-EEB062F72EE4}"/>
              </a:ext>
            </a:extLst>
          </p:cNvPr>
          <p:cNvSpPr/>
          <p:nvPr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5A02FAE1-3AAE-4063-887B-4B9B78293A87}"/>
              </a:ext>
            </a:extLst>
          </p:cNvPr>
          <p:cNvSpPr/>
          <p:nvPr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31A5AECF-E33E-48F1-BE31-EBE09C7136F8}"/>
              </a:ext>
            </a:extLst>
          </p:cNvPr>
          <p:cNvSpPr/>
          <p:nvPr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2B00B157-B9B1-473E-8848-0994AF3B7852}"/>
              </a:ext>
            </a:extLst>
          </p:cNvPr>
          <p:cNvGrpSpPr/>
          <p:nvPr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83AB8BA4-70AF-46DC-BBE0-F70F67BD038F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40E15946-3D5E-4E6D-B48E-1A9883582D09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3C677C8-2477-4808-ACB9-475D9504E49F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1CEE75A-7DD1-4AB9-9012-976FED654592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1234B4D-4626-4527-977B-4111C2189F17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3C8F08D3-B9EE-4728-BD26-CA06CF8E514A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DBD87A1-6280-47E4-93EF-2B266A2DD806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0D32F47-888C-4E7B-8CC3-B52D7B1098ED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1F843CB-445F-4530-A770-6EEA14961922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9057B7B5-95A1-4983-AC3A-84048D833100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A14A6C37-2EF5-47B8-A916-087FA758A09F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7D23D827-0CE0-41EC-954F-93D2B7829233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9E9B1DE-9446-4627-AEF7-2AE07CDD100F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32E862D-BFDB-4653-B68B-1EECECFA4F35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81802F3-4228-4735-A8C8-77BFE7F63962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6B1D06F-1484-4891-9DF5-9E5A74BFB6A4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D0F453A-F89D-4BAB-82B0-E6CAE7AFB58C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34BB6FD6-4CA8-4954-B2B5-2C14C6D0EB49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19A4EBC-5BF1-4341-A4E9-E53F8A2B3A1F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B6282F27-1F1F-4DE6-8154-689B5D3A0142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F9421D6-1059-4B27-BBDD-669BF388A413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37E2609-CF75-4164-A4AF-249230AD890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00CA3D23-5F0F-47CB-A2E3-E6E287FA8536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78FE70B9-B45D-459F-909E-66251D63D62E}"/>
              </a:ext>
            </a:extLst>
          </p:cNvPr>
          <p:cNvGrpSpPr/>
          <p:nvPr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1CB3B414-0081-4881-8E33-75985BFCEBC9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78CA952-271C-4C37-AFAA-42656B5EC4A0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C4450A3-A187-43C3-B01E-B3D1F3789572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D888F49-C4E8-4444-A8AF-40D6706B46FB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B509C8C-B568-464C-84FF-1B303C06AA9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2BA8DEFA-E4E7-41F9-A919-C7F96055D5E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7EFB02F0-1D6B-49AA-BA76-4F7C62924359}"/>
              </a:ext>
            </a:extLst>
          </p:cNvPr>
          <p:cNvGrpSpPr/>
          <p:nvPr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C9FCF99-ACAB-4457-B4B9-BEC5D34FB385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58CB10E7-D971-4914-A5BF-4B2BA18359A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17E868BB-D78A-4E54-81B8-4C0712B58866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940F8F2-DE67-4E71-9061-98DD4C373BA5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3C9A9BF5-2A66-45ED-95F9-CAE11F10A4FB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941E7B52-A418-4242-9EA2-BB990B0814BD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DFC573D4-E368-4E55-B183-681F99D7927C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847BE9F1-58B1-427A-AEB7-870CFB9A1CAC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FF909AF2-7E73-4C61-B884-AC61778F7E1E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2F71D6D9-544A-4CDA-ABD6-171284D4A283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7085D850-5E35-44DD-98EE-EA5B3F92070B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C71501D6-4890-402C-AA3C-60081BF03E76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7656499A-4166-4383-98AE-4F026FCE2813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E3826E89-7D3B-4DC5-B8FE-504D3A86106A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0E11003-2AEB-4CB4-8235-79528F975275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F341B21C-E3A6-431C-A540-0BEE8936BC88}"/>
              </a:ext>
            </a:extLst>
          </p:cNvPr>
          <p:cNvGrpSpPr/>
          <p:nvPr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9B4B0B1-D2E8-4218-8ECA-E83F3190C1F9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E412E91E-69B0-4071-8117-24A493A0DD3B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62630B7E-9730-4307-95A1-9C4BD372D7D5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B0CC0493-FD80-450B-8E26-82263040CF48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25B41762-E253-44CA-9349-B29FDB27AEB4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4" name="Graphic 71">
              <a:extLst>
                <a:ext uri="{FF2B5EF4-FFF2-40B4-BE49-F238E27FC236}">
                  <a16:creationId xmlns:a16="http://schemas.microsoft.com/office/drawing/2014/main" id="{3D25EC7F-2225-4B88-B69F-DEF83839F873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452A09C5-E7EC-4065-AFC4-DFA23FBFD373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2AF63A24-7B5D-43FD-B289-9ED528939E4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AA4FC674-94B2-4443-8B20-7A3E546D05D7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CEF3204D-5DE0-4659-9B25-035765EA5B7C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9" name="Freeform: Shape 218">
            <a:extLst>
              <a:ext uri="{FF2B5EF4-FFF2-40B4-BE49-F238E27FC236}">
                <a16:creationId xmlns:a16="http://schemas.microsoft.com/office/drawing/2014/main" id="{8B7183D1-0BDD-4D82-A42F-32BF9EBE054D}"/>
              </a:ext>
            </a:extLst>
          </p:cNvPr>
          <p:cNvSpPr/>
          <p:nvPr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" name="Freeform: Shape 219">
            <a:extLst>
              <a:ext uri="{FF2B5EF4-FFF2-40B4-BE49-F238E27FC236}">
                <a16:creationId xmlns:a16="http://schemas.microsoft.com/office/drawing/2014/main" id="{8033956F-32BD-44FD-BB4D-09A9A16EB7D4}"/>
              </a:ext>
            </a:extLst>
          </p:cNvPr>
          <p:cNvSpPr/>
          <p:nvPr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86753D-3FA4-4778-B80C-2D92AAAB8459}"/>
              </a:ext>
            </a:extLst>
          </p:cNvPr>
          <p:cNvSpPr/>
          <p:nvPr/>
        </p:nvSpPr>
        <p:spPr>
          <a:xfrm>
            <a:off x="2517844" y="2164059"/>
            <a:ext cx="3204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 </a:t>
            </a:r>
          </a:p>
        </p:txBody>
      </p:sp>
      <p:pic>
        <p:nvPicPr>
          <p:cNvPr id="4" name="Picture 3" descr="A picture containing text, aircraft, lamp&#10;&#10;Description automatically generated">
            <a:extLst>
              <a:ext uri="{FF2B5EF4-FFF2-40B4-BE49-F238E27FC236}">
                <a16:creationId xmlns:a16="http://schemas.microsoft.com/office/drawing/2014/main" id="{D9CFB850-9517-4609-9649-641EF2AD2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5388" y="411480"/>
            <a:ext cx="5351818" cy="5351818"/>
          </a:xfrm>
          <a:prstGeom prst="rect">
            <a:avLst/>
          </a:prstGeom>
        </p:spPr>
      </p:pic>
      <p:pic>
        <p:nvPicPr>
          <p:cNvPr id="8" name="Picture 7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238A9E0F-0C76-4B8F-AB81-BC887AA6A0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90" y="3132517"/>
            <a:ext cx="5594520" cy="160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2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11308AE-EFEA-4A48-8F84-C600C30C0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8549" y="2240124"/>
            <a:ext cx="1236561" cy="86559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23310" y="3429000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7758494" y="6443944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9" name="Picture 128" descr="A picture containing text, aircraft, lamp&#10;&#10;Description automatically generated">
            <a:extLst>
              <a:ext uri="{FF2B5EF4-FFF2-40B4-BE49-F238E27FC236}">
                <a16:creationId xmlns:a16="http://schemas.microsoft.com/office/drawing/2014/main" id="{E4A1E8BC-A13C-4A31-AA26-9E02229EF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5" y="2550459"/>
            <a:ext cx="4263224" cy="4263224"/>
          </a:xfrm>
          <a:prstGeom prst="rect">
            <a:avLst/>
          </a:prstGeom>
        </p:spPr>
      </p:pic>
      <p:pic>
        <p:nvPicPr>
          <p:cNvPr id="130" name="Graphic 129">
            <a:extLst>
              <a:ext uri="{FF2B5EF4-FFF2-40B4-BE49-F238E27FC236}">
                <a16:creationId xmlns:a16="http://schemas.microsoft.com/office/drawing/2014/main" id="{46087AD1-6E04-4AF0-851B-F14C83CBC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7935" y="4665367"/>
            <a:ext cx="1236561" cy="8655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68C243-0DC1-4269-95C0-FAD2E8A939EE}"/>
              </a:ext>
            </a:extLst>
          </p:cNvPr>
          <p:cNvSpPr/>
          <p:nvPr/>
        </p:nvSpPr>
        <p:spPr>
          <a:xfrm>
            <a:off x="7054912" y="1888739"/>
            <a:ext cx="542861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cap="none" spc="0">
                <a:ln w="0"/>
                <a:solidFill>
                  <a:srgbClr val="00B050"/>
                </a:solidFill>
              </a:rPr>
              <a:t>Nhận biết một số tính chất của chất dẻo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C4C6CACC-4C6C-4F56-A3AC-B84230AB1DE7}"/>
              </a:ext>
            </a:extLst>
          </p:cNvPr>
          <p:cNvSpPr/>
          <p:nvPr/>
        </p:nvSpPr>
        <p:spPr>
          <a:xfrm>
            <a:off x="7054912" y="4436444"/>
            <a:ext cx="51755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cap="none" spc="0">
                <a:ln w="0"/>
                <a:solidFill>
                  <a:srgbClr val="00B050"/>
                </a:solidFill>
              </a:rPr>
              <a:t>Nêu được một số công dụng của chất dẻo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6545B95-0EE5-4C5B-920E-EEAB06D08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77" y="1677553"/>
            <a:ext cx="4400613" cy="13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EB871E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AF0B5B-B11F-436F-A6A4-0B80FA245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598" y="2106092"/>
            <a:ext cx="8049569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1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BDBA7E-B428-4F68-B9A7-65AF234569A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B55D8EA9-2199-43BA-97A6-E111106C065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E71098B-538C-4FC3-ADAD-8B71DBD2EA6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6B434F3-0DEE-4A84-91B2-7759C44831EC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F0F3C9A-CA49-486C-90DF-2BC7750A483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283C42-B904-4566-8B72-DF115490414F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45E96F4-0460-4CB8-A211-285764C51CAC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918F3AC-ED59-47EA-A619-8E6904102286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5A28A2-6EA7-4A7F-A5F9-62C429EAF5E6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0B39C9-AAFD-4B6C-94E6-C65258034FF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6494D80-7394-4FDB-9DA4-C3449A5A083E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05A0C7E-2FBE-4A4F-A449-C81DD9BFFD0A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EBF9B69-6822-4836-BF73-1C9A6A8D74E4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48DA88A-6CE2-416E-B21B-8ACEA20498F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2667443-7EFB-4288-8E47-11254C741ACC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466B721-9392-4B37-8B83-A7AD7CA83235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E055C0-6AC3-4722-8F9C-7E5D0F74BCF6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7A225D-4D97-4F66-9511-13699868C1BE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D09EF45-1E2A-4E02-B0AF-8736808206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6F25A4-1F7C-4944-B238-56A865FE61D8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85971A2-B70E-4D03-A23D-C6ADDD82A85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2C7995-A972-4693-A531-E0F5D2F586DE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68F3B45-513E-4C48-81F2-5EB577E649FB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DF9150A-B162-4E73-B9FB-6F84787AF0CE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497B2AA-FEC7-4606-A9B5-8A01E7027C86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55944BA-7779-4A96-8A87-D7D605D068E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8A4DB9-1390-4FF8-91EA-C48E1DC963C7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D3F882B-3A8E-43FF-8989-C9C2B6C1A6E4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CB4B8FB-B70E-4F23-A44C-71DD3AA1227E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7B7110-30BE-412B-8710-DF88F74FFB9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4A6DFED-5857-49C3-AA09-2954DA7755B4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370E325-A9EA-4A5C-9DA4-3388318AC1B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E4EFD4-0FB5-4765-BCC3-31C637EE2A17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C76C01C-DFF6-48EC-9F36-6CB435EB2902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78F9046-ADAF-4A0D-80C4-7276AA44050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C5406C4-B843-49C5-8A56-6948966F7DC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3F579D1-90C9-4EB3-A809-9908883E6BD9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2BC78-A204-4704-BA1A-96FBAF8E3DA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A8E1239-314D-42C1-A306-EB17A3E2E407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7E271C0-5592-4CA0-8211-7C47214C745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4573684-FBC9-4B3A-B458-5570A64003C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392139-69AD-4AB9-9D25-3B53B78CFB9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0B4D20F-0DAB-4129-AAF8-5D5DE83C9E93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04EC17F-1612-48B2-8E3B-E18A55A39CE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AC60001-9D20-4DC9-8C32-2494F5910BF0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E7CF8A4-D2A6-4C0B-99AC-8BA60CFD65F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CEA81B0-9C38-45B2-A072-85E33EAF37C6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9D7793B-F37B-43F5-B66D-33DC802540C8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882F61-0DBF-46BC-93D0-E8631510D4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7489EA7-34A4-4907-A4EC-F9C02C52E729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E3DE0EA-AA2E-4FD1-8D3A-5A0AFD65060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634BEB-44E3-4901-96F6-0E43F160E303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A764791-06D0-4A07-8971-11D729843256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ABCD49E-27FB-4CD8-8900-00986E927F6F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F431556-09F8-416C-8A2F-F95CBB75DD53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0786939-C894-48E5-87FD-760C56122728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BE1D852-5EFC-472F-A6A2-5C8E35C7FE76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FFBB753-9F76-42F2-87BF-1451619CCA6D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D881661-A30B-4634-AA0F-11312A1C1CF5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8A716B9-108D-4810-8BE1-63E32C04646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A1080B1-A78F-4825-975D-F03CD26BD005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2217DBD-2110-42DD-AED8-438A2DAABCD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E73C135-F39F-4414-917E-2A8788CF53F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E543E3C-6C92-4D20-90D9-A1FA7F6C54AC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2557D72-1224-4BD5-BD78-A505169894E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51B695F-E2EB-40D8-8D21-43E2A24E1AA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076E50B-C3C4-45CE-B8C7-E2D03775F915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7536704-AD00-4CF8-B07D-625F348DF2B0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DFAA415-787A-488E-98EB-4A8A082F475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7259B90-D84C-43FD-AFBE-AFAD353DAA42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49E1C68-D5B8-42F4-9196-C9DC40C12BE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074F150-986C-4C75-A6DF-C8B55D2CC386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D5F726C-1068-45F0-A9CA-60EAE171BCEE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1E83B07-B7FA-4DBA-8EFE-A9DCD69E65E8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0E8725B-A6FF-4FB8-97E7-3564DA011593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3EFE6C6-7415-49AC-83AF-A09B8E9DECE0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66FDA896-2C67-45DE-8BCE-C0796DC53A42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E9A819A-5B22-46D2-A386-7278A26FD73F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459A6EB-5936-4B02-9E55-5A76B7E3309F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C7FABFE-0C19-47FC-B065-DA727DA4C413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DD0B345-F502-45A6-BC0F-354DB2FD469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A9C4D39-5A83-426C-B075-0E88BB67265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9F71FCB-34A6-4ADB-95D2-BD45228F418A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EEA4FC2-4A26-4D42-9B06-199CC6AA8BED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D6FD019-D527-4101-A42F-FBF9232CFB6E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AE54659-C2F7-4563-9C9B-868CF2B8C911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783F538-9703-4D34-9AB8-0E058B29E52D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4DE0C9B-80F8-48B3-B011-0A29AD29289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3ECADE7-0DED-4ADA-B219-386D692651F4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C155E7E-14C6-491E-9AD3-85D17FAE6F1A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41FB16C-E6F1-4BFD-AB75-49EADA69912B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700C65D-DC0D-48B3-A26F-9B48DE3CD584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0378626-615A-46EA-96FC-A075C4B2E38F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F6A96DF-C60C-47BA-B8E6-FF8232C9F4A9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34D16FD-363F-473E-A61E-F305BC4E1BF0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616FD77-9449-480C-A8E8-15DEAC6F2B45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10883C9-52DE-4BDC-A042-B139390E7D16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942931A-CEC3-4851-A84A-BED47DAA7080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4FA0A66-55F5-4A04-988E-A0E89E649E5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1909476-0295-48F6-B974-0ACDA2BDC88B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1202004-0192-4CF4-BE9D-F3B208FA7555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5A642A6-5A38-4BAC-B3E3-B94D2E05CAB9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396335A-7DD6-4816-8728-190A18F9684A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D87AD8-EC12-4DC1-96B8-7CBD7D7E4AC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64B893A-C3ED-4BA7-9736-094D722D1776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9BE3A09-1013-4FC2-B76D-09A27ADA8CD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6F56421-E87D-45AB-9E5F-F8DF4533077B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1" name="Graphic 110">
            <a:extLst>
              <a:ext uri="{FF2B5EF4-FFF2-40B4-BE49-F238E27FC236}">
                <a16:creationId xmlns:a16="http://schemas.microsoft.com/office/drawing/2014/main" id="{EDECD8A6-C7C6-4734-B203-1941CF5EA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80368" y="1981694"/>
            <a:ext cx="4157707" cy="3661264"/>
          </a:xfrm>
          <a:prstGeom prst="rect">
            <a:avLst/>
          </a:prstGeom>
        </p:spPr>
      </p:pic>
      <p:pic>
        <p:nvPicPr>
          <p:cNvPr id="113" name="Graphic 112">
            <a:extLst>
              <a:ext uri="{FF2B5EF4-FFF2-40B4-BE49-F238E27FC236}">
                <a16:creationId xmlns:a16="http://schemas.microsoft.com/office/drawing/2014/main" id="{1AE91216-430F-4978-8797-F74FE7F61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39023" y="1426074"/>
            <a:ext cx="974627" cy="94417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734160FC-00EA-438D-902E-84602983EE07}"/>
              </a:ext>
            </a:extLst>
          </p:cNvPr>
          <p:cNvSpPr txBox="1"/>
          <p:nvPr/>
        </p:nvSpPr>
        <p:spPr>
          <a:xfrm>
            <a:off x="3185830" y="1236629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121" name="Graphic 120">
            <a:extLst>
              <a:ext uri="{FF2B5EF4-FFF2-40B4-BE49-F238E27FC236}">
                <a16:creationId xmlns:a16="http://schemas.microsoft.com/office/drawing/2014/main" id="{FA2A1973-8090-4F48-898D-3355134FA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7591" y="2707661"/>
            <a:ext cx="3072370" cy="2385605"/>
          </a:xfrm>
          <a:prstGeom prst="rect">
            <a:avLst/>
          </a:prstGeom>
        </p:spPr>
      </p:pic>
      <p:pic>
        <p:nvPicPr>
          <p:cNvPr id="114" name="Picture 113" descr="Text&#10;&#10;Description automatically generated">
            <a:extLst>
              <a:ext uri="{FF2B5EF4-FFF2-40B4-BE49-F238E27FC236}">
                <a16:creationId xmlns:a16="http://schemas.microsoft.com/office/drawing/2014/main" id="{06A28081-FE45-4332-B91D-95DED8E01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8" y="2503837"/>
            <a:ext cx="6287254" cy="318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1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2687292" y="455814"/>
            <a:ext cx="89226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>
                <a:ln w="0"/>
                <a:solidFill>
                  <a:schemeClr val="accent4">
                    <a:lumMod val="75000"/>
                  </a:schemeClr>
                </a:solidFill>
                <a:latin typeface="iCiel Pony" panose="02000000000000000000" pitchFamily="2" charset="0"/>
              </a:rPr>
              <a:t>Nêu đặc điểm của một số đồ dùng sau:</a:t>
            </a:r>
            <a:endParaRPr lang="en-US" sz="3600" b="0" cap="none" spc="0">
              <a:ln w="0"/>
              <a:solidFill>
                <a:schemeClr val="accent4">
                  <a:lumMod val="75000"/>
                </a:schemeClr>
              </a:solidFill>
              <a:latin typeface="iCiel Pony" panose="02000000000000000000" pitchFamily="2" charset="0"/>
            </a:endParaRPr>
          </a:p>
        </p:txBody>
      </p:sp>
      <p:pic>
        <p:nvPicPr>
          <p:cNvPr id="119" name="Picture 10">
            <a:extLst>
              <a:ext uri="{FF2B5EF4-FFF2-40B4-BE49-F238E27FC236}">
                <a16:creationId xmlns:a16="http://schemas.microsoft.com/office/drawing/2014/main" id="{769D9019-EDF7-4F59-AB2A-103E35573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9026" y="1441749"/>
            <a:ext cx="3822941" cy="507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C100C5-1626-4149-A5D7-D960AFBA66B5}"/>
              </a:ext>
            </a:extLst>
          </p:cNvPr>
          <p:cNvSpPr/>
          <p:nvPr/>
        </p:nvSpPr>
        <p:spPr>
          <a:xfrm>
            <a:off x="8422937" y="2705443"/>
            <a:ext cx="36368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>
                <a:ln w="0"/>
                <a:solidFill>
                  <a:srgbClr val="002060"/>
                </a:solidFill>
              </a:rPr>
              <a:t>Áo mưa mềm, mỏng, không thấm nước.</a:t>
            </a:r>
            <a:endParaRPr lang="en-US" sz="3600" b="1" cap="none" spc="0">
              <a:ln w="0"/>
              <a:solidFill>
                <a:srgbClr val="002060"/>
              </a:solidFill>
            </a:endParaRPr>
          </a:p>
        </p:txBody>
      </p:sp>
      <p:pic>
        <p:nvPicPr>
          <p:cNvPr id="113" name="Picture 112" descr="Logo&#10;&#10;Description automatically generated with low confidence">
            <a:extLst>
              <a:ext uri="{FF2B5EF4-FFF2-40B4-BE49-F238E27FC236}">
                <a16:creationId xmlns:a16="http://schemas.microsoft.com/office/drawing/2014/main" id="{40153714-9565-4CA0-ADBA-6355F5D9B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497" y="3040024"/>
            <a:ext cx="1085164" cy="10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1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331</Words>
  <Application>Microsoft Macintosh PowerPoint</Application>
  <PresentationFormat>Widescreen</PresentationFormat>
  <Paragraphs>42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2005_iannnnnMTV</vt:lpstr>
      <vt:lpstr>等线 Light</vt:lpstr>
      <vt:lpstr>Calibri Light</vt:lpstr>
      <vt:lpstr>Times New Roman</vt:lpstr>
      <vt:lpstr>iCiel Pony</vt:lpstr>
      <vt:lpstr>Calibri</vt:lpstr>
      <vt:lpstr>等线</vt:lpstr>
      <vt:lpstr>Arial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PowerPoint Template</dc:title>
  <dc:subject>Learning PowerPoint Template</dc:subject>
  <dc:creator>www.PowerPointhub.com</dc:creator>
  <cp:lastModifiedBy>Microsoft Office User</cp:lastModifiedBy>
  <cp:revision>37</cp:revision>
  <dcterms:created xsi:type="dcterms:W3CDTF">2021-07-23T14:52:23Z</dcterms:created>
  <dcterms:modified xsi:type="dcterms:W3CDTF">2022-12-28T19:48:38Z</dcterms:modified>
  <cp:category>Education</cp:category>
</cp:coreProperties>
</file>