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wav" ContentType="audio/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media/audio2.wav" ContentType="audio/x-wav"/>
  <Override PartName="/ppt/media/audio3.wav" ContentType="audio/x-wav"/>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3"/>
  </p:notesMasterIdLst>
  <p:sldIdLst>
    <p:sldId id="338" r:id="rId2"/>
    <p:sldId id="336" r:id="rId3"/>
    <p:sldId id="337" r:id="rId4"/>
    <p:sldId id="257" r:id="rId5"/>
    <p:sldId id="332" r:id="rId6"/>
    <p:sldId id="267" r:id="rId7"/>
    <p:sldId id="316" r:id="rId8"/>
    <p:sldId id="317" r:id="rId9"/>
    <p:sldId id="318" r:id="rId10"/>
    <p:sldId id="319" r:id="rId11"/>
    <p:sldId id="320" r:id="rId12"/>
    <p:sldId id="321" r:id="rId13"/>
    <p:sldId id="322" r:id="rId14"/>
    <p:sldId id="334" r:id="rId15"/>
    <p:sldId id="325" r:id="rId16"/>
    <p:sldId id="326" r:id="rId17"/>
    <p:sldId id="299" r:id="rId18"/>
    <p:sldId id="327" r:id="rId19"/>
    <p:sldId id="335" r:id="rId20"/>
    <p:sldId id="328" r:id="rId21"/>
    <p:sldId id="330" r:id="rId22"/>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a:srgbClr val="F9DC54"/>
    <a:srgbClr val="FFB90C"/>
    <a:srgbClr val="44AACB"/>
    <a:srgbClr val="B8A7A7"/>
    <a:srgbClr val="8CD3D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556" autoAdjust="0"/>
    <p:restoredTop sz="94650" autoAdjust="0"/>
  </p:normalViewPr>
  <p:slideViewPr>
    <p:cSldViewPr snapToGrid="0" showGuides="1">
      <p:cViewPr varScale="1">
        <p:scale>
          <a:sx n="57" d="100"/>
          <a:sy n="57" d="100"/>
        </p:scale>
        <p:origin x="740" y="36"/>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6ABD6DD-9821-4A9B-9E55-996C8CD48112}" type="datetimeFigureOut">
              <a:rPr lang="zh-CN" altLang="en-US" smtClean="0"/>
              <a:t>2021/12/30</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C30D203-3C9C-46EF-AA54-99B6932380F3}" type="slidenum">
              <a:rPr lang="zh-CN" altLang="en-US" smtClean="0"/>
              <a:t>‹#›</a:t>
            </a:fld>
            <a:endParaRPr lang="zh-CN" altLang="en-US"/>
          </a:p>
        </p:txBody>
      </p:sp>
    </p:spTree>
    <p:extLst>
      <p:ext uri="{BB962C8B-B14F-4D97-AF65-F5344CB8AC3E}">
        <p14:creationId xmlns:p14="http://schemas.microsoft.com/office/powerpoint/2010/main" val="17947953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90299D5-DCF0-4684-B360-02DF139844FA}"/>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CF2251E2-BF15-464A-ABF2-518D2E748B7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90F1E867-410E-44DA-AEAC-FFF3D17A8604}"/>
              </a:ext>
            </a:extLst>
          </p:cNvPr>
          <p:cNvSpPr>
            <a:spLocks noGrp="1"/>
          </p:cNvSpPr>
          <p:nvPr>
            <p:ph type="dt" sz="half" idx="10"/>
          </p:nvPr>
        </p:nvSpPr>
        <p:spPr/>
        <p:txBody>
          <a:bodyPr/>
          <a:lstStyle/>
          <a:p>
            <a:fld id="{084147C3-00E3-4B28-891D-3ADEE7B01E7C}" type="datetimeFigureOut">
              <a:rPr lang="zh-CN" altLang="en-US" smtClean="0"/>
              <a:t>2021/12/30</a:t>
            </a:fld>
            <a:endParaRPr lang="zh-CN" altLang="en-US"/>
          </a:p>
        </p:txBody>
      </p:sp>
      <p:sp>
        <p:nvSpPr>
          <p:cNvPr id="5" name="页脚占位符 4">
            <a:extLst>
              <a:ext uri="{FF2B5EF4-FFF2-40B4-BE49-F238E27FC236}">
                <a16:creationId xmlns:a16="http://schemas.microsoft.com/office/drawing/2014/main" id="{1E81C7DE-1ACB-45D2-BE23-786AB093FB65}"/>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A409426E-4060-4680-BC35-68C226658E64}"/>
              </a:ext>
            </a:extLst>
          </p:cNvPr>
          <p:cNvSpPr>
            <a:spLocks noGrp="1"/>
          </p:cNvSpPr>
          <p:nvPr>
            <p:ph type="sldNum" sz="quarter" idx="12"/>
          </p:nvPr>
        </p:nvSpPr>
        <p:spPr/>
        <p:txBody>
          <a:bodyPr/>
          <a:lstStyle/>
          <a:p>
            <a:fld id="{F013912B-12DD-4185-93F2-7F235AD7D41E}" type="slidenum">
              <a:rPr lang="zh-CN" altLang="en-US" smtClean="0"/>
              <a:t>‹#›</a:t>
            </a:fld>
            <a:endParaRPr lang="zh-CN" altLang="en-US"/>
          </a:p>
        </p:txBody>
      </p:sp>
    </p:spTree>
    <p:extLst>
      <p:ext uri="{BB962C8B-B14F-4D97-AF65-F5344CB8AC3E}">
        <p14:creationId xmlns:p14="http://schemas.microsoft.com/office/powerpoint/2010/main" val="13588100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571B709-4EE2-46A5-B5B8-51975E0E9F54}"/>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76DB14C7-6D44-47CF-9DC6-602EAD290B0E}"/>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F3F8FFE-E47A-4AA8-B3B3-F49CF2BEC185}"/>
              </a:ext>
            </a:extLst>
          </p:cNvPr>
          <p:cNvSpPr>
            <a:spLocks noGrp="1"/>
          </p:cNvSpPr>
          <p:nvPr>
            <p:ph type="dt" sz="half" idx="10"/>
          </p:nvPr>
        </p:nvSpPr>
        <p:spPr/>
        <p:txBody>
          <a:bodyPr/>
          <a:lstStyle/>
          <a:p>
            <a:fld id="{084147C3-00E3-4B28-891D-3ADEE7B01E7C}" type="datetimeFigureOut">
              <a:rPr lang="zh-CN" altLang="en-US" smtClean="0"/>
              <a:t>2021/12/30</a:t>
            </a:fld>
            <a:endParaRPr lang="zh-CN" altLang="en-US"/>
          </a:p>
        </p:txBody>
      </p:sp>
      <p:sp>
        <p:nvSpPr>
          <p:cNvPr id="5" name="页脚占位符 4">
            <a:extLst>
              <a:ext uri="{FF2B5EF4-FFF2-40B4-BE49-F238E27FC236}">
                <a16:creationId xmlns:a16="http://schemas.microsoft.com/office/drawing/2014/main" id="{795C2B04-7284-4273-A4D1-F3CEF94BCB4F}"/>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69F9D3E-13C5-46B3-A67F-B5B52F83BFFA}"/>
              </a:ext>
            </a:extLst>
          </p:cNvPr>
          <p:cNvSpPr>
            <a:spLocks noGrp="1"/>
          </p:cNvSpPr>
          <p:nvPr>
            <p:ph type="sldNum" sz="quarter" idx="12"/>
          </p:nvPr>
        </p:nvSpPr>
        <p:spPr/>
        <p:txBody>
          <a:bodyPr/>
          <a:lstStyle/>
          <a:p>
            <a:fld id="{F013912B-12DD-4185-93F2-7F235AD7D41E}" type="slidenum">
              <a:rPr lang="zh-CN" altLang="en-US" smtClean="0"/>
              <a:t>‹#›</a:t>
            </a:fld>
            <a:endParaRPr lang="zh-CN" altLang="en-US"/>
          </a:p>
        </p:txBody>
      </p:sp>
    </p:spTree>
    <p:extLst>
      <p:ext uri="{BB962C8B-B14F-4D97-AF65-F5344CB8AC3E}">
        <p14:creationId xmlns:p14="http://schemas.microsoft.com/office/powerpoint/2010/main" val="21355703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BD06550C-6B99-4860-A13A-3C050C043AEA}"/>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53BECB7B-E52A-426C-92A6-437756D71165}"/>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B6080646-8005-4FB3-951A-6E0E5ABFD360}"/>
              </a:ext>
            </a:extLst>
          </p:cNvPr>
          <p:cNvSpPr>
            <a:spLocks noGrp="1"/>
          </p:cNvSpPr>
          <p:nvPr>
            <p:ph type="dt" sz="half" idx="10"/>
          </p:nvPr>
        </p:nvSpPr>
        <p:spPr/>
        <p:txBody>
          <a:bodyPr/>
          <a:lstStyle/>
          <a:p>
            <a:fld id="{084147C3-00E3-4B28-891D-3ADEE7B01E7C}" type="datetimeFigureOut">
              <a:rPr lang="zh-CN" altLang="en-US" smtClean="0"/>
              <a:t>2021/12/30</a:t>
            </a:fld>
            <a:endParaRPr lang="zh-CN" altLang="en-US"/>
          </a:p>
        </p:txBody>
      </p:sp>
      <p:sp>
        <p:nvSpPr>
          <p:cNvPr id="5" name="页脚占位符 4">
            <a:extLst>
              <a:ext uri="{FF2B5EF4-FFF2-40B4-BE49-F238E27FC236}">
                <a16:creationId xmlns:a16="http://schemas.microsoft.com/office/drawing/2014/main" id="{592AD0C3-735E-4D97-8B18-19D00FC2853C}"/>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24841DB-25BB-479B-BBC0-30BBD0249E29}"/>
              </a:ext>
            </a:extLst>
          </p:cNvPr>
          <p:cNvSpPr>
            <a:spLocks noGrp="1"/>
          </p:cNvSpPr>
          <p:nvPr>
            <p:ph type="sldNum" sz="quarter" idx="12"/>
          </p:nvPr>
        </p:nvSpPr>
        <p:spPr/>
        <p:txBody>
          <a:bodyPr/>
          <a:lstStyle/>
          <a:p>
            <a:fld id="{F013912B-12DD-4185-93F2-7F235AD7D41E}" type="slidenum">
              <a:rPr lang="zh-CN" altLang="en-US" smtClean="0"/>
              <a:t>‹#›</a:t>
            </a:fld>
            <a:endParaRPr lang="zh-CN" altLang="en-US"/>
          </a:p>
        </p:txBody>
      </p:sp>
    </p:spTree>
    <p:extLst>
      <p:ext uri="{BB962C8B-B14F-4D97-AF65-F5344CB8AC3E}">
        <p14:creationId xmlns:p14="http://schemas.microsoft.com/office/powerpoint/2010/main" val="2409963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0C1E8F0-106E-4DE4-B924-6CC8B8EA185E}"/>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845AB9B8-5747-4FF6-9C39-F6F10EFA8D6F}"/>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5FBD29EB-79DA-4CB7-9FB5-3A3DA6B98FA4}"/>
              </a:ext>
            </a:extLst>
          </p:cNvPr>
          <p:cNvSpPr>
            <a:spLocks noGrp="1"/>
          </p:cNvSpPr>
          <p:nvPr>
            <p:ph type="dt" sz="half" idx="10"/>
          </p:nvPr>
        </p:nvSpPr>
        <p:spPr/>
        <p:txBody>
          <a:bodyPr/>
          <a:lstStyle/>
          <a:p>
            <a:fld id="{B97A67C0-9009-4E96-AE50-45E7A5D329A5}" type="datetimeFigureOut">
              <a:rPr lang="zh-CN" altLang="en-US" smtClean="0"/>
              <a:t>2021/12/30</a:t>
            </a:fld>
            <a:endParaRPr lang="zh-CN" altLang="en-US"/>
          </a:p>
        </p:txBody>
      </p:sp>
      <p:sp>
        <p:nvSpPr>
          <p:cNvPr id="5" name="页脚占位符 4">
            <a:extLst>
              <a:ext uri="{FF2B5EF4-FFF2-40B4-BE49-F238E27FC236}">
                <a16:creationId xmlns:a16="http://schemas.microsoft.com/office/drawing/2014/main" id="{EA0D5FDB-89A2-4D4F-8ECC-EA7D6EC610F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DABF6D4-6E17-4F10-B573-A76770DB3316}"/>
              </a:ext>
            </a:extLst>
          </p:cNvPr>
          <p:cNvSpPr>
            <a:spLocks noGrp="1"/>
          </p:cNvSpPr>
          <p:nvPr>
            <p:ph type="sldNum" sz="quarter" idx="12"/>
          </p:nvPr>
        </p:nvSpPr>
        <p:spPr/>
        <p:txBody>
          <a:bodyPr/>
          <a:lstStyle/>
          <a:p>
            <a:fld id="{EE59C6E3-4225-446A-92E0-E2ECB5A4938D}" type="slidenum">
              <a:rPr lang="zh-CN" altLang="en-US" smtClean="0"/>
              <a:t>‹#›</a:t>
            </a:fld>
            <a:endParaRPr lang="zh-CN" altLang="en-US"/>
          </a:p>
        </p:txBody>
      </p:sp>
    </p:spTree>
    <p:extLst>
      <p:ext uri="{BB962C8B-B14F-4D97-AF65-F5344CB8AC3E}">
        <p14:creationId xmlns:p14="http://schemas.microsoft.com/office/powerpoint/2010/main" val="51340901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5C2C9DB-336E-4CFA-8BA4-F332EADF32C9}"/>
              </a:ext>
            </a:extLst>
          </p:cNvPr>
          <p:cNvPicPr>
            <a:picLocks noChangeAspect="1"/>
          </p:cNvPicPr>
          <p:nvPr userDrawn="1"/>
        </p:nvPicPr>
        <p:blipFill rotWithShape="1">
          <a:blip r:embed="rId2"/>
          <a:srcRect b="22840"/>
          <a:stretch/>
        </p:blipFill>
        <p:spPr>
          <a:xfrm>
            <a:off x="0" y="-1"/>
            <a:ext cx="12192000" cy="6858001"/>
          </a:xfrm>
          <a:prstGeom prst="rect">
            <a:avLst/>
          </a:prstGeom>
        </p:spPr>
      </p:pic>
    </p:spTree>
    <p:extLst>
      <p:ext uri="{BB962C8B-B14F-4D97-AF65-F5344CB8AC3E}">
        <p14:creationId xmlns:p14="http://schemas.microsoft.com/office/powerpoint/2010/main" val="35867300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5350A01A-2DF9-48AA-AF90-D5190EA1C6D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5080000"/>
          </a:xfrm>
          <a:prstGeom prst="rect">
            <a:avLst/>
          </a:prstGeom>
        </p:spPr>
      </p:pic>
      <p:pic>
        <p:nvPicPr>
          <p:cNvPr id="9" name="图片 8">
            <a:extLst>
              <a:ext uri="{FF2B5EF4-FFF2-40B4-BE49-F238E27FC236}">
                <a16:creationId xmlns:a16="http://schemas.microsoft.com/office/drawing/2014/main" id="{38FAAD38-12EE-4153-AF4D-4CBC71E96C5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61808"/>
          <a:stretch/>
        </p:blipFill>
        <p:spPr>
          <a:xfrm>
            <a:off x="0" y="4917831"/>
            <a:ext cx="12192000" cy="1940169"/>
          </a:xfrm>
          <a:prstGeom prst="rect">
            <a:avLst/>
          </a:prstGeom>
        </p:spPr>
      </p:pic>
      <p:sp>
        <p:nvSpPr>
          <p:cNvPr id="7" name="矩形: 圆角 6">
            <a:extLst>
              <a:ext uri="{FF2B5EF4-FFF2-40B4-BE49-F238E27FC236}">
                <a16:creationId xmlns:a16="http://schemas.microsoft.com/office/drawing/2014/main" id="{C98A993B-B110-416A-825A-BBC58AA70900}"/>
              </a:ext>
            </a:extLst>
          </p:cNvPr>
          <p:cNvSpPr/>
          <p:nvPr userDrawn="1"/>
        </p:nvSpPr>
        <p:spPr>
          <a:xfrm rot="16200000">
            <a:off x="2944991" y="-2455343"/>
            <a:ext cx="6318403" cy="11749789"/>
          </a:xfrm>
          <a:prstGeom prst="roundRect">
            <a:avLst>
              <a:gd name="adj" fmla="val 7269"/>
            </a:avLst>
          </a:prstGeom>
          <a:solidFill>
            <a:schemeClr val="bg1"/>
          </a:solidFill>
          <a:ln w="762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70号-灵悦黑体" panose="00000500000000000000" pitchFamily="2" charset="-122"/>
              <a:ea typeface="字魂70号-灵悦黑体" panose="00000500000000000000" pitchFamily="2" charset="-122"/>
            </a:endParaRPr>
          </a:p>
        </p:txBody>
      </p:sp>
    </p:spTree>
    <p:extLst>
      <p:ext uri="{BB962C8B-B14F-4D97-AF65-F5344CB8AC3E}">
        <p14:creationId xmlns:p14="http://schemas.microsoft.com/office/powerpoint/2010/main" val="19478743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D586082-FF30-4639-838C-AFFC7E7598A5}"/>
              </a:ext>
            </a:extLst>
          </p:cNvPr>
          <p:cNvPicPr>
            <a:picLocks noChangeAspect="1"/>
          </p:cNvPicPr>
          <p:nvPr userDrawn="1"/>
        </p:nvPicPr>
        <p:blipFill rotWithShape="1">
          <a:blip r:embed="rId2"/>
          <a:srcRect b="22840"/>
          <a:stretch/>
        </p:blipFill>
        <p:spPr>
          <a:xfrm>
            <a:off x="0" y="-1"/>
            <a:ext cx="12192000" cy="6858001"/>
          </a:xfrm>
          <a:prstGeom prst="rect">
            <a:avLst/>
          </a:prstGeom>
        </p:spPr>
      </p:pic>
      <p:sp>
        <p:nvSpPr>
          <p:cNvPr id="9" name="矩形: 圆角 8">
            <a:extLst>
              <a:ext uri="{FF2B5EF4-FFF2-40B4-BE49-F238E27FC236}">
                <a16:creationId xmlns:a16="http://schemas.microsoft.com/office/drawing/2014/main" id="{BC534A85-A98C-4E22-A3D3-1945AFD5CE47}"/>
              </a:ext>
            </a:extLst>
          </p:cNvPr>
          <p:cNvSpPr/>
          <p:nvPr userDrawn="1"/>
        </p:nvSpPr>
        <p:spPr>
          <a:xfrm rot="16200000">
            <a:off x="2944991" y="-2455343"/>
            <a:ext cx="6318403" cy="11749789"/>
          </a:xfrm>
          <a:prstGeom prst="roundRect">
            <a:avLst>
              <a:gd name="adj" fmla="val 7269"/>
            </a:avLst>
          </a:prstGeom>
          <a:noFill/>
          <a:ln w="38100">
            <a:solidFill>
              <a:srgbClr val="44AACB"/>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70号-灵悦黑体" panose="00000500000000000000" pitchFamily="2" charset="-122"/>
              <a:ea typeface="字魂70号-灵悦黑体" panose="00000500000000000000" pitchFamily="2" charset="-122"/>
            </a:endParaRPr>
          </a:p>
        </p:txBody>
      </p:sp>
    </p:spTree>
    <p:extLst>
      <p:ext uri="{BB962C8B-B14F-4D97-AF65-F5344CB8AC3E}">
        <p14:creationId xmlns:p14="http://schemas.microsoft.com/office/powerpoint/2010/main" val="35283643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8736FEE-94E1-47F0-A799-8084C3D6E594}"/>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DAAF4F8A-974F-4171-8848-56B184FBB87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8ADB739B-4E97-4A79-8575-5723E7527F63}"/>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AC8E1490-C731-41E9-9626-30ED362071E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4ECCEFE4-F0E9-4025-BF98-FBAE6E06B33C}"/>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8FE82BC3-6FAC-4790-A79A-51A99113B119}"/>
              </a:ext>
            </a:extLst>
          </p:cNvPr>
          <p:cNvSpPr>
            <a:spLocks noGrp="1"/>
          </p:cNvSpPr>
          <p:nvPr>
            <p:ph type="dt" sz="half" idx="10"/>
          </p:nvPr>
        </p:nvSpPr>
        <p:spPr/>
        <p:txBody>
          <a:bodyPr/>
          <a:lstStyle/>
          <a:p>
            <a:fld id="{084147C3-00E3-4B28-891D-3ADEE7B01E7C}" type="datetimeFigureOut">
              <a:rPr lang="zh-CN" altLang="en-US" smtClean="0"/>
              <a:t>2021/12/30</a:t>
            </a:fld>
            <a:endParaRPr lang="zh-CN" altLang="en-US"/>
          </a:p>
        </p:txBody>
      </p:sp>
      <p:sp>
        <p:nvSpPr>
          <p:cNvPr id="8" name="页脚占位符 7">
            <a:extLst>
              <a:ext uri="{FF2B5EF4-FFF2-40B4-BE49-F238E27FC236}">
                <a16:creationId xmlns:a16="http://schemas.microsoft.com/office/drawing/2014/main" id="{BAD7B9DF-643A-4939-B73F-52A6CF9A980F}"/>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67E580C3-580F-4E0C-920D-570322B6800A}"/>
              </a:ext>
            </a:extLst>
          </p:cNvPr>
          <p:cNvSpPr>
            <a:spLocks noGrp="1"/>
          </p:cNvSpPr>
          <p:nvPr>
            <p:ph type="sldNum" sz="quarter" idx="12"/>
          </p:nvPr>
        </p:nvSpPr>
        <p:spPr/>
        <p:txBody>
          <a:bodyPr/>
          <a:lstStyle/>
          <a:p>
            <a:fld id="{F013912B-12DD-4185-93F2-7F235AD7D41E}" type="slidenum">
              <a:rPr lang="zh-CN" altLang="en-US" smtClean="0"/>
              <a:t>‹#›</a:t>
            </a:fld>
            <a:endParaRPr lang="zh-CN" altLang="en-US"/>
          </a:p>
        </p:txBody>
      </p:sp>
    </p:spTree>
    <p:extLst>
      <p:ext uri="{BB962C8B-B14F-4D97-AF65-F5344CB8AC3E}">
        <p14:creationId xmlns:p14="http://schemas.microsoft.com/office/powerpoint/2010/main" val="16896444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9B19763-677F-4303-A4F0-79D5FC8DF610}"/>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E76D861F-53E6-4DE9-AB51-33D18E41705C}"/>
              </a:ext>
            </a:extLst>
          </p:cNvPr>
          <p:cNvSpPr>
            <a:spLocks noGrp="1"/>
          </p:cNvSpPr>
          <p:nvPr>
            <p:ph type="dt" sz="half" idx="10"/>
          </p:nvPr>
        </p:nvSpPr>
        <p:spPr/>
        <p:txBody>
          <a:bodyPr/>
          <a:lstStyle/>
          <a:p>
            <a:fld id="{084147C3-00E3-4B28-891D-3ADEE7B01E7C}" type="datetimeFigureOut">
              <a:rPr lang="zh-CN" altLang="en-US" smtClean="0"/>
              <a:t>2021/12/30</a:t>
            </a:fld>
            <a:endParaRPr lang="zh-CN" altLang="en-US"/>
          </a:p>
        </p:txBody>
      </p:sp>
      <p:sp>
        <p:nvSpPr>
          <p:cNvPr id="4" name="页脚占位符 3">
            <a:extLst>
              <a:ext uri="{FF2B5EF4-FFF2-40B4-BE49-F238E27FC236}">
                <a16:creationId xmlns:a16="http://schemas.microsoft.com/office/drawing/2014/main" id="{2B2D6F4C-7BBC-4716-B2C4-5913929F2679}"/>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D4C6059E-7855-4A60-9DF9-AF44588E814C}"/>
              </a:ext>
            </a:extLst>
          </p:cNvPr>
          <p:cNvSpPr>
            <a:spLocks noGrp="1"/>
          </p:cNvSpPr>
          <p:nvPr>
            <p:ph type="sldNum" sz="quarter" idx="12"/>
          </p:nvPr>
        </p:nvSpPr>
        <p:spPr/>
        <p:txBody>
          <a:bodyPr/>
          <a:lstStyle/>
          <a:p>
            <a:fld id="{F013912B-12DD-4185-93F2-7F235AD7D41E}" type="slidenum">
              <a:rPr lang="zh-CN" altLang="en-US" smtClean="0"/>
              <a:t>‹#›</a:t>
            </a:fld>
            <a:endParaRPr lang="zh-CN" altLang="en-US"/>
          </a:p>
        </p:txBody>
      </p:sp>
    </p:spTree>
    <p:extLst>
      <p:ext uri="{BB962C8B-B14F-4D97-AF65-F5344CB8AC3E}">
        <p14:creationId xmlns:p14="http://schemas.microsoft.com/office/powerpoint/2010/main" val="27634631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23756688-A17B-4C9C-A0B1-586EEF381992}"/>
              </a:ext>
            </a:extLst>
          </p:cNvPr>
          <p:cNvSpPr>
            <a:spLocks noGrp="1"/>
          </p:cNvSpPr>
          <p:nvPr>
            <p:ph type="dt" sz="half" idx="10"/>
          </p:nvPr>
        </p:nvSpPr>
        <p:spPr/>
        <p:txBody>
          <a:bodyPr/>
          <a:lstStyle/>
          <a:p>
            <a:fld id="{084147C3-00E3-4B28-891D-3ADEE7B01E7C}" type="datetimeFigureOut">
              <a:rPr lang="zh-CN" altLang="en-US" smtClean="0"/>
              <a:t>2021/12/30</a:t>
            </a:fld>
            <a:endParaRPr lang="zh-CN" altLang="en-US"/>
          </a:p>
        </p:txBody>
      </p:sp>
      <p:sp>
        <p:nvSpPr>
          <p:cNvPr id="3" name="页脚占位符 2">
            <a:extLst>
              <a:ext uri="{FF2B5EF4-FFF2-40B4-BE49-F238E27FC236}">
                <a16:creationId xmlns:a16="http://schemas.microsoft.com/office/drawing/2014/main" id="{34E3E245-ACC6-467B-9867-C095D12C3200}"/>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6A315780-FE38-4FB4-84F9-1303F203AFEB}"/>
              </a:ext>
            </a:extLst>
          </p:cNvPr>
          <p:cNvSpPr>
            <a:spLocks noGrp="1"/>
          </p:cNvSpPr>
          <p:nvPr>
            <p:ph type="sldNum" sz="quarter" idx="12"/>
          </p:nvPr>
        </p:nvSpPr>
        <p:spPr/>
        <p:txBody>
          <a:bodyPr/>
          <a:lstStyle/>
          <a:p>
            <a:fld id="{F013912B-12DD-4185-93F2-7F235AD7D41E}" type="slidenum">
              <a:rPr lang="zh-CN" altLang="en-US" smtClean="0"/>
              <a:t>‹#›</a:t>
            </a:fld>
            <a:endParaRPr lang="zh-CN" altLang="en-US"/>
          </a:p>
        </p:txBody>
      </p:sp>
    </p:spTree>
    <p:extLst>
      <p:ext uri="{BB962C8B-B14F-4D97-AF65-F5344CB8AC3E}">
        <p14:creationId xmlns:p14="http://schemas.microsoft.com/office/powerpoint/2010/main" val="7768342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B04086F-9AD3-44B6-9FF2-54E85C1A9C99}"/>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2B89B474-E11D-4714-9C4C-F4F6870A464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46E5BC3E-9680-4E99-9150-78825D7E236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9B75389C-2491-45DA-A2FC-76736B7024C9}"/>
              </a:ext>
            </a:extLst>
          </p:cNvPr>
          <p:cNvSpPr>
            <a:spLocks noGrp="1"/>
          </p:cNvSpPr>
          <p:nvPr>
            <p:ph type="dt" sz="half" idx="10"/>
          </p:nvPr>
        </p:nvSpPr>
        <p:spPr/>
        <p:txBody>
          <a:bodyPr/>
          <a:lstStyle/>
          <a:p>
            <a:fld id="{084147C3-00E3-4B28-891D-3ADEE7B01E7C}" type="datetimeFigureOut">
              <a:rPr lang="zh-CN" altLang="en-US" smtClean="0"/>
              <a:t>2021/12/30</a:t>
            </a:fld>
            <a:endParaRPr lang="zh-CN" altLang="en-US"/>
          </a:p>
        </p:txBody>
      </p:sp>
      <p:sp>
        <p:nvSpPr>
          <p:cNvPr id="6" name="页脚占位符 5">
            <a:extLst>
              <a:ext uri="{FF2B5EF4-FFF2-40B4-BE49-F238E27FC236}">
                <a16:creationId xmlns:a16="http://schemas.microsoft.com/office/drawing/2014/main" id="{5ABAE6C0-4C5D-40DC-A737-CEEEEE4CB2D3}"/>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3221550-5F3E-49EE-A2BB-4C04895E90C9}"/>
              </a:ext>
            </a:extLst>
          </p:cNvPr>
          <p:cNvSpPr>
            <a:spLocks noGrp="1"/>
          </p:cNvSpPr>
          <p:nvPr>
            <p:ph type="sldNum" sz="quarter" idx="12"/>
          </p:nvPr>
        </p:nvSpPr>
        <p:spPr/>
        <p:txBody>
          <a:bodyPr/>
          <a:lstStyle/>
          <a:p>
            <a:fld id="{F013912B-12DD-4185-93F2-7F235AD7D41E}" type="slidenum">
              <a:rPr lang="zh-CN" altLang="en-US" smtClean="0"/>
              <a:t>‹#›</a:t>
            </a:fld>
            <a:endParaRPr lang="zh-CN" altLang="en-US"/>
          </a:p>
        </p:txBody>
      </p:sp>
    </p:spTree>
    <p:extLst>
      <p:ext uri="{BB962C8B-B14F-4D97-AF65-F5344CB8AC3E}">
        <p14:creationId xmlns:p14="http://schemas.microsoft.com/office/powerpoint/2010/main" val="30729855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7F6A085-CA36-48CA-AF98-615571110100}"/>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26BF6C36-7A3E-4B69-AEA8-CDDD6D87EF9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B4B71CFA-AF13-4FAF-AA64-CA7A36F791B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CB3C7F34-2687-42A6-9397-B03946E73FC4}"/>
              </a:ext>
            </a:extLst>
          </p:cNvPr>
          <p:cNvSpPr>
            <a:spLocks noGrp="1"/>
          </p:cNvSpPr>
          <p:nvPr>
            <p:ph type="dt" sz="half" idx="10"/>
          </p:nvPr>
        </p:nvSpPr>
        <p:spPr/>
        <p:txBody>
          <a:bodyPr/>
          <a:lstStyle/>
          <a:p>
            <a:fld id="{084147C3-00E3-4B28-891D-3ADEE7B01E7C}" type="datetimeFigureOut">
              <a:rPr lang="zh-CN" altLang="en-US" smtClean="0"/>
              <a:t>2021/12/30</a:t>
            </a:fld>
            <a:endParaRPr lang="zh-CN" altLang="en-US"/>
          </a:p>
        </p:txBody>
      </p:sp>
      <p:sp>
        <p:nvSpPr>
          <p:cNvPr id="6" name="页脚占位符 5">
            <a:extLst>
              <a:ext uri="{FF2B5EF4-FFF2-40B4-BE49-F238E27FC236}">
                <a16:creationId xmlns:a16="http://schemas.microsoft.com/office/drawing/2014/main" id="{A9D7BB35-C54F-405C-820A-936CC90770F1}"/>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8D79CD42-D889-4AA6-BB32-B32D7342902F}"/>
              </a:ext>
            </a:extLst>
          </p:cNvPr>
          <p:cNvSpPr>
            <a:spLocks noGrp="1"/>
          </p:cNvSpPr>
          <p:nvPr>
            <p:ph type="sldNum" sz="quarter" idx="12"/>
          </p:nvPr>
        </p:nvSpPr>
        <p:spPr/>
        <p:txBody>
          <a:bodyPr/>
          <a:lstStyle/>
          <a:p>
            <a:fld id="{F013912B-12DD-4185-93F2-7F235AD7D41E}" type="slidenum">
              <a:rPr lang="zh-CN" altLang="en-US" smtClean="0"/>
              <a:t>‹#›</a:t>
            </a:fld>
            <a:endParaRPr lang="zh-CN" altLang="en-US"/>
          </a:p>
        </p:txBody>
      </p:sp>
    </p:spTree>
    <p:extLst>
      <p:ext uri="{BB962C8B-B14F-4D97-AF65-F5344CB8AC3E}">
        <p14:creationId xmlns:p14="http://schemas.microsoft.com/office/powerpoint/2010/main" val="1754917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D4CE9ACA-BB9C-4DF9-B9C8-2D3B9552E89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07968055-917F-4E6C-8628-E9265998E50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0B7324C4-037C-4627-8DB5-B9A453EC0C1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84147C3-00E3-4B28-891D-3ADEE7B01E7C}" type="datetimeFigureOut">
              <a:rPr lang="zh-CN" altLang="en-US" smtClean="0"/>
              <a:t>2021/12/30</a:t>
            </a:fld>
            <a:endParaRPr lang="zh-CN" altLang="en-US"/>
          </a:p>
        </p:txBody>
      </p:sp>
      <p:sp>
        <p:nvSpPr>
          <p:cNvPr id="5" name="页脚占位符 4">
            <a:extLst>
              <a:ext uri="{FF2B5EF4-FFF2-40B4-BE49-F238E27FC236}">
                <a16:creationId xmlns:a16="http://schemas.microsoft.com/office/drawing/2014/main" id="{029DAECB-2365-44A2-98B3-1F32E568488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10F4481D-9D59-4F67-9601-ED5AD53C6A0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013912B-12DD-4185-93F2-7F235AD7D41E}" type="slidenum">
              <a:rPr lang="zh-CN" altLang="en-US" smtClean="0"/>
              <a:t>‹#›</a:t>
            </a:fld>
            <a:endParaRPr lang="zh-CN" altLang="en-US"/>
          </a:p>
        </p:txBody>
      </p:sp>
      <p:sp>
        <p:nvSpPr>
          <p:cNvPr id="7" name="Oval 6">
            <a:extLst>
              <a:ext uri="{FF2B5EF4-FFF2-40B4-BE49-F238E27FC236}">
                <a16:creationId xmlns:a16="http://schemas.microsoft.com/office/drawing/2014/main" id="{84F61F39-7D4B-4272-8EB7-5CAB5EBFDDB6}"/>
              </a:ext>
            </a:extLst>
          </p:cNvPr>
          <p:cNvSpPr/>
          <p:nvPr userDrawn="1"/>
        </p:nvSpPr>
        <p:spPr>
          <a:xfrm>
            <a:off x="13662498" y="-1389321"/>
            <a:ext cx="661481" cy="622571"/>
          </a:xfrm>
          <a:prstGeom prst="ellipse">
            <a:avLst/>
          </a:prstGeom>
          <a:blipFill dpi="0" rotWithShape="1">
            <a:blip r:embed="rId14">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94643E63-F932-4204-A0F6-A9304BABC753}"/>
              </a:ext>
            </a:extLst>
          </p:cNvPr>
          <p:cNvSpPr/>
          <p:nvPr userDrawn="1"/>
        </p:nvSpPr>
        <p:spPr>
          <a:xfrm>
            <a:off x="-2563238" y="7774134"/>
            <a:ext cx="661481" cy="622571"/>
          </a:xfrm>
          <a:prstGeom prst="ellipse">
            <a:avLst/>
          </a:prstGeom>
          <a:blipFill dpi="0" rotWithShape="1">
            <a:blip r:embed="rId14">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762B8B75-1380-4C84-9948-C807FEA2953B}"/>
              </a:ext>
            </a:extLst>
          </p:cNvPr>
          <p:cNvSpPr/>
          <p:nvPr userDrawn="1"/>
        </p:nvSpPr>
        <p:spPr>
          <a:xfrm>
            <a:off x="2877811" y="7315978"/>
            <a:ext cx="6436377" cy="769441"/>
          </a:xfrm>
          <a:prstGeom prst="rect">
            <a:avLst/>
          </a:prstGeom>
          <a:noFill/>
        </p:spPr>
        <p:txBody>
          <a:bodyPr wrap="none" lIns="91440" tIns="45720" rIns="91440" bIns="45720">
            <a:spAutoFit/>
          </a:bodyPr>
          <a:lstStyle/>
          <a:p>
            <a:pPr algn="ctr"/>
            <a:r>
              <a:rPr lang="vi-VN" sz="2200" b="1" cap="none" spc="0">
                <a:ln w="0"/>
                <a:solidFill>
                  <a:schemeClr val="tx1"/>
                </a:solidFill>
                <a:effectLst>
                  <a:outerShdw blurRad="38100" dist="19050" dir="2700000" algn="tl" rotWithShape="0">
                    <a:schemeClr val="dk1">
                      <a:alpha val="40000"/>
                    </a:schemeClr>
                  </a:outerShdw>
                </a:effectLst>
                <a:latin typeface="+mj-lt"/>
                <a:cs typeface="Calibri" panose="020F0502020204030204" pitchFamily="34" charset="0"/>
              </a:rPr>
              <a:t>EduFive - THIẾT KẾ GIÁO ÁN ĐIỆN TỬ LỚP 5</a:t>
            </a:r>
          </a:p>
          <a:p>
            <a:pPr algn="ctr"/>
            <a:r>
              <a:rPr lang="vi-VN" sz="2200" b="1" cap="none" spc="0">
                <a:ln w="0"/>
                <a:solidFill>
                  <a:schemeClr val="tx1"/>
                </a:solidFill>
                <a:effectLst>
                  <a:outerShdw blurRad="38100" dist="19050" dir="2700000" algn="tl" rotWithShape="0">
                    <a:schemeClr val="dk1">
                      <a:alpha val="40000"/>
                    </a:schemeClr>
                  </a:outerShdw>
                </a:effectLst>
                <a:latin typeface="+mj-lt"/>
                <a:cs typeface="Calibri" panose="020F0502020204030204" pitchFamily="34" charset="0"/>
              </a:rPr>
              <a:t>THIÊN CẨM: 090 260 9443 (ZALO , FACEBOOK)</a:t>
            </a:r>
            <a:endParaRPr lang="en-US" sz="2200" b="1" cap="none" spc="0">
              <a:ln w="0"/>
              <a:solidFill>
                <a:schemeClr val="tx1"/>
              </a:solidFill>
              <a:effectLst>
                <a:outerShdw blurRad="38100" dist="19050" dir="2700000" algn="tl" rotWithShape="0">
                  <a:schemeClr val="dk1">
                    <a:alpha val="40000"/>
                  </a:schemeClr>
                </a:outerShdw>
              </a:effectLst>
              <a:latin typeface="+mj-lt"/>
              <a:cs typeface="Calibri" panose="020F0502020204030204" pitchFamily="34" charset="0"/>
            </a:endParaRPr>
          </a:p>
        </p:txBody>
      </p:sp>
    </p:spTree>
    <p:extLst>
      <p:ext uri="{BB962C8B-B14F-4D97-AF65-F5344CB8AC3E}">
        <p14:creationId xmlns:p14="http://schemas.microsoft.com/office/powerpoint/2010/main" val="406242662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74" r:id="rId1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4.xml"/><Relationship Id="rId5" Type="http://schemas.openxmlformats.org/officeDocument/2006/relationships/image" Target="../media/image12.png"/><Relationship Id="rId4" Type="http://schemas.openxmlformats.org/officeDocument/2006/relationships/audio" Target="../media/audio3.wav"/></Relationships>
</file>

<file path=ppt/slides/_rels/slide11.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4.xml"/><Relationship Id="rId6" Type="http://schemas.microsoft.com/office/2007/relationships/hdphoto" Target="../media/hdphoto3.wdp"/><Relationship Id="rId5" Type="http://schemas.openxmlformats.org/officeDocument/2006/relationships/image" Target="../media/image16.png"/><Relationship Id="rId4" Type="http://schemas.microsoft.com/office/2007/relationships/hdphoto" Target="../media/hdphoto2.wdp"/></Relationships>
</file>

<file path=ppt/slides/_rels/slide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4.xml"/><Relationship Id="rId5" Type="http://schemas.openxmlformats.org/officeDocument/2006/relationships/image" Target="../media/image8.png"/><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4.xml"/><Relationship Id="rId5" Type="http://schemas.openxmlformats.org/officeDocument/2006/relationships/image" Target="../media/image8.png"/><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4.xml"/><Relationship Id="rId5" Type="http://schemas.openxmlformats.org/officeDocument/2006/relationships/image" Target="../media/image8.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20.png"/><Relationship Id="rId1" Type="http://schemas.openxmlformats.org/officeDocument/2006/relationships/slideLayout" Target="../slideLayouts/slideLayout4.xml"/><Relationship Id="rId5" Type="http://schemas.microsoft.com/office/2007/relationships/hdphoto" Target="../media/hdphoto7.wdp"/><Relationship Id="rId4" Type="http://schemas.openxmlformats.org/officeDocument/2006/relationships/image" Target="../media/image21.png"/></Relationships>
</file>

<file path=ppt/slides/_rels/slide2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4.xml"/><Relationship Id="rId5" Type="http://schemas.openxmlformats.org/officeDocument/2006/relationships/image" Target="../media/image8.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22">
            <a:extLst>
              <a:ext uri="{FF2B5EF4-FFF2-40B4-BE49-F238E27FC236}">
                <a16:creationId xmlns:a16="http://schemas.microsoft.com/office/drawing/2014/main" id="{88EE6487-B9A5-4EDF-AB5F-F4A8EE6F6985}"/>
              </a:ext>
            </a:extLst>
          </p:cNvPr>
          <p:cNvPicPr>
            <a:picLocks noChangeAspect="1"/>
          </p:cNvPicPr>
          <p:nvPr/>
        </p:nvPicPr>
        <p:blipFill>
          <a:blip r:embed="rId2">
            <a:extLst>
              <a:ext uri="{BEBA8EAE-BF5A-486C-A8C5-ECC9F3942E4B}">
                <a14:imgProps xmlns:a14="http://schemas.microsoft.com/office/drawing/2010/main">
                  <a14:imgLayer r:embed="rId3">
                    <a14:imgEffect>
                      <a14:saturation sat="300000"/>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a:off x="-910839" y="732432"/>
            <a:ext cx="14013677" cy="5839032"/>
          </a:xfrm>
          <a:prstGeom prst="rect">
            <a:avLst/>
          </a:prstGeom>
        </p:spPr>
      </p:pic>
      <p:pic>
        <p:nvPicPr>
          <p:cNvPr id="28" name="图片 27">
            <a:extLst>
              <a:ext uri="{FF2B5EF4-FFF2-40B4-BE49-F238E27FC236}">
                <a16:creationId xmlns:a16="http://schemas.microsoft.com/office/drawing/2014/main" id="{95DE6F60-B0D3-47E3-90B7-0E40EE95566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39450" y="411918"/>
            <a:ext cx="15670898" cy="7084552"/>
          </a:xfrm>
          <a:prstGeom prst="rect">
            <a:avLst/>
          </a:prstGeom>
        </p:spPr>
      </p:pic>
      <p:pic>
        <p:nvPicPr>
          <p:cNvPr id="7" name="图片 6">
            <a:extLst>
              <a:ext uri="{FF2B5EF4-FFF2-40B4-BE49-F238E27FC236}">
                <a16:creationId xmlns:a16="http://schemas.microsoft.com/office/drawing/2014/main" id="{C26A3E82-93EA-4AC1-A875-0E940D584E0F}"/>
              </a:ext>
            </a:extLst>
          </p:cNvPr>
          <p:cNvPicPr>
            <a:picLocks noChangeAspect="1"/>
          </p:cNvPicPr>
          <p:nvPr/>
        </p:nvPicPr>
        <p:blipFill rotWithShape="1">
          <a:blip r:embed="rId5">
            <a:extLst>
              <a:ext uri="{28A0092B-C50C-407E-A947-70E740481C1C}">
                <a14:useLocalDpi xmlns:a14="http://schemas.microsoft.com/office/drawing/2010/main" val="0"/>
              </a:ext>
            </a:extLst>
          </a:blip>
          <a:srcRect l="17403" t="68146" r="71587"/>
          <a:stretch/>
        </p:blipFill>
        <p:spPr>
          <a:xfrm>
            <a:off x="-674077" y="5656385"/>
            <a:ext cx="1787769" cy="1795220"/>
          </a:xfrm>
          <a:prstGeom prst="rect">
            <a:avLst/>
          </a:prstGeom>
        </p:spPr>
      </p:pic>
      <p:pic>
        <p:nvPicPr>
          <p:cNvPr id="10" name="图片 9">
            <a:extLst>
              <a:ext uri="{FF2B5EF4-FFF2-40B4-BE49-F238E27FC236}">
                <a16:creationId xmlns:a16="http://schemas.microsoft.com/office/drawing/2014/main" id="{3F5CE92F-2507-469B-9445-0E62CD42925D}"/>
              </a:ext>
            </a:extLst>
          </p:cNvPr>
          <p:cNvPicPr>
            <a:picLocks noChangeAspect="1"/>
          </p:cNvPicPr>
          <p:nvPr/>
        </p:nvPicPr>
        <p:blipFill rotWithShape="1">
          <a:blip r:embed="rId5">
            <a:extLst>
              <a:ext uri="{28A0092B-C50C-407E-A947-70E740481C1C}">
                <a14:useLocalDpi xmlns:a14="http://schemas.microsoft.com/office/drawing/2010/main" val="0"/>
              </a:ext>
            </a:extLst>
          </a:blip>
          <a:srcRect l="18269" t="2934" r="70215" b="48987"/>
          <a:stretch/>
        </p:blipFill>
        <p:spPr>
          <a:xfrm>
            <a:off x="9332" y="484789"/>
            <a:ext cx="1869830" cy="2709620"/>
          </a:xfrm>
          <a:prstGeom prst="rect">
            <a:avLst/>
          </a:prstGeom>
        </p:spPr>
      </p:pic>
      <p:pic>
        <p:nvPicPr>
          <p:cNvPr id="11" name="图片 10">
            <a:extLst>
              <a:ext uri="{FF2B5EF4-FFF2-40B4-BE49-F238E27FC236}">
                <a16:creationId xmlns:a16="http://schemas.microsoft.com/office/drawing/2014/main" id="{43868F64-B3C7-4ECE-AFAA-9EF5D589F571}"/>
              </a:ext>
            </a:extLst>
          </p:cNvPr>
          <p:cNvPicPr>
            <a:picLocks noChangeAspect="1"/>
          </p:cNvPicPr>
          <p:nvPr/>
        </p:nvPicPr>
        <p:blipFill rotWithShape="1">
          <a:blip r:embed="rId5">
            <a:extLst>
              <a:ext uri="{28A0092B-C50C-407E-A947-70E740481C1C}">
                <a14:useLocalDpi xmlns:a14="http://schemas.microsoft.com/office/drawing/2010/main" val="0"/>
              </a:ext>
            </a:extLst>
          </a:blip>
          <a:srcRect l="30435" t="22" r="58049" b="51899"/>
          <a:stretch/>
        </p:blipFill>
        <p:spPr>
          <a:xfrm>
            <a:off x="2749061" y="58616"/>
            <a:ext cx="1869830" cy="2709620"/>
          </a:xfrm>
          <a:prstGeom prst="rect">
            <a:avLst/>
          </a:prstGeom>
        </p:spPr>
      </p:pic>
      <p:pic>
        <p:nvPicPr>
          <p:cNvPr id="12" name="图片 11">
            <a:extLst>
              <a:ext uri="{FF2B5EF4-FFF2-40B4-BE49-F238E27FC236}">
                <a16:creationId xmlns:a16="http://schemas.microsoft.com/office/drawing/2014/main" id="{DD88DB04-9892-45CB-894D-35B88F1C3FF9}"/>
              </a:ext>
            </a:extLst>
          </p:cNvPr>
          <p:cNvPicPr>
            <a:picLocks noChangeAspect="1"/>
          </p:cNvPicPr>
          <p:nvPr/>
        </p:nvPicPr>
        <p:blipFill rotWithShape="1">
          <a:blip r:embed="rId5">
            <a:extLst>
              <a:ext uri="{28A0092B-C50C-407E-A947-70E740481C1C}">
                <a14:useLocalDpi xmlns:a14="http://schemas.microsoft.com/office/drawing/2010/main" val="0"/>
              </a:ext>
            </a:extLst>
          </a:blip>
          <a:srcRect l="74080" t="36" r="14404" b="71155"/>
          <a:stretch/>
        </p:blipFill>
        <p:spPr>
          <a:xfrm>
            <a:off x="6893456" y="601603"/>
            <a:ext cx="1869830" cy="1623645"/>
          </a:xfrm>
          <a:prstGeom prst="rect">
            <a:avLst/>
          </a:prstGeom>
        </p:spPr>
      </p:pic>
      <p:pic>
        <p:nvPicPr>
          <p:cNvPr id="13" name="图片 12">
            <a:extLst>
              <a:ext uri="{FF2B5EF4-FFF2-40B4-BE49-F238E27FC236}">
                <a16:creationId xmlns:a16="http://schemas.microsoft.com/office/drawing/2014/main" id="{4C0EF2A9-47C3-40F8-8905-E83F219F7A58}"/>
              </a:ext>
            </a:extLst>
          </p:cNvPr>
          <p:cNvPicPr>
            <a:picLocks noChangeAspect="1"/>
          </p:cNvPicPr>
          <p:nvPr/>
        </p:nvPicPr>
        <p:blipFill rotWithShape="1">
          <a:blip r:embed="rId5">
            <a:extLst>
              <a:ext uri="{28A0092B-C50C-407E-A947-70E740481C1C}">
                <a14:useLocalDpi xmlns:a14="http://schemas.microsoft.com/office/drawing/2010/main" val="0"/>
              </a:ext>
            </a:extLst>
          </a:blip>
          <a:srcRect l="74080" t="36" r="14404" b="71155"/>
          <a:stretch/>
        </p:blipFill>
        <p:spPr>
          <a:xfrm>
            <a:off x="1995854" y="5815987"/>
            <a:ext cx="2067420" cy="1795220"/>
          </a:xfrm>
          <a:prstGeom prst="rect">
            <a:avLst/>
          </a:prstGeom>
        </p:spPr>
      </p:pic>
      <p:pic>
        <p:nvPicPr>
          <p:cNvPr id="14" name="图片 13">
            <a:extLst>
              <a:ext uri="{FF2B5EF4-FFF2-40B4-BE49-F238E27FC236}">
                <a16:creationId xmlns:a16="http://schemas.microsoft.com/office/drawing/2014/main" id="{660A4723-14EE-499C-9367-2262B59231EF}"/>
              </a:ext>
            </a:extLst>
          </p:cNvPr>
          <p:cNvPicPr>
            <a:picLocks noChangeAspect="1"/>
          </p:cNvPicPr>
          <p:nvPr/>
        </p:nvPicPr>
        <p:blipFill rotWithShape="1">
          <a:blip r:embed="rId5">
            <a:extLst>
              <a:ext uri="{28A0092B-C50C-407E-A947-70E740481C1C}">
                <a14:useLocalDpi xmlns:a14="http://schemas.microsoft.com/office/drawing/2010/main" val="0"/>
              </a:ext>
            </a:extLst>
          </a:blip>
          <a:srcRect l="53837" t="66587" r="34647" b="4604"/>
          <a:stretch/>
        </p:blipFill>
        <p:spPr>
          <a:xfrm>
            <a:off x="4828633" y="5347983"/>
            <a:ext cx="2534734" cy="2201007"/>
          </a:xfrm>
          <a:prstGeom prst="rect">
            <a:avLst/>
          </a:prstGeom>
        </p:spPr>
      </p:pic>
      <p:pic>
        <p:nvPicPr>
          <p:cNvPr id="15" name="图片 14">
            <a:extLst>
              <a:ext uri="{FF2B5EF4-FFF2-40B4-BE49-F238E27FC236}">
                <a16:creationId xmlns:a16="http://schemas.microsoft.com/office/drawing/2014/main" id="{E313C1EC-8A9E-46D5-96E0-33787CD49F00}"/>
              </a:ext>
            </a:extLst>
          </p:cNvPr>
          <p:cNvPicPr>
            <a:picLocks noChangeAspect="1"/>
          </p:cNvPicPr>
          <p:nvPr/>
        </p:nvPicPr>
        <p:blipFill rotWithShape="1">
          <a:blip r:embed="rId5">
            <a:extLst>
              <a:ext uri="{28A0092B-C50C-407E-A947-70E740481C1C}">
                <a14:useLocalDpi xmlns:a14="http://schemas.microsoft.com/office/drawing/2010/main" val="0"/>
              </a:ext>
            </a:extLst>
          </a:blip>
          <a:srcRect l="78497" t="71337" r="9987" b="-146"/>
          <a:stretch/>
        </p:blipFill>
        <p:spPr>
          <a:xfrm>
            <a:off x="8061271" y="5155893"/>
            <a:ext cx="2534734" cy="2201007"/>
          </a:xfrm>
          <a:prstGeom prst="rect">
            <a:avLst/>
          </a:prstGeom>
        </p:spPr>
      </p:pic>
      <p:pic>
        <p:nvPicPr>
          <p:cNvPr id="16" name="图片 15">
            <a:extLst>
              <a:ext uri="{FF2B5EF4-FFF2-40B4-BE49-F238E27FC236}">
                <a16:creationId xmlns:a16="http://schemas.microsoft.com/office/drawing/2014/main" id="{C8BE9DCD-BAC8-4FB3-B17F-5C7752034EB2}"/>
              </a:ext>
            </a:extLst>
          </p:cNvPr>
          <p:cNvPicPr>
            <a:picLocks noChangeAspect="1"/>
          </p:cNvPicPr>
          <p:nvPr/>
        </p:nvPicPr>
        <p:blipFill rotWithShape="1">
          <a:blip r:embed="rId5">
            <a:extLst>
              <a:ext uri="{28A0092B-C50C-407E-A947-70E740481C1C}">
                <a14:useLocalDpi xmlns:a14="http://schemas.microsoft.com/office/drawing/2010/main" val="0"/>
              </a:ext>
            </a:extLst>
          </a:blip>
          <a:srcRect l="81373" t="32516" r="7111" b="38675"/>
          <a:stretch/>
        </p:blipFill>
        <p:spPr>
          <a:xfrm>
            <a:off x="8879483" y="2360768"/>
            <a:ext cx="2534734" cy="2201007"/>
          </a:xfrm>
          <a:prstGeom prst="rect">
            <a:avLst/>
          </a:prstGeom>
        </p:spPr>
      </p:pic>
      <p:pic>
        <p:nvPicPr>
          <p:cNvPr id="17" name="图片 16">
            <a:extLst>
              <a:ext uri="{FF2B5EF4-FFF2-40B4-BE49-F238E27FC236}">
                <a16:creationId xmlns:a16="http://schemas.microsoft.com/office/drawing/2014/main" id="{01F84C6E-A494-4A7A-8C00-CEDBB564ABEA}"/>
              </a:ext>
            </a:extLst>
          </p:cNvPr>
          <p:cNvPicPr>
            <a:picLocks noChangeAspect="1"/>
          </p:cNvPicPr>
          <p:nvPr/>
        </p:nvPicPr>
        <p:blipFill rotWithShape="1">
          <a:blip r:embed="rId5">
            <a:extLst>
              <a:ext uri="{28A0092B-C50C-407E-A947-70E740481C1C}">
                <a14:useLocalDpi xmlns:a14="http://schemas.microsoft.com/office/drawing/2010/main" val="0"/>
              </a:ext>
            </a:extLst>
          </a:blip>
          <a:srcRect l="90549" t="55303" r="-2065" b="15888"/>
          <a:stretch/>
        </p:blipFill>
        <p:spPr>
          <a:xfrm>
            <a:off x="10771782" y="3954194"/>
            <a:ext cx="2534734" cy="2201007"/>
          </a:xfrm>
          <a:prstGeom prst="rect">
            <a:avLst/>
          </a:prstGeom>
        </p:spPr>
      </p:pic>
      <p:pic>
        <p:nvPicPr>
          <p:cNvPr id="18" name="图片 17">
            <a:extLst>
              <a:ext uri="{FF2B5EF4-FFF2-40B4-BE49-F238E27FC236}">
                <a16:creationId xmlns:a16="http://schemas.microsoft.com/office/drawing/2014/main" id="{81540F42-90BA-4231-A69D-B563A0E8A7C8}"/>
              </a:ext>
            </a:extLst>
          </p:cNvPr>
          <p:cNvPicPr>
            <a:picLocks noChangeAspect="1"/>
          </p:cNvPicPr>
          <p:nvPr/>
        </p:nvPicPr>
        <p:blipFill rotWithShape="1">
          <a:blip r:embed="rId5">
            <a:extLst>
              <a:ext uri="{28A0092B-C50C-407E-A947-70E740481C1C}">
                <a14:useLocalDpi xmlns:a14="http://schemas.microsoft.com/office/drawing/2010/main" val="0"/>
              </a:ext>
            </a:extLst>
          </a:blip>
          <a:srcRect l="92345" t="23232" r="-3861" b="47959"/>
          <a:stretch/>
        </p:blipFill>
        <p:spPr>
          <a:xfrm>
            <a:off x="10607444" y="1046285"/>
            <a:ext cx="2534734" cy="2201007"/>
          </a:xfrm>
          <a:prstGeom prst="rect">
            <a:avLst/>
          </a:prstGeom>
        </p:spPr>
      </p:pic>
      <p:pic>
        <p:nvPicPr>
          <p:cNvPr id="21" name="图片 20">
            <a:extLst>
              <a:ext uri="{FF2B5EF4-FFF2-40B4-BE49-F238E27FC236}">
                <a16:creationId xmlns:a16="http://schemas.microsoft.com/office/drawing/2014/main" id="{177E9FCF-7199-4002-A2B1-BD1FB16B2483}"/>
              </a:ext>
            </a:extLst>
          </p:cNvPr>
          <p:cNvPicPr>
            <a:picLocks noChangeAspect="1"/>
          </p:cNvPicPr>
          <p:nvPr/>
        </p:nvPicPr>
        <p:blipFill rotWithShape="1">
          <a:blip r:embed="rId5">
            <a:extLst>
              <a:ext uri="{28A0092B-C50C-407E-A947-70E740481C1C}">
                <a14:useLocalDpi xmlns:a14="http://schemas.microsoft.com/office/drawing/2010/main" val="0"/>
              </a:ext>
            </a:extLst>
          </a:blip>
          <a:srcRect l="26849" t="51132" r="62141" b="27640"/>
          <a:stretch/>
        </p:blipFill>
        <p:spPr>
          <a:xfrm>
            <a:off x="1411519" y="4178060"/>
            <a:ext cx="1787769" cy="1196368"/>
          </a:xfrm>
          <a:prstGeom prst="rect">
            <a:avLst/>
          </a:prstGeom>
        </p:spPr>
      </p:pic>
      <p:grpSp>
        <p:nvGrpSpPr>
          <p:cNvPr id="19" name="Group 18">
            <a:extLst>
              <a:ext uri="{FF2B5EF4-FFF2-40B4-BE49-F238E27FC236}">
                <a16:creationId xmlns:a16="http://schemas.microsoft.com/office/drawing/2014/main" id="{623BC301-79EB-4865-B9BA-FC8EF73C4ADD}"/>
              </a:ext>
            </a:extLst>
          </p:cNvPr>
          <p:cNvGrpSpPr/>
          <p:nvPr/>
        </p:nvGrpSpPr>
        <p:grpSpPr>
          <a:xfrm>
            <a:off x="2510288" y="2862816"/>
            <a:ext cx="6991236" cy="1495115"/>
            <a:chOff x="3455971" y="2023846"/>
            <a:chExt cx="6991236" cy="1495115"/>
          </a:xfrm>
        </p:grpSpPr>
        <p:sp>
          <p:nvSpPr>
            <p:cNvPr id="20" name="文本框 15">
              <a:extLst>
                <a:ext uri="{FF2B5EF4-FFF2-40B4-BE49-F238E27FC236}">
                  <a16:creationId xmlns:a16="http://schemas.microsoft.com/office/drawing/2014/main" id="{F0C6B4EF-ACCA-40D3-B605-33F1EDA9C878}"/>
                </a:ext>
              </a:extLst>
            </p:cNvPr>
            <p:cNvSpPr txBox="1"/>
            <p:nvPr/>
          </p:nvSpPr>
          <p:spPr>
            <a:xfrm>
              <a:off x="3520310" y="2072411"/>
              <a:ext cx="6926897" cy="1446550"/>
            </a:xfrm>
            <a:prstGeom prst="rect">
              <a:avLst/>
            </a:prstGeom>
            <a:noFill/>
          </p:spPr>
          <p:txBody>
            <a:bodyPr wrap="none" rtlCol="0">
              <a:spAutoFit/>
              <a:scene3d>
                <a:camera prst="orthographicFront"/>
                <a:lightRig rig="threePt" dir="t"/>
              </a:scene3d>
              <a:sp3d extrusionH="57150">
                <a:bevelT w="38100" h="38100"/>
              </a:sp3d>
            </a:bodyPr>
            <a:lstStyle/>
            <a:p>
              <a:pPr algn="ctr"/>
              <a:r>
                <a:rPr lang="vi-VN" altLang="zh-CN" sz="8800">
                  <a:solidFill>
                    <a:srgbClr val="002060"/>
                  </a:solidFill>
                  <a:effectLst>
                    <a:outerShdw blurRad="50800" dist="38100" dir="2700000" algn="tl" rotWithShape="0">
                      <a:prstClr val="black">
                        <a:alpha val="40000"/>
                      </a:prstClr>
                    </a:outerShdw>
                  </a:effectLst>
                  <a:latin typeface="UTM Showcard" panose="02040603050506020204" pitchFamily="18" charset="0"/>
                  <a:ea typeface="inpin heiti" panose="00000500000000000000" pitchFamily="2" charset="-122"/>
                  <a:sym typeface="inpin heiti" panose="00000500000000000000" pitchFamily="2" charset="-122"/>
                </a:rPr>
                <a:t>TOÁN - LỚP 5</a:t>
              </a:r>
              <a:endParaRPr lang="zh-CN" altLang="en-US" sz="8800" dirty="0">
                <a:solidFill>
                  <a:srgbClr val="002060"/>
                </a:solidFill>
                <a:effectLst>
                  <a:outerShdw blurRad="50800" dist="38100" dir="2700000" algn="tl" rotWithShape="0">
                    <a:prstClr val="black">
                      <a:alpha val="40000"/>
                    </a:prstClr>
                  </a:outerShdw>
                </a:effectLst>
                <a:latin typeface="UTM Showcard" panose="02040603050506020204" pitchFamily="18" charset="0"/>
                <a:ea typeface="inpin heiti" panose="00000500000000000000" pitchFamily="2" charset="-122"/>
                <a:sym typeface="inpin heiti" panose="00000500000000000000" pitchFamily="2" charset="-122"/>
              </a:endParaRPr>
            </a:p>
          </p:txBody>
        </p:sp>
        <p:sp>
          <p:nvSpPr>
            <p:cNvPr id="22" name="文本框 15">
              <a:extLst>
                <a:ext uri="{FF2B5EF4-FFF2-40B4-BE49-F238E27FC236}">
                  <a16:creationId xmlns:a16="http://schemas.microsoft.com/office/drawing/2014/main" id="{415EEF6F-1575-428F-81BE-9D5312660BCC}"/>
                </a:ext>
              </a:extLst>
            </p:cNvPr>
            <p:cNvSpPr txBox="1"/>
            <p:nvPr/>
          </p:nvSpPr>
          <p:spPr>
            <a:xfrm>
              <a:off x="3455971" y="2023846"/>
              <a:ext cx="6926897" cy="1446550"/>
            </a:xfrm>
            <a:prstGeom prst="rect">
              <a:avLst/>
            </a:prstGeom>
            <a:noFill/>
          </p:spPr>
          <p:txBody>
            <a:bodyPr wrap="none" rtlCol="0">
              <a:spAutoFit/>
              <a:scene3d>
                <a:camera prst="orthographicFront"/>
                <a:lightRig rig="threePt" dir="t"/>
              </a:scene3d>
              <a:sp3d extrusionH="57150">
                <a:bevelT w="38100" h="38100"/>
              </a:sp3d>
            </a:bodyPr>
            <a:lstStyle/>
            <a:p>
              <a:pPr algn="ctr"/>
              <a:r>
                <a:rPr lang="vi-VN" altLang="zh-CN" sz="8800">
                  <a:solidFill>
                    <a:srgbClr val="FEB02E"/>
                  </a:solidFill>
                  <a:effectLst>
                    <a:outerShdw blurRad="50800" dist="38100" dir="2700000" algn="tl" rotWithShape="0">
                      <a:prstClr val="black">
                        <a:alpha val="40000"/>
                      </a:prstClr>
                    </a:outerShdw>
                  </a:effectLst>
                  <a:latin typeface="UTM Showcard" panose="02040603050506020204" pitchFamily="18" charset="0"/>
                  <a:ea typeface="inpin heiti" panose="00000500000000000000" pitchFamily="2" charset="-122"/>
                  <a:sym typeface="inpin heiti" panose="00000500000000000000" pitchFamily="2" charset="-122"/>
                </a:rPr>
                <a:t>TOÁN - LỚP 5</a:t>
              </a:r>
              <a:endParaRPr lang="zh-CN" altLang="en-US" sz="8800" dirty="0">
                <a:solidFill>
                  <a:srgbClr val="FEB02E"/>
                </a:solidFill>
                <a:effectLst>
                  <a:outerShdw blurRad="50800" dist="38100" dir="2700000" algn="tl" rotWithShape="0">
                    <a:prstClr val="black">
                      <a:alpha val="40000"/>
                    </a:prstClr>
                  </a:outerShdw>
                </a:effectLst>
                <a:latin typeface="UTM Showcard" panose="02040603050506020204" pitchFamily="18" charset="0"/>
                <a:ea typeface="inpin heiti" panose="00000500000000000000" pitchFamily="2" charset="-122"/>
                <a:sym typeface="inpin heiti" panose="00000500000000000000" pitchFamily="2" charset="-122"/>
              </a:endParaRPr>
            </a:p>
          </p:txBody>
        </p:sp>
      </p:grpSp>
    </p:spTree>
    <p:extLst>
      <p:ext uri="{BB962C8B-B14F-4D97-AF65-F5344CB8AC3E}">
        <p14:creationId xmlns:p14="http://schemas.microsoft.com/office/powerpoint/2010/main" val="8393401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5BA38E9-A101-4D63-8427-D37F98BD72DB}"/>
              </a:ext>
            </a:extLst>
          </p:cNvPr>
          <p:cNvSpPr/>
          <p:nvPr/>
        </p:nvSpPr>
        <p:spPr>
          <a:xfrm>
            <a:off x="468185" y="788089"/>
            <a:ext cx="9182990" cy="4567718"/>
          </a:xfrm>
          <a:prstGeom prst="rect">
            <a:avLst/>
          </a:prstGeom>
          <a:noFill/>
          <a:ln w="12700" cap="flat" cmpd="sng" algn="ctr">
            <a:noFill/>
            <a:prstDash val="solid"/>
            <a:miter lim="800000"/>
          </a:ln>
          <a:effectLst/>
        </p:spPr>
        <p:txBody>
          <a:bodyPr rtlCol="0" anchor="ctr"/>
          <a:lstStyle/>
          <a:p>
            <a:pPr marL="0" marR="0" lvl="0" indent="0" algn="just" defTabSz="914400" rtl="0" eaLnBrk="1" fontAlgn="auto" latinLnBrk="0" hangingPunct="1">
              <a:lnSpc>
                <a:spcPts val="4500"/>
              </a:lnSpc>
              <a:spcBef>
                <a:spcPts val="0"/>
              </a:spcBef>
              <a:spcAft>
                <a:spcPts val="600"/>
              </a:spcAft>
              <a:buClrTx/>
              <a:buSzTx/>
              <a:buFontTx/>
              <a:buNone/>
              <a:tabLst/>
              <a:defRPr/>
            </a:pPr>
            <a:r>
              <a:rPr lang="en-US" sz="4000" b="1" i="1" kern="0" dirty="0">
                <a:solidFill>
                  <a:srgbClr val="FF6600"/>
                </a:solidFill>
                <a:latin typeface="UTM Avo" panose="02040603050506020204" pitchFamily="18" charset="0"/>
                <a:ea typeface="Calibri" panose="020F0502020204030204" pitchFamily="34" charset="0"/>
                <a:cs typeface="Times New Roman" panose="02020603050405020304" pitchFamily="18" charset="0"/>
              </a:rPr>
              <a:t>Đ</a:t>
            </a:r>
            <a:r>
              <a:rPr kumimoji="0" lang="en-US" sz="4000" b="1" i="1" u="none" strike="noStrike" kern="0" cap="none" spc="0" normalizeH="0" baseline="0" noProof="0" dirty="0" err="1">
                <a:ln>
                  <a:noFill/>
                </a:ln>
                <a:solidFill>
                  <a:srgbClr val="FF6600"/>
                </a:solidFill>
                <a:effectLst/>
                <a:uLnTx/>
                <a:uFillTx/>
                <a:latin typeface="UTM Avo" panose="02040603050506020204" pitchFamily="18" charset="0"/>
                <a:ea typeface="Calibri" panose="020F0502020204030204" pitchFamily="34" charset="0"/>
                <a:cs typeface="Times New Roman" panose="02020603050405020304" pitchFamily="18" charset="0"/>
              </a:rPr>
              <a:t>iền</a:t>
            </a:r>
            <a:r>
              <a:rPr kumimoji="0" lang="en-US" sz="4000" b="1" i="1" u="none" strike="noStrike" kern="0" cap="none" spc="0" normalizeH="0" baseline="0" noProof="0" dirty="0">
                <a:ln>
                  <a:noFill/>
                </a:ln>
                <a:solidFill>
                  <a:srgbClr val="FF6600"/>
                </a:solidFill>
                <a:effectLst/>
                <a:uLnTx/>
                <a:uFillTx/>
                <a:latin typeface="UTM Avo" panose="02040603050506020204" pitchFamily="18" charset="0"/>
                <a:ea typeface="Calibri" panose="020F0502020204030204" pitchFamily="34" charset="0"/>
                <a:cs typeface="Times New Roman" panose="02020603050405020304" pitchFamily="18" charset="0"/>
              </a:rPr>
              <a:t> </a:t>
            </a:r>
            <a:r>
              <a:rPr kumimoji="0" lang="en-US" sz="4000" b="1" i="1" u="none" strike="noStrike" kern="0" cap="none" spc="0" normalizeH="0" baseline="0" noProof="0" dirty="0" err="1">
                <a:ln>
                  <a:noFill/>
                </a:ln>
                <a:solidFill>
                  <a:srgbClr val="FF6600"/>
                </a:solidFill>
                <a:effectLst/>
                <a:uLnTx/>
                <a:uFillTx/>
                <a:latin typeface="UTM Avo" panose="02040603050506020204" pitchFamily="18" charset="0"/>
                <a:ea typeface="Calibri" panose="020F0502020204030204" pitchFamily="34" charset="0"/>
                <a:cs typeface="Times New Roman" panose="02020603050405020304" pitchFamily="18" charset="0"/>
              </a:rPr>
              <a:t>vào</a:t>
            </a:r>
            <a:r>
              <a:rPr kumimoji="0" lang="en-US" sz="4000" b="1" i="1" u="none" strike="noStrike" kern="0" cap="none" spc="0" normalizeH="0" baseline="0" noProof="0" dirty="0">
                <a:ln>
                  <a:noFill/>
                </a:ln>
                <a:solidFill>
                  <a:srgbClr val="FF6600"/>
                </a:solidFill>
                <a:effectLst/>
                <a:uLnTx/>
                <a:uFillTx/>
                <a:latin typeface="UTM Avo" panose="02040603050506020204" pitchFamily="18" charset="0"/>
                <a:ea typeface="Calibri" panose="020F0502020204030204" pitchFamily="34" charset="0"/>
                <a:cs typeface="Times New Roman" panose="02020603050405020304" pitchFamily="18" charset="0"/>
              </a:rPr>
              <a:t> </a:t>
            </a:r>
            <a:r>
              <a:rPr kumimoji="0" lang="en-US" sz="4000" b="1" i="1" u="none" strike="noStrike" kern="0" cap="none" spc="0" normalizeH="0" baseline="0" noProof="0" dirty="0" err="1">
                <a:ln>
                  <a:noFill/>
                </a:ln>
                <a:solidFill>
                  <a:srgbClr val="FF6600"/>
                </a:solidFill>
                <a:effectLst/>
                <a:uLnTx/>
                <a:uFillTx/>
                <a:latin typeface="UTM Avo" panose="02040603050506020204" pitchFamily="18" charset="0"/>
                <a:ea typeface="Calibri" panose="020F0502020204030204" pitchFamily="34" charset="0"/>
                <a:cs typeface="Times New Roman" panose="02020603050405020304" pitchFamily="18" charset="0"/>
              </a:rPr>
              <a:t>chỗ</a:t>
            </a:r>
            <a:r>
              <a:rPr kumimoji="0" lang="en-US" sz="4000" b="1" i="1" u="none" strike="noStrike" kern="0" cap="none" spc="0" normalizeH="0" baseline="0" noProof="0" dirty="0">
                <a:ln>
                  <a:noFill/>
                </a:ln>
                <a:solidFill>
                  <a:srgbClr val="FF6600"/>
                </a:solidFill>
                <a:effectLst/>
                <a:uLnTx/>
                <a:uFillTx/>
                <a:latin typeface="UTM Avo" panose="02040603050506020204" pitchFamily="18" charset="0"/>
                <a:ea typeface="Calibri" panose="020F0502020204030204" pitchFamily="34" charset="0"/>
                <a:cs typeface="Times New Roman" panose="02020603050405020304" pitchFamily="18" charset="0"/>
              </a:rPr>
              <a:t> </a:t>
            </a:r>
            <a:r>
              <a:rPr kumimoji="0" lang="en-US" sz="4000" b="1" i="1" u="none" strike="noStrike" kern="0" cap="none" spc="0" normalizeH="0" baseline="0" noProof="0" err="1">
                <a:ln>
                  <a:noFill/>
                </a:ln>
                <a:solidFill>
                  <a:srgbClr val="FF6600"/>
                </a:solidFill>
                <a:effectLst/>
                <a:uLnTx/>
                <a:uFillTx/>
                <a:latin typeface="UTM Avo" panose="02040603050506020204" pitchFamily="18" charset="0"/>
                <a:ea typeface="Calibri" panose="020F0502020204030204" pitchFamily="34" charset="0"/>
                <a:cs typeface="Times New Roman" panose="02020603050405020304" pitchFamily="18" charset="0"/>
              </a:rPr>
              <a:t>chấm</a:t>
            </a:r>
            <a:r>
              <a:rPr kumimoji="0" lang="en-US" sz="4000" b="1" i="0" u="none" strike="noStrike" kern="0" cap="none" spc="0" normalizeH="0" baseline="0" noProof="0">
                <a:ln>
                  <a:noFill/>
                </a:ln>
                <a:solidFill>
                  <a:srgbClr val="FF6600"/>
                </a:solidFill>
                <a:effectLst/>
                <a:uLnTx/>
                <a:uFillTx/>
                <a:latin typeface="UTM Avo" panose="02040603050506020204" pitchFamily="18" charset="0"/>
                <a:ea typeface="Calibri" panose="020F0502020204030204" pitchFamily="34" charset="0"/>
                <a:cs typeface="Times New Roman" panose="02020603050405020304" pitchFamily="18" charset="0"/>
              </a:rPr>
              <a:t>:</a:t>
            </a:r>
          </a:p>
          <a:p>
            <a:pPr marL="0" marR="0" lvl="0" indent="0" algn="just" defTabSz="914400" rtl="0" eaLnBrk="1" fontAlgn="auto" latinLnBrk="0" hangingPunct="1">
              <a:lnSpc>
                <a:spcPts val="4500"/>
              </a:lnSpc>
              <a:spcBef>
                <a:spcPts val="0"/>
              </a:spcBef>
              <a:spcAft>
                <a:spcPts val="600"/>
              </a:spcAft>
              <a:buClrTx/>
              <a:buSzTx/>
              <a:buFontTx/>
              <a:buNone/>
              <a:tabLst/>
              <a:defRPr/>
            </a:pPr>
            <a:endParaRPr kumimoji="0" lang="en-US" sz="4000" b="1" i="0" u="none" strike="noStrike" kern="0" cap="none" spc="0" normalizeH="0" baseline="0" noProof="0" dirty="0">
              <a:ln>
                <a:noFill/>
              </a:ln>
              <a:solidFill>
                <a:srgbClr val="FF6600"/>
              </a:solidFill>
              <a:effectLst/>
              <a:uLnTx/>
              <a:uFillTx/>
              <a:latin typeface="UTM Avo" panose="02040603050506020204" pitchFamily="18" charset="0"/>
              <a:ea typeface="Calibri" panose="020F0502020204030204" pitchFamily="34" charset="0"/>
              <a:cs typeface="Times New Roman" panose="02020603050405020304" pitchFamily="18" charset="0"/>
            </a:endParaRPr>
          </a:p>
          <a:p>
            <a:pPr marL="514350" marR="0" lvl="0" indent="-514350" algn="just" defTabSz="914400" rtl="0" eaLnBrk="1" fontAlgn="auto" latinLnBrk="0" hangingPunct="1">
              <a:lnSpc>
                <a:spcPts val="4500"/>
              </a:lnSpc>
              <a:spcBef>
                <a:spcPts val="0"/>
              </a:spcBef>
              <a:spcAft>
                <a:spcPts val="600"/>
              </a:spcAft>
              <a:buClrTx/>
              <a:buSzTx/>
              <a:buFont typeface="+mj-lt"/>
              <a:buAutoNum type="arabicPeriod"/>
              <a:tabLst/>
              <a:defRPr/>
            </a:pPr>
            <a:r>
              <a:rPr lang="en-US" sz="2800" kern="0" dirty="0" err="1">
                <a:solidFill>
                  <a:srgbClr val="002060"/>
                </a:solidFill>
                <a:latin typeface="UTM Avo" panose="02040603050506020204" pitchFamily="18" charset="0"/>
                <a:ea typeface="Calibri" panose="020F0502020204030204" pitchFamily="34" charset="0"/>
                <a:cs typeface="Times New Roman" panose="02020603050405020304" pitchFamily="18" charset="0"/>
              </a:rPr>
              <a:t>Hình</a:t>
            </a:r>
            <a:r>
              <a:rPr lang="en-US" sz="2800" kern="0" dirty="0">
                <a:solidFill>
                  <a:srgbClr val="002060"/>
                </a:solidFill>
                <a:latin typeface="UTM Avo" panose="02040603050506020204" pitchFamily="18" charset="0"/>
                <a:ea typeface="Calibri" panose="020F0502020204030204" pitchFamily="34" charset="0"/>
                <a:cs typeface="Times New Roman" panose="02020603050405020304" pitchFamily="18" charset="0"/>
              </a:rPr>
              <a:t> </a:t>
            </a:r>
            <a:r>
              <a:rPr lang="en-US" sz="2800" kern="0" dirty="0" err="1">
                <a:solidFill>
                  <a:srgbClr val="002060"/>
                </a:solidFill>
                <a:latin typeface="UTM Avo" panose="02040603050506020204" pitchFamily="18" charset="0"/>
                <a:ea typeface="Calibri" panose="020F0502020204030204" pitchFamily="34" charset="0"/>
                <a:cs typeface="Times New Roman" panose="02020603050405020304" pitchFamily="18" charset="0"/>
              </a:rPr>
              <a:t>chữ</a:t>
            </a:r>
            <a:r>
              <a:rPr lang="en-US" sz="2800" kern="0" dirty="0">
                <a:solidFill>
                  <a:srgbClr val="002060"/>
                </a:solidFill>
                <a:latin typeface="UTM Avo" panose="02040603050506020204" pitchFamily="18" charset="0"/>
                <a:ea typeface="Calibri" panose="020F0502020204030204" pitchFamily="34" charset="0"/>
                <a:cs typeface="Times New Roman" panose="02020603050405020304" pitchFamily="18" charset="0"/>
              </a:rPr>
              <a:t> </a:t>
            </a:r>
            <a:r>
              <a:rPr lang="en-US" sz="2800" kern="0" dirty="0" err="1">
                <a:solidFill>
                  <a:srgbClr val="002060"/>
                </a:solidFill>
                <a:latin typeface="UTM Avo" panose="02040603050506020204" pitchFamily="18" charset="0"/>
                <a:ea typeface="Calibri" panose="020F0502020204030204" pitchFamily="34" charset="0"/>
                <a:cs typeface="Times New Roman" panose="02020603050405020304" pitchFamily="18" charset="0"/>
              </a:rPr>
              <a:t>nhật</a:t>
            </a:r>
            <a:r>
              <a:rPr lang="en-US" sz="2800" kern="0" dirty="0">
                <a:solidFill>
                  <a:srgbClr val="002060"/>
                </a:solidFill>
                <a:latin typeface="UTM Avo" panose="02040603050506020204" pitchFamily="18" charset="0"/>
                <a:ea typeface="Calibri" panose="020F0502020204030204" pitchFamily="34" charset="0"/>
                <a:cs typeface="Times New Roman" panose="02020603050405020304" pitchFamily="18" charset="0"/>
              </a:rPr>
              <a:t> ABCD </a:t>
            </a:r>
            <a:r>
              <a:rPr lang="en-US" sz="2800" kern="0" dirty="0" err="1">
                <a:solidFill>
                  <a:srgbClr val="002060"/>
                </a:solidFill>
                <a:latin typeface="UTM Avo" panose="02040603050506020204" pitchFamily="18" charset="0"/>
                <a:ea typeface="Calibri" panose="020F0502020204030204" pitchFamily="34" charset="0"/>
                <a:cs typeface="Times New Roman" panose="02020603050405020304" pitchFamily="18" charset="0"/>
              </a:rPr>
              <a:t>có</a:t>
            </a:r>
            <a:r>
              <a:rPr lang="en-US" sz="2800" kern="0" dirty="0">
                <a:solidFill>
                  <a:srgbClr val="002060"/>
                </a:solidFill>
                <a:latin typeface="UTM Avo" panose="02040603050506020204" pitchFamily="18" charset="0"/>
                <a:ea typeface="Calibri" panose="020F0502020204030204" pitchFamily="34" charset="0"/>
                <a:cs typeface="Times New Roman" panose="02020603050405020304" pitchFamily="18" charset="0"/>
              </a:rPr>
              <a:t> </a:t>
            </a:r>
            <a:r>
              <a:rPr lang="en-US" sz="2800" kern="0" dirty="0" err="1">
                <a:solidFill>
                  <a:srgbClr val="002060"/>
                </a:solidFill>
                <a:latin typeface="UTM Avo" panose="02040603050506020204" pitchFamily="18" charset="0"/>
                <a:ea typeface="Calibri" panose="020F0502020204030204" pitchFamily="34" charset="0"/>
                <a:cs typeface="Times New Roman" panose="02020603050405020304" pitchFamily="18" charset="0"/>
              </a:rPr>
              <a:t>chiều</a:t>
            </a:r>
            <a:r>
              <a:rPr lang="en-US" sz="2800" kern="0" dirty="0">
                <a:solidFill>
                  <a:srgbClr val="002060"/>
                </a:solidFill>
                <a:latin typeface="UTM Avo" panose="02040603050506020204" pitchFamily="18" charset="0"/>
                <a:ea typeface="Calibri" panose="020F0502020204030204" pitchFamily="34" charset="0"/>
                <a:cs typeface="Times New Roman" panose="02020603050405020304" pitchFamily="18" charset="0"/>
              </a:rPr>
              <a:t> </a:t>
            </a:r>
            <a:r>
              <a:rPr lang="en-US" sz="2800" kern="0" dirty="0" err="1">
                <a:solidFill>
                  <a:srgbClr val="002060"/>
                </a:solidFill>
                <a:latin typeface="UTM Avo" panose="02040603050506020204" pitchFamily="18" charset="0"/>
                <a:ea typeface="Calibri" panose="020F0502020204030204" pitchFamily="34" charset="0"/>
                <a:cs typeface="Times New Roman" panose="02020603050405020304" pitchFamily="18" charset="0"/>
              </a:rPr>
              <a:t>dài</a:t>
            </a:r>
            <a:r>
              <a:rPr lang="en-US" sz="2800" kern="0" dirty="0">
                <a:solidFill>
                  <a:srgbClr val="002060"/>
                </a:solidFill>
                <a:latin typeface="UTM Avo" panose="02040603050506020204" pitchFamily="18" charset="0"/>
                <a:ea typeface="Calibri" panose="020F0502020204030204" pitchFamily="34" charset="0"/>
                <a:cs typeface="Times New Roman" panose="02020603050405020304" pitchFamily="18" charset="0"/>
              </a:rPr>
              <a:t> DC </a:t>
            </a:r>
            <a:r>
              <a:rPr lang="en-US" sz="1200" kern="0" dirty="0">
                <a:solidFill>
                  <a:srgbClr val="002060"/>
                </a:solidFill>
                <a:latin typeface="UTM Avo" panose="02040603050506020204" pitchFamily="18" charset="0"/>
                <a:ea typeface="Calibri" panose="020F0502020204030204" pitchFamily="34" charset="0"/>
                <a:cs typeface="Times New Roman" panose="02020603050405020304" pitchFamily="18" charset="0"/>
              </a:rPr>
              <a:t>….…..……..…..</a:t>
            </a:r>
            <a:r>
              <a:rPr lang="en-US" sz="1200" b="1" kern="0" dirty="0">
                <a:solidFill>
                  <a:srgbClr val="002060"/>
                </a:solidFill>
                <a:latin typeface="UTM Avo" panose="02040603050506020204" pitchFamily="18" charset="0"/>
                <a:ea typeface="Calibri" panose="020F0502020204030204" pitchFamily="34" charset="0"/>
                <a:cs typeface="Times New Roman" panose="02020603050405020304" pitchFamily="18" charset="0"/>
              </a:rPr>
              <a:t>….</a:t>
            </a:r>
            <a:r>
              <a:rPr lang="en-US" sz="1200" kern="0" dirty="0">
                <a:solidFill>
                  <a:srgbClr val="002060"/>
                </a:solidFill>
                <a:latin typeface="UTM Avo" panose="02040603050506020204" pitchFamily="18" charset="0"/>
                <a:ea typeface="Calibri" panose="020F0502020204030204" pitchFamily="34" charset="0"/>
                <a:cs typeface="Times New Roman" panose="02020603050405020304" pitchFamily="18" charset="0"/>
              </a:rPr>
              <a:t> </a:t>
            </a:r>
            <a:endParaRPr lang="en-US" sz="2800" kern="0" dirty="0">
              <a:solidFill>
                <a:srgbClr val="002060"/>
              </a:solidFill>
              <a:latin typeface="UTM Avo" panose="02040603050506020204" pitchFamily="18" charset="0"/>
              <a:ea typeface="Calibri" panose="020F0502020204030204" pitchFamily="34" charset="0"/>
              <a:cs typeface="Times New Roman" panose="02020603050405020304" pitchFamily="18" charset="0"/>
            </a:endParaRPr>
          </a:p>
          <a:p>
            <a:pPr marR="0" lvl="0" algn="just" defTabSz="914400" rtl="0" eaLnBrk="1" fontAlgn="auto" latinLnBrk="0" hangingPunct="1">
              <a:lnSpc>
                <a:spcPts val="4500"/>
              </a:lnSpc>
              <a:spcBef>
                <a:spcPts val="0"/>
              </a:spcBef>
              <a:spcAft>
                <a:spcPts val="600"/>
              </a:spcAft>
              <a:buClrTx/>
              <a:buSzTx/>
              <a:tabLst/>
              <a:defRPr/>
            </a:pPr>
            <a:r>
              <a:rPr lang="en-US" sz="2800" kern="0" dirty="0">
                <a:solidFill>
                  <a:srgbClr val="002060"/>
                </a:solidFill>
                <a:latin typeface="UTM Avo" panose="02040603050506020204" pitchFamily="18" charset="0"/>
                <a:ea typeface="Calibri" panose="020F0502020204030204" pitchFamily="34" charset="0"/>
                <a:cs typeface="Times New Roman" panose="02020603050405020304" pitchFamily="18" charset="0"/>
              </a:rPr>
              <a:t>     </a:t>
            </a:r>
            <a:r>
              <a:rPr lang="en-US" sz="2800" kern="0" dirty="0" err="1">
                <a:solidFill>
                  <a:srgbClr val="002060"/>
                </a:solidFill>
                <a:latin typeface="UTM Avo" panose="02040603050506020204" pitchFamily="18" charset="0"/>
                <a:ea typeface="Calibri" panose="020F0502020204030204" pitchFamily="34" charset="0"/>
                <a:cs typeface="Times New Roman" panose="02020603050405020304" pitchFamily="18" charset="0"/>
              </a:rPr>
              <a:t>độ</a:t>
            </a:r>
            <a:r>
              <a:rPr lang="en-US" sz="2800" kern="0" dirty="0">
                <a:solidFill>
                  <a:srgbClr val="002060"/>
                </a:solidFill>
                <a:latin typeface="UTM Avo" panose="02040603050506020204" pitchFamily="18" charset="0"/>
                <a:ea typeface="Calibri" panose="020F0502020204030204" pitchFamily="34" charset="0"/>
                <a:cs typeface="Times New Roman" panose="02020603050405020304" pitchFamily="18" charset="0"/>
              </a:rPr>
              <a:t> </a:t>
            </a:r>
            <a:r>
              <a:rPr lang="en-US" sz="2800" kern="0" dirty="0" err="1">
                <a:solidFill>
                  <a:srgbClr val="002060"/>
                </a:solidFill>
                <a:latin typeface="UTM Avo" panose="02040603050506020204" pitchFamily="18" charset="0"/>
                <a:ea typeface="Calibri" panose="020F0502020204030204" pitchFamily="34" charset="0"/>
                <a:cs typeface="Times New Roman" panose="02020603050405020304" pitchFamily="18" charset="0"/>
              </a:rPr>
              <a:t>dài</a:t>
            </a:r>
            <a:r>
              <a:rPr lang="en-US" sz="2800" kern="0" dirty="0">
                <a:solidFill>
                  <a:srgbClr val="002060"/>
                </a:solidFill>
                <a:latin typeface="UTM Avo" panose="02040603050506020204" pitchFamily="18" charset="0"/>
                <a:ea typeface="Calibri" panose="020F0502020204030204" pitchFamily="34" charset="0"/>
                <a:cs typeface="Times New Roman" panose="02020603050405020304" pitchFamily="18" charset="0"/>
              </a:rPr>
              <a:t> </a:t>
            </a:r>
            <a:r>
              <a:rPr lang="en-US" sz="2800" kern="0" dirty="0" err="1">
                <a:solidFill>
                  <a:srgbClr val="002060"/>
                </a:solidFill>
                <a:latin typeface="UTM Avo" panose="02040603050506020204" pitchFamily="18" charset="0"/>
                <a:ea typeface="Calibri" panose="020F0502020204030204" pitchFamily="34" charset="0"/>
                <a:cs typeface="Times New Roman" panose="02020603050405020304" pitchFamily="18" charset="0"/>
              </a:rPr>
              <a:t>đáy</a:t>
            </a:r>
            <a:r>
              <a:rPr lang="en-US" sz="2800" kern="0" dirty="0">
                <a:solidFill>
                  <a:srgbClr val="002060"/>
                </a:solidFill>
                <a:latin typeface="UTM Avo" panose="02040603050506020204" pitchFamily="18" charset="0"/>
                <a:ea typeface="Calibri" panose="020F0502020204030204" pitchFamily="34" charset="0"/>
                <a:cs typeface="Times New Roman" panose="02020603050405020304" pitchFamily="18" charset="0"/>
              </a:rPr>
              <a:t> DC </a:t>
            </a:r>
            <a:r>
              <a:rPr lang="en-US" sz="2800" kern="0" dirty="0" err="1">
                <a:solidFill>
                  <a:srgbClr val="002060"/>
                </a:solidFill>
                <a:latin typeface="UTM Avo" panose="02040603050506020204" pitchFamily="18" charset="0"/>
                <a:ea typeface="Calibri" panose="020F0502020204030204" pitchFamily="34" charset="0"/>
                <a:cs typeface="Times New Roman" panose="02020603050405020304" pitchFamily="18" charset="0"/>
              </a:rPr>
              <a:t>của</a:t>
            </a:r>
            <a:r>
              <a:rPr lang="en-US" sz="2800" kern="0" dirty="0">
                <a:solidFill>
                  <a:srgbClr val="002060"/>
                </a:solidFill>
                <a:latin typeface="UTM Avo" panose="02040603050506020204" pitchFamily="18" charset="0"/>
                <a:ea typeface="Calibri" panose="020F0502020204030204" pitchFamily="34" charset="0"/>
                <a:cs typeface="Times New Roman" panose="02020603050405020304" pitchFamily="18" charset="0"/>
              </a:rPr>
              <a:t> </a:t>
            </a:r>
            <a:r>
              <a:rPr lang="en-US" sz="2800" kern="0" dirty="0" err="1">
                <a:solidFill>
                  <a:srgbClr val="002060"/>
                </a:solidFill>
                <a:latin typeface="UTM Avo" panose="02040603050506020204" pitchFamily="18" charset="0"/>
                <a:ea typeface="Calibri" panose="020F0502020204030204" pitchFamily="34" charset="0"/>
                <a:cs typeface="Times New Roman" panose="02020603050405020304" pitchFamily="18" charset="0"/>
              </a:rPr>
              <a:t>hình</a:t>
            </a:r>
            <a:r>
              <a:rPr lang="en-US" sz="2800" kern="0" dirty="0">
                <a:solidFill>
                  <a:srgbClr val="002060"/>
                </a:solidFill>
                <a:latin typeface="UTM Avo" panose="02040603050506020204" pitchFamily="18" charset="0"/>
                <a:ea typeface="Calibri" panose="020F0502020204030204" pitchFamily="34" charset="0"/>
                <a:cs typeface="Times New Roman" panose="02020603050405020304" pitchFamily="18" charset="0"/>
              </a:rPr>
              <a:t> tam </a:t>
            </a:r>
            <a:r>
              <a:rPr lang="en-US" sz="2800" kern="0" dirty="0" err="1">
                <a:solidFill>
                  <a:srgbClr val="002060"/>
                </a:solidFill>
                <a:latin typeface="UTM Avo" panose="02040603050506020204" pitchFamily="18" charset="0"/>
                <a:ea typeface="Calibri" panose="020F0502020204030204" pitchFamily="34" charset="0"/>
                <a:cs typeface="Times New Roman" panose="02020603050405020304" pitchFamily="18" charset="0"/>
              </a:rPr>
              <a:t>giác</a:t>
            </a:r>
            <a:r>
              <a:rPr lang="en-US" sz="2800" kern="0" dirty="0">
                <a:solidFill>
                  <a:srgbClr val="002060"/>
                </a:solidFill>
                <a:latin typeface="UTM Avo" panose="02040603050506020204" pitchFamily="18" charset="0"/>
                <a:ea typeface="Calibri" panose="020F0502020204030204" pitchFamily="34" charset="0"/>
                <a:cs typeface="Times New Roman" panose="02020603050405020304" pitchFamily="18" charset="0"/>
              </a:rPr>
              <a:t> EDC.</a:t>
            </a:r>
          </a:p>
          <a:p>
            <a:pPr marL="514350" marR="0" lvl="0" indent="-514350" algn="just" defTabSz="914400" rtl="0" eaLnBrk="1" fontAlgn="auto" latinLnBrk="0" hangingPunct="1">
              <a:lnSpc>
                <a:spcPts val="4500"/>
              </a:lnSpc>
              <a:spcBef>
                <a:spcPts val="0"/>
              </a:spcBef>
              <a:spcAft>
                <a:spcPts val="600"/>
              </a:spcAft>
              <a:buClrTx/>
              <a:buSzTx/>
              <a:buFont typeface="+mj-lt"/>
              <a:buAutoNum type="arabicPeriod" startAt="2"/>
              <a:tabLst/>
              <a:defRPr/>
            </a:pPr>
            <a:r>
              <a:rPr lang="en-US" sz="2800" kern="0" dirty="0" err="1">
                <a:solidFill>
                  <a:srgbClr val="002060"/>
                </a:solidFill>
                <a:latin typeface="UTM Avo" panose="02040603050506020204" pitchFamily="18" charset="0"/>
                <a:ea typeface="Calibri" panose="020F0502020204030204" pitchFamily="34" charset="0"/>
                <a:cs typeface="Times New Roman" panose="02020603050405020304" pitchFamily="18" charset="0"/>
              </a:rPr>
              <a:t>Chiều</a:t>
            </a:r>
            <a:r>
              <a:rPr lang="en-US" sz="2800" kern="0" dirty="0">
                <a:solidFill>
                  <a:srgbClr val="002060"/>
                </a:solidFill>
                <a:latin typeface="UTM Avo" panose="02040603050506020204" pitchFamily="18" charset="0"/>
                <a:ea typeface="Calibri" panose="020F0502020204030204" pitchFamily="34" charset="0"/>
                <a:cs typeface="Times New Roman" panose="02020603050405020304" pitchFamily="18" charset="0"/>
              </a:rPr>
              <a:t> </a:t>
            </a:r>
            <a:r>
              <a:rPr lang="en-US" sz="2800" kern="0" dirty="0" err="1">
                <a:solidFill>
                  <a:srgbClr val="002060"/>
                </a:solidFill>
                <a:latin typeface="UTM Avo" panose="02040603050506020204" pitchFamily="18" charset="0"/>
                <a:ea typeface="Calibri" panose="020F0502020204030204" pitchFamily="34" charset="0"/>
                <a:cs typeface="Times New Roman" panose="02020603050405020304" pitchFamily="18" charset="0"/>
              </a:rPr>
              <a:t>rộng</a:t>
            </a:r>
            <a:r>
              <a:rPr lang="en-US" sz="2800" kern="0" dirty="0">
                <a:solidFill>
                  <a:srgbClr val="002060"/>
                </a:solidFill>
                <a:latin typeface="UTM Avo" panose="02040603050506020204" pitchFamily="18" charset="0"/>
                <a:ea typeface="Calibri" panose="020F0502020204030204" pitchFamily="34" charset="0"/>
                <a:cs typeface="Times New Roman" panose="02020603050405020304" pitchFamily="18" charset="0"/>
              </a:rPr>
              <a:t> AD </a:t>
            </a:r>
            <a:r>
              <a:rPr lang="en-US" sz="2800" kern="0" dirty="0" err="1">
                <a:solidFill>
                  <a:srgbClr val="002060"/>
                </a:solidFill>
                <a:latin typeface="UTM Avo" panose="02040603050506020204" pitchFamily="18" charset="0"/>
                <a:ea typeface="Calibri" panose="020F0502020204030204" pitchFamily="34" charset="0"/>
                <a:cs typeface="Times New Roman" panose="02020603050405020304" pitchFamily="18" charset="0"/>
              </a:rPr>
              <a:t>của</a:t>
            </a:r>
            <a:r>
              <a:rPr lang="en-US" sz="2800" kern="0" dirty="0">
                <a:solidFill>
                  <a:srgbClr val="002060"/>
                </a:solidFill>
                <a:latin typeface="UTM Avo" panose="02040603050506020204" pitchFamily="18" charset="0"/>
                <a:ea typeface="Calibri" panose="020F0502020204030204" pitchFamily="34" charset="0"/>
                <a:cs typeface="Times New Roman" panose="02020603050405020304" pitchFamily="18" charset="0"/>
              </a:rPr>
              <a:t> </a:t>
            </a:r>
            <a:r>
              <a:rPr lang="en-US" sz="2800" kern="0" dirty="0" err="1">
                <a:solidFill>
                  <a:srgbClr val="002060"/>
                </a:solidFill>
                <a:latin typeface="UTM Avo" panose="02040603050506020204" pitchFamily="18" charset="0"/>
                <a:ea typeface="Calibri" panose="020F0502020204030204" pitchFamily="34" charset="0"/>
                <a:cs typeface="Times New Roman" panose="02020603050405020304" pitchFamily="18" charset="0"/>
              </a:rPr>
              <a:t>hình</a:t>
            </a:r>
            <a:r>
              <a:rPr lang="en-US" sz="2800" kern="0" dirty="0">
                <a:solidFill>
                  <a:srgbClr val="002060"/>
                </a:solidFill>
                <a:latin typeface="UTM Avo" panose="02040603050506020204" pitchFamily="18" charset="0"/>
                <a:ea typeface="Calibri" panose="020F0502020204030204" pitchFamily="34" charset="0"/>
                <a:cs typeface="Times New Roman" panose="02020603050405020304" pitchFamily="18" charset="0"/>
              </a:rPr>
              <a:t> </a:t>
            </a:r>
            <a:r>
              <a:rPr lang="en-US" sz="2800" kern="0" dirty="0" err="1">
                <a:solidFill>
                  <a:srgbClr val="002060"/>
                </a:solidFill>
                <a:latin typeface="UTM Avo" panose="02040603050506020204" pitchFamily="18" charset="0"/>
                <a:ea typeface="Calibri" panose="020F0502020204030204" pitchFamily="34" charset="0"/>
                <a:cs typeface="Times New Roman" panose="02020603050405020304" pitchFamily="18" charset="0"/>
              </a:rPr>
              <a:t>chữ</a:t>
            </a:r>
            <a:r>
              <a:rPr lang="en-US" sz="2800" kern="0" dirty="0">
                <a:solidFill>
                  <a:srgbClr val="002060"/>
                </a:solidFill>
                <a:latin typeface="UTM Avo" panose="02040603050506020204" pitchFamily="18" charset="0"/>
                <a:ea typeface="Calibri" panose="020F0502020204030204" pitchFamily="34" charset="0"/>
                <a:cs typeface="Times New Roman" panose="02020603050405020304" pitchFamily="18" charset="0"/>
              </a:rPr>
              <a:t> </a:t>
            </a:r>
            <a:r>
              <a:rPr lang="en-US" sz="2800" kern="0" dirty="0" err="1">
                <a:solidFill>
                  <a:srgbClr val="002060"/>
                </a:solidFill>
                <a:latin typeface="UTM Avo" panose="02040603050506020204" pitchFamily="18" charset="0"/>
                <a:ea typeface="Calibri" panose="020F0502020204030204" pitchFamily="34" charset="0"/>
                <a:cs typeface="Times New Roman" panose="02020603050405020304" pitchFamily="18" charset="0"/>
              </a:rPr>
              <a:t>nhật</a:t>
            </a:r>
            <a:r>
              <a:rPr lang="en-US" sz="2800" kern="0" dirty="0">
                <a:solidFill>
                  <a:srgbClr val="002060"/>
                </a:solidFill>
                <a:latin typeface="UTM Avo" panose="02040603050506020204" pitchFamily="18" charset="0"/>
                <a:ea typeface="Calibri" panose="020F0502020204030204" pitchFamily="34" charset="0"/>
                <a:cs typeface="Times New Roman" panose="02020603050405020304" pitchFamily="18" charset="0"/>
              </a:rPr>
              <a:t> </a:t>
            </a:r>
            <a:r>
              <a:rPr lang="en-US" sz="1200" b="1" kern="0" dirty="0">
                <a:solidFill>
                  <a:srgbClr val="002060"/>
                </a:solidFill>
                <a:latin typeface="UTM Avo" panose="02040603050506020204" pitchFamily="18" charset="0"/>
                <a:ea typeface="Calibri" panose="020F0502020204030204" pitchFamily="34" charset="0"/>
                <a:cs typeface="Times New Roman" panose="02020603050405020304" pitchFamily="18" charset="0"/>
              </a:rPr>
              <a:t>…………………..…………..… </a:t>
            </a:r>
          </a:p>
          <a:p>
            <a:pPr marR="0" lvl="0" algn="just" defTabSz="914400" rtl="0" eaLnBrk="1" fontAlgn="auto" latinLnBrk="0" hangingPunct="1">
              <a:lnSpc>
                <a:spcPts val="4500"/>
              </a:lnSpc>
              <a:spcBef>
                <a:spcPts val="0"/>
              </a:spcBef>
              <a:spcAft>
                <a:spcPts val="600"/>
              </a:spcAft>
              <a:buClrTx/>
              <a:buSzTx/>
              <a:tabLst/>
              <a:defRPr/>
            </a:pPr>
            <a:r>
              <a:rPr lang="en-US" sz="1200" b="1" kern="0" dirty="0">
                <a:solidFill>
                  <a:srgbClr val="002060"/>
                </a:solidFill>
                <a:latin typeface="UTM Avo" panose="02040603050506020204" pitchFamily="18" charset="0"/>
                <a:ea typeface="Calibri" panose="020F0502020204030204" pitchFamily="34" charset="0"/>
                <a:cs typeface="Times New Roman" panose="02020603050405020304" pitchFamily="18" charset="0"/>
              </a:rPr>
              <a:t>           </a:t>
            </a:r>
            <a:r>
              <a:rPr lang="en-US" sz="2800" kern="0" dirty="0" err="1">
                <a:solidFill>
                  <a:srgbClr val="002060"/>
                </a:solidFill>
                <a:latin typeface="UTM Avo" panose="02040603050506020204" pitchFamily="18" charset="0"/>
                <a:ea typeface="Calibri" panose="020F0502020204030204" pitchFamily="34" charset="0"/>
                <a:cs typeface="Times New Roman" panose="02020603050405020304" pitchFamily="18" charset="0"/>
              </a:rPr>
              <a:t>chiều</a:t>
            </a:r>
            <a:r>
              <a:rPr lang="en-US" sz="2800" kern="0" dirty="0">
                <a:solidFill>
                  <a:srgbClr val="002060"/>
                </a:solidFill>
                <a:latin typeface="UTM Avo" panose="02040603050506020204" pitchFamily="18" charset="0"/>
                <a:ea typeface="Calibri" panose="020F0502020204030204" pitchFamily="34" charset="0"/>
                <a:cs typeface="Times New Roman" panose="02020603050405020304" pitchFamily="18" charset="0"/>
              </a:rPr>
              <a:t> </a:t>
            </a:r>
            <a:r>
              <a:rPr lang="en-US" sz="2800" kern="0" dirty="0" err="1">
                <a:solidFill>
                  <a:srgbClr val="002060"/>
                </a:solidFill>
                <a:latin typeface="UTM Avo" panose="02040603050506020204" pitchFamily="18" charset="0"/>
                <a:ea typeface="Calibri" panose="020F0502020204030204" pitchFamily="34" charset="0"/>
                <a:cs typeface="Times New Roman" panose="02020603050405020304" pitchFamily="18" charset="0"/>
              </a:rPr>
              <a:t>cao</a:t>
            </a:r>
            <a:r>
              <a:rPr lang="en-US" sz="2800" kern="0" dirty="0">
                <a:solidFill>
                  <a:srgbClr val="002060"/>
                </a:solidFill>
                <a:latin typeface="UTM Avo" panose="02040603050506020204" pitchFamily="18" charset="0"/>
                <a:ea typeface="Calibri" panose="020F0502020204030204" pitchFamily="34" charset="0"/>
                <a:cs typeface="Times New Roman" panose="02020603050405020304" pitchFamily="18" charset="0"/>
              </a:rPr>
              <a:t> EH </a:t>
            </a:r>
            <a:r>
              <a:rPr lang="en-US" sz="2800" kern="0" dirty="0" err="1">
                <a:solidFill>
                  <a:srgbClr val="002060"/>
                </a:solidFill>
                <a:latin typeface="UTM Avo" panose="02040603050506020204" pitchFamily="18" charset="0"/>
                <a:ea typeface="Calibri" panose="020F0502020204030204" pitchFamily="34" charset="0"/>
                <a:cs typeface="Times New Roman" panose="02020603050405020304" pitchFamily="18" charset="0"/>
              </a:rPr>
              <a:t>của</a:t>
            </a:r>
            <a:r>
              <a:rPr lang="en-US" sz="2800" kern="0" dirty="0">
                <a:solidFill>
                  <a:srgbClr val="002060"/>
                </a:solidFill>
                <a:latin typeface="UTM Avo" panose="02040603050506020204" pitchFamily="18" charset="0"/>
                <a:ea typeface="Calibri" panose="020F0502020204030204" pitchFamily="34" charset="0"/>
                <a:cs typeface="Times New Roman" panose="02020603050405020304" pitchFamily="18" charset="0"/>
              </a:rPr>
              <a:t> </a:t>
            </a:r>
            <a:r>
              <a:rPr lang="en-US" sz="2800" kern="0" dirty="0" err="1">
                <a:solidFill>
                  <a:srgbClr val="002060"/>
                </a:solidFill>
                <a:latin typeface="UTM Avo" panose="02040603050506020204" pitchFamily="18" charset="0"/>
                <a:ea typeface="Calibri" panose="020F0502020204030204" pitchFamily="34" charset="0"/>
                <a:cs typeface="Times New Roman" panose="02020603050405020304" pitchFamily="18" charset="0"/>
              </a:rPr>
              <a:t>hình</a:t>
            </a:r>
            <a:r>
              <a:rPr lang="en-US" sz="2800" kern="0" dirty="0">
                <a:solidFill>
                  <a:srgbClr val="002060"/>
                </a:solidFill>
                <a:latin typeface="UTM Avo" panose="02040603050506020204" pitchFamily="18" charset="0"/>
                <a:ea typeface="Calibri" panose="020F0502020204030204" pitchFamily="34" charset="0"/>
                <a:cs typeface="Times New Roman" panose="02020603050405020304" pitchFamily="18" charset="0"/>
              </a:rPr>
              <a:t> tam </a:t>
            </a:r>
            <a:r>
              <a:rPr lang="en-US" sz="2800" kern="0" dirty="0" err="1">
                <a:solidFill>
                  <a:srgbClr val="002060"/>
                </a:solidFill>
                <a:latin typeface="UTM Avo" panose="02040603050506020204" pitchFamily="18" charset="0"/>
                <a:ea typeface="Calibri" panose="020F0502020204030204" pitchFamily="34" charset="0"/>
                <a:cs typeface="Times New Roman" panose="02020603050405020304" pitchFamily="18" charset="0"/>
              </a:rPr>
              <a:t>giác</a:t>
            </a:r>
            <a:r>
              <a:rPr lang="en-US" sz="2800" kern="0" dirty="0">
                <a:solidFill>
                  <a:srgbClr val="002060"/>
                </a:solidFill>
                <a:latin typeface="UTM Avo" panose="02040603050506020204" pitchFamily="18" charset="0"/>
                <a:ea typeface="Calibri" panose="020F0502020204030204" pitchFamily="34" charset="0"/>
                <a:cs typeface="Times New Roman" panose="02020603050405020304" pitchFamily="18" charset="0"/>
              </a:rPr>
              <a:t>.</a:t>
            </a:r>
          </a:p>
          <a:p>
            <a:pPr marL="514350" marR="0" lvl="0" indent="-514350" algn="just" defTabSz="914400" rtl="0" eaLnBrk="1" fontAlgn="auto" latinLnBrk="0" hangingPunct="1">
              <a:lnSpc>
                <a:spcPts val="4500"/>
              </a:lnSpc>
              <a:spcBef>
                <a:spcPts val="0"/>
              </a:spcBef>
              <a:spcAft>
                <a:spcPts val="600"/>
              </a:spcAft>
              <a:buClrTx/>
              <a:buSzTx/>
              <a:buFont typeface="+mj-lt"/>
              <a:buAutoNum type="arabicPeriod" startAt="3"/>
              <a:tabLst/>
              <a:defRPr/>
            </a:pPr>
            <a:r>
              <a:rPr lang="en-US" sz="2800" kern="0" dirty="0" err="1">
                <a:solidFill>
                  <a:srgbClr val="002060"/>
                </a:solidFill>
                <a:latin typeface="UTM Avo" panose="02040603050506020204" pitchFamily="18" charset="0"/>
                <a:ea typeface="Calibri" panose="020F0502020204030204" pitchFamily="34" charset="0"/>
                <a:cs typeface="Times New Roman" panose="02020603050405020304" pitchFamily="18" charset="0"/>
              </a:rPr>
              <a:t>Diện</a:t>
            </a:r>
            <a:r>
              <a:rPr lang="en-US" sz="2800" kern="0" dirty="0">
                <a:solidFill>
                  <a:srgbClr val="002060"/>
                </a:solidFill>
                <a:latin typeface="UTM Avo" panose="02040603050506020204" pitchFamily="18" charset="0"/>
                <a:ea typeface="Calibri" panose="020F0502020204030204" pitchFamily="34" charset="0"/>
                <a:cs typeface="Times New Roman" panose="02020603050405020304" pitchFamily="18" charset="0"/>
              </a:rPr>
              <a:t> </a:t>
            </a:r>
            <a:r>
              <a:rPr lang="en-US" sz="2800" kern="0" dirty="0" err="1">
                <a:solidFill>
                  <a:srgbClr val="002060"/>
                </a:solidFill>
                <a:latin typeface="UTM Avo" panose="02040603050506020204" pitchFamily="18" charset="0"/>
                <a:ea typeface="Calibri" panose="020F0502020204030204" pitchFamily="34" charset="0"/>
                <a:cs typeface="Times New Roman" panose="02020603050405020304" pitchFamily="18" charset="0"/>
              </a:rPr>
              <a:t>tích</a:t>
            </a:r>
            <a:r>
              <a:rPr lang="en-US" sz="2800" kern="0" dirty="0">
                <a:solidFill>
                  <a:srgbClr val="002060"/>
                </a:solidFill>
                <a:latin typeface="UTM Avo" panose="02040603050506020204" pitchFamily="18" charset="0"/>
                <a:ea typeface="Calibri" panose="020F0502020204030204" pitchFamily="34" charset="0"/>
                <a:cs typeface="Times New Roman" panose="02020603050405020304" pitchFamily="18" charset="0"/>
              </a:rPr>
              <a:t> </a:t>
            </a:r>
            <a:r>
              <a:rPr lang="en-US" sz="2800" kern="0" dirty="0" err="1">
                <a:solidFill>
                  <a:srgbClr val="002060"/>
                </a:solidFill>
                <a:latin typeface="UTM Avo" panose="02040603050506020204" pitchFamily="18" charset="0"/>
                <a:ea typeface="Calibri" panose="020F0502020204030204" pitchFamily="34" charset="0"/>
                <a:cs typeface="Times New Roman" panose="02020603050405020304" pitchFamily="18" charset="0"/>
              </a:rPr>
              <a:t>hình</a:t>
            </a:r>
            <a:r>
              <a:rPr lang="en-US" sz="2800" kern="0" dirty="0">
                <a:solidFill>
                  <a:srgbClr val="002060"/>
                </a:solidFill>
                <a:latin typeface="UTM Avo" panose="02040603050506020204" pitchFamily="18" charset="0"/>
                <a:ea typeface="Calibri" panose="020F0502020204030204" pitchFamily="34" charset="0"/>
                <a:cs typeface="Times New Roman" panose="02020603050405020304" pitchFamily="18" charset="0"/>
              </a:rPr>
              <a:t> </a:t>
            </a:r>
            <a:r>
              <a:rPr lang="en-US" sz="2800" kern="0" dirty="0" err="1">
                <a:solidFill>
                  <a:srgbClr val="002060"/>
                </a:solidFill>
                <a:latin typeface="UTM Avo" panose="02040603050506020204" pitchFamily="18" charset="0"/>
                <a:ea typeface="Calibri" panose="020F0502020204030204" pitchFamily="34" charset="0"/>
                <a:cs typeface="Times New Roman" panose="02020603050405020304" pitchFamily="18" charset="0"/>
              </a:rPr>
              <a:t>chữ</a:t>
            </a:r>
            <a:r>
              <a:rPr lang="en-US" sz="2800" kern="0" dirty="0">
                <a:solidFill>
                  <a:srgbClr val="002060"/>
                </a:solidFill>
                <a:latin typeface="UTM Avo" panose="02040603050506020204" pitchFamily="18" charset="0"/>
                <a:ea typeface="Calibri" panose="020F0502020204030204" pitchFamily="34" charset="0"/>
                <a:cs typeface="Times New Roman" panose="02020603050405020304" pitchFamily="18" charset="0"/>
              </a:rPr>
              <a:t> </a:t>
            </a:r>
            <a:r>
              <a:rPr lang="en-US" sz="2800" kern="0" dirty="0" err="1">
                <a:solidFill>
                  <a:srgbClr val="002060"/>
                </a:solidFill>
                <a:latin typeface="UTM Avo" panose="02040603050506020204" pitchFamily="18" charset="0"/>
                <a:ea typeface="Calibri" panose="020F0502020204030204" pitchFamily="34" charset="0"/>
                <a:cs typeface="Times New Roman" panose="02020603050405020304" pitchFamily="18" charset="0"/>
              </a:rPr>
              <a:t>nhật</a:t>
            </a:r>
            <a:r>
              <a:rPr lang="en-US" sz="2800" kern="0" dirty="0">
                <a:solidFill>
                  <a:srgbClr val="002060"/>
                </a:solidFill>
                <a:latin typeface="UTM Avo" panose="02040603050506020204" pitchFamily="18" charset="0"/>
                <a:ea typeface="Calibri" panose="020F0502020204030204" pitchFamily="34" charset="0"/>
                <a:cs typeface="Times New Roman" panose="02020603050405020304" pitchFamily="18" charset="0"/>
              </a:rPr>
              <a:t> ABCD </a:t>
            </a:r>
            <a:r>
              <a:rPr lang="en-US" sz="1200" b="1" kern="0">
                <a:solidFill>
                  <a:srgbClr val="002060"/>
                </a:solidFill>
                <a:latin typeface="UTM Avo" panose="02040603050506020204" pitchFamily="18" charset="0"/>
                <a:ea typeface="Calibri" panose="020F0502020204030204" pitchFamily="34" charset="0"/>
                <a:cs typeface="Times New Roman" panose="02020603050405020304" pitchFamily="18" charset="0"/>
              </a:rPr>
              <a:t>……………………..………….... </a:t>
            </a:r>
          </a:p>
          <a:p>
            <a:pPr marL="514350" marR="0" lvl="0" indent="-514350" algn="just" defTabSz="914400" rtl="0" eaLnBrk="1" fontAlgn="auto" latinLnBrk="0" hangingPunct="1">
              <a:lnSpc>
                <a:spcPts val="4500"/>
              </a:lnSpc>
              <a:spcBef>
                <a:spcPts val="0"/>
              </a:spcBef>
              <a:spcAft>
                <a:spcPts val="600"/>
              </a:spcAft>
              <a:buClrTx/>
              <a:buSzTx/>
              <a:buFont typeface="+mj-lt"/>
              <a:buAutoNum type="arabicPeriod" startAt="3"/>
              <a:tabLst/>
              <a:defRPr/>
            </a:pPr>
            <a:r>
              <a:rPr lang="en-US" sz="2800" kern="0">
                <a:solidFill>
                  <a:srgbClr val="002060"/>
                </a:solidFill>
                <a:latin typeface="UTM Avo" panose="02040603050506020204" pitchFamily="18" charset="0"/>
                <a:ea typeface="Calibri" panose="020F0502020204030204" pitchFamily="34" charset="0"/>
                <a:cs typeface="Times New Roman" panose="02020603050405020304" pitchFamily="18" charset="0"/>
              </a:rPr>
              <a:t>diện </a:t>
            </a:r>
            <a:r>
              <a:rPr lang="en-US" sz="2800" kern="0" dirty="0" err="1">
                <a:solidFill>
                  <a:srgbClr val="002060"/>
                </a:solidFill>
                <a:latin typeface="UTM Avo" panose="02040603050506020204" pitchFamily="18" charset="0"/>
                <a:ea typeface="Calibri" panose="020F0502020204030204" pitchFamily="34" charset="0"/>
                <a:cs typeface="Times New Roman" panose="02020603050405020304" pitchFamily="18" charset="0"/>
              </a:rPr>
              <a:t>tích</a:t>
            </a:r>
            <a:r>
              <a:rPr lang="en-US" sz="2800" kern="0" dirty="0">
                <a:solidFill>
                  <a:srgbClr val="002060"/>
                </a:solidFill>
                <a:latin typeface="UTM Avo" panose="02040603050506020204" pitchFamily="18" charset="0"/>
                <a:ea typeface="Calibri" panose="020F0502020204030204" pitchFamily="34" charset="0"/>
                <a:cs typeface="Times New Roman" panose="02020603050405020304" pitchFamily="18" charset="0"/>
              </a:rPr>
              <a:t> </a:t>
            </a:r>
            <a:r>
              <a:rPr lang="en-US" sz="2800" kern="0" dirty="0" err="1">
                <a:solidFill>
                  <a:srgbClr val="002060"/>
                </a:solidFill>
                <a:latin typeface="UTM Avo" panose="02040603050506020204" pitchFamily="18" charset="0"/>
                <a:ea typeface="Calibri" panose="020F0502020204030204" pitchFamily="34" charset="0"/>
                <a:cs typeface="Times New Roman" panose="02020603050405020304" pitchFamily="18" charset="0"/>
              </a:rPr>
              <a:t>hình</a:t>
            </a:r>
            <a:r>
              <a:rPr lang="en-US" sz="2800" kern="0" dirty="0">
                <a:solidFill>
                  <a:srgbClr val="002060"/>
                </a:solidFill>
                <a:latin typeface="UTM Avo" panose="02040603050506020204" pitchFamily="18" charset="0"/>
                <a:ea typeface="Calibri" panose="020F0502020204030204" pitchFamily="34" charset="0"/>
                <a:cs typeface="Times New Roman" panose="02020603050405020304" pitchFamily="18" charset="0"/>
              </a:rPr>
              <a:t> tam </a:t>
            </a:r>
            <a:r>
              <a:rPr lang="en-US" sz="2800" kern="0" dirty="0" err="1">
                <a:solidFill>
                  <a:srgbClr val="002060"/>
                </a:solidFill>
                <a:latin typeface="UTM Avo" panose="02040603050506020204" pitchFamily="18" charset="0"/>
                <a:ea typeface="Calibri" panose="020F0502020204030204" pitchFamily="34" charset="0"/>
                <a:cs typeface="Times New Roman" panose="02020603050405020304" pitchFamily="18" charset="0"/>
              </a:rPr>
              <a:t>giác</a:t>
            </a:r>
            <a:r>
              <a:rPr lang="en-US" sz="2800" kern="0" dirty="0">
                <a:solidFill>
                  <a:srgbClr val="002060"/>
                </a:solidFill>
                <a:latin typeface="UTM Avo" panose="02040603050506020204" pitchFamily="18" charset="0"/>
                <a:ea typeface="Calibri" panose="020F0502020204030204" pitchFamily="34" charset="0"/>
                <a:cs typeface="Times New Roman" panose="02020603050405020304" pitchFamily="18" charset="0"/>
              </a:rPr>
              <a:t> EDC.</a:t>
            </a:r>
          </a:p>
        </p:txBody>
      </p:sp>
      <p:sp>
        <p:nvSpPr>
          <p:cNvPr id="3" name="Text Box 22">
            <a:extLst>
              <a:ext uri="{FF2B5EF4-FFF2-40B4-BE49-F238E27FC236}">
                <a16:creationId xmlns:a16="http://schemas.microsoft.com/office/drawing/2014/main" id="{46EE7B8E-9C9B-45ED-81D4-3B33C79CDEFF}"/>
              </a:ext>
            </a:extLst>
          </p:cNvPr>
          <p:cNvSpPr txBox="1">
            <a:spLocks noChangeArrowheads="1"/>
          </p:cNvSpPr>
          <p:nvPr/>
        </p:nvSpPr>
        <p:spPr bwMode="auto">
          <a:xfrm>
            <a:off x="7372177" y="3151911"/>
            <a:ext cx="134074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VnArial" panose="020B7200000000000000" pitchFamily="34" charset="0"/>
              </a:defRPr>
            </a:lvl1pPr>
            <a:lvl2pPr marL="742950" indent="-285750" eaLnBrk="0" hangingPunct="0">
              <a:defRPr sz="2000">
                <a:solidFill>
                  <a:schemeClr val="tx1"/>
                </a:solidFill>
                <a:latin typeface=".VnArial" panose="020B7200000000000000" pitchFamily="34" charset="0"/>
              </a:defRPr>
            </a:lvl2pPr>
            <a:lvl3pPr marL="1143000" indent="-228600" eaLnBrk="0" hangingPunct="0">
              <a:defRPr sz="2000">
                <a:solidFill>
                  <a:schemeClr val="tx1"/>
                </a:solidFill>
                <a:latin typeface=".VnArial" panose="020B7200000000000000" pitchFamily="34" charset="0"/>
              </a:defRPr>
            </a:lvl3pPr>
            <a:lvl4pPr marL="1600200" indent="-228600" eaLnBrk="0" hangingPunct="0">
              <a:defRPr sz="2000">
                <a:solidFill>
                  <a:schemeClr val="tx1"/>
                </a:solidFill>
                <a:latin typeface=".VnArial" panose="020B7200000000000000" pitchFamily="34" charset="0"/>
              </a:defRPr>
            </a:lvl4pPr>
            <a:lvl5pPr marL="2057400" indent="-228600" eaLnBrk="0" hangingPunct="0">
              <a:defRPr sz="2000">
                <a:solidFill>
                  <a:schemeClr val="tx1"/>
                </a:solidFill>
                <a:latin typeface=".VnArial" panose="020B7200000000000000" pitchFamily="34" charset="0"/>
              </a:defRPr>
            </a:lvl5pPr>
            <a:lvl6pPr marL="2514600" indent="-228600" eaLnBrk="0" fontAlgn="base" hangingPunct="0">
              <a:spcBef>
                <a:spcPct val="0"/>
              </a:spcBef>
              <a:spcAft>
                <a:spcPct val="0"/>
              </a:spcAft>
              <a:defRPr sz="2000">
                <a:solidFill>
                  <a:schemeClr val="tx1"/>
                </a:solidFill>
                <a:latin typeface=".VnArial" panose="020B7200000000000000" pitchFamily="34" charset="0"/>
              </a:defRPr>
            </a:lvl6pPr>
            <a:lvl7pPr marL="2971800" indent="-228600" eaLnBrk="0" fontAlgn="base" hangingPunct="0">
              <a:spcBef>
                <a:spcPct val="0"/>
              </a:spcBef>
              <a:spcAft>
                <a:spcPct val="0"/>
              </a:spcAft>
              <a:defRPr sz="2000">
                <a:solidFill>
                  <a:schemeClr val="tx1"/>
                </a:solidFill>
                <a:latin typeface=".VnArial" panose="020B7200000000000000" pitchFamily="34" charset="0"/>
              </a:defRPr>
            </a:lvl7pPr>
            <a:lvl8pPr marL="3429000" indent="-228600" eaLnBrk="0" fontAlgn="base" hangingPunct="0">
              <a:spcBef>
                <a:spcPct val="0"/>
              </a:spcBef>
              <a:spcAft>
                <a:spcPct val="0"/>
              </a:spcAft>
              <a:defRPr sz="2000">
                <a:solidFill>
                  <a:schemeClr val="tx1"/>
                </a:solidFill>
                <a:latin typeface=".VnArial" panose="020B7200000000000000" pitchFamily="34" charset="0"/>
              </a:defRPr>
            </a:lvl8pPr>
            <a:lvl9pPr marL="3886200" indent="-228600" eaLnBrk="0" fontAlgn="base" hangingPunct="0">
              <a:spcBef>
                <a:spcPct val="0"/>
              </a:spcBef>
              <a:spcAft>
                <a:spcPct val="0"/>
              </a:spcAft>
              <a:defRPr sz="2000">
                <a:solidFill>
                  <a:schemeClr val="tx1"/>
                </a:solidFill>
                <a:latin typeface=".VnArial" panose="020B7200000000000000" pitchFamily="34" charset="0"/>
              </a:defRPr>
            </a:lvl9pPr>
          </a:lstStyle>
          <a:p>
            <a:pPr eaLnBrk="1" hangingPunct="1">
              <a:spcBef>
                <a:spcPct val="50000"/>
              </a:spcBef>
            </a:pPr>
            <a:r>
              <a:rPr lang="en-US" altLang="en-US" sz="2800" b="1" dirty="0" err="1">
                <a:solidFill>
                  <a:srgbClr val="FF0000"/>
                </a:solidFill>
                <a:latin typeface="UTM Avo" panose="02040603050506020204" pitchFamily="18" charset="0"/>
              </a:rPr>
              <a:t>bằng</a:t>
            </a:r>
            <a:endParaRPr lang="en-US" altLang="en-US" sz="2800" b="1" dirty="0">
              <a:solidFill>
                <a:srgbClr val="FF0000"/>
              </a:solidFill>
              <a:latin typeface="UTM Avo" panose="02040603050506020204" pitchFamily="18" charset="0"/>
            </a:endParaRPr>
          </a:p>
        </p:txBody>
      </p:sp>
      <p:sp>
        <p:nvSpPr>
          <p:cNvPr id="4" name="Text Box 22">
            <a:extLst>
              <a:ext uri="{FF2B5EF4-FFF2-40B4-BE49-F238E27FC236}">
                <a16:creationId xmlns:a16="http://schemas.microsoft.com/office/drawing/2014/main" id="{086B364F-1CFF-486D-B4F9-98E5F5157D55}"/>
              </a:ext>
            </a:extLst>
          </p:cNvPr>
          <p:cNvSpPr txBox="1">
            <a:spLocks noChangeArrowheads="1"/>
          </p:cNvSpPr>
          <p:nvPr/>
        </p:nvSpPr>
        <p:spPr bwMode="auto">
          <a:xfrm>
            <a:off x="7664066" y="1871298"/>
            <a:ext cx="134074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VnArial" panose="020B7200000000000000" pitchFamily="34" charset="0"/>
              </a:defRPr>
            </a:lvl1pPr>
            <a:lvl2pPr marL="742950" indent="-285750" eaLnBrk="0" hangingPunct="0">
              <a:defRPr sz="2000">
                <a:solidFill>
                  <a:schemeClr val="tx1"/>
                </a:solidFill>
                <a:latin typeface=".VnArial" panose="020B7200000000000000" pitchFamily="34" charset="0"/>
              </a:defRPr>
            </a:lvl2pPr>
            <a:lvl3pPr marL="1143000" indent="-228600" eaLnBrk="0" hangingPunct="0">
              <a:defRPr sz="2000">
                <a:solidFill>
                  <a:schemeClr val="tx1"/>
                </a:solidFill>
                <a:latin typeface=".VnArial" panose="020B7200000000000000" pitchFamily="34" charset="0"/>
              </a:defRPr>
            </a:lvl3pPr>
            <a:lvl4pPr marL="1600200" indent="-228600" eaLnBrk="0" hangingPunct="0">
              <a:defRPr sz="2000">
                <a:solidFill>
                  <a:schemeClr val="tx1"/>
                </a:solidFill>
                <a:latin typeface=".VnArial" panose="020B7200000000000000" pitchFamily="34" charset="0"/>
              </a:defRPr>
            </a:lvl4pPr>
            <a:lvl5pPr marL="2057400" indent="-228600" eaLnBrk="0" hangingPunct="0">
              <a:defRPr sz="2000">
                <a:solidFill>
                  <a:schemeClr val="tx1"/>
                </a:solidFill>
                <a:latin typeface=".VnArial" panose="020B7200000000000000" pitchFamily="34" charset="0"/>
              </a:defRPr>
            </a:lvl5pPr>
            <a:lvl6pPr marL="2514600" indent="-228600" eaLnBrk="0" fontAlgn="base" hangingPunct="0">
              <a:spcBef>
                <a:spcPct val="0"/>
              </a:spcBef>
              <a:spcAft>
                <a:spcPct val="0"/>
              </a:spcAft>
              <a:defRPr sz="2000">
                <a:solidFill>
                  <a:schemeClr val="tx1"/>
                </a:solidFill>
                <a:latin typeface=".VnArial" panose="020B7200000000000000" pitchFamily="34" charset="0"/>
              </a:defRPr>
            </a:lvl6pPr>
            <a:lvl7pPr marL="2971800" indent="-228600" eaLnBrk="0" fontAlgn="base" hangingPunct="0">
              <a:spcBef>
                <a:spcPct val="0"/>
              </a:spcBef>
              <a:spcAft>
                <a:spcPct val="0"/>
              </a:spcAft>
              <a:defRPr sz="2000">
                <a:solidFill>
                  <a:schemeClr val="tx1"/>
                </a:solidFill>
                <a:latin typeface=".VnArial" panose="020B7200000000000000" pitchFamily="34" charset="0"/>
              </a:defRPr>
            </a:lvl7pPr>
            <a:lvl8pPr marL="3429000" indent="-228600" eaLnBrk="0" fontAlgn="base" hangingPunct="0">
              <a:spcBef>
                <a:spcPct val="0"/>
              </a:spcBef>
              <a:spcAft>
                <a:spcPct val="0"/>
              </a:spcAft>
              <a:defRPr sz="2000">
                <a:solidFill>
                  <a:schemeClr val="tx1"/>
                </a:solidFill>
                <a:latin typeface=".VnArial" panose="020B7200000000000000" pitchFamily="34" charset="0"/>
              </a:defRPr>
            </a:lvl8pPr>
            <a:lvl9pPr marL="3886200" indent="-228600" eaLnBrk="0" fontAlgn="base" hangingPunct="0">
              <a:spcBef>
                <a:spcPct val="0"/>
              </a:spcBef>
              <a:spcAft>
                <a:spcPct val="0"/>
              </a:spcAft>
              <a:defRPr sz="2000">
                <a:solidFill>
                  <a:schemeClr val="tx1"/>
                </a:solidFill>
                <a:latin typeface=".VnArial" panose="020B7200000000000000" pitchFamily="34" charset="0"/>
              </a:defRPr>
            </a:lvl9pPr>
          </a:lstStyle>
          <a:p>
            <a:pPr eaLnBrk="1" hangingPunct="1">
              <a:spcBef>
                <a:spcPct val="50000"/>
              </a:spcBef>
            </a:pPr>
            <a:r>
              <a:rPr lang="en-US" altLang="en-US" sz="2800" b="1" dirty="0" err="1">
                <a:solidFill>
                  <a:srgbClr val="FF0000"/>
                </a:solidFill>
                <a:latin typeface="UTM Avo" panose="02040603050506020204" pitchFamily="18" charset="0"/>
              </a:rPr>
              <a:t>bằng</a:t>
            </a:r>
            <a:endParaRPr lang="en-US" altLang="en-US" sz="2800" b="1" dirty="0">
              <a:solidFill>
                <a:srgbClr val="FF0000"/>
              </a:solidFill>
              <a:latin typeface="UTM Avo" panose="02040603050506020204" pitchFamily="18" charset="0"/>
            </a:endParaRPr>
          </a:p>
        </p:txBody>
      </p:sp>
      <p:sp>
        <p:nvSpPr>
          <p:cNvPr id="5" name="Text Box 22">
            <a:extLst>
              <a:ext uri="{FF2B5EF4-FFF2-40B4-BE49-F238E27FC236}">
                <a16:creationId xmlns:a16="http://schemas.microsoft.com/office/drawing/2014/main" id="{7399BF60-133D-4B5A-8D4E-F0510157DC4C}"/>
              </a:ext>
            </a:extLst>
          </p:cNvPr>
          <p:cNvSpPr txBox="1">
            <a:spLocks noChangeArrowheads="1"/>
          </p:cNvSpPr>
          <p:nvPr/>
        </p:nvSpPr>
        <p:spPr bwMode="auto">
          <a:xfrm>
            <a:off x="6722891" y="4465878"/>
            <a:ext cx="215222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VnArial" panose="020B7200000000000000" pitchFamily="34" charset="0"/>
              </a:defRPr>
            </a:lvl1pPr>
            <a:lvl2pPr marL="742950" indent="-285750" eaLnBrk="0" hangingPunct="0">
              <a:defRPr sz="2000">
                <a:solidFill>
                  <a:schemeClr val="tx1"/>
                </a:solidFill>
                <a:latin typeface=".VnArial" panose="020B7200000000000000" pitchFamily="34" charset="0"/>
              </a:defRPr>
            </a:lvl2pPr>
            <a:lvl3pPr marL="1143000" indent="-228600" eaLnBrk="0" hangingPunct="0">
              <a:defRPr sz="2000">
                <a:solidFill>
                  <a:schemeClr val="tx1"/>
                </a:solidFill>
                <a:latin typeface=".VnArial" panose="020B7200000000000000" pitchFamily="34" charset="0"/>
              </a:defRPr>
            </a:lvl3pPr>
            <a:lvl4pPr marL="1600200" indent="-228600" eaLnBrk="0" hangingPunct="0">
              <a:defRPr sz="2000">
                <a:solidFill>
                  <a:schemeClr val="tx1"/>
                </a:solidFill>
                <a:latin typeface=".VnArial" panose="020B7200000000000000" pitchFamily="34" charset="0"/>
              </a:defRPr>
            </a:lvl4pPr>
            <a:lvl5pPr marL="2057400" indent="-228600" eaLnBrk="0" hangingPunct="0">
              <a:defRPr sz="2000">
                <a:solidFill>
                  <a:schemeClr val="tx1"/>
                </a:solidFill>
                <a:latin typeface=".VnArial" panose="020B7200000000000000" pitchFamily="34" charset="0"/>
              </a:defRPr>
            </a:lvl5pPr>
            <a:lvl6pPr marL="2514600" indent="-228600" eaLnBrk="0" fontAlgn="base" hangingPunct="0">
              <a:spcBef>
                <a:spcPct val="0"/>
              </a:spcBef>
              <a:spcAft>
                <a:spcPct val="0"/>
              </a:spcAft>
              <a:defRPr sz="2000">
                <a:solidFill>
                  <a:schemeClr val="tx1"/>
                </a:solidFill>
                <a:latin typeface=".VnArial" panose="020B7200000000000000" pitchFamily="34" charset="0"/>
              </a:defRPr>
            </a:lvl6pPr>
            <a:lvl7pPr marL="2971800" indent="-228600" eaLnBrk="0" fontAlgn="base" hangingPunct="0">
              <a:spcBef>
                <a:spcPct val="0"/>
              </a:spcBef>
              <a:spcAft>
                <a:spcPct val="0"/>
              </a:spcAft>
              <a:defRPr sz="2000">
                <a:solidFill>
                  <a:schemeClr val="tx1"/>
                </a:solidFill>
                <a:latin typeface=".VnArial" panose="020B7200000000000000" pitchFamily="34" charset="0"/>
              </a:defRPr>
            </a:lvl7pPr>
            <a:lvl8pPr marL="3429000" indent="-228600" eaLnBrk="0" fontAlgn="base" hangingPunct="0">
              <a:spcBef>
                <a:spcPct val="0"/>
              </a:spcBef>
              <a:spcAft>
                <a:spcPct val="0"/>
              </a:spcAft>
              <a:defRPr sz="2000">
                <a:solidFill>
                  <a:schemeClr val="tx1"/>
                </a:solidFill>
                <a:latin typeface=".VnArial" panose="020B7200000000000000" pitchFamily="34" charset="0"/>
              </a:defRPr>
            </a:lvl8pPr>
            <a:lvl9pPr marL="3886200" indent="-228600" eaLnBrk="0" fontAlgn="base" hangingPunct="0">
              <a:spcBef>
                <a:spcPct val="0"/>
              </a:spcBef>
              <a:spcAft>
                <a:spcPct val="0"/>
              </a:spcAft>
              <a:defRPr sz="2000">
                <a:solidFill>
                  <a:schemeClr val="tx1"/>
                </a:solidFill>
                <a:latin typeface=".VnArial" panose="020B7200000000000000" pitchFamily="34" charset="0"/>
              </a:defRPr>
            </a:lvl9pPr>
          </a:lstStyle>
          <a:p>
            <a:pPr eaLnBrk="1" hangingPunct="1">
              <a:spcBef>
                <a:spcPct val="50000"/>
              </a:spcBef>
            </a:pPr>
            <a:r>
              <a:rPr lang="en-US" altLang="en-US" sz="2800" b="1" dirty="0" err="1">
                <a:solidFill>
                  <a:srgbClr val="FF0000"/>
                </a:solidFill>
                <a:latin typeface="UTM Avo" panose="02040603050506020204" pitchFamily="18" charset="0"/>
              </a:rPr>
              <a:t>gấp</a:t>
            </a:r>
            <a:r>
              <a:rPr lang="en-US" altLang="en-US" sz="2800" b="1" dirty="0">
                <a:solidFill>
                  <a:srgbClr val="FF0000"/>
                </a:solidFill>
                <a:latin typeface="UTM Avo" panose="02040603050506020204" pitchFamily="18" charset="0"/>
              </a:rPr>
              <a:t> 2 </a:t>
            </a:r>
            <a:r>
              <a:rPr lang="en-US" altLang="en-US" sz="2800" b="1" dirty="0" err="1">
                <a:solidFill>
                  <a:srgbClr val="FF0000"/>
                </a:solidFill>
                <a:latin typeface="UTM Avo" panose="02040603050506020204" pitchFamily="18" charset="0"/>
              </a:rPr>
              <a:t>lần</a:t>
            </a:r>
            <a:endParaRPr lang="en-US" altLang="en-US" sz="2800" b="1" dirty="0">
              <a:solidFill>
                <a:srgbClr val="FF0000"/>
              </a:solidFill>
              <a:latin typeface="UTM Avo" panose="02040603050506020204" pitchFamily="18" charset="0"/>
            </a:endParaRPr>
          </a:p>
        </p:txBody>
      </p:sp>
      <p:pic>
        <p:nvPicPr>
          <p:cNvPr id="6" name="图片 24">
            <a:extLst>
              <a:ext uri="{FF2B5EF4-FFF2-40B4-BE49-F238E27FC236}">
                <a16:creationId xmlns:a16="http://schemas.microsoft.com/office/drawing/2014/main" id="{2D00BB37-78B0-4101-B6C4-1B42566C4C9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15680" y="3088598"/>
            <a:ext cx="3886061" cy="3886061"/>
          </a:xfrm>
          <a:prstGeom prst="rect">
            <a:avLst/>
          </a:prstGeom>
        </p:spPr>
      </p:pic>
    </p:spTree>
    <p:extLst>
      <p:ext uri="{BB962C8B-B14F-4D97-AF65-F5344CB8AC3E}">
        <p14:creationId xmlns:p14="http://schemas.microsoft.com/office/powerpoint/2010/main" val="37925183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down)">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fade">
                                      <p:cBhvr>
                                        <p:cTn id="12" dur="500"/>
                                        <p:tgtEl>
                                          <p:spTgt spid="2">
                                            <p:txEl>
                                              <p:pRg st="2" end="2"/>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animEffect transition="in" filter="fade">
                                      <p:cBhvr>
                                        <p:cTn id="15" dur="500"/>
                                        <p:tgtEl>
                                          <p:spTgt spid="2">
                                            <p:txEl>
                                              <p:pRg st="3" end="3"/>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p:cTn id="20" dur="500" fill="hold"/>
                                        <p:tgtEl>
                                          <p:spTgt spid="4"/>
                                        </p:tgtEl>
                                        <p:attrNameLst>
                                          <p:attrName>ppt_w</p:attrName>
                                        </p:attrNameLst>
                                      </p:cBhvr>
                                      <p:tavLst>
                                        <p:tav tm="0">
                                          <p:val>
                                            <p:fltVal val="0"/>
                                          </p:val>
                                        </p:tav>
                                        <p:tav tm="100000">
                                          <p:val>
                                            <p:strVal val="#ppt_w"/>
                                          </p:val>
                                        </p:tav>
                                      </p:tavLst>
                                    </p:anim>
                                    <p:anim calcmode="lin" valueType="num">
                                      <p:cBhvr>
                                        <p:cTn id="21" dur="500" fill="hold"/>
                                        <p:tgtEl>
                                          <p:spTgt spid="4"/>
                                        </p:tgtEl>
                                        <p:attrNameLst>
                                          <p:attrName>ppt_h</p:attrName>
                                        </p:attrNameLst>
                                      </p:cBhvr>
                                      <p:tavLst>
                                        <p:tav tm="0">
                                          <p:val>
                                            <p:fltVal val="0"/>
                                          </p:val>
                                        </p:tav>
                                        <p:tav tm="100000">
                                          <p:val>
                                            <p:strVal val="#ppt_h"/>
                                          </p:val>
                                        </p:tav>
                                      </p:tavLst>
                                    </p:anim>
                                    <p:animEffect transition="in" filter="fade">
                                      <p:cBhvr>
                                        <p:cTn id="22" dur="500"/>
                                        <p:tgtEl>
                                          <p:spTgt spid="4"/>
                                        </p:tgtEl>
                                      </p:cBhvr>
                                    </p:animEffect>
                                  </p:childTnLst>
                                  <p:subTnLst>
                                    <p:audio>
                                      <p:cMediaNode vol="100000">
                                        <p:cTn display="0" masterRel="sameClick">
                                          <p:stCondLst>
                                            <p:cond evt="begin" delay="0">
                                              <p:tn val="18"/>
                                            </p:cond>
                                          </p:stCondLst>
                                          <p:endCondLst>
                                            <p:cond evt="onStopAudio" delay="0">
                                              <p:tgtEl>
                                                <p:sldTgt/>
                                              </p:tgtEl>
                                            </p:cond>
                                          </p:endCondLst>
                                        </p:cTn>
                                        <p:tgtEl>
                                          <p:sndTgt r:embed="rId2" name="suction.wav"/>
                                        </p:tgtEl>
                                      </p:cMediaNode>
                                    </p:audio>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fade">
                                      <p:cBhvr>
                                        <p:cTn id="27" dur="500"/>
                                        <p:tgtEl>
                                          <p:spTgt spid="2">
                                            <p:txEl>
                                              <p:pRg st="4" end="4"/>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2">
                                            <p:txEl>
                                              <p:pRg st="5" end="5"/>
                                            </p:txEl>
                                          </p:spTgt>
                                        </p:tgtEl>
                                        <p:attrNameLst>
                                          <p:attrName>style.visibility</p:attrName>
                                        </p:attrNameLst>
                                      </p:cBhvr>
                                      <p:to>
                                        <p:strVal val="visible"/>
                                      </p:to>
                                    </p:set>
                                    <p:animEffect transition="in" filter="fade">
                                      <p:cBhvr>
                                        <p:cTn id="30" dur="500"/>
                                        <p:tgtEl>
                                          <p:spTgt spid="2">
                                            <p:txEl>
                                              <p:pRg st="5" end="5"/>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3"/>
                                        </p:tgtEl>
                                        <p:attrNameLst>
                                          <p:attrName>style.visibility</p:attrName>
                                        </p:attrNameLst>
                                      </p:cBhvr>
                                      <p:to>
                                        <p:strVal val="visible"/>
                                      </p:to>
                                    </p:set>
                                    <p:anim calcmode="lin" valueType="num">
                                      <p:cBhvr>
                                        <p:cTn id="35" dur="500" fill="hold"/>
                                        <p:tgtEl>
                                          <p:spTgt spid="3"/>
                                        </p:tgtEl>
                                        <p:attrNameLst>
                                          <p:attrName>ppt_w</p:attrName>
                                        </p:attrNameLst>
                                      </p:cBhvr>
                                      <p:tavLst>
                                        <p:tav tm="0">
                                          <p:val>
                                            <p:fltVal val="0"/>
                                          </p:val>
                                        </p:tav>
                                        <p:tav tm="100000">
                                          <p:val>
                                            <p:strVal val="#ppt_w"/>
                                          </p:val>
                                        </p:tav>
                                      </p:tavLst>
                                    </p:anim>
                                    <p:anim calcmode="lin" valueType="num">
                                      <p:cBhvr>
                                        <p:cTn id="36" dur="500" fill="hold"/>
                                        <p:tgtEl>
                                          <p:spTgt spid="3"/>
                                        </p:tgtEl>
                                        <p:attrNameLst>
                                          <p:attrName>ppt_h</p:attrName>
                                        </p:attrNameLst>
                                      </p:cBhvr>
                                      <p:tavLst>
                                        <p:tav tm="0">
                                          <p:val>
                                            <p:fltVal val="0"/>
                                          </p:val>
                                        </p:tav>
                                        <p:tav tm="100000">
                                          <p:val>
                                            <p:strVal val="#ppt_h"/>
                                          </p:val>
                                        </p:tav>
                                      </p:tavLst>
                                    </p:anim>
                                    <p:animEffect transition="in" filter="fade">
                                      <p:cBhvr>
                                        <p:cTn id="37" dur="500"/>
                                        <p:tgtEl>
                                          <p:spTgt spid="3"/>
                                        </p:tgtEl>
                                      </p:cBhvr>
                                    </p:animEffect>
                                  </p:childTnLst>
                                  <p:subTnLst>
                                    <p:audio>
                                      <p:cMediaNode vol="100000">
                                        <p:cTn display="0" masterRel="sameClick">
                                          <p:stCondLst>
                                            <p:cond evt="begin" delay="0">
                                              <p:tn val="33"/>
                                            </p:cond>
                                          </p:stCondLst>
                                          <p:endCondLst>
                                            <p:cond evt="onStopAudio" delay="0">
                                              <p:tgtEl>
                                                <p:sldTgt/>
                                              </p:tgtEl>
                                            </p:cond>
                                          </p:endCondLst>
                                        </p:cTn>
                                        <p:tgtEl>
                                          <p:sndTgt r:embed="rId3" name="hammer.wav"/>
                                        </p:tgtEl>
                                      </p:cMediaNode>
                                    </p:audio>
                                  </p:sub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
                                            <p:txEl>
                                              <p:pRg st="6" end="6"/>
                                            </p:txEl>
                                          </p:spTgt>
                                        </p:tgtEl>
                                        <p:attrNameLst>
                                          <p:attrName>style.visibility</p:attrName>
                                        </p:attrNameLst>
                                      </p:cBhvr>
                                      <p:to>
                                        <p:strVal val="visible"/>
                                      </p:to>
                                    </p:set>
                                    <p:animEffect transition="in" filter="fade">
                                      <p:cBhvr>
                                        <p:cTn id="42" dur="500"/>
                                        <p:tgtEl>
                                          <p:spTgt spid="2">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
                                            <p:txEl>
                                              <p:pRg st="7" end="7"/>
                                            </p:txEl>
                                          </p:spTgt>
                                        </p:tgtEl>
                                        <p:attrNameLst>
                                          <p:attrName>style.visibility</p:attrName>
                                        </p:attrNameLst>
                                      </p:cBhvr>
                                      <p:to>
                                        <p:strVal val="visible"/>
                                      </p:to>
                                    </p:set>
                                    <p:animEffect transition="in" filter="fade">
                                      <p:cBhvr>
                                        <p:cTn id="47" dur="500"/>
                                        <p:tgtEl>
                                          <p:spTgt spid="2">
                                            <p:txEl>
                                              <p:pRg st="7" end="7"/>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53" presetClass="entr" presetSubtype="16" fill="hold" grpId="0" nodeType="clickEffect">
                                  <p:stCondLst>
                                    <p:cond delay="0"/>
                                  </p:stCondLst>
                                  <p:childTnLst>
                                    <p:set>
                                      <p:cBhvr>
                                        <p:cTn id="51" dur="1" fill="hold">
                                          <p:stCondLst>
                                            <p:cond delay="0"/>
                                          </p:stCondLst>
                                        </p:cTn>
                                        <p:tgtEl>
                                          <p:spTgt spid="5"/>
                                        </p:tgtEl>
                                        <p:attrNameLst>
                                          <p:attrName>style.visibility</p:attrName>
                                        </p:attrNameLst>
                                      </p:cBhvr>
                                      <p:to>
                                        <p:strVal val="visible"/>
                                      </p:to>
                                    </p:set>
                                    <p:anim calcmode="lin" valueType="num">
                                      <p:cBhvr>
                                        <p:cTn id="52" dur="500" fill="hold"/>
                                        <p:tgtEl>
                                          <p:spTgt spid="5"/>
                                        </p:tgtEl>
                                        <p:attrNameLst>
                                          <p:attrName>ppt_w</p:attrName>
                                        </p:attrNameLst>
                                      </p:cBhvr>
                                      <p:tavLst>
                                        <p:tav tm="0">
                                          <p:val>
                                            <p:fltVal val="0"/>
                                          </p:val>
                                        </p:tav>
                                        <p:tav tm="100000">
                                          <p:val>
                                            <p:strVal val="#ppt_w"/>
                                          </p:val>
                                        </p:tav>
                                      </p:tavLst>
                                    </p:anim>
                                    <p:anim calcmode="lin" valueType="num">
                                      <p:cBhvr>
                                        <p:cTn id="53" dur="500" fill="hold"/>
                                        <p:tgtEl>
                                          <p:spTgt spid="5"/>
                                        </p:tgtEl>
                                        <p:attrNameLst>
                                          <p:attrName>ppt_h</p:attrName>
                                        </p:attrNameLst>
                                      </p:cBhvr>
                                      <p:tavLst>
                                        <p:tav tm="0">
                                          <p:val>
                                            <p:fltVal val="0"/>
                                          </p:val>
                                        </p:tav>
                                        <p:tav tm="100000">
                                          <p:val>
                                            <p:strVal val="#ppt_h"/>
                                          </p:val>
                                        </p:tav>
                                      </p:tavLst>
                                    </p:anim>
                                    <p:animEffect transition="in" filter="fade">
                                      <p:cBhvr>
                                        <p:cTn id="54" dur="500"/>
                                        <p:tgtEl>
                                          <p:spTgt spid="5"/>
                                        </p:tgtEl>
                                      </p:cBhvr>
                                    </p:animEffect>
                                  </p:childTnLst>
                                  <p:subTnLst>
                                    <p:audio>
                                      <p:cMediaNode>
                                        <p:cTn display="0" masterRel="sameClick">
                                          <p:stCondLst>
                                            <p:cond evt="begin" delay="0">
                                              <p:tn val="50"/>
                                            </p:cond>
                                          </p:stCondLst>
                                          <p:endCondLst>
                                            <p:cond evt="onStopAudio" delay="0">
                                              <p:tgtEl>
                                                <p:sldTgt/>
                                              </p:tgtEl>
                                            </p:cond>
                                          </p:endCondLst>
                                        </p:cTn>
                                        <p:tgtEl>
                                          <p:sndTgt r:embed="rId4" name="Check mark.wav"/>
                                        </p:tgtEl>
                                      </p:cMediaNode>
                                    </p:audio>
                                  </p:subTnLst>
                                </p:cTn>
                              </p:par>
                            </p:childTnLst>
                          </p:cTn>
                        </p:par>
                        <p:par>
                          <p:cTn id="55" fill="hold">
                            <p:stCondLst>
                              <p:cond delay="500"/>
                            </p:stCondLst>
                            <p:childTnLst>
                              <p:par>
                                <p:cTn id="56" presetID="14" presetClass="entr" presetSubtype="10" fill="hold" nodeType="afterEffect">
                                  <p:stCondLst>
                                    <p:cond delay="0"/>
                                  </p:stCondLst>
                                  <p:childTnLst>
                                    <p:set>
                                      <p:cBhvr>
                                        <p:cTn id="57" dur="1" fill="hold">
                                          <p:stCondLst>
                                            <p:cond delay="0"/>
                                          </p:stCondLst>
                                        </p:cTn>
                                        <p:tgtEl>
                                          <p:spTgt spid="6"/>
                                        </p:tgtEl>
                                        <p:attrNameLst>
                                          <p:attrName>style.visibility</p:attrName>
                                        </p:attrNameLst>
                                      </p:cBhvr>
                                      <p:to>
                                        <p:strVal val="visible"/>
                                      </p:to>
                                    </p:set>
                                    <p:animEffect transition="in" filter="randombar(horizontal)">
                                      <p:cBhvr>
                                        <p:cTn id="5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Rectangle 1">
                <a:extLst>
                  <a:ext uri="{FF2B5EF4-FFF2-40B4-BE49-F238E27FC236}">
                    <a16:creationId xmlns:a16="http://schemas.microsoft.com/office/drawing/2014/main" id="{7E59BAD7-2FD3-4964-A627-04182E743A3E}"/>
                  </a:ext>
                </a:extLst>
              </p:cNvPr>
              <p:cNvSpPr/>
              <p:nvPr/>
            </p:nvSpPr>
            <p:spPr>
              <a:xfrm>
                <a:off x="3444538" y="1601910"/>
                <a:ext cx="9313371" cy="3311911"/>
              </a:xfrm>
              <a:prstGeom prst="rect">
                <a:avLst/>
              </a:prstGeom>
              <a:noFill/>
              <a:ln w="12700" cap="flat" cmpd="sng" algn="ctr">
                <a:noFill/>
                <a:prstDash val="solid"/>
                <a:miter lim="800000"/>
              </a:ln>
              <a:effectLst/>
            </p:spPr>
            <p:txBody>
              <a:bodyPr rtlCol="0" anchor="ctr"/>
              <a:lstStyle/>
              <a:p>
                <a:pPr algn="ctr">
                  <a:lnSpc>
                    <a:spcPct val="150000"/>
                  </a:lnSpc>
                  <a:spcAft>
                    <a:spcPts val="600"/>
                  </a:spcAft>
                  <a:defRPr/>
                </a:pPr>
                <a:r>
                  <a:rPr lang="en-US" sz="3200" kern="0" dirty="0">
                    <a:solidFill>
                      <a:srgbClr val="002060"/>
                    </a:solidFill>
                    <a:latin typeface="UTM Avo" panose="02040603050506020204" pitchFamily="18" charset="0"/>
                    <a:ea typeface="Calibri" panose="020F0502020204030204" pitchFamily="34" charset="0"/>
                    <a:cs typeface="Times New Roman" panose="02020603050405020304" pitchFamily="18" charset="0"/>
                  </a:rPr>
                  <a:t>Diện </a:t>
                </a:r>
                <a:r>
                  <a:rPr lang="en-US" sz="3200" kern="0" dirty="0" err="1">
                    <a:solidFill>
                      <a:srgbClr val="002060"/>
                    </a:solidFill>
                    <a:latin typeface="UTM Avo" panose="02040603050506020204" pitchFamily="18" charset="0"/>
                    <a:ea typeface="Calibri" panose="020F0502020204030204" pitchFamily="34" charset="0"/>
                    <a:cs typeface="Times New Roman" panose="02020603050405020304" pitchFamily="18" charset="0"/>
                  </a:rPr>
                  <a:t>tích</a:t>
                </a:r>
                <a:r>
                  <a:rPr lang="en-US" sz="3200" kern="0" dirty="0">
                    <a:solidFill>
                      <a:srgbClr val="002060"/>
                    </a:solidFill>
                    <a:latin typeface="UTM Avo" panose="02040603050506020204" pitchFamily="18" charset="0"/>
                    <a:ea typeface="Calibri" panose="020F0502020204030204" pitchFamily="34" charset="0"/>
                    <a:cs typeface="Times New Roman" panose="02020603050405020304" pitchFamily="18" charset="0"/>
                  </a:rPr>
                  <a:t> </a:t>
                </a:r>
                <a:r>
                  <a:rPr lang="en-US" sz="3200" kern="0" dirty="0" err="1">
                    <a:solidFill>
                      <a:srgbClr val="002060"/>
                    </a:solidFill>
                    <a:latin typeface="UTM Avo" panose="02040603050506020204" pitchFamily="18" charset="0"/>
                    <a:ea typeface="Calibri" panose="020F0502020204030204" pitchFamily="34" charset="0"/>
                    <a:cs typeface="Times New Roman" panose="02020603050405020304" pitchFamily="18" charset="0"/>
                  </a:rPr>
                  <a:t>hình</a:t>
                </a:r>
                <a:r>
                  <a:rPr lang="en-US" sz="3200" kern="0" dirty="0">
                    <a:solidFill>
                      <a:srgbClr val="002060"/>
                    </a:solidFill>
                    <a:latin typeface="UTM Avo" panose="02040603050506020204" pitchFamily="18" charset="0"/>
                    <a:ea typeface="Calibri" panose="020F0502020204030204" pitchFamily="34" charset="0"/>
                    <a:cs typeface="Times New Roman" panose="02020603050405020304" pitchFamily="18" charset="0"/>
                  </a:rPr>
                  <a:t> </a:t>
                </a:r>
                <a:r>
                  <a:rPr lang="en-US" sz="3200" kern="0" dirty="0" err="1">
                    <a:solidFill>
                      <a:srgbClr val="002060"/>
                    </a:solidFill>
                    <a:latin typeface="UTM Avo" panose="02040603050506020204" pitchFamily="18" charset="0"/>
                    <a:ea typeface="Calibri" panose="020F0502020204030204" pitchFamily="34" charset="0"/>
                    <a:cs typeface="Times New Roman" panose="02020603050405020304" pitchFamily="18" charset="0"/>
                  </a:rPr>
                  <a:t>chữ</a:t>
                </a:r>
                <a:r>
                  <a:rPr lang="en-US" sz="3200" kern="0" dirty="0">
                    <a:solidFill>
                      <a:srgbClr val="002060"/>
                    </a:solidFill>
                    <a:latin typeface="UTM Avo" panose="02040603050506020204" pitchFamily="18" charset="0"/>
                    <a:ea typeface="Calibri" panose="020F0502020204030204" pitchFamily="34" charset="0"/>
                    <a:cs typeface="Times New Roman" panose="02020603050405020304" pitchFamily="18" charset="0"/>
                  </a:rPr>
                  <a:t> </a:t>
                </a:r>
                <a:r>
                  <a:rPr lang="en-US" sz="3200" kern="0" dirty="0" err="1">
                    <a:solidFill>
                      <a:srgbClr val="002060"/>
                    </a:solidFill>
                    <a:latin typeface="UTM Avo" panose="02040603050506020204" pitchFamily="18" charset="0"/>
                    <a:ea typeface="Calibri" panose="020F0502020204030204" pitchFamily="34" charset="0"/>
                    <a:cs typeface="Times New Roman" panose="02020603050405020304" pitchFamily="18" charset="0"/>
                  </a:rPr>
                  <a:t>nhật</a:t>
                </a:r>
                <a:r>
                  <a:rPr lang="en-US" sz="3200" kern="0" dirty="0">
                    <a:solidFill>
                      <a:srgbClr val="002060"/>
                    </a:solidFill>
                    <a:latin typeface="UTM Avo" panose="02040603050506020204" pitchFamily="18" charset="0"/>
                    <a:ea typeface="Calibri" panose="020F0502020204030204" pitchFamily="34" charset="0"/>
                    <a:cs typeface="Times New Roman" panose="02020603050405020304" pitchFamily="18" charset="0"/>
                  </a:rPr>
                  <a:t> ABCD </a:t>
                </a:r>
                <a:r>
                  <a:rPr lang="en-US" sz="3200" kern="0" dirty="0" err="1">
                    <a:solidFill>
                      <a:srgbClr val="002060"/>
                    </a:solidFill>
                    <a:latin typeface="UTM Avo" panose="02040603050506020204" pitchFamily="18" charset="0"/>
                    <a:ea typeface="Calibri" panose="020F0502020204030204" pitchFamily="34" charset="0"/>
                    <a:cs typeface="Times New Roman" panose="02020603050405020304" pitchFamily="18" charset="0"/>
                  </a:rPr>
                  <a:t>là</a:t>
                </a:r>
                <a:r>
                  <a:rPr lang="en-US" sz="3200" kern="0" dirty="0">
                    <a:solidFill>
                      <a:srgbClr val="002060"/>
                    </a:solidFill>
                    <a:latin typeface="UTM Avo" panose="02040603050506020204" pitchFamily="18" charset="0"/>
                    <a:ea typeface="Calibri" panose="020F0502020204030204" pitchFamily="34" charset="0"/>
                    <a:cs typeface="Times New Roman" panose="02020603050405020304" pitchFamily="18" charset="0"/>
                  </a:rPr>
                  <a:t>:</a:t>
                </a:r>
                <a:endParaRPr lang="vi-VN" sz="3200" kern="0" dirty="0">
                  <a:solidFill>
                    <a:srgbClr val="002060"/>
                  </a:solidFill>
                  <a:latin typeface="UTM Avo" panose="02040603050506020204" pitchFamily="18" charset="0"/>
                  <a:ea typeface="Calibri" panose="020F0502020204030204" pitchFamily="34" charset="0"/>
                  <a:cs typeface="Times New Roman" panose="02020603050405020304" pitchFamily="18" charset="0"/>
                </a:endParaRPr>
              </a:p>
              <a:p>
                <a:pPr algn="ctr">
                  <a:lnSpc>
                    <a:spcPct val="150000"/>
                  </a:lnSpc>
                  <a:spcAft>
                    <a:spcPts val="600"/>
                  </a:spcAft>
                  <a:defRPr/>
                </a:pPr>
                <a14:m>
                  <m:oMathPara xmlns:m="http://schemas.openxmlformats.org/officeDocument/2006/math">
                    <m:oMathParaPr>
                      <m:jc m:val="centerGroup"/>
                    </m:oMathParaPr>
                    <m:oMath xmlns:m="http://schemas.openxmlformats.org/officeDocument/2006/math">
                      <m:r>
                        <m:rPr>
                          <m:sty m:val="p"/>
                        </m:rPr>
                        <a:rPr lang="en-US" sz="3200" b="0" i="0" kern="0" smtClean="0">
                          <a:solidFill>
                            <a:srgbClr val="002060"/>
                          </a:solidFill>
                          <a:latin typeface="Cambria Math" panose="02040503050406030204" pitchFamily="18" charset="0"/>
                          <a:ea typeface="Calibri" panose="020F0502020204030204" pitchFamily="34" charset="0"/>
                          <a:cs typeface="Times New Roman" panose="02020603050405020304" pitchFamily="18" charset="0"/>
                        </a:rPr>
                        <m:t>DC</m:t>
                      </m:r>
                      <m:r>
                        <a:rPr lang="en-US" sz="3200" b="0" i="0" kern="0" smtClean="0">
                          <a:solidFill>
                            <a:srgbClr val="002060"/>
                          </a:solidFill>
                          <a:latin typeface="Cambria Math" panose="02040503050406030204" pitchFamily="18" charset="0"/>
                          <a:ea typeface="Calibri" panose="020F0502020204030204" pitchFamily="34" charset="0"/>
                          <a:cs typeface="Times New Roman" panose="02020603050405020304" pitchFamily="18" charset="0"/>
                        </a:rPr>
                        <m:t> ×</m:t>
                      </m:r>
                      <m:r>
                        <m:rPr>
                          <m:sty m:val="p"/>
                        </m:rPr>
                        <a:rPr lang="en-US" sz="3200" b="0" i="0" kern="0" smtClean="0">
                          <a:solidFill>
                            <a:srgbClr val="002060"/>
                          </a:solidFill>
                          <a:latin typeface="Cambria Math" panose="02040503050406030204" pitchFamily="18" charset="0"/>
                          <a:ea typeface="Cambria Math" panose="02040503050406030204" pitchFamily="18" charset="0"/>
                          <a:cs typeface="Times New Roman" panose="02020603050405020304" pitchFamily="18" charset="0"/>
                        </a:rPr>
                        <m:t>AD</m:t>
                      </m:r>
                      <m:r>
                        <a:rPr lang="en-US" sz="3200" b="0" i="0" kern="0" dirty="0">
                          <a:solidFill>
                            <a:srgbClr val="002060"/>
                          </a:solidFill>
                          <a:latin typeface="Cambria Math" panose="02040503050406030204" pitchFamily="18" charset="0"/>
                          <a:ea typeface="Cambria Math" panose="02040503050406030204" pitchFamily="18" charset="0"/>
                          <a:cs typeface="Times New Roman" panose="02020603050405020304" pitchFamily="18" charset="0"/>
                        </a:rPr>
                        <m:t>=</m:t>
                      </m:r>
                      <m:r>
                        <a:rPr lang="en-US" sz="3200" b="0" i="1" kern="0" dirty="0">
                          <a:solidFill>
                            <a:srgbClr val="002060"/>
                          </a:solidFill>
                          <a:latin typeface="Cambria Math" panose="02040503050406030204" pitchFamily="18" charset="0"/>
                          <a:ea typeface="Cambria Math" panose="02040503050406030204" pitchFamily="18" charset="0"/>
                          <a:cs typeface="Times New Roman" panose="02020603050405020304" pitchFamily="18" charset="0"/>
                        </a:rPr>
                        <m:t>𝐷𝐶</m:t>
                      </m:r>
                      <m:r>
                        <a:rPr lang="en-US" sz="3200" b="0" kern="0" dirty="0">
                          <a:solidFill>
                            <a:srgbClr val="002060"/>
                          </a:solidFill>
                          <a:latin typeface="Cambria Math" panose="02040503050406030204" pitchFamily="18" charset="0"/>
                          <a:ea typeface="Cambria Math" panose="02040503050406030204" pitchFamily="18" charset="0"/>
                          <a:cs typeface="Times New Roman" panose="02020603050405020304" pitchFamily="18" charset="0"/>
                        </a:rPr>
                        <m:t> ×</m:t>
                      </m:r>
                      <m:r>
                        <a:rPr lang="en-US" sz="3200" b="0" i="1" kern="0" dirty="0">
                          <a:solidFill>
                            <a:srgbClr val="002060"/>
                          </a:solidFill>
                          <a:latin typeface="Cambria Math" panose="02040503050406030204" pitchFamily="18" charset="0"/>
                          <a:ea typeface="Cambria Math" panose="02040503050406030204" pitchFamily="18" charset="0"/>
                          <a:cs typeface="Times New Roman" panose="02020603050405020304" pitchFamily="18" charset="0"/>
                        </a:rPr>
                        <m:t>𝐸𝐻</m:t>
                      </m:r>
                    </m:oMath>
                  </m:oMathPara>
                </a14:m>
                <a:endParaRPr lang="en-US" sz="3200" kern="0" dirty="0">
                  <a:solidFill>
                    <a:srgbClr val="002060"/>
                  </a:solidFill>
                  <a:latin typeface="UTM Avo" panose="02040603050506020204" pitchFamily="18" charset="0"/>
                  <a:ea typeface="Cambria Math" panose="02040503050406030204" pitchFamily="18" charset="0"/>
                  <a:cs typeface="Times New Roman" panose="02020603050405020304" pitchFamily="18" charset="0"/>
                </a:endParaRPr>
              </a:p>
              <a:p>
                <a:pPr algn="ctr">
                  <a:lnSpc>
                    <a:spcPct val="150000"/>
                  </a:lnSpc>
                  <a:spcAft>
                    <a:spcPts val="600"/>
                  </a:spcAft>
                  <a:defRPr/>
                </a:pPr>
                <a:r>
                  <a:rPr lang="en-US" sz="3200" kern="0" dirty="0" err="1">
                    <a:solidFill>
                      <a:srgbClr val="002060"/>
                    </a:solidFill>
                    <a:latin typeface="UTM Avo" panose="02040603050506020204" pitchFamily="18" charset="0"/>
                    <a:ea typeface="Calibri" panose="020F0502020204030204" pitchFamily="34" charset="0"/>
                    <a:cs typeface="Times New Roman" panose="02020603050405020304" pitchFamily="18" charset="0"/>
                  </a:rPr>
                  <a:t>Diện</a:t>
                </a:r>
                <a:r>
                  <a:rPr lang="en-US" sz="3200" kern="0" dirty="0">
                    <a:solidFill>
                      <a:srgbClr val="002060"/>
                    </a:solidFill>
                    <a:latin typeface="UTM Avo" panose="02040603050506020204" pitchFamily="18" charset="0"/>
                    <a:ea typeface="Calibri" panose="020F0502020204030204" pitchFamily="34" charset="0"/>
                    <a:cs typeface="Times New Roman" panose="02020603050405020304" pitchFamily="18" charset="0"/>
                  </a:rPr>
                  <a:t> </a:t>
                </a:r>
                <a:r>
                  <a:rPr lang="en-US" sz="3200" kern="0" dirty="0" err="1">
                    <a:solidFill>
                      <a:srgbClr val="002060"/>
                    </a:solidFill>
                    <a:latin typeface="UTM Avo" panose="02040603050506020204" pitchFamily="18" charset="0"/>
                    <a:ea typeface="Calibri" panose="020F0502020204030204" pitchFamily="34" charset="0"/>
                    <a:cs typeface="Times New Roman" panose="02020603050405020304" pitchFamily="18" charset="0"/>
                  </a:rPr>
                  <a:t>tích</a:t>
                </a:r>
                <a:r>
                  <a:rPr lang="en-US" sz="3200" kern="0" dirty="0">
                    <a:solidFill>
                      <a:srgbClr val="002060"/>
                    </a:solidFill>
                    <a:latin typeface="UTM Avo" panose="02040603050506020204" pitchFamily="18" charset="0"/>
                    <a:ea typeface="Calibri" panose="020F0502020204030204" pitchFamily="34" charset="0"/>
                    <a:cs typeface="Times New Roman" panose="02020603050405020304" pitchFamily="18" charset="0"/>
                  </a:rPr>
                  <a:t> </a:t>
                </a:r>
                <a:r>
                  <a:rPr lang="en-US" sz="3200" kern="0" dirty="0" err="1">
                    <a:solidFill>
                      <a:srgbClr val="002060"/>
                    </a:solidFill>
                    <a:latin typeface="UTM Avo" panose="02040603050506020204" pitchFamily="18" charset="0"/>
                    <a:ea typeface="Calibri" panose="020F0502020204030204" pitchFamily="34" charset="0"/>
                    <a:cs typeface="Times New Roman" panose="02020603050405020304" pitchFamily="18" charset="0"/>
                  </a:rPr>
                  <a:t>hình</a:t>
                </a:r>
                <a:r>
                  <a:rPr lang="en-US" sz="3200" kern="0" dirty="0">
                    <a:solidFill>
                      <a:srgbClr val="002060"/>
                    </a:solidFill>
                    <a:latin typeface="UTM Avo" panose="02040603050506020204" pitchFamily="18" charset="0"/>
                    <a:ea typeface="Calibri" panose="020F0502020204030204" pitchFamily="34" charset="0"/>
                    <a:cs typeface="Times New Roman" panose="02020603050405020304" pitchFamily="18" charset="0"/>
                  </a:rPr>
                  <a:t> tam </a:t>
                </a:r>
                <a:r>
                  <a:rPr lang="en-US" sz="3200" kern="0" dirty="0" err="1">
                    <a:solidFill>
                      <a:srgbClr val="002060"/>
                    </a:solidFill>
                    <a:latin typeface="UTM Avo" panose="02040603050506020204" pitchFamily="18" charset="0"/>
                    <a:ea typeface="Calibri" panose="020F0502020204030204" pitchFamily="34" charset="0"/>
                    <a:cs typeface="Times New Roman" panose="02020603050405020304" pitchFamily="18" charset="0"/>
                  </a:rPr>
                  <a:t>giác</a:t>
                </a:r>
                <a:r>
                  <a:rPr lang="en-US" sz="3200" kern="0" dirty="0">
                    <a:solidFill>
                      <a:srgbClr val="002060"/>
                    </a:solidFill>
                    <a:latin typeface="UTM Avo" panose="02040603050506020204" pitchFamily="18" charset="0"/>
                    <a:ea typeface="Calibri" panose="020F0502020204030204" pitchFamily="34" charset="0"/>
                    <a:cs typeface="Times New Roman" panose="02020603050405020304" pitchFamily="18" charset="0"/>
                  </a:rPr>
                  <a:t> EDC </a:t>
                </a:r>
                <a:r>
                  <a:rPr lang="en-US" sz="3200" kern="0" dirty="0" err="1">
                    <a:solidFill>
                      <a:srgbClr val="002060"/>
                    </a:solidFill>
                    <a:latin typeface="UTM Avo" panose="02040603050506020204" pitchFamily="18" charset="0"/>
                    <a:ea typeface="Calibri" panose="020F0502020204030204" pitchFamily="34" charset="0"/>
                    <a:cs typeface="Times New Roman" panose="02020603050405020304" pitchFamily="18" charset="0"/>
                  </a:rPr>
                  <a:t>là</a:t>
                </a:r>
                <a:r>
                  <a:rPr lang="en-US" sz="3200" kern="0">
                    <a:solidFill>
                      <a:srgbClr val="002060"/>
                    </a:solidFill>
                    <a:latin typeface="UTM Avo" panose="02040603050506020204" pitchFamily="18" charset="0"/>
                    <a:ea typeface="Calibri" panose="020F0502020204030204" pitchFamily="34" charset="0"/>
                    <a:cs typeface="Times New Roman" panose="02020603050405020304" pitchFamily="18" charset="0"/>
                  </a:rPr>
                  <a:t>: </a:t>
                </a:r>
                <a:endParaRPr lang="vi-VN" sz="3200" i="1" kern="0" dirty="0">
                  <a:solidFill>
                    <a:srgbClr val="002060"/>
                  </a:solidFill>
                  <a:latin typeface="Cambria Math" panose="02040503050406030204" pitchFamily="18" charset="0"/>
                  <a:ea typeface="Cambria Math" panose="02040503050406030204" pitchFamily="18" charset="0"/>
                  <a:cs typeface="Times New Roman" panose="02020603050405020304" pitchFamily="18" charset="0"/>
                </a:endParaRPr>
              </a:p>
              <a:p>
                <a:pPr algn="ctr">
                  <a:lnSpc>
                    <a:spcPct val="150000"/>
                  </a:lnSpc>
                  <a:spcAft>
                    <a:spcPts val="600"/>
                  </a:spcAft>
                  <a:defRPr/>
                </a:pPr>
                <a14:m>
                  <m:oMathPara xmlns:m="http://schemas.openxmlformats.org/officeDocument/2006/math">
                    <m:oMathParaPr>
                      <m:jc m:val="centerGroup"/>
                    </m:oMathParaPr>
                    <m:oMath xmlns:m="http://schemas.openxmlformats.org/officeDocument/2006/math">
                      <m:f>
                        <m:fPr>
                          <m:ctrlPr>
                            <a:rPr lang="en-US" sz="3200" i="1" kern="0" dirty="0" smtClean="0">
                              <a:solidFill>
                                <a:srgbClr val="002060"/>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3200" b="0" i="1" kern="0" dirty="0">
                              <a:solidFill>
                                <a:srgbClr val="002060"/>
                              </a:solidFill>
                              <a:latin typeface="Cambria Math" panose="02040503050406030204" pitchFamily="18" charset="0"/>
                              <a:ea typeface="Cambria Math" panose="02040503050406030204" pitchFamily="18" charset="0"/>
                              <a:cs typeface="Times New Roman" panose="02020603050405020304" pitchFamily="18" charset="0"/>
                            </a:rPr>
                            <m:t>𝐷𝐶</m:t>
                          </m:r>
                          <m:r>
                            <a:rPr lang="en-US" sz="3200" b="0" kern="0" dirty="0">
                              <a:solidFill>
                                <a:srgbClr val="002060"/>
                              </a:solidFill>
                              <a:latin typeface="Cambria Math" panose="02040503050406030204" pitchFamily="18" charset="0"/>
                              <a:ea typeface="Cambria Math" panose="02040503050406030204" pitchFamily="18" charset="0"/>
                              <a:cs typeface="Times New Roman" panose="02020603050405020304" pitchFamily="18" charset="0"/>
                            </a:rPr>
                            <m:t> ×</m:t>
                          </m:r>
                          <m:r>
                            <a:rPr lang="en-US" sz="3200" b="0" i="1" kern="0" dirty="0">
                              <a:solidFill>
                                <a:srgbClr val="002060"/>
                              </a:solidFill>
                              <a:latin typeface="Cambria Math" panose="02040503050406030204" pitchFamily="18" charset="0"/>
                              <a:ea typeface="Cambria Math" panose="02040503050406030204" pitchFamily="18" charset="0"/>
                              <a:cs typeface="Times New Roman" panose="02020603050405020304" pitchFamily="18" charset="0"/>
                            </a:rPr>
                            <m:t>𝐸𝐻</m:t>
                          </m:r>
                        </m:num>
                        <m:den>
                          <m:r>
                            <a:rPr lang="en-US" sz="3200" b="0" i="1" kern="0" dirty="0" smtClean="0">
                              <a:solidFill>
                                <a:srgbClr val="002060"/>
                              </a:solidFill>
                              <a:latin typeface="Cambria Math" panose="02040503050406030204" pitchFamily="18" charset="0"/>
                              <a:ea typeface="Cambria Math" panose="02040503050406030204" pitchFamily="18" charset="0"/>
                              <a:cs typeface="Times New Roman" panose="02020603050405020304" pitchFamily="18" charset="0"/>
                            </a:rPr>
                            <m:t>2</m:t>
                          </m:r>
                        </m:den>
                      </m:f>
                    </m:oMath>
                  </m:oMathPara>
                </a14:m>
                <a:endParaRPr lang="en-US" sz="3200" kern="0" dirty="0">
                  <a:solidFill>
                    <a:srgbClr val="002060"/>
                  </a:solidFill>
                  <a:latin typeface="UTM Avo" panose="02040603050506020204" pitchFamily="18" charset="0"/>
                  <a:ea typeface="Calibri" panose="020F0502020204030204" pitchFamily="34" charset="0"/>
                  <a:cs typeface="Times New Roman" panose="02020603050405020304" pitchFamily="18" charset="0"/>
                </a:endParaRPr>
              </a:p>
            </p:txBody>
          </p:sp>
        </mc:Choice>
        <mc:Fallback xmlns="">
          <p:sp>
            <p:nvSpPr>
              <p:cNvPr id="2" name="Rectangle 1">
                <a:extLst>
                  <a:ext uri="{FF2B5EF4-FFF2-40B4-BE49-F238E27FC236}">
                    <a16:creationId xmlns:a16="http://schemas.microsoft.com/office/drawing/2014/main" id="{7E59BAD7-2FD3-4964-A627-04182E743A3E}"/>
                  </a:ext>
                </a:extLst>
              </p:cNvPr>
              <p:cNvSpPr>
                <a:spLocks noRot="1" noChangeAspect="1" noMove="1" noResize="1" noEditPoints="1" noAdjustHandles="1" noChangeArrowheads="1" noChangeShapeType="1" noTextEdit="1"/>
              </p:cNvSpPr>
              <p:nvPr/>
            </p:nvSpPr>
            <p:spPr>
              <a:xfrm>
                <a:off x="3444538" y="1601910"/>
                <a:ext cx="9313371" cy="3311911"/>
              </a:xfrm>
              <a:prstGeom prst="rect">
                <a:avLst/>
              </a:prstGeom>
              <a:blipFill>
                <a:blip r:embed="rId2"/>
                <a:stretch>
                  <a:fillRect t="-7919" b="-2947"/>
                </a:stretch>
              </a:blipFill>
              <a:ln w="12700" cap="flat" cmpd="sng" algn="ctr">
                <a:noFill/>
                <a:prstDash val="solid"/>
                <a:miter lim="800000"/>
              </a:ln>
              <a:effectLst/>
            </p:spPr>
            <p:txBody>
              <a:bodyPr/>
              <a:lstStyle/>
              <a:p>
                <a:r>
                  <a:rPr lang="en-US">
                    <a:noFill/>
                  </a:rPr>
                  <a:t> </a:t>
                </a:r>
              </a:p>
            </p:txBody>
          </p:sp>
        </mc:Fallback>
      </mc:AlternateContent>
      <p:grpSp>
        <p:nvGrpSpPr>
          <p:cNvPr id="3" name="Group 2">
            <a:extLst>
              <a:ext uri="{FF2B5EF4-FFF2-40B4-BE49-F238E27FC236}">
                <a16:creationId xmlns:a16="http://schemas.microsoft.com/office/drawing/2014/main" id="{07750B1B-0DA3-4A9A-920B-2EFD90F74684}"/>
              </a:ext>
            </a:extLst>
          </p:cNvPr>
          <p:cNvGrpSpPr/>
          <p:nvPr/>
        </p:nvGrpSpPr>
        <p:grpSpPr>
          <a:xfrm>
            <a:off x="579275" y="1682357"/>
            <a:ext cx="3531552" cy="1902942"/>
            <a:chOff x="7315756" y="3787515"/>
            <a:chExt cx="3531552" cy="1902942"/>
          </a:xfrm>
          <a:solidFill>
            <a:srgbClr val="FF6600"/>
          </a:solidFill>
        </p:grpSpPr>
        <p:grpSp>
          <p:nvGrpSpPr>
            <p:cNvPr id="4" name="Group 3">
              <a:extLst>
                <a:ext uri="{FF2B5EF4-FFF2-40B4-BE49-F238E27FC236}">
                  <a16:creationId xmlns:a16="http://schemas.microsoft.com/office/drawing/2014/main" id="{BCEC3DC6-0792-4367-A2DB-4548C59C36F0}"/>
                </a:ext>
              </a:extLst>
            </p:cNvPr>
            <p:cNvGrpSpPr>
              <a:grpSpLocks/>
            </p:cNvGrpSpPr>
            <p:nvPr/>
          </p:nvGrpSpPr>
          <p:grpSpPr bwMode="auto">
            <a:xfrm>
              <a:off x="7315756" y="3787515"/>
              <a:ext cx="3531552" cy="1902942"/>
              <a:chOff x="2928" y="1812"/>
              <a:chExt cx="2568" cy="1464"/>
            </a:xfrm>
            <a:grpFill/>
          </p:grpSpPr>
          <p:sp>
            <p:nvSpPr>
              <p:cNvPr id="8" name="AutoShape 4">
                <a:extLst>
                  <a:ext uri="{FF2B5EF4-FFF2-40B4-BE49-F238E27FC236}">
                    <a16:creationId xmlns:a16="http://schemas.microsoft.com/office/drawing/2014/main" id="{2FE78F99-AC54-4C40-BF1A-90D6D13496E4}"/>
                  </a:ext>
                </a:extLst>
              </p:cNvPr>
              <p:cNvSpPr>
                <a:spLocks noChangeArrowheads="1"/>
              </p:cNvSpPr>
              <p:nvPr/>
            </p:nvSpPr>
            <p:spPr bwMode="auto">
              <a:xfrm>
                <a:off x="2928" y="1812"/>
                <a:ext cx="2568" cy="1464"/>
              </a:xfrm>
              <a:prstGeom prst="triangle">
                <a:avLst>
                  <a:gd name="adj" fmla="val 32042"/>
                </a:avLst>
              </a:prstGeom>
              <a:grpFill/>
              <a:ln w="38100">
                <a:solidFill>
                  <a:schemeClr val="tx1"/>
                </a:solidFill>
                <a:miter lim="800000"/>
                <a:headEnd/>
                <a:tailEnd/>
              </a:ln>
            </p:spPr>
            <p:txBody>
              <a:bodyPr wrap="none" anchor="ctr"/>
              <a:lstStyle>
                <a:lvl1pPr eaLnBrk="0" hangingPunct="0">
                  <a:defRPr sz="2000">
                    <a:solidFill>
                      <a:schemeClr val="tx1"/>
                    </a:solidFill>
                    <a:latin typeface=".VnArial" panose="020B7200000000000000" pitchFamily="34" charset="0"/>
                  </a:defRPr>
                </a:lvl1pPr>
                <a:lvl2pPr marL="742950" indent="-285750" eaLnBrk="0" hangingPunct="0">
                  <a:defRPr sz="2000">
                    <a:solidFill>
                      <a:schemeClr val="tx1"/>
                    </a:solidFill>
                    <a:latin typeface=".VnArial" panose="020B7200000000000000" pitchFamily="34" charset="0"/>
                  </a:defRPr>
                </a:lvl2pPr>
                <a:lvl3pPr marL="1143000" indent="-228600" eaLnBrk="0" hangingPunct="0">
                  <a:defRPr sz="2000">
                    <a:solidFill>
                      <a:schemeClr val="tx1"/>
                    </a:solidFill>
                    <a:latin typeface=".VnArial" panose="020B7200000000000000" pitchFamily="34" charset="0"/>
                  </a:defRPr>
                </a:lvl3pPr>
                <a:lvl4pPr marL="1600200" indent="-228600" eaLnBrk="0" hangingPunct="0">
                  <a:defRPr sz="2000">
                    <a:solidFill>
                      <a:schemeClr val="tx1"/>
                    </a:solidFill>
                    <a:latin typeface=".VnArial" panose="020B7200000000000000" pitchFamily="34" charset="0"/>
                  </a:defRPr>
                </a:lvl4pPr>
                <a:lvl5pPr marL="2057400" indent="-228600" eaLnBrk="0" hangingPunct="0">
                  <a:defRPr sz="2000">
                    <a:solidFill>
                      <a:schemeClr val="tx1"/>
                    </a:solidFill>
                    <a:latin typeface=".VnArial" panose="020B7200000000000000" pitchFamily="34" charset="0"/>
                  </a:defRPr>
                </a:lvl5pPr>
                <a:lvl6pPr marL="2514600" indent="-228600" eaLnBrk="0" fontAlgn="base" hangingPunct="0">
                  <a:spcBef>
                    <a:spcPct val="0"/>
                  </a:spcBef>
                  <a:spcAft>
                    <a:spcPct val="0"/>
                  </a:spcAft>
                  <a:defRPr sz="2000">
                    <a:solidFill>
                      <a:schemeClr val="tx1"/>
                    </a:solidFill>
                    <a:latin typeface=".VnArial" panose="020B7200000000000000" pitchFamily="34" charset="0"/>
                  </a:defRPr>
                </a:lvl6pPr>
                <a:lvl7pPr marL="2971800" indent="-228600" eaLnBrk="0" fontAlgn="base" hangingPunct="0">
                  <a:spcBef>
                    <a:spcPct val="0"/>
                  </a:spcBef>
                  <a:spcAft>
                    <a:spcPct val="0"/>
                  </a:spcAft>
                  <a:defRPr sz="2000">
                    <a:solidFill>
                      <a:schemeClr val="tx1"/>
                    </a:solidFill>
                    <a:latin typeface=".VnArial" panose="020B7200000000000000" pitchFamily="34" charset="0"/>
                  </a:defRPr>
                </a:lvl7pPr>
                <a:lvl8pPr marL="3429000" indent="-228600" eaLnBrk="0" fontAlgn="base" hangingPunct="0">
                  <a:spcBef>
                    <a:spcPct val="0"/>
                  </a:spcBef>
                  <a:spcAft>
                    <a:spcPct val="0"/>
                  </a:spcAft>
                  <a:defRPr sz="2000">
                    <a:solidFill>
                      <a:schemeClr val="tx1"/>
                    </a:solidFill>
                    <a:latin typeface=".VnArial" panose="020B7200000000000000" pitchFamily="34" charset="0"/>
                  </a:defRPr>
                </a:lvl8pPr>
                <a:lvl9pPr marL="3886200" indent="-228600" eaLnBrk="0" fontAlgn="base" hangingPunct="0">
                  <a:spcBef>
                    <a:spcPct val="0"/>
                  </a:spcBef>
                  <a:spcAft>
                    <a:spcPct val="0"/>
                  </a:spcAft>
                  <a:defRPr sz="2000">
                    <a:solidFill>
                      <a:schemeClr val="tx1"/>
                    </a:solidFill>
                    <a:latin typeface=".VnArial" panose="020B7200000000000000" pitchFamily="34" charset="0"/>
                  </a:defRPr>
                </a:lvl9pPr>
              </a:lstStyle>
              <a:p>
                <a:pPr eaLnBrk="1" hangingPunct="1"/>
                <a:endParaRPr lang="en-US" altLang="en-US"/>
              </a:p>
            </p:txBody>
          </p:sp>
          <p:sp>
            <p:nvSpPr>
              <p:cNvPr id="9" name="Line 5">
                <a:extLst>
                  <a:ext uri="{FF2B5EF4-FFF2-40B4-BE49-F238E27FC236}">
                    <a16:creationId xmlns:a16="http://schemas.microsoft.com/office/drawing/2014/main" id="{0A066E2B-085F-4109-93E8-668B3E62201C}"/>
                  </a:ext>
                </a:extLst>
              </p:cNvPr>
              <p:cNvSpPr>
                <a:spLocks noChangeShapeType="1"/>
              </p:cNvSpPr>
              <p:nvPr/>
            </p:nvSpPr>
            <p:spPr bwMode="auto">
              <a:xfrm flipH="1" flipV="1">
                <a:off x="3756" y="1812"/>
                <a:ext cx="0" cy="1464"/>
              </a:xfrm>
              <a:prstGeom prst="line">
                <a:avLst/>
              </a:prstGeom>
              <a:grpFill/>
              <a:ln w="38100">
                <a:solidFill>
                  <a:schemeClr val="tx1"/>
                </a:solidFill>
                <a:round/>
                <a:headEnd/>
                <a:tailEnd/>
              </a:ln>
            </p:spPr>
            <p:txBody>
              <a:bodyPr/>
              <a:lstStyle/>
              <a:p>
                <a:endParaRPr lang="en-US"/>
              </a:p>
            </p:txBody>
          </p:sp>
        </p:grpSp>
        <p:grpSp>
          <p:nvGrpSpPr>
            <p:cNvPr id="5" name="Group 30">
              <a:extLst>
                <a:ext uri="{FF2B5EF4-FFF2-40B4-BE49-F238E27FC236}">
                  <a16:creationId xmlns:a16="http://schemas.microsoft.com/office/drawing/2014/main" id="{B2FE9DFB-5155-476F-8C10-2649BAEAB4AF}"/>
                </a:ext>
              </a:extLst>
            </p:cNvPr>
            <p:cNvGrpSpPr>
              <a:grpSpLocks/>
            </p:cNvGrpSpPr>
            <p:nvPr/>
          </p:nvGrpSpPr>
          <p:grpSpPr bwMode="auto">
            <a:xfrm>
              <a:off x="8454434" y="5468261"/>
              <a:ext cx="264040" cy="222196"/>
              <a:chOff x="1032" y="3828"/>
              <a:chExt cx="192" cy="168"/>
            </a:xfrm>
            <a:grpFill/>
          </p:grpSpPr>
          <p:sp>
            <p:nvSpPr>
              <p:cNvPr id="6" name="Line 31">
                <a:extLst>
                  <a:ext uri="{FF2B5EF4-FFF2-40B4-BE49-F238E27FC236}">
                    <a16:creationId xmlns:a16="http://schemas.microsoft.com/office/drawing/2014/main" id="{C757FC16-CAC2-49C2-93C1-1FF7E50480A9}"/>
                  </a:ext>
                </a:extLst>
              </p:cNvPr>
              <p:cNvSpPr>
                <a:spLocks noChangeShapeType="1"/>
              </p:cNvSpPr>
              <p:nvPr/>
            </p:nvSpPr>
            <p:spPr bwMode="auto">
              <a:xfrm>
                <a:off x="1032" y="3828"/>
                <a:ext cx="192" cy="0"/>
              </a:xfrm>
              <a:prstGeom prst="line">
                <a:avLst/>
              </a:prstGeom>
              <a:grpFill/>
              <a:ln w="38100">
                <a:solidFill>
                  <a:schemeClr val="tx1"/>
                </a:solidFill>
                <a:round/>
                <a:headEnd/>
                <a:tailEnd/>
              </a:ln>
            </p:spPr>
            <p:txBody>
              <a:bodyPr wrap="none"/>
              <a:lstStyle/>
              <a:p>
                <a:endParaRPr lang="en-US"/>
              </a:p>
            </p:txBody>
          </p:sp>
          <p:sp>
            <p:nvSpPr>
              <p:cNvPr id="7" name="Line 32">
                <a:extLst>
                  <a:ext uri="{FF2B5EF4-FFF2-40B4-BE49-F238E27FC236}">
                    <a16:creationId xmlns:a16="http://schemas.microsoft.com/office/drawing/2014/main" id="{F81F1757-257A-410C-A02F-F556FC335059}"/>
                  </a:ext>
                </a:extLst>
              </p:cNvPr>
              <p:cNvSpPr>
                <a:spLocks noChangeShapeType="1"/>
              </p:cNvSpPr>
              <p:nvPr/>
            </p:nvSpPr>
            <p:spPr bwMode="auto">
              <a:xfrm flipH="1">
                <a:off x="1212" y="3828"/>
                <a:ext cx="0" cy="168"/>
              </a:xfrm>
              <a:prstGeom prst="line">
                <a:avLst/>
              </a:prstGeom>
              <a:grpFill/>
              <a:ln w="38100">
                <a:solidFill>
                  <a:schemeClr val="tx1"/>
                </a:solidFill>
                <a:round/>
                <a:headEnd/>
                <a:tailEnd/>
              </a:ln>
            </p:spPr>
            <p:txBody>
              <a:bodyPr wrap="none"/>
              <a:lstStyle/>
              <a:p>
                <a:endParaRPr lang="en-US"/>
              </a:p>
            </p:txBody>
          </p:sp>
        </p:grpSp>
      </p:grpSp>
      <p:sp>
        <p:nvSpPr>
          <p:cNvPr id="10" name="Right Triangle 9">
            <a:extLst>
              <a:ext uri="{FF2B5EF4-FFF2-40B4-BE49-F238E27FC236}">
                <a16:creationId xmlns:a16="http://schemas.microsoft.com/office/drawing/2014/main" id="{2106913E-E036-4762-B4AA-DC37C6F9DBD1}"/>
              </a:ext>
            </a:extLst>
          </p:cNvPr>
          <p:cNvSpPr/>
          <p:nvPr/>
        </p:nvSpPr>
        <p:spPr>
          <a:xfrm flipH="1" flipV="1">
            <a:off x="1729405" y="1681406"/>
            <a:ext cx="2392875" cy="1904843"/>
          </a:xfrm>
          <a:prstGeom prst="rtTriangle">
            <a:avLst/>
          </a:prstGeom>
          <a:solidFill>
            <a:srgbClr val="FFC87A"/>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ight Triangle 10">
            <a:extLst>
              <a:ext uri="{FF2B5EF4-FFF2-40B4-BE49-F238E27FC236}">
                <a16:creationId xmlns:a16="http://schemas.microsoft.com/office/drawing/2014/main" id="{B8C901CC-FB8E-4E0F-87BB-A43014227416}"/>
              </a:ext>
            </a:extLst>
          </p:cNvPr>
          <p:cNvSpPr/>
          <p:nvPr/>
        </p:nvSpPr>
        <p:spPr>
          <a:xfrm flipV="1">
            <a:off x="579275" y="1687367"/>
            <a:ext cx="1115242" cy="1868407"/>
          </a:xfrm>
          <a:prstGeom prst="rtTriangle">
            <a:avLst/>
          </a:prstGeom>
          <a:solidFill>
            <a:srgbClr val="FFC87A"/>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Box 12">
            <a:extLst>
              <a:ext uri="{FF2B5EF4-FFF2-40B4-BE49-F238E27FC236}">
                <a16:creationId xmlns:a16="http://schemas.microsoft.com/office/drawing/2014/main" id="{E3A1F76D-E776-496B-BF4A-CD8DBD9042E0}"/>
              </a:ext>
            </a:extLst>
          </p:cNvPr>
          <p:cNvSpPr txBox="1">
            <a:spLocks noChangeArrowheads="1"/>
          </p:cNvSpPr>
          <p:nvPr/>
        </p:nvSpPr>
        <p:spPr bwMode="auto">
          <a:xfrm>
            <a:off x="1533733" y="1204948"/>
            <a:ext cx="448260" cy="4325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fontAlgn="base">
              <a:spcBef>
                <a:spcPct val="50000"/>
              </a:spcBef>
              <a:spcAft>
                <a:spcPct val="0"/>
              </a:spcAft>
              <a:buClrTx/>
              <a:buSzTx/>
              <a:buFontTx/>
              <a:buNone/>
            </a:pPr>
            <a:r>
              <a:rPr lang="en-US" altLang="en-US" sz="2400" b="1">
                <a:solidFill>
                  <a:srgbClr val="000000"/>
                </a:solidFill>
                <a:latin typeface=".VnArial" panose="020B7200000000000000" pitchFamily="34" charset="0"/>
              </a:rPr>
              <a:t>E</a:t>
            </a:r>
          </a:p>
        </p:txBody>
      </p:sp>
      <p:sp>
        <p:nvSpPr>
          <p:cNvPr id="13" name="Text Box 28">
            <a:extLst>
              <a:ext uri="{FF2B5EF4-FFF2-40B4-BE49-F238E27FC236}">
                <a16:creationId xmlns:a16="http://schemas.microsoft.com/office/drawing/2014/main" id="{9C641324-2E5E-4191-B31B-EC910EE991D7}"/>
              </a:ext>
            </a:extLst>
          </p:cNvPr>
          <p:cNvSpPr txBox="1">
            <a:spLocks noChangeArrowheads="1"/>
          </p:cNvSpPr>
          <p:nvPr/>
        </p:nvSpPr>
        <p:spPr bwMode="auto">
          <a:xfrm>
            <a:off x="1669634" y="3617517"/>
            <a:ext cx="148951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fontAlgn="base">
              <a:spcBef>
                <a:spcPct val="0"/>
              </a:spcBef>
              <a:spcAft>
                <a:spcPct val="0"/>
              </a:spcAft>
              <a:buClrTx/>
              <a:buSzTx/>
              <a:buFontTx/>
              <a:buNone/>
            </a:pPr>
            <a:r>
              <a:rPr lang="en-US" altLang="en-US" sz="2000" b="1">
                <a:solidFill>
                  <a:srgbClr val="000000"/>
                </a:solidFill>
                <a:latin typeface="UTM Avo" panose="02040603050506020204" pitchFamily="18" charset="0"/>
              </a:rPr>
              <a:t>Cạnh đáy</a:t>
            </a:r>
          </a:p>
          <a:p>
            <a:pPr fontAlgn="base">
              <a:spcBef>
                <a:spcPct val="0"/>
              </a:spcBef>
              <a:spcAft>
                <a:spcPct val="0"/>
              </a:spcAft>
              <a:buClrTx/>
              <a:buSzTx/>
              <a:buFontTx/>
              <a:buNone/>
            </a:pPr>
            <a:endParaRPr lang="en-US" altLang="en-US" sz="2000" b="1" dirty="0">
              <a:solidFill>
                <a:srgbClr val="000000"/>
              </a:solidFill>
              <a:latin typeface="UTM Avo" panose="02040603050506020204" pitchFamily="18" charset="0"/>
            </a:endParaRPr>
          </a:p>
        </p:txBody>
      </p:sp>
      <p:sp>
        <p:nvSpPr>
          <p:cNvPr id="14" name="Text Box 9">
            <a:extLst>
              <a:ext uri="{FF2B5EF4-FFF2-40B4-BE49-F238E27FC236}">
                <a16:creationId xmlns:a16="http://schemas.microsoft.com/office/drawing/2014/main" id="{9737F482-6C61-43F7-BB0B-5673A4481307}"/>
              </a:ext>
            </a:extLst>
          </p:cNvPr>
          <p:cNvSpPr txBox="1">
            <a:spLocks noChangeArrowheads="1"/>
          </p:cNvSpPr>
          <p:nvPr/>
        </p:nvSpPr>
        <p:spPr bwMode="auto">
          <a:xfrm>
            <a:off x="397397" y="3630052"/>
            <a:ext cx="68305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fontAlgn="base">
              <a:spcBef>
                <a:spcPct val="50000"/>
              </a:spcBef>
              <a:spcAft>
                <a:spcPct val="0"/>
              </a:spcAft>
              <a:buClrTx/>
              <a:buSzTx/>
              <a:buFontTx/>
              <a:buNone/>
            </a:pPr>
            <a:r>
              <a:rPr lang="en-US" altLang="en-US" sz="2400" b="1" dirty="0">
                <a:solidFill>
                  <a:srgbClr val="000000"/>
                </a:solidFill>
                <a:latin typeface=".VnArial" panose="020B7200000000000000" pitchFamily="34" charset="0"/>
              </a:rPr>
              <a:t>D</a:t>
            </a:r>
          </a:p>
        </p:txBody>
      </p:sp>
      <p:sp>
        <p:nvSpPr>
          <p:cNvPr id="15" name="Text Box 10">
            <a:extLst>
              <a:ext uri="{FF2B5EF4-FFF2-40B4-BE49-F238E27FC236}">
                <a16:creationId xmlns:a16="http://schemas.microsoft.com/office/drawing/2014/main" id="{F55EC9D2-DA62-4B66-94E7-FC8544B66728}"/>
              </a:ext>
            </a:extLst>
          </p:cNvPr>
          <p:cNvSpPr txBox="1">
            <a:spLocks noChangeArrowheads="1"/>
          </p:cNvSpPr>
          <p:nvPr/>
        </p:nvSpPr>
        <p:spPr bwMode="auto">
          <a:xfrm>
            <a:off x="4085390" y="3544927"/>
            <a:ext cx="448260" cy="4325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fontAlgn="base">
              <a:spcBef>
                <a:spcPct val="50000"/>
              </a:spcBef>
              <a:spcAft>
                <a:spcPct val="0"/>
              </a:spcAft>
              <a:buClrTx/>
              <a:buSzTx/>
              <a:buFontTx/>
              <a:buNone/>
            </a:pPr>
            <a:r>
              <a:rPr lang="en-US" altLang="en-US" sz="2400" b="1">
                <a:solidFill>
                  <a:srgbClr val="000000"/>
                </a:solidFill>
                <a:latin typeface=".VnArial" panose="020B7200000000000000" pitchFamily="34" charset="0"/>
              </a:rPr>
              <a:t>C</a:t>
            </a:r>
          </a:p>
        </p:txBody>
      </p:sp>
      <p:sp>
        <p:nvSpPr>
          <p:cNvPr id="16" name="Text Box 11">
            <a:extLst>
              <a:ext uri="{FF2B5EF4-FFF2-40B4-BE49-F238E27FC236}">
                <a16:creationId xmlns:a16="http://schemas.microsoft.com/office/drawing/2014/main" id="{C77E83D3-3C59-4519-9993-A443C890AF2C}"/>
              </a:ext>
            </a:extLst>
          </p:cNvPr>
          <p:cNvSpPr txBox="1">
            <a:spLocks noChangeArrowheads="1"/>
          </p:cNvSpPr>
          <p:nvPr/>
        </p:nvSpPr>
        <p:spPr bwMode="auto">
          <a:xfrm>
            <a:off x="397397" y="1224105"/>
            <a:ext cx="448260" cy="4325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fontAlgn="base">
              <a:spcBef>
                <a:spcPct val="50000"/>
              </a:spcBef>
              <a:spcAft>
                <a:spcPct val="0"/>
              </a:spcAft>
              <a:buClrTx/>
              <a:buSzTx/>
              <a:buFontTx/>
              <a:buNone/>
            </a:pPr>
            <a:r>
              <a:rPr lang="en-US" altLang="en-US" sz="2400" b="1">
                <a:solidFill>
                  <a:srgbClr val="000000"/>
                </a:solidFill>
                <a:latin typeface=".VnArial" panose="020B7200000000000000" pitchFamily="34" charset="0"/>
              </a:rPr>
              <a:t>A</a:t>
            </a:r>
          </a:p>
        </p:txBody>
      </p:sp>
      <p:sp>
        <p:nvSpPr>
          <p:cNvPr id="17" name="Text Box 13">
            <a:extLst>
              <a:ext uri="{FF2B5EF4-FFF2-40B4-BE49-F238E27FC236}">
                <a16:creationId xmlns:a16="http://schemas.microsoft.com/office/drawing/2014/main" id="{D79F5108-5F0A-4EF8-BDB2-27DFF677FF1D}"/>
              </a:ext>
            </a:extLst>
          </p:cNvPr>
          <p:cNvSpPr txBox="1">
            <a:spLocks noChangeArrowheads="1"/>
          </p:cNvSpPr>
          <p:nvPr/>
        </p:nvSpPr>
        <p:spPr bwMode="auto">
          <a:xfrm>
            <a:off x="3935449" y="1206083"/>
            <a:ext cx="448260" cy="4325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fontAlgn="base">
              <a:spcBef>
                <a:spcPct val="50000"/>
              </a:spcBef>
              <a:spcAft>
                <a:spcPct val="0"/>
              </a:spcAft>
              <a:buClrTx/>
              <a:buSzTx/>
              <a:buFontTx/>
              <a:buNone/>
            </a:pPr>
            <a:r>
              <a:rPr lang="en-US" altLang="en-US" sz="2400" b="1">
                <a:solidFill>
                  <a:srgbClr val="000000"/>
                </a:solidFill>
                <a:latin typeface=".VnArial" panose="020B7200000000000000" pitchFamily="34" charset="0"/>
              </a:rPr>
              <a:t>B</a:t>
            </a:r>
          </a:p>
        </p:txBody>
      </p:sp>
      <p:sp>
        <p:nvSpPr>
          <p:cNvPr id="18" name="Text Box 27">
            <a:extLst>
              <a:ext uri="{FF2B5EF4-FFF2-40B4-BE49-F238E27FC236}">
                <a16:creationId xmlns:a16="http://schemas.microsoft.com/office/drawing/2014/main" id="{921CC80B-CC22-4490-A108-ED6012D19744}"/>
              </a:ext>
            </a:extLst>
          </p:cNvPr>
          <p:cNvSpPr txBox="1">
            <a:spLocks noChangeArrowheads="1"/>
          </p:cNvSpPr>
          <p:nvPr/>
        </p:nvSpPr>
        <p:spPr bwMode="auto">
          <a:xfrm rot="16200000">
            <a:off x="1282027" y="2239542"/>
            <a:ext cx="1556836"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fontAlgn="base">
              <a:spcBef>
                <a:spcPct val="0"/>
              </a:spcBef>
              <a:spcAft>
                <a:spcPct val="0"/>
              </a:spcAft>
              <a:buClrTx/>
              <a:buSzTx/>
              <a:buFontTx/>
              <a:buNone/>
            </a:pPr>
            <a:r>
              <a:rPr lang="en-US" altLang="en-US" sz="2000" b="1">
                <a:solidFill>
                  <a:srgbClr val="000000"/>
                </a:solidFill>
                <a:latin typeface="UTM Avo" panose="02040603050506020204" pitchFamily="18" charset="0"/>
              </a:rPr>
              <a:t>Chiều cao</a:t>
            </a:r>
          </a:p>
          <a:p>
            <a:pPr fontAlgn="base">
              <a:spcBef>
                <a:spcPct val="0"/>
              </a:spcBef>
              <a:spcAft>
                <a:spcPct val="0"/>
              </a:spcAft>
              <a:buClrTx/>
              <a:buSzTx/>
              <a:buFontTx/>
              <a:buNone/>
            </a:pPr>
            <a:endParaRPr lang="en-US" altLang="en-US" sz="2000" b="1" dirty="0">
              <a:solidFill>
                <a:srgbClr val="000000"/>
              </a:solidFill>
              <a:latin typeface="UTM Avo" panose="02040603050506020204" pitchFamily="18" charset="0"/>
            </a:endParaRPr>
          </a:p>
        </p:txBody>
      </p:sp>
    </p:spTree>
    <p:extLst>
      <p:ext uri="{BB962C8B-B14F-4D97-AF65-F5344CB8AC3E}">
        <p14:creationId xmlns:p14="http://schemas.microsoft.com/office/powerpoint/2010/main" val="27415898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randombar(horizont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randombar(horizontal)">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randombar(horizontal)">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randombar(horizontal)">
                                      <p:cBhvr>
                                        <p:cTn id="22"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hought Bubble: Cloud 1">
            <a:extLst>
              <a:ext uri="{FF2B5EF4-FFF2-40B4-BE49-F238E27FC236}">
                <a16:creationId xmlns:a16="http://schemas.microsoft.com/office/drawing/2014/main" id="{9ACA6C5F-32E5-4F39-A2C9-C733AF364DD3}"/>
              </a:ext>
            </a:extLst>
          </p:cNvPr>
          <p:cNvSpPr/>
          <p:nvPr/>
        </p:nvSpPr>
        <p:spPr>
          <a:xfrm>
            <a:off x="4246302" y="647700"/>
            <a:ext cx="7226300" cy="3136900"/>
          </a:xfrm>
          <a:prstGeom prst="cloudCallout">
            <a:avLst>
              <a:gd name="adj1" fmla="val -65297"/>
              <a:gd name="adj2" fmla="val 49140"/>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5C8C2B62-D391-4CA3-AB0A-1FAB0B02810C}"/>
              </a:ext>
            </a:extLst>
          </p:cNvPr>
          <p:cNvSpPr txBox="1"/>
          <p:nvPr/>
        </p:nvSpPr>
        <p:spPr>
          <a:xfrm>
            <a:off x="4836261" y="1513082"/>
            <a:ext cx="6108970" cy="1569660"/>
          </a:xfrm>
          <a:prstGeom prst="rect">
            <a:avLst/>
          </a:prstGeom>
          <a:noFill/>
        </p:spPr>
        <p:txBody>
          <a:bodyPr wrap="square">
            <a:spAutoFit/>
          </a:bodyPr>
          <a:lstStyle/>
          <a:p>
            <a:pPr algn="ctr"/>
            <a:r>
              <a:rPr lang="pt-BR" sz="3200" b="1">
                <a:solidFill>
                  <a:srgbClr val="002060"/>
                </a:solidFill>
                <a:effectLst>
                  <a:outerShdw blurRad="38100" dist="38100" dir="2700000" algn="tl">
                    <a:srgbClr val="000000">
                      <a:alpha val="43137"/>
                    </a:srgbClr>
                  </a:outerShdw>
                </a:effectLst>
                <a:latin typeface="UTM Avo" panose="02040603050506020204" pitchFamily="18" charset="0"/>
                <a:ea typeface="Times New Roman" panose="02020603050405020304" pitchFamily="18" charset="0"/>
              </a:rPr>
              <a:t>Vậy muốn tính diện tích của hình tam giác chúng ta làm như thế nào?</a:t>
            </a:r>
            <a:endParaRPr lang="en-US" sz="3200" b="1">
              <a:solidFill>
                <a:srgbClr val="002060"/>
              </a:solidFill>
              <a:effectLst>
                <a:outerShdw blurRad="38100" dist="38100" dir="2700000" algn="tl">
                  <a:srgbClr val="000000">
                    <a:alpha val="43137"/>
                  </a:srgbClr>
                </a:outerShdw>
              </a:effectLst>
              <a:latin typeface="UTM Avo" panose="02040603050506020204" pitchFamily="18" charset="0"/>
            </a:endParaRPr>
          </a:p>
        </p:txBody>
      </p:sp>
      <p:pic>
        <p:nvPicPr>
          <p:cNvPr id="4" name="Picture 2" descr="Cara De Garoto Garoto Pensando | Cartoon character design, Kid character,  Character design">
            <a:extLst>
              <a:ext uri="{FF2B5EF4-FFF2-40B4-BE49-F238E27FC236}">
                <a16:creationId xmlns:a16="http://schemas.microsoft.com/office/drawing/2014/main" id="{2B2DEA8D-BCA5-4FCC-A25A-39CFA3C6BB89}"/>
              </a:ext>
            </a:extLst>
          </p:cNvPr>
          <p:cNvPicPr>
            <a:picLocks noChangeAspect="1" noChangeArrowheads="1"/>
          </p:cNvPicPr>
          <p:nvPr/>
        </p:nvPicPr>
        <p:blipFill rotWithShape="1">
          <a:blip r:embed="rId2">
            <a:clrChange>
              <a:clrFrom>
                <a:srgbClr val="FEFEFE"/>
              </a:clrFrom>
              <a:clrTo>
                <a:srgbClr val="FEFEFE">
                  <a:alpha val="0"/>
                </a:srgbClr>
              </a:clrTo>
            </a:clrChange>
            <a:extLst>
              <a:ext uri="{BEBA8EAE-BF5A-486C-A8C5-ECC9F3942E4B}">
                <a14:imgProps xmlns:a14="http://schemas.microsoft.com/office/drawing/2010/main">
                  <a14:imgLayer r:embed="rId3">
                    <a14:imgEffect>
                      <a14:backgroundRemoval t="8842" b="90316" l="6230" r="50799">
                        <a14:foregroundMark x1="35304" y1="17053" x2="35304" y2="17053"/>
                        <a14:foregroundMark x1="33706" y1="23158" x2="33706" y2="23158"/>
                      </a14:backgroundRemoval>
                    </a14:imgEffect>
                  </a14:imgLayer>
                </a14:imgProps>
              </a:ext>
              <a:ext uri="{28A0092B-C50C-407E-A947-70E740481C1C}">
                <a14:useLocalDpi xmlns:a14="http://schemas.microsoft.com/office/drawing/2010/main" val="0"/>
              </a:ext>
            </a:extLst>
          </a:blip>
          <a:srcRect l="728" t="4784" r="43470" b="-3907"/>
          <a:stretch/>
        </p:blipFill>
        <p:spPr bwMode="auto">
          <a:xfrm>
            <a:off x="253624" y="1513082"/>
            <a:ext cx="4194741" cy="56538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59774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sosceles Triangle 1">
            <a:extLst>
              <a:ext uri="{FF2B5EF4-FFF2-40B4-BE49-F238E27FC236}">
                <a16:creationId xmlns:a16="http://schemas.microsoft.com/office/drawing/2014/main" id="{0305F2D3-C2C9-41FC-BD72-B4FB17A3D57D}"/>
              </a:ext>
            </a:extLst>
          </p:cNvPr>
          <p:cNvSpPr/>
          <p:nvPr/>
        </p:nvSpPr>
        <p:spPr>
          <a:xfrm>
            <a:off x="3848178" y="2556680"/>
            <a:ext cx="2514600" cy="1744639"/>
          </a:xfrm>
          <a:prstGeom prst="triangle">
            <a:avLst>
              <a:gd name="adj" fmla="val 27484"/>
            </a:avLst>
          </a:prstGeom>
          <a:solidFill>
            <a:srgbClr val="FFC87A"/>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UTM Avo" panose="02040603050506020204" pitchFamily="18" charset="0"/>
            </a:endParaRPr>
          </a:p>
        </p:txBody>
      </p:sp>
      <p:cxnSp>
        <p:nvCxnSpPr>
          <p:cNvPr id="3" name="Straight Connector 2">
            <a:extLst>
              <a:ext uri="{FF2B5EF4-FFF2-40B4-BE49-F238E27FC236}">
                <a16:creationId xmlns:a16="http://schemas.microsoft.com/office/drawing/2014/main" id="{E976ACC6-58AE-4B60-83AF-DA61D04D6CD6}"/>
              </a:ext>
            </a:extLst>
          </p:cNvPr>
          <p:cNvCxnSpPr>
            <a:cxnSpLocks/>
          </p:cNvCxnSpPr>
          <p:nvPr/>
        </p:nvCxnSpPr>
        <p:spPr>
          <a:xfrm>
            <a:off x="4533978" y="2556679"/>
            <a:ext cx="0" cy="1744639"/>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90463B80-67DD-49A2-AEB6-7D1DC5DD1BF7}"/>
              </a:ext>
            </a:extLst>
          </p:cNvPr>
          <p:cNvSpPr/>
          <p:nvPr/>
        </p:nvSpPr>
        <p:spPr>
          <a:xfrm>
            <a:off x="4533978" y="4170528"/>
            <a:ext cx="152400" cy="13079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UTM Avo" panose="02040603050506020204" pitchFamily="18" charset="0"/>
            </a:endParaRPr>
          </a:p>
        </p:txBody>
      </p:sp>
      <p:cxnSp>
        <p:nvCxnSpPr>
          <p:cNvPr id="5" name="Straight Arrow Connector 4">
            <a:extLst>
              <a:ext uri="{FF2B5EF4-FFF2-40B4-BE49-F238E27FC236}">
                <a16:creationId xmlns:a16="http://schemas.microsoft.com/office/drawing/2014/main" id="{3657305D-2CCC-4779-AEB9-F699A22F90B0}"/>
              </a:ext>
            </a:extLst>
          </p:cNvPr>
          <p:cNvCxnSpPr>
            <a:cxnSpLocks/>
          </p:cNvCxnSpPr>
          <p:nvPr/>
        </p:nvCxnSpPr>
        <p:spPr>
          <a:xfrm>
            <a:off x="3848178" y="4551528"/>
            <a:ext cx="2514600" cy="0"/>
          </a:xfrm>
          <a:prstGeom prst="straightConnector1">
            <a:avLst/>
          </a:prstGeom>
          <a:ln w="1905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EB0F0829-59CB-4620-963D-4FDA23665DE6}"/>
              </a:ext>
            </a:extLst>
          </p:cNvPr>
          <p:cNvCxnSpPr>
            <a:stCxn id="2" idx="2"/>
          </p:cNvCxnSpPr>
          <p:nvPr/>
        </p:nvCxnSpPr>
        <p:spPr>
          <a:xfrm>
            <a:off x="3848178" y="4301319"/>
            <a:ext cx="0" cy="250209"/>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05B37DF0-78D3-41E1-8BD1-0AD38C853BF4}"/>
              </a:ext>
            </a:extLst>
          </p:cNvPr>
          <p:cNvCxnSpPr>
            <a:cxnSpLocks/>
          </p:cNvCxnSpPr>
          <p:nvPr/>
        </p:nvCxnSpPr>
        <p:spPr>
          <a:xfrm>
            <a:off x="6362778" y="4328614"/>
            <a:ext cx="0" cy="250209"/>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C0B79D5F-B523-46A8-9E2C-F3E58D62E410}"/>
              </a:ext>
            </a:extLst>
          </p:cNvPr>
          <p:cNvSpPr txBox="1"/>
          <p:nvPr/>
        </p:nvSpPr>
        <p:spPr>
          <a:xfrm>
            <a:off x="4547626" y="3428999"/>
            <a:ext cx="419100" cy="523220"/>
          </a:xfrm>
          <a:prstGeom prst="rect">
            <a:avLst/>
          </a:prstGeom>
          <a:noFill/>
          <a:ln w="19050">
            <a:noFill/>
          </a:ln>
        </p:spPr>
        <p:txBody>
          <a:bodyPr wrap="square" rtlCol="0">
            <a:spAutoFit/>
          </a:bodyPr>
          <a:lstStyle/>
          <a:p>
            <a:r>
              <a:rPr lang="en-US" sz="2800">
                <a:latin typeface="UTM Avo" panose="02040603050506020204" pitchFamily="18" charset="0"/>
              </a:rPr>
              <a:t>h</a:t>
            </a:r>
            <a:endParaRPr lang="en-US">
              <a:latin typeface="UTM Avo" panose="02040603050506020204" pitchFamily="18" charset="0"/>
            </a:endParaRPr>
          </a:p>
        </p:txBody>
      </p:sp>
      <p:sp>
        <p:nvSpPr>
          <p:cNvPr id="9" name="TextBox 8">
            <a:extLst>
              <a:ext uri="{FF2B5EF4-FFF2-40B4-BE49-F238E27FC236}">
                <a16:creationId xmlns:a16="http://schemas.microsoft.com/office/drawing/2014/main" id="{CE8F68D0-6476-45B0-A57F-CFB9DA527EF3}"/>
              </a:ext>
            </a:extLst>
          </p:cNvPr>
          <p:cNvSpPr txBox="1"/>
          <p:nvPr/>
        </p:nvSpPr>
        <p:spPr>
          <a:xfrm>
            <a:off x="4819728" y="4453718"/>
            <a:ext cx="571500" cy="523220"/>
          </a:xfrm>
          <a:prstGeom prst="rect">
            <a:avLst/>
          </a:prstGeom>
          <a:noFill/>
          <a:ln w="19050">
            <a:noFill/>
          </a:ln>
        </p:spPr>
        <p:txBody>
          <a:bodyPr wrap="square" rtlCol="0">
            <a:spAutoFit/>
          </a:bodyPr>
          <a:lstStyle/>
          <a:p>
            <a:r>
              <a:rPr lang="en-US" sz="2800">
                <a:latin typeface="UTM Avo" panose="02040603050506020204" pitchFamily="18" charset="0"/>
              </a:rPr>
              <a:t>a</a:t>
            </a:r>
            <a:endParaRPr lang="en-US">
              <a:latin typeface="UTM Avo" panose="02040603050506020204" pitchFamily="18" charset="0"/>
            </a:endParaRPr>
          </a:p>
        </p:txBody>
      </p:sp>
      <p:sp>
        <p:nvSpPr>
          <p:cNvPr id="10" name="TextBox 9">
            <a:extLst>
              <a:ext uri="{FF2B5EF4-FFF2-40B4-BE49-F238E27FC236}">
                <a16:creationId xmlns:a16="http://schemas.microsoft.com/office/drawing/2014/main" id="{8B05319C-C1FC-4FB3-972B-DC379F1D0663}"/>
              </a:ext>
            </a:extLst>
          </p:cNvPr>
          <p:cNvSpPr txBox="1"/>
          <p:nvPr/>
        </p:nvSpPr>
        <p:spPr>
          <a:xfrm>
            <a:off x="4041674" y="899340"/>
            <a:ext cx="6945961" cy="1384995"/>
          </a:xfrm>
          <a:prstGeom prst="rect">
            <a:avLst/>
          </a:prstGeom>
          <a:noFill/>
        </p:spPr>
        <p:txBody>
          <a:bodyPr wrap="square" rtlCol="0">
            <a:spAutoFit/>
          </a:bodyPr>
          <a:lstStyle/>
          <a:p>
            <a:pPr algn="just"/>
            <a:r>
              <a:rPr lang="en-US" sz="2800" b="1" i="1">
                <a:solidFill>
                  <a:srgbClr val="7030A0"/>
                </a:solidFill>
                <a:latin typeface="UTM Avo" panose="02040603050506020204" pitchFamily="18" charset="0"/>
                <a:cs typeface="Times New Roman" pitchFamily="18" charset="0"/>
              </a:rPr>
              <a:t>Muốn tính diện tích hình tam giác ta lấy độ dài đáy nhân với chiều cao (cùng một đơn vị đo) rồi chia cho 2.</a:t>
            </a:r>
          </a:p>
        </p:txBody>
      </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94AE7AAC-C001-4CFA-A980-ADCD584C4D38}"/>
                  </a:ext>
                </a:extLst>
              </p:cNvPr>
              <p:cNvSpPr txBox="1"/>
              <p:nvPr/>
            </p:nvSpPr>
            <p:spPr>
              <a:xfrm>
                <a:off x="5075106" y="2404282"/>
                <a:ext cx="7543800" cy="2805576"/>
              </a:xfrm>
              <a:prstGeom prst="rect">
                <a:avLst/>
              </a:prstGeom>
              <a:noFill/>
            </p:spPr>
            <p:txBody>
              <a:bodyPr wrap="square" rtlCol="0">
                <a:spAutoFit/>
              </a:bodyPr>
              <a:lstStyle/>
              <a:p>
                <a:pPr algn="ctr"/>
                <a:r>
                  <a:rPr lang="en-US" sz="3600">
                    <a:solidFill>
                      <a:srgbClr val="FF0000"/>
                    </a:solidFill>
                    <a:latin typeface="UTM Avo" panose="02040603050506020204" pitchFamily="18" charset="0"/>
                    <a:cs typeface="Times New Roman" pitchFamily="18" charset="0"/>
                  </a:rPr>
                  <a:t>S = </a:t>
                </a:r>
                <a14:m>
                  <m:oMath xmlns:m="http://schemas.openxmlformats.org/officeDocument/2006/math">
                    <m:f>
                      <m:fPr>
                        <m:ctrlPr>
                          <a:rPr lang="en-US" sz="4400" i="1" smtClean="0">
                            <a:solidFill>
                              <a:srgbClr val="FF0000"/>
                            </a:solidFill>
                            <a:latin typeface="Cambria Math" panose="02040503050406030204" pitchFamily="18" charset="0"/>
                            <a:cs typeface="Times New Roman" pitchFamily="18" charset="0"/>
                          </a:rPr>
                        </m:ctrlPr>
                      </m:fPr>
                      <m:num>
                        <m:r>
                          <m:rPr>
                            <m:sty m:val="p"/>
                          </m:rPr>
                          <a:rPr lang="en-US" sz="4400" b="0" i="0" smtClean="0">
                            <a:solidFill>
                              <a:srgbClr val="FF0000"/>
                            </a:solidFill>
                            <a:latin typeface="Cambria Math"/>
                            <a:cs typeface="Times New Roman" pitchFamily="18" charset="0"/>
                          </a:rPr>
                          <m:t>a</m:t>
                        </m:r>
                        <m:r>
                          <a:rPr lang="en-US" sz="4400" b="0" i="0" smtClean="0">
                            <a:solidFill>
                              <a:srgbClr val="FF0000"/>
                            </a:solidFill>
                            <a:latin typeface="Cambria Math"/>
                            <a:cs typeface="Times New Roman" pitchFamily="18" charset="0"/>
                          </a:rPr>
                          <m:t> </m:t>
                        </m:r>
                        <m:r>
                          <m:rPr>
                            <m:sty m:val="p"/>
                          </m:rPr>
                          <a:rPr lang="en-US" sz="4400" b="0" i="0" smtClean="0">
                            <a:solidFill>
                              <a:srgbClr val="FF0000"/>
                            </a:solidFill>
                            <a:latin typeface="Cambria Math"/>
                            <a:cs typeface="Times New Roman" pitchFamily="18" charset="0"/>
                          </a:rPr>
                          <m:t>x</m:t>
                        </m:r>
                        <m:r>
                          <a:rPr lang="en-US" sz="4400" b="0" i="0" smtClean="0">
                            <a:solidFill>
                              <a:srgbClr val="FF0000"/>
                            </a:solidFill>
                            <a:latin typeface="Cambria Math"/>
                            <a:cs typeface="Times New Roman" pitchFamily="18" charset="0"/>
                          </a:rPr>
                          <m:t> </m:t>
                        </m:r>
                        <m:r>
                          <m:rPr>
                            <m:sty m:val="p"/>
                          </m:rPr>
                          <a:rPr lang="en-US" sz="4400" b="0" i="0" smtClean="0">
                            <a:solidFill>
                              <a:srgbClr val="FF0000"/>
                            </a:solidFill>
                            <a:latin typeface="Cambria Math"/>
                            <a:cs typeface="Times New Roman" pitchFamily="18" charset="0"/>
                          </a:rPr>
                          <m:t>h</m:t>
                        </m:r>
                      </m:num>
                      <m:den>
                        <m:r>
                          <a:rPr lang="en-US" sz="4400" b="0" i="0" smtClean="0">
                            <a:solidFill>
                              <a:srgbClr val="FF0000"/>
                            </a:solidFill>
                            <a:latin typeface="Cambria Math"/>
                            <a:cs typeface="Times New Roman" pitchFamily="18" charset="0"/>
                          </a:rPr>
                          <m:t>2</m:t>
                        </m:r>
                      </m:den>
                    </m:f>
                  </m:oMath>
                </a14:m>
                <a:endParaRPr lang="vi-VN" sz="4400" b="0">
                  <a:solidFill>
                    <a:srgbClr val="FF0000"/>
                  </a:solidFill>
                  <a:latin typeface="UTM Avo" panose="02040603050506020204" pitchFamily="18" charset="0"/>
                  <a:cs typeface="Times New Roman" pitchFamily="18" charset="0"/>
                </a:endParaRPr>
              </a:p>
              <a:p>
                <a:r>
                  <a:rPr lang="vi-VN" sz="2800">
                    <a:latin typeface="UTM Avo" panose="02040603050506020204" pitchFamily="18" charset="0"/>
                    <a:cs typeface="Times New Roman" pitchFamily="18" charset="0"/>
                  </a:rPr>
                  <a:t>                  </a:t>
                </a:r>
              </a:p>
              <a:p>
                <a:r>
                  <a:rPr lang="vi-VN" sz="2800">
                    <a:latin typeface="UTM Avo" panose="02040603050506020204" pitchFamily="18" charset="0"/>
                    <a:cs typeface="Times New Roman" pitchFamily="18" charset="0"/>
                  </a:rPr>
                  <a:t>                 Trong đó: </a:t>
                </a:r>
                <a:r>
                  <a:rPr lang="en-US" sz="2800">
                    <a:latin typeface="UTM Avo" panose="02040603050506020204" pitchFamily="18" charset="0"/>
                    <a:cs typeface="Times New Roman" pitchFamily="18" charset="0"/>
                  </a:rPr>
                  <a:t>S là diện tích</a:t>
                </a:r>
                <a:endParaRPr lang="vi-VN" sz="2800">
                  <a:latin typeface="UTM Avo" panose="02040603050506020204" pitchFamily="18" charset="0"/>
                  <a:cs typeface="Times New Roman" pitchFamily="18" charset="0"/>
                </a:endParaRPr>
              </a:p>
              <a:p>
                <a:pPr algn="ctr"/>
                <a:r>
                  <a:rPr lang="vi-VN" sz="2800">
                    <a:latin typeface="UTM Avo" panose="02040603050506020204" pitchFamily="18" charset="0"/>
                    <a:cs typeface="Times New Roman" pitchFamily="18" charset="0"/>
                  </a:rPr>
                  <a:t>                     </a:t>
                </a:r>
                <a:r>
                  <a:rPr lang="en-US" sz="2800">
                    <a:latin typeface="UTM Avo" panose="02040603050506020204" pitchFamily="18" charset="0"/>
                    <a:cs typeface="Times New Roman" pitchFamily="18" charset="0"/>
                  </a:rPr>
                  <a:t>a là độ dài đáy </a:t>
                </a:r>
                <a:endParaRPr lang="vi-VN" sz="2800">
                  <a:latin typeface="UTM Avo" panose="02040603050506020204" pitchFamily="18" charset="0"/>
                  <a:cs typeface="Times New Roman" pitchFamily="18" charset="0"/>
                </a:endParaRPr>
              </a:p>
              <a:p>
                <a:pPr algn="ctr"/>
                <a:r>
                  <a:rPr lang="vi-VN" sz="2800">
                    <a:latin typeface="UTM Avo" panose="02040603050506020204" pitchFamily="18" charset="0"/>
                    <a:cs typeface="Times New Roman" pitchFamily="18" charset="0"/>
                  </a:rPr>
                  <a:t>                   </a:t>
                </a:r>
                <a:r>
                  <a:rPr lang="en-US" sz="2800">
                    <a:latin typeface="UTM Avo" panose="02040603050506020204" pitchFamily="18" charset="0"/>
                    <a:cs typeface="Times New Roman" pitchFamily="18" charset="0"/>
                  </a:rPr>
                  <a:t>h là chiều cao</a:t>
                </a:r>
                <a:endParaRPr lang="en-US" sz="2400">
                  <a:latin typeface="UTM Avo" panose="02040603050506020204" pitchFamily="18" charset="0"/>
                  <a:cs typeface="Times New Roman" pitchFamily="18" charset="0"/>
                </a:endParaRPr>
              </a:p>
            </p:txBody>
          </p:sp>
        </mc:Choice>
        <mc:Fallback xmlns="">
          <p:sp>
            <p:nvSpPr>
              <p:cNvPr id="11" name="TextBox 10">
                <a:extLst>
                  <a:ext uri="{FF2B5EF4-FFF2-40B4-BE49-F238E27FC236}">
                    <a16:creationId xmlns:a16="http://schemas.microsoft.com/office/drawing/2014/main" id="{94AE7AAC-C001-4CFA-A980-ADCD584C4D38}"/>
                  </a:ext>
                </a:extLst>
              </p:cNvPr>
              <p:cNvSpPr txBox="1">
                <a:spLocks noRot="1" noChangeAspect="1" noMove="1" noResize="1" noEditPoints="1" noAdjustHandles="1" noChangeArrowheads="1" noChangeShapeType="1" noTextEdit="1"/>
              </p:cNvSpPr>
              <p:nvPr/>
            </p:nvSpPr>
            <p:spPr>
              <a:xfrm>
                <a:off x="5075106" y="2404282"/>
                <a:ext cx="7543800" cy="2805576"/>
              </a:xfrm>
              <a:prstGeom prst="rect">
                <a:avLst/>
              </a:prstGeom>
              <a:blipFill>
                <a:blip r:embed="rId2"/>
                <a:stretch>
                  <a:fillRect b="-4989"/>
                </a:stretch>
              </a:blipFill>
            </p:spPr>
            <p:txBody>
              <a:bodyPr/>
              <a:lstStyle/>
              <a:p>
                <a:r>
                  <a:rPr lang="en-US">
                    <a:noFill/>
                  </a:rPr>
                  <a:t> </a:t>
                </a:r>
              </a:p>
            </p:txBody>
          </p:sp>
        </mc:Fallback>
      </mc:AlternateContent>
      <p:pic>
        <p:nvPicPr>
          <p:cNvPr id="12" name="Picture 2" descr="Cara De Garoto Garoto Pensando | Cartoon character design, Kid character,  Character design">
            <a:extLst>
              <a:ext uri="{FF2B5EF4-FFF2-40B4-BE49-F238E27FC236}">
                <a16:creationId xmlns:a16="http://schemas.microsoft.com/office/drawing/2014/main" id="{096BEC03-681E-4F0D-9C4B-39DCE1C11821}"/>
              </a:ext>
            </a:extLst>
          </p:cNvPr>
          <p:cNvPicPr>
            <a:picLocks noChangeAspect="1" noChangeArrowheads="1"/>
          </p:cNvPicPr>
          <p:nvPr/>
        </p:nvPicPr>
        <p:blipFill rotWithShape="1">
          <a:blip r:embed="rId3">
            <a:clrChange>
              <a:clrFrom>
                <a:srgbClr val="FEFEFE"/>
              </a:clrFrom>
              <a:clrTo>
                <a:srgbClr val="FEFEFE">
                  <a:alpha val="0"/>
                </a:srgbClr>
              </a:clrTo>
            </a:clrChange>
            <a:extLst>
              <a:ext uri="{BEBA8EAE-BF5A-486C-A8C5-ECC9F3942E4B}">
                <a14:imgProps xmlns:a14="http://schemas.microsoft.com/office/drawing/2010/main">
                  <a14:imgLayer r:embed="rId4">
                    <a14:imgEffect>
                      <a14:backgroundRemoval t="10789" b="90087" l="49778" r="94420">
                        <a14:foregroundMark x1="62620" y1="32211" x2="65176" y2="39368"/>
                        <a14:foregroundMark x1="70607" y1="33053" x2="73482" y2="38947"/>
                      </a14:backgroundRemoval>
                    </a14:imgEffect>
                  </a14:imgLayer>
                </a14:imgProps>
              </a:ext>
              <a:ext uri="{28A0092B-C50C-407E-A947-70E740481C1C}">
                <a14:useLocalDpi xmlns:a14="http://schemas.microsoft.com/office/drawing/2010/main" val="0"/>
              </a:ext>
            </a:extLst>
          </a:blip>
          <a:srcRect l="44198" t="877"/>
          <a:stretch/>
        </p:blipFill>
        <p:spPr bwMode="auto">
          <a:xfrm>
            <a:off x="294016" y="1408975"/>
            <a:ext cx="4194741" cy="565389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Cartoon sticker with light bulb in comic style Vector Image">
            <a:extLst>
              <a:ext uri="{FF2B5EF4-FFF2-40B4-BE49-F238E27FC236}">
                <a16:creationId xmlns:a16="http://schemas.microsoft.com/office/drawing/2014/main" id="{8B6591E9-C52A-4563-A86B-8D391167C12C}"/>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3889" b="89537" l="5200" r="97700">
                        <a14:foregroundMark x1="50600" y1="16667" x2="50600" y2="16667"/>
                        <a14:foregroundMark x1="71900" y1="26204" x2="71900" y2="26204"/>
                        <a14:foregroundMark x1="76000" y1="47130" x2="76000" y2="47130"/>
                        <a14:foregroundMark x1="71000" y1="65556" x2="71000" y2="65556"/>
                        <a14:foregroundMark x1="45300" y1="72963" x2="45300" y2="72963"/>
                        <a14:foregroundMark x1="47700" y1="66111" x2="49200" y2="80556"/>
                        <a14:foregroundMark x1="49800" y1="59907" x2="53100" y2="79815"/>
                        <a14:foregroundMark x1="50700" y1="47037" x2="60000" y2="69352"/>
                        <a14:foregroundMark x1="34600" y1="36111" x2="34600" y2="36111"/>
                        <a14:foregroundMark x1="34600" y1="36111" x2="32200" y2="49815"/>
                        <a14:foregroundMark x1="58400" y1="71852" x2="51300" y2="81389"/>
                        <a14:foregroundMark x1="45300" y1="73241" x2="47100" y2="80556"/>
                        <a14:foregroundMark x1="29500" y1="65278" x2="29500" y2="65278"/>
                        <a14:foregroundMark x1="20500" y1="47407" x2="20500" y2="47407"/>
                        <a14:foregroundMark x1="29900" y1="27407" x2="29900" y2="27407"/>
                        <a14:foregroundMark x1="32800" y1="50278" x2="36100" y2="55463"/>
                        <a14:foregroundMark x1="36700" y1="56759" x2="40400" y2="62130"/>
                        <a14:foregroundMark x1="45600" y1="67037" x2="45300" y2="75370"/>
                        <a14:foregroundMark x1="64200" y1="55833" x2="59200" y2="64907"/>
                        <a14:foregroundMark x1="67100" y1="38056" x2="67300" y2="45833"/>
                        <a14:foregroundMark x1="68000" y1="46296" x2="64900" y2="55648"/>
                        <a14:foregroundMark x1="46200" y1="28333" x2="53000" y2="28241"/>
                        <a14:foregroundMark x1="54700" y1="28148" x2="61500" y2="31204"/>
                        <a14:foregroundMark x1="45700" y1="28519" x2="39400" y2="31944"/>
                        <a14:foregroundMark x1="34200" y1="38056" x2="31800" y2="47500"/>
                      </a14:backgroundRemoval>
                    </a14:imgEffect>
                  </a14:imgLayer>
                </a14:imgProps>
              </a:ext>
              <a:ext uri="{28A0092B-C50C-407E-A947-70E740481C1C}">
                <a14:useLocalDpi xmlns:a14="http://schemas.microsoft.com/office/drawing/2010/main" val="0"/>
              </a:ext>
            </a:extLst>
          </a:blip>
          <a:srcRect/>
          <a:stretch>
            <a:fillRect/>
          </a:stretch>
        </p:blipFill>
        <p:spPr bwMode="auto">
          <a:xfrm rot="741536">
            <a:off x="2122241" y="1430628"/>
            <a:ext cx="1110563" cy="11994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29115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randombar(horizontal)">
                                      <p:cBhvr>
                                        <p:cTn id="13" dur="500"/>
                                        <p:tgtEl>
                                          <p:spTgt spid="9"/>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randombar(horizontal)">
                                      <p:cBhvr>
                                        <p:cTn id="16" dur="500"/>
                                        <p:tgtEl>
                                          <p:spTgt spid="8"/>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randombar(horizontal)">
                                      <p:cBhvr>
                                        <p:cTn id="19" dur="500"/>
                                        <p:tgtEl>
                                          <p:spTgt spid="2"/>
                                        </p:tgtEl>
                                      </p:cBhvr>
                                    </p:animEffect>
                                  </p:childTnLst>
                                </p:cTn>
                              </p:par>
                              <p:par>
                                <p:cTn id="20" presetID="14" presetClass="entr" presetSubtype="10" fill="hold"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randombar(horizontal)">
                                      <p:cBhvr>
                                        <p:cTn id="22" dur="500"/>
                                        <p:tgtEl>
                                          <p:spTgt spid="3"/>
                                        </p:tgtEl>
                                      </p:cBhvr>
                                    </p:animEffect>
                                  </p:childTnLst>
                                </p:cTn>
                              </p:par>
                              <p:par>
                                <p:cTn id="23" presetID="14" presetClass="entr" presetSubtype="10" fill="hold"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randombar(horizontal)">
                                      <p:cBhvr>
                                        <p:cTn id="25" dur="500"/>
                                        <p:tgtEl>
                                          <p:spTgt spid="7"/>
                                        </p:tgtEl>
                                      </p:cBhvr>
                                    </p:animEffect>
                                  </p:childTnLst>
                                </p:cTn>
                              </p:par>
                              <p:par>
                                <p:cTn id="26" presetID="14" presetClass="entr" presetSubtype="10" fill="hold" nodeType="with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randombar(horizontal)">
                                      <p:cBhvr>
                                        <p:cTn id="28" dur="500"/>
                                        <p:tgtEl>
                                          <p:spTgt spid="6"/>
                                        </p:tgtEl>
                                      </p:cBhvr>
                                    </p:animEffect>
                                  </p:childTnLst>
                                </p:cTn>
                              </p:par>
                              <p:par>
                                <p:cTn id="29" presetID="14" presetClass="entr" presetSubtype="10" fill="hold" grpId="0" nodeType="with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randombar(horizontal)">
                                      <p:cBhvr>
                                        <p:cTn id="31" dur="500"/>
                                        <p:tgtEl>
                                          <p:spTgt spid="4"/>
                                        </p:tgtEl>
                                      </p:cBhvr>
                                    </p:animEffect>
                                  </p:childTnLst>
                                </p:cTn>
                              </p:par>
                              <p:par>
                                <p:cTn id="32" presetID="14" presetClass="entr" presetSubtype="10" fill="hold" nodeType="with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randombar(horizontal)">
                                      <p:cBhvr>
                                        <p:cTn id="34" dur="500"/>
                                        <p:tgtEl>
                                          <p:spTgt spid="5"/>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anim calcmode="lin" valueType="num">
                                      <p:cBhvr>
                                        <p:cTn id="39" dur="500" fill="hold"/>
                                        <p:tgtEl>
                                          <p:spTgt spid="11"/>
                                        </p:tgtEl>
                                        <p:attrNameLst>
                                          <p:attrName>ppt_w</p:attrName>
                                        </p:attrNameLst>
                                      </p:cBhvr>
                                      <p:tavLst>
                                        <p:tav tm="0">
                                          <p:val>
                                            <p:fltVal val="0"/>
                                          </p:val>
                                        </p:tav>
                                        <p:tav tm="100000">
                                          <p:val>
                                            <p:strVal val="#ppt_w"/>
                                          </p:val>
                                        </p:tav>
                                      </p:tavLst>
                                    </p:anim>
                                    <p:anim calcmode="lin" valueType="num">
                                      <p:cBhvr>
                                        <p:cTn id="40" dur="500" fill="hold"/>
                                        <p:tgtEl>
                                          <p:spTgt spid="11"/>
                                        </p:tgtEl>
                                        <p:attrNameLst>
                                          <p:attrName>ppt_h</p:attrName>
                                        </p:attrNameLst>
                                      </p:cBhvr>
                                      <p:tavLst>
                                        <p:tav tm="0">
                                          <p:val>
                                            <p:fltVal val="0"/>
                                          </p:val>
                                        </p:tav>
                                        <p:tav tm="100000">
                                          <p:val>
                                            <p:strVal val="#ppt_h"/>
                                          </p:val>
                                        </p:tav>
                                      </p:tavLst>
                                    </p:anim>
                                    <p:animEffect transition="in" filter="fade">
                                      <p:cBhvr>
                                        <p:cTn id="4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8" grpId="0"/>
      <p:bldP spid="9" grpId="0"/>
      <p:bldP spid="10" grpId="0"/>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A3C36D3A-E13D-4686-A16D-9727644E89D7}"/>
              </a:ext>
            </a:extLst>
          </p:cNvPr>
          <p:cNvGrpSpPr/>
          <p:nvPr/>
        </p:nvGrpSpPr>
        <p:grpSpPr>
          <a:xfrm>
            <a:off x="-2285664" y="858736"/>
            <a:ext cx="13270261" cy="5999264"/>
            <a:chOff x="25400" y="616512"/>
            <a:chExt cx="15670898" cy="7084552"/>
          </a:xfrm>
        </p:grpSpPr>
        <p:pic>
          <p:nvPicPr>
            <p:cNvPr id="3" name="图片 16">
              <a:extLst>
                <a:ext uri="{FF2B5EF4-FFF2-40B4-BE49-F238E27FC236}">
                  <a16:creationId xmlns:a16="http://schemas.microsoft.com/office/drawing/2014/main" id="{58C8B065-9668-4877-B289-5F87666A7A0C}"/>
                </a:ext>
              </a:extLst>
            </p:cNvPr>
            <p:cNvPicPr>
              <a:picLocks noChangeAspect="1"/>
            </p:cNvPicPr>
            <p:nvPr/>
          </p:nvPicPr>
          <p:blipFill>
            <a:blip r:embed="rId2">
              <a:duotone>
                <a:prstClr val="black"/>
                <a:srgbClr val="FFFF00">
                  <a:tint val="45000"/>
                  <a:satMod val="400000"/>
                </a:srgbClr>
              </a:duotone>
              <a:extLst>
                <a:ext uri="{BEBA8EAE-BF5A-486C-A8C5-ECC9F3942E4B}">
                  <a14:imgProps xmlns:a14="http://schemas.microsoft.com/office/drawing/2010/main">
                    <a14:imgLayer r:embed="rId3">
                      <a14:imgEffect>
                        <a14:saturation sat="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663511" y="839823"/>
              <a:ext cx="14013677" cy="5839032"/>
            </a:xfrm>
            <a:prstGeom prst="rect">
              <a:avLst/>
            </a:prstGeom>
          </p:spPr>
        </p:pic>
        <p:pic>
          <p:nvPicPr>
            <p:cNvPr id="4" name="图片 33">
              <a:extLst>
                <a:ext uri="{FF2B5EF4-FFF2-40B4-BE49-F238E27FC236}">
                  <a16:creationId xmlns:a16="http://schemas.microsoft.com/office/drawing/2014/main" id="{9B860529-6B62-49A8-9108-A46D0202A2B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400" y="616512"/>
              <a:ext cx="15670898" cy="7084552"/>
            </a:xfrm>
            <a:prstGeom prst="rect">
              <a:avLst/>
            </a:prstGeom>
          </p:spPr>
        </p:pic>
        <p:sp>
          <p:nvSpPr>
            <p:cNvPr id="5" name="矩形 4">
              <a:extLst>
                <a:ext uri="{FF2B5EF4-FFF2-40B4-BE49-F238E27FC236}">
                  <a16:creationId xmlns:a16="http://schemas.microsoft.com/office/drawing/2014/main" id="{2CADE332-1E4A-4B8F-A455-6EAA76290552}"/>
                </a:ext>
              </a:extLst>
            </p:cNvPr>
            <p:cNvSpPr/>
            <p:nvPr/>
          </p:nvSpPr>
          <p:spPr>
            <a:xfrm>
              <a:off x="3530150" y="2649937"/>
              <a:ext cx="7940918" cy="1708236"/>
            </a:xfrm>
            <a:prstGeom prst="rect">
              <a:avLst/>
            </a:prstGeom>
          </p:spPr>
          <p:txBody>
            <a:bodyPr wrap="square">
              <a:spAutoFit/>
              <a:scene3d>
                <a:camera prst="orthographicFront"/>
                <a:lightRig rig="threePt" dir="t"/>
              </a:scene3d>
              <a:sp3d contourW="12700"/>
            </a:bodyPr>
            <a:lstStyle/>
            <a:p>
              <a:r>
                <a:rPr lang="vi-VN" altLang="zh-CN" sz="8800">
                  <a:ln w="38100">
                    <a:solidFill>
                      <a:schemeClr val="tx1"/>
                    </a:solidFill>
                  </a:ln>
                  <a:solidFill>
                    <a:srgbClr val="00B050"/>
                  </a:solidFill>
                  <a:effectLst>
                    <a:outerShdw blurRad="50800" dist="38100" dir="2700000" algn="tl" rotWithShape="0">
                      <a:prstClr val="black">
                        <a:alpha val="40000"/>
                      </a:prstClr>
                    </a:outerShdw>
                    <a:reflection blurRad="6350" stA="55000" endA="300" endPos="45500" dir="5400000" sy="-100000" algn="bl" rotWithShape="0"/>
                  </a:effectLst>
                  <a:latin typeface="UTM Showcard" panose="02040603050506020204" pitchFamily="18" charset="0"/>
                  <a:ea typeface="inpin heiti" charset="-122"/>
                </a:rPr>
                <a:t>THỰC HÀNH</a:t>
              </a:r>
              <a:endParaRPr lang="zh-CN" altLang="en-US" sz="8800" dirty="0">
                <a:ln w="38100">
                  <a:solidFill>
                    <a:schemeClr val="tx1"/>
                  </a:solidFill>
                </a:ln>
                <a:solidFill>
                  <a:srgbClr val="00B050"/>
                </a:solidFill>
                <a:effectLst>
                  <a:outerShdw blurRad="50800" dist="38100" dir="2700000" algn="tl" rotWithShape="0">
                    <a:prstClr val="black">
                      <a:alpha val="40000"/>
                    </a:prstClr>
                  </a:outerShdw>
                  <a:reflection blurRad="6350" stA="55000" endA="300" endPos="45500" dir="5400000" sy="-100000" algn="bl" rotWithShape="0"/>
                </a:effectLst>
                <a:latin typeface="UTM Showcard" panose="02040603050506020204" pitchFamily="18" charset="0"/>
                <a:ea typeface="inpin heiti" charset="-122"/>
              </a:endParaRPr>
            </a:p>
          </p:txBody>
        </p:sp>
      </p:grpSp>
      <p:pic>
        <p:nvPicPr>
          <p:cNvPr id="6" name="Picture 2" descr="Triangle Shape Cartoon - Free vector graphic on Pixabay">
            <a:extLst>
              <a:ext uri="{FF2B5EF4-FFF2-40B4-BE49-F238E27FC236}">
                <a16:creationId xmlns:a16="http://schemas.microsoft.com/office/drawing/2014/main" id="{E47DD8C2-2986-48E5-B718-E307442C1EA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54234" y="865616"/>
            <a:ext cx="4453417" cy="54531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32492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4">
            <a:extLst>
              <a:ext uri="{FF2B5EF4-FFF2-40B4-BE49-F238E27FC236}">
                <a16:creationId xmlns:a16="http://schemas.microsoft.com/office/drawing/2014/main" id="{FF5884BA-E103-41DF-A337-AB1E6E39F27F}"/>
              </a:ext>
            </a:extLst>
          </p:cNvPr>
          <p:cNvSpPr txBox="1">
            <a:spLocks/>
          </p:cNvSpPr>
          <p:nvPr/>
        </p:nvSpPr>
        <p:spPr>
          <a:xfrm>
            <a:off x="5178280" y="2613250"/>
            <a:ext cx="5865837" cy="304800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700" b="1" u="sng">
                <a:solidFill>
                  <a:srgbClr val="FF6600"/>
                </a:solidFill>
                <a:latin typeface="UTM Avo" panose="02040603050506020204" pitchFamily="18" charset="0"/>
                <a:cs typeface="Times New Roman" pitchFamily="18" charset="0"/>
              </a:rPr>
              <a:t>Bài giải:</a:t>
            </a:r>
          </a:p>
          <a:p>
            <a:pPr marL="0" indent="0" algn="ctr">
              <a:buFont typeface="Arial" panose="020B0604020202020204" pitchFamily="34" charset="0"/>
              <a:buNone/>
            </a:pPr>
            <a:r>
              <a:rPr lang="en-US" sz="2700" b="1">
                <a:solidFill>
                  <a:srgbClr val="002060"/>
                </a:solidFill>
                <a:latin typeface="UTM Avo" panose="02040603050506020204" pitchFamily="18" charset="0"/>
                <a:cs typeface="Times New Roman" pitchFamily="18" charset="0"/>
              </a:rPr>
              <a:t>Diện tích hình tam giác là: </a:t>
            </a:r>
          </a:p>
          <a:p>
            <a:pPr marL="0" indent="0" algn="ctr">
              <a:buFont typeface="Arial" panose="020B0604020202020204" pitchFamily="34" charset="0"/>
              <a:buNone/>
            </a:pPr>
            <a:r>
              <a:rPr lang="en-US" sz="2700" b="1">
                <a:solidFill>
                  <a:srgbClr val="002060"/>
                </a:solidFill>
                <a:latin typeface="UTM Avo" panose="02040603050506020204" pitchFamily="18" charset="0"/>
                <a:cs typeface="Times New Roman" pitchFamily="18" charset="0"/>
              </a:rPr>
              <a:t>(8 x 6) : 2 = 24 (cm</a:t>
            </a:r>
            <a:r>
              <a:rPr lang="en-US" sz="2700" b="1" baseline="30000">
                <a:solidFill>
                  <a:srgbClr val="002060"/>
                </a:solidFill>
                <a:latin typeface="UTM Avo" panose="02040603050506020204" pitchFamily="18" charset="0"/>
                <a:cs typeface="Times New Roman" pitchFamily="18" charset="0"/>
              </a:rPr>
              <a:t>2</a:t>
            </a:r>
            <a:r>
              <a:rPr lang="en-US" sz="2700" b="1">
                <a:solidFill>
                  <a:srgbClr val="002060"/>
                </a:solidFill>
                <a:latin typeface="UTM Avo" panose="02040603050506020204" pitchFamily="18" charset="0"/>
                <a:cs typeface="Times New Roman" pitchFamily="18" charset="0"/>
              </a:rPr>
              <a:t>)</a:t>
            </a:r>
          </a:p>
          <a:p>
            <a:pPr marL="0" indent="0">
              <a:buFont typeface="Arial" panose="020B0604020202020204" pitchFamily="34" charset="0"/>
              <a:buNone/>
            </a:pPr>
            <a:r>
              <a:rPr lang="en-US" sz="2700" b="1">
                <a:solidFill>
                  <a:srgbClr val="002060"/>
                </a:solidFill>
                <a:latin typeface="UTM Avo" panose="02040603050506020204" pitchFamily="18" charset="0"/>
                <a:cs typeface="Times New Roman" pitchFamily="18" charset="0"/>
              </a:rPr>
              <a:t>                    </a:t>
            </a:r>
            <a:r>
              <a:rPr lang="en-US" sz="2700" b="1" u="sng">
                <a:solidFill>
                  <a:srgbClr val="002060"/>
                </a:solidFill>
                <a:latin typeface="UTM Avo" panose="02040603050506020204" pitchFamily="18" charset="0"/>
                <a:cs typeface="Times New Roman" pitchFamily="18" charset="0"/>
              </a:rPr>
              <a:t>Đáp số:</a:t>
            </a:r>
            <a:r>
              <a:rPr lang="en-US" sz="2700" b="1">
                <a:solidFill>
                  <a:srgbClr val="002060"/>
                </a:solidFill>
                <a:latin typeface="UTM Avo" panose="02040603050506020204" pitchFamily="18" charset="0"/>
                <a:cs typeface="Times New Roman" pitchFamily="18" charset="0"/>
              </a:rPr>
              <a:t> 24 cm</a:t>
            </a:r>
            <a:r>
              <a:rPr lang="en-US" sz="2700" b="1" baseline="30000">
                <a:solidFill>
                  <a:srgbClr val="002060"/>
                </a:solidFill>
                <a:latin typeface="UTM Avo" panose="02040603050506020204" pitchFamily="18" charset="0"/>
                <a:cs typeface="Times New Roman" pitchFamily="18" charset="0"/>
              </a:rPr>
              <a:t>2</a:t>
            </a:r>
            <a:endParaRPr lang="en-US" sz="2700" b="1">
              <a:solidFill>
                <a:srgbClr val="002060"/>
              </a:solidFill>
              <a:latin typeface="UTM Avo" panose="02040603050506020204" pitchFamily="18" charset="0"/>
              <a:cs typeface="Times New Roman" pitchFamily="18" charset="0"/>
            </a:endParaRPr>
          </a:p>
        </p:txBody>
      </p:sp>
      <p:sp>
        <p:nvSpPr>
          <p:cNvPr id="3" name="TextBox 2">
            <a:extLst>
              <a:ext uri="{FF2B5EF4-FFF2-40B4-BE49-F238E27FC236}">
                <a16:creationId xmlns:a16="http://schemas.microsoft.com/office/drawing/2014/main" id="{96452D53-D054-45CF-8163-C8FD4EF2FBBC}"/>
              </a:ext>
            </a:extLst>
          </p:cNvPr>
          <p:cNvSpPr txBox="1"/>
          <p:nvPr/>
        </p:nvSpPr>
        <p:spPr>
          <a:xfrm>
            <a:off x="3059371" y="681089"/>
            <a:ext cx="7023919" cy="523220"/>
          </a:xfrm>
          <a:prstGeom prst="rect">
            <a:avLst/>
          </a:prstGeom>
          <a:noFill/>
        </p:spPr>
        <p:txBody>
          <a:bodyPr wrap="square" rtlCol="0">
            <a:spAutoFit/>
          </a:bodyPr>
          <a:lstStyle/>
          <a:p>
            <a:endParaRPr lang="en-US" sz="2800">
              <a:solidFill>
                <a:srgbClr val="FF0000"/>
              </a:solidFill>
              <a:latin typeface="Times New Roman" pitchFamily="18" charset="0"/>
              <a:cs typeface="Times New Roman" pitchFamily="18" charset="0"/>
            </a:endParaRPr>
          </a:p>
        </p:txBody>
      </p:sp>
      <p:grpSp>
        <p:nvGrpSpPr>
          <p:cNvPr id="4" name="Group 3">
            <a:extLst>
              <a:ext uri="{FF2B5EF4-FFF2-40B4-BE49-F238E27FC236}">
                <a16:creationId xmlns:a16="http://schemas.microsoft.com/office/drawing/2014/main" id="{5DD235CC-D80D-45D6-8EB2-6FFEF3C4FAB8}"/>
              </a:ext>
            </a:extLst>
          </p:cNvPr>
          <p:cNvGrpSpPr/>
          <p:nvPr/>
        </p:nvGrpSpPr>
        <p:grpSpPr>
          <a:xfrm>
            <a:off x="1207627" y="2442291"/>
            <a:ext cx="3970653" cy="3152052"/>
            <a:chOff x="1827270" y="1756250"/>
            <a:chExt cx="2592525" cy="1724117"/>
          </a:xfrm>
        </p:grpSpPr>
        <p:cxnSp>
          <p:nvCxnSpPr>
            <p:cNvPr id="5" name="Straight Arrow Connector 4">
              <a:extLst>
                <a:ext uri="{FF2B5EF4-FFF2-40B4-BE49-F238E27FC236}">
                  <a16:creationId xmlns:a16="http://schemas.microsoft.com/office/drawing/2014/main" id="{1FCE5328-64E8-4909-B580-1092A100AA05}"/>
                </a:ext>
              </a:extLst>
            </p:cNvPr>
            <p:cNvCxnSpPr/>
            <p:nvPr/>
          </p:nvCxnSpPr>
          <p:spPr>
            <a:xfrm>
              <a:off x="1827270" y="3156604"/>
              <a:ext cx="2592525" cy="0"/>
            </a:xfrm>
            <a:prstGeom prst="straightConnector1">
              <a:avLst/>
            </a:prstGeom>
            <a:ln w="381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22AE2B0A-7F64-427D-AF75-E5767D0E27D9}"/>
                </a:ext>
              </a:extLst>
            </p:cNvPr>
            <p:cNvSpPr txBox="1"/>
            <p:nvPr/>
          </p:nvSpPr>
          <p:spPr>
            <a:xfrm>
              <a:off x="2705895" y="3194175"/>
              <a:ext cx="1167147" cy="286192"/>
            </a:xfrm>
            <a:prstGeom prst="rect">
              <a:avLst/>
            </a:prstGeom>
            <a:noFill/>
            <a:ln w="38100">
              <a:noFill/>
            </a:ln>
          </p:spPr>
          <p:txBody>
            <a:bodyPr wrap="square" rtlCol="0">
              <a:spAutoFit/>
            </a:bodyPr>
            <a:lstStyle/>
            <a:p>
              <a:r>
                <a:rPr lang="en-US" sz="2800" b="1"/>
                <a:t>8 cm</a:t>
              </a:r>
            </a:p>
          </p:txBody>
        </p:sp>
        <p:grpSp>
          <p:nvGrpSpPr>
            <p:cNvPr id="7" name="Group 6">
              <a:extLst>
                <a:ext uri="{FF2B5EF4-FFF2-40B4-BE49-F238E27FC236}">
                  <a16:creationId xmlns:a16="http://schemas.microsoft.com/office/drawing/2014/main" id="{6B3B3234-D3C5-4938-BB47-F6EB54A16831}"/>
                </a:ext>
              </a:extLst>
            </p:cNvPr>
            <p:cNvGrpSpPr/>
            <p:nvPr/>
          </p:nvGrpSpPr>
          <p:grpSpPr>
            <a:xfrm>
              <a:off x="1827270" y="1756250"/>
              <a:ext cx="2592525" cy="1213401"/>
              <a:chOff x="1873458" y="1427508"/>
              <a:chExt cx="2592525" cy="1213401"/>
            </a:xfrm>
          </p:grpSpPr>
          <p:grpSp>
            <p:nvGrpSpPr>
              <p:cNvPr id="9" name="Group 8">
                <a:extLst>
                  <a:ext uri="{FF2B5EF4-FFF2-40B4-BE49-F238E27FC236}">
                    <a16:creationId xmlns:a16="http://schemas.microsoft.com/office/drawing/2014/main" id="{B18F0F90-4C35-48FA-9DAA-CFDFC8E3AB46}"/>
                  </a:ext>
                </a:extLst>
              </p:cNvPr>
              <p:cNvGrpSpPr/>
              <p:nvPr/>
            </p:nvGrpSpPr>
            <p:grpSpPr>
              <a:xfrm>
                <a:off x="1873458" y="1427508"/>
                <a:ext cx="2592525" cy="1213401"/>
                <a:chOff x="839788" y="1666048"/>
                <a:chExt cx="2592525" cy="1213401"/>
              </a:xfrm>
            </p:grpSpPr>
            <p:sp>
              <p:nvSpPr>
                <p:cNvPr id="11" name="Isosceles Triangle 10">
                  <a:extLst>
                    <a:ext uri="{FF2B5EF4-FFF2-40B4-BE49-F238E27FC236}">
                      <a16:creationId xmlns:a16="http://schemas.microsoft.com/office/drawing/2014/main" id="{EA3D8E70-3929-4B8A-8767-D8F3D47739E0}"/>
                    </a:ext>
                  </a:extLst>
                </p:cNvPr>
                <p:cNvSpPr/>
                <p:nvPr/>
              </p:nvSpPr>
              <p:spPr>
                <a:xfrm>
                  <a:off x="839788" y="1666048"/>
                  <a:ext cx="2592525" cy="1213401"/>
                </a:xfrm>
                <a:prstGeom prst="triangle">
                  <a:avLst>
                    <a:gd name="adj" fmla="val 26866"/>
                  </a:avLst>
                </a:prstGeom>
                <a:solidFill>
                  <a:schemeClr val="accent4">
                    <a:lumMod val="60000"/>
                    <a:lumOff val="4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41262349-EAA2-4242-9223-1C359251C027}"/>
                    </a:ext>
                  </a:extLst>
                </p:cNvPr>
                <p:cNvCxnSpPr>
                  <a:stCxn id="11" idx="0"/>
                  <a:endCxn id="11" idx="3"/>
                </p:cNvCxnSpPr>
                <p:nvPr/>
              </p:nvCxnSpPr>
              <p:spPr>
                <a:xfrm>
                  <a:off x="1536296" y="1666048"/>
                  <a:ext cx="0" cy="121340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0" name="Rectangle 9">
                <a:extLst>
                  <a:ext uri="{FF2B5EF4-FFF2-40B4-BE49-F238E27FC236}">
                    <a16:creationId xmlns:a16="http://schemas.microsoft.com/office/drawing/2014/main" id="{A6BE1EF6-670F-4DFD-AAB5-9D072CF79D63}"/>
                  </a:ext>
                </a:extLst>
              </p:cNvPr>
              <p:cNvSpPr/>
              <p:nvPr/>
            </p:nvSpPr>
            <p:spPr>
              <a:xfrm>
                <a:off x="2569965" y="2489357"/>
                <a:ext cx="182119" cy="151552"/>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TextBox 7">
              <a:extLst>
                <a:ext uri="{FF2B5EF4-FFF2-40B4-BE49-F238E27FC236}">
                  <a16:creationId xmlns:a16="http://schemas.microsoft.com/office/drawing/2014/main" id="{478B9340-B56B-4CA8-8A70-50C20D08FFBA}"/>
                </a:ext>
              </a:extLst>
            </p:cNvPr>
            <p:cNvSpPr txBox="1"/>
            <p:nvPr/>
          </p:nvSpPr>
          <p:spPr>
            <a:xfrm>
              <a:off x="2523778" y="2322342"/>
              <a:ext cx="910916" cy="286192"/>
            </a:xfrm>
            <a:prstGeom prst="rect">
              <a:avLst/>
            </a:prstGeom>
            <a:noFill/>
            <a:ln w="38100">
              <a:noFill/>
            </a:ln>
          </p:spPr>
          <p:txBody>
            <a:bodyPr wrap="square" rtlCol="0">
              <a:spAutoFit/>
            </a:bodyPr>
            <a:lstStyle/>
            <a:p>
              <a:r>
                <a:rPr lang="en-US" sz="2800" b="1"/>
                <a:t>6 cm</a:t>
              </a:r>
            </a:p>
          </p:txBody>
        </p:sp>
      </p:grpSp>
      <p:grpSp>
        <p:nvGrpSpPr>
          <p:cNvPr id="13" name="组合 27">
            <a:extLst>
              <a:ext uri="{FF2B5EF4-FFF2-40B4-BE49-F238E27FC236}">
                <a16:creationId xmlns:a16="http://schemas.microsoft.com/office/drawing/2014/main" id="{817EB920-E29D-4D1E-B75D-5299BF3768C9}"/>
              </a:ext>
            </a:extLst>
          </p:cNvPr>
          <p:cNvGrpSpPr/>
          <p:nvPr/>
        </p:nvGrpSpPr>
        <p:grpSpPr>
          <a:xfrm>
            <a:off x="805543" y="567952"/>
            <a:ext cx="10580914" cy="1437096"/>
            <a:chOff x="2752641" y="3846647"/>
            <a:chExt cx="10005372" cy="1437096"/>
          </a:xfrm>
        </p:grpSpPr>
        <p:sp>
          <p:nvSpPr>
            <p:cNvPr id="14" name="圆角矩形 14">
              <a:extLst>
                <a:ext uri="{FF2B5EF4-FFF2-40B4-BE49-F238E27FC236}">
                  <a16:creationId xmlns:a16="http://schemas.microsoft.com/office/drawing/2014/main" id="{A6A7F4C5-1BC3-41B9-BAA6-A1925A08E114}"/>
                </a:ext>
              </a:extLst>
            </p:cNvPr>
            <p:cNvSpPr/>
            <p:nvPr/>
          </p:nvSpPr>
          <p:spPr>
            <a:xfrm>
              <a:off x="2752641" y="3846647"/>
              <a:ext cx="10005372" cy="1437096"/>
            </a:xfrm>
            <a:prstGeom prst="roundRect">
              <a:avLst>
                <a:gd name="adj" fmla="val 50000"/>
              </a:avLst>
            </a:prstGeom>
            <a:solidFill>
              <a:srgbClr val="FF66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5" name="文本框 23">
              <a:extLst>
                <a:ext uri="{FF2B5EF4-FFF2-40B4-BE49-F238E27FC236}">
                  <a16:creationId xmlns:a16="http://schemas.microsoft.com/office/drawing/2014/main" id="{9C609DCE-E8C5-4FEF-A1E0-7DDA39B24A8D}"/>
                </a:ext>
              </a:extLst>
            </p:cNvPr>
            <p:cNvSpPr txBox="1"/>
            <p:nvPr/>
          </p:nvSpPr>
          <p:spPr>
            <a:xfrm>
              <a:off x="3450621" y="3870903"/>
              <a:ext cx="8609412" cy="1323439"/>
            </a:xfrm>
            <a:prstGeom prst="rect">
              <a:avLst/>
            </a:prstGeom>
            <a:noFill/>
          </p:spPr>
          <p:txBody>
            <a:bodyPr wrap="square" rtlCol="0">
              <a:spAutoFit/>
            </a:bodyPr>
            <a:lstStyle/>
            <a:p>
              <a:pPr algn="ctr"/>
              <a:r>
                <a:rPr lang="fr-FR" altLang="zh-CN" sz="4000" b="1" u="sng">
                  <a:solidFill>
                    <a:schemeClr val="bg1"/>
                  </a:solidFill>
                  <a:effectLst>
                    <a:outerShdw blurRad="38100" dist="38100" dir="2700000" algn="tl">
                      <a:srgbClr val="000000">
                        <a:alpha val="43137"/>
                      </a:srgbClr>
                    </a:outerShdw>
                  </a:effectLst>
                  <a:latin typeface="UTM Flamenco" panose="02040603050506020204" pitchFamily="18" charset="0"/>
                  <a:ea typeface="inpin heiti" panose="00000500000000000000" pitchFamily="2" charset="-122"/>
                  <a:cs typeface="Arial" panose="020B0604020202020204" pitchFamily="34" charset="0"/>
                  <a:sym typeface="inpin heiti" panose="00000500000000000000" pitchFamily="2" charset="-122"/>
                </a:rPr>
                <a:t>Bài 1:</a:t>
              </a:r>
              <a:r>
                <a:rPr lang="fr-FR" altLang="zh-CN" sz="4000" b="1">
                  <a:solidFill>
                    <a:schemeClr val="bg1"/>
                  </a:solidFill>
                  <a:effectLst>
                    <a:outerShdw blurRad="38100" dist="38100" dir="2700000" algn="tl">
                      <a:srgbClr val="000000">
                        <a:alpha val="43137"/>
                      </a:srgbClr>
                    </a:outerShdw>
                  </a:effectLst>
                  <a:latin typeface="UTM Flamenco" panose="02040603050506020204" pitchFamily="18" charset="0"/>
                  <a:ea typeface="inpin heiti" panose="00000500000000000000" pitchFamily="2" charset="-122"/>
                  <a:cs typeface="Arial" panose="020B0604020202020204" pitchFamily="34" charset="0"/>
                  <a:sym typeface="inpin heiti" panose="00000500000000000000" pitchFamily="2" charset="-122"/>
                </a:rPr>
                <a:t> Tính diện tích hình tam giác có:</a:t>
              </a:r>
            </a:p>
            <a:p>
              <a:pPr algn="ctr"/>
              <a:r>
                <a:rPr lang="fr-FR" altLang="zh-CN" sz="4000" b="1">
                  <a:solidFill>
                    <a:schemeClr val="bg1"/>
                  </a:solidFill>
                  <a:effectLst>
                    <a:outerShdw blurRad="38100" dist="38100" dir="2700000" algn="tl">
                      <a:srgbClr val="000000">
                        <a:alpha val="43137"/>
                      </a:srgbClr>
                    </a:outerShdw>
                  </a:effectLst>
                  <a:latin typeface="UTM Flamenco" panose="02040603050506020204" pitchFamily="18" charset="0"/>
                  <a:ea typeface="inpin heiti" panose="00000500000000000000" pitchFamily="2" charset="-122"/>
                  <a:cs typeface="Arial" panose="020B0604020202020204" pitchFamily="34" charset="0"/>
                  <a:sym typeface="inpin heiti" panose="00000500000000000000" pitchFamily="2" charset="-122"/>
                </a:rPr>
                <a:t>a) Độ dài đáy là 8cm và chiều cao là 6cm</a:t>
              </a:r>
            </a:p>
          </p:txBody>
        </p:sp>
      </p:grpSp>
      <p:pic>
        <p:nvPicPr>
          <p:cNvPr id="1026" name="Picture 2" descr="Cartoon triangle with legs and arms cute geometric">
            <a:extLst>
              <a:ext uri="{FF2B5EF4-FFF2-40B4-BE49-F238E27FC236}">
                <a16:creationId xmlns:a16="http://schemas.microsoft.com/office/drawing/2014/main" id="{6CDFE31F-A984-4297-A010-96D6A24E959B}"/>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2315" b="89907" l="0" r="98300">
                        <a14:foregroundMark x1="42600" y1="49815" x2="54800" y2="54630"/>
                      </a14:backgroundRemoval>
                    </a14:imgEffect>
                  </a14:imgLayer>
                </a14:imgProps>
              </a:ext>
              <a:ext uri="{28A0092B-C50C-407E-A947-70E740481C1C}">
                <a14:useLocalDpi xmlns:a14="http://schemas.microsoft.com/office/drawing/2010/main" val="0"/>
              </a:ext>
            </a:extLst>
          </a:blip>
          <a:srcRect/>
          <a:stretch>
            <a:fillRect/>
          </a:stretch>
        </p:blipFill>
        <p:spPr bwMode="auto">
          <a:xfrm>
            <a:off x="9040075" y="3802636"/>
            <a:ext cx="3441878" cy="37172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31300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2">
                                            <p:txEl>
                                              <p:pRg st="0" end="0"/>
                                            </p:txEl>
                                          </p:spTgt>
                                        </p:tgtEl>
                                        <p:attrNameLst>
                                          <p:attrName>style.visibility</p:attrName>
                                        </p:attrNameLst>
                                      </p:cBhvr>
                                      <p:to>
                                        <p:strVal val="visible"/>
                                      </p:to>
                                    </p:set>
                                    <p:animEffect transition="in" filter="fade">
                                      <p:cBhvr>
                                        <p:cTn id="17" dur="1000"/>
                                        <p:tgtEl>
                                          <p:spTgt spid="2">
                                            <p:txEl>
                                              <p:pRg st="0" end="0"/>
                                            </p:txEl>
                                          </p:spTgt>
                                        </p:tgtEl>
                                      </p:cBhvr>
                                    </p:animEffect>
                                    <p:anim calcmode="lin" valueType="num">
                                      <p:cBhvr>
                                        <p:cTn id="1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1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2">
                                            <p:txEl>
                                              <p:pRg st="1" end="1"/>
                                            </p:txEl>
                                          </p:spTgt>
                                        </p:tgtEl>
                                        <p:attrNameLst>
                                          <p:attrName>style.visibility</p:attrName>
                                        </p:attrNameLst>
                                      </p:cBhvr>
                                      <p:to>
                                        <p:strVal val="visible"/>
                                      </p:to>
                                    </p:set>
                                    <p:animEffect transition="in" filter="fade">
                                      <p:cBhvr>
                                        <p:cTn id="24" dur="1000"/>
                                        <p:tgtEl>
                                          <p:spTgt spid="2">
                                            <p:txEl>
                                              <p:pRg st="1" end="1"/>
                                            </p:txEl>
                                          </p:spTgt>
                                        </p:tgtEl>
                                      </p:cBhvr>
                                    </p:animEffect>
                                    <p:anim calcmode="lin" valueType="num">
                                      <p:cBhvr>
                                        <p:cTn id="25"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26"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2">
                                            <p:txEl>
                                              <p:pRg st="2" end="2"/>
                                            </p:txEl>
                                          </p:spTgt>
                                        </p:tgtEl>
                                        <p:attrNameLst>
                                          <p:attrName>style.visibility</p:attrName>
                                        </p:attrNameLst>
                                      </p:cBhvr>
                                      <p:to>
                                        <p:strVal val="visible"/>
                                      </p:to>
                                    </p:set>
                                    <p:animEffect transition="in" filter="fade">
                                      <p:cBhvr>
                                        <p:cTn id="31" dur="1000"/>
                                        <p:tgtEl>
                                          <p:spTgt spid="2">
                                            <p:txEl>
                                              <p:pRg st="2" end="2"/>
                                            </p:txEl>
                                          </p:spTgt>
                                        </p:tgtEl>
                                      </p:cBhvr>
                                    </p:animEffect>
                                    <p:anim calcmode="lin" valueType="num">
                                      <p:cBhvr>
                                        <p:cTn id="32"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33"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2">
                                            <p:txEl>
                                              <p:pRg st="3" end="3"/>
                                            </p:txEl>
                                          </p:spTgt>
                                        </p:tgtEl>
                                        <p:attrNameLst>
                                          <p:attrName>style.visibility</p:attrName>
                                        </p:attrNameLst>
                                      </p:cBhvr>
                                      <p:to>
                                        <p:strVal val="visible"/>
                                      </p:to>
                                    </p:set>
                                    <p:animEffect transition="in" filter="fade">
                                      <p:cBhvr>
                                        <p:cTn id="38" dur="1000"/>
                                        <p:tgtEl>
                                          <p:spTgt spid="2">
                                            <p:txEl>
                                              <p:pRg st="3" end="3"/>
                                            </p:txEl>
                                          </p:spTgt>
                                        </p:tgtEl>
                                      </p:cBhvr>
                                    </p:animEffect>
                                    <p:anim calcmode="lin" valueType="num">
                                      <p:cBhvr>
                                        <p:cTn id="39"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40" dur="10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4">
            <a:extLst>
              <a:ext uri="{FF2B5EF4-FFF2-40B4-BE49-F238E27FC236}">
                <a16:creationId xmlns:a16="http://schemas.microsoft.com/office/drawing/2014/main" id="{AEB99BFC-BA6F-4BC5-8892-CA9A36725449}"/>
              </a:ext>
            </a:extLst>
          </p:cNvPr>
          <p:cNvSpPr txBox="1">
            <a:spLocks/>
          </p:cNvSpPr>
          <p:nvPr/>
        </p:nvSpPr>
        <p:spPr>
          <a:xfrm>
            <a:off x="5675019" y="2371877"/>
            <a:ext cx="5865837" cy="304800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700" b="1" u="sng">
                <a:solidFill>
                  <a:srgbClr val="FF6600"/>
                </a:solidFill>
                <a:latin typeface="UTM Avo" panose="02040603050506020204" pitchFamily="18" charset="0"/>
                <a:cs typeface="Times New Roman" pitchFamily="18" charset="0"/>
              </a:rPr>
              <a:t>Bài giải:</a:t>
            </a:r>
          </a:p>
          <a:p>
            <a:pPr marL="0" indent="0" algn="ctr">
              <a:buFont typeface="Arial" panose="020B0604020202020204" pitchFamily="34" charset="0"/>
              <a:buNone/>
            </a:pPr>
            <a:r>
              <a:rPr lang="en-US" sz="2700" b="1">
                <a:solidFill>
                  <a:srgbClr val="002060"/>
                </a:solidFill>
                <a:latin typeface="UTM Avo" panose="02040603050506020204" pitchFamily="18" charset="0"/>
                <a:cs typeface="Times New Roman" pitchFamily="18" charset="0"/>
              </a:rPr>
              <a:t>Diện tích hình tam giác là: </a:t>
            </a:r>
          </a:p>
          <a:p>
            <a:pPr marL="0" indent="0" algn="ctr">
              <a:buFont typeface="Arial" panose="020B0604020202020204" pitchFamily="34" charset="0"/>
              <a:buNone/>
            </a:pPr>
            <a:r>
              <a:rPr lang="en-US" sz="2700" b="1">
                <a:solidFill>
                  <a:srgbClr val="002060"/>
                </a:solidFill>
                <a:latin typeface="UTM Avo" panose="02040603050506020204" pitchFamily="18" charset="0"/>
                <a:cs typeface="Times New Roman" pitchFamily="18" charset="0"/>
              </a:rPr>
              <a:t> (2,3 x 1,2)</a:t>
            </a:r>
            <a:r>
              <a:rPr lang="vi-VN" sz="2700" b="1">
                <a:solidFill>
                  <a:srgbClr val="002060"/>
                </a:solidFill>
                <a:latin typeface="UTM Avo" panose="02040603050506020204" pitchFamily="18" charset="0"/>
                <a:cs typeface="Times New Roman" pitchFamily="18" charset="0"/>
              </a:rPr>
              <a:t> </a:t>
            </a:r>
            <a:r>
              <a:rPr lang="en-US" sz="2700" b="1">
                <a:solidFill>
                  <a:srgbClr val="002060"/>
                </a:solidFill>
                <a:latin typeface="UTM Avo" panose="02040603050506020204" pitchFamily="18" charset="0"/>
                <a:cs typeface="Times New Roman" pitchFamily="18" charset="0"/>
              </a:rPr>
              <a:t>:</a:t>
            </a:r>
            <a:r>
              <a:rPr lang="vi-VN" sz="2700" b="1">
                <a:solidFill>
                  <a:srgbClr val="002060"/>
                </a:solidFill>
                <a:latin typeface="UTM Avo" panose="02040603050506020204" pitchFamily="18" charset="0"/>
                <a:cs typeface="Times New Roman" pitchFamily="18" charset="0"/>
              </a:rPr>
              <a:t> </a:t>
            </a:r>
            <a:r>
              <a:rPr lang="en-US" sz="2700" b="1">
                <a:solidFill>
                  <a:srgbClr val="002060"/>
                </a:solidFill>
                <a:latin typeface="UTM Avo" panose="02040603050506020204" pitchFamily="18" charset="0"/>
                <a:cs typeface="Times New Roman" pitchFamily="18" charset="0"/>
              </a:rPr>
              <a:t>2 = 1,38 (</a:t>
            </a:r>
            <a:r>
              <a:rPr lang="vi-VN" sz="2700" b="1">
                <a:solidFill>
                  <a:srgbClr val="002060"/>
                </a:solidFill>
                <a:latin typeface="UTM Avo" panose="02040603050506020204" pitchFamily="18" charset="0"/>
                <a:cs typeface="Times New Roman" pitchFamily="18" charset="0"/>
              </a:rPr>
              <a:t>dm</a:t>
            </a:r>
            <a:r>
              <a:rPr lang="en-US" sz="2700" b="1" baseline="30000">
                <a:solidFill>
                  <a:srgbClr val="002060"/>
                </a:solidFill>
                <a:latin typeface="UTM Avo" panose="02040603050506020204" pitchFamily="18" charset="0"/>
                <a:cs typeface="Times New Roman" pitchFamily="18" charset="0"/>
              </a:rPr>
              <a:t>2</a:t>
            </a:r>
            <a:r>
              <a:rPr lang="en-US" sz="2700" b="1">
                <a:solidFill>
                  <a:srgbClr val="002060"/>
                </a:solidFill>
                <a:latin typeface="UTM Avo" panose="02040603050506020204" pitchFamily="18" charset="0"/>
                <a:cs typeface="Times New Roman" pitchFamily="18" charset="0"/>
              </a:rPr>
              <a:t>)</a:t>
            </a:r>
          </a:p>
          <a:p>
            <a:pPr marL="0" indent="0" algn="ctr">
              <a:buFont typeface="Arial" panose="020B0604020202020204" pitchFamily="34" charset="0"/>
              <a:buNone/>
            </a:pPr>
            <a:r>
              <a:rPr lang="en-US" sz="2700" b="1">
                <a:solidFill>
                  <a:srgbClr val="002060"/>
                </a:solidFill>
                <a:latin typeface="UTM Avo" panose="02040603050506020204" pitchFamily="18" charset="0"/>
                <a:cs typeface="Times New Roman" pitchFamily="18" charset="0"/>
              </a:rPr>
              <a:t>                 Đáp số: 1,38 dm</a:t>
            </a:r>
            <a:r>
              <a:rPr lang="en-US" sz="2700" b="1" baseline="30000">
                <a:solidFill>
                  <a:srgbClr val="002060"/>
                </a:solidFill>
                <a:latin typeface="UTM Avo" panose="02040603050506020204" pitchFamily="18" charset="0"/>
                <a:cs typeface="Times New Roman" pitchFamily="18" charset="0"/>
              </a:rPr>
              <a:t>2</a:t>
            </a:r>
            <a:endParaRPr lang="en-US" sz="2700" b="1">
              <a:solidFill>
                <a:srgbClr val="002060"/>
              </a:solidFill>
              <a:latin typeface="UTM Avo" panose="02040603050506020204" pitchFamily="18" charset="0"/>
              <a:cs typeface="Times New Roman" pitchFamily="18" charset="0"/>
            </a:endParaRPr>
          </a:p>
        </p:txBody>
      </p:sp>
      <p:sp>
        <p:nvSpPr>
          <p:cNvPr id="3" name="TextBox 2">
            <a:extLst>
              <a:ext uri="{FF2B5EF4-FFF2-40B4-BE49-F238E27FC236}">
                <a16:creationId xmlns:a16="http://schemas.microsoft.com/office/drawing/2014/main" id="{A3B8DC2D-B3DB-4A01-B41F-0B09553E37E6}"/>
              </a:ext>
            </a:extLst>
          </p:cNvPr>
          <p:cNvSpPr txBox="1"/>
          <p:nvPr/>
        </p:nvSpPr>
        <p:spPr>
          <a:xfrm>
            <a:off x="3059371" y="681089"/>
            <a:ext cx="7023919" cy="523220"/>
          </a:xfrm>
          <a:prstGeom prst="rect">
            <a:avLst/>
          </a:prstGeom>
          <a:noFill/>
        </p:spPr>
        <p:txBody>
          <a:bodyPr wrap="square" rtlCol="0">
            <a:spAutoFit/>
          </a:bodyPr>
          <a:lstStyle/>
          <a:p>
            <a:endParaRPr lang="en-US" sz="2800">
              <a:solidFill>
                <a:srgbClr val="FF0000"/>
              </a:solidFill>
              <a:latin typeface="Times New Roman" pitchFamily="18" charset="0"/>
              <a:cs typeface="Times New Roman" pitchFamily="18" charset="0"/>
            </a:endParaRPr>
          </a:p>
        </p:txBody>
      </p:sp>
      <p:grpSp>
        <p:nvGrpSpPr>
          <p:cNvPr id="4" name="组合 27">
            <a:extLst>
              <a:ext uri="{FF2B5EF4-FFF2-40B4-BE49-F238E27FC236}">
                <a16:creationId xmlns:a16="http://schemas.microsoft.com/office/drawing/2014/main" id="{12C4BBEC-8534-4544-857E-EFC28C698437}"/>
              </a:ext>
            </a:extLst>
          </p:cNvPr>
          <p:cNvGrpSpPr/>
          <p:nvPr/>
        </p:nvGrpSpPr>
        <p:grpSpPr>
          <a:xfrm>
            <a:off x="805543" y="567952"/>
            <a:ext cx="10580914" cy="1437096"/>
            <a:chOff x="2752641" y="3846647"/>
            <a:chExt cx="10005372" cy="1437096"/>
          </a:xfrm>
        </p:grpSpPr>
        <p:sp>
          <p:nvSpPr>
            <p:cNvPr id="5" name="圆角矩形 14">
              <a:extLst>
                <a:ext uri="{FF2B5EF4-FFF2-40B4-BE49-F238E27FC236}">
                  <a16:creationId xmlns:a16="http://schemas.microsoft.com/office/drawing/2014/main" id="{5274C6A4-3567-411B-8B19-4CAE1470EEA5}"/>
                </a:ext>
              </a:extLst>
            </p:cNvPr>
            <p:cNvSpPr/>
            <p:nvPr/>
          </p:nvSpPr>
          <p:spPr>
            <a:xfrm>
              <a:off x="2752641" y="3846647"/>
              <a:ext cx="10005372" cy="1437096"/>
            </a:xfrm>
            <a:prstGeom prst="roundRect">
              <a:avLst>
                <a:gd name="adj" fmla="val 50000"/>
              </a:avLst>
            </a:prstGeom>
            <a:solidFill>
              <a:srgbClr val="FF66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6" name="文本框 23">
              <a:extLst>
                <a:ext uri="{FF2B5EF4-FFF2-40B4-BE49-F238E27FC236}">
                  <a16:creationId xmlns:a16="http://schemas.microsoft.com/office/drawing/2014/main" id="{CCB9890F-9915-4AB1-A295-7E39939FF413}"/>
                </a:ext>
              </a:extLst>
            </p:cNvPr>
            <p:cNvSpPr txBox="1"/>
            <p:nvPr/>
          </p:nvSpPr>
          <p:spPr>
            <a:xfrm>
              <a:off x="3186324" y="3903475"/>
              <a:ext cx="9101521" cy="1323439"/>
            </a:xfrm>
            <a:prstGeom prst="rect">
              <a:avLst/>
            </a:prstGeom>
            <a:noFill/>
          </p:spPr>
          <p:txBody>
            <a:bodyPr wrap="square" rtlCol="0">
              <a:spAutoFit/>
            </a:bodyPr>
            <a:lstStyle/>
            <a:p>
              <a:pPr algn="ctr"/>
              <a:r>
                <a:rPr lang="fr-FR" altLang="zh-CN" sz="4000" b="1" u="sng">
                  <a:solidFill>
                    <a:schemeClr val="bg1"/>
                  </a:solidFill>
                  <a:effectLst>
                    <a:outerShdw blurRad="38100" dist="38100" dir="2700000" algn="tl">
                      <a:srgbClr val="000000">
                        <a:alpha val="43137"/>
                      </a:srgbClr>
                    </a:outerShdw>
                  </a:effectLst>
                  <a:latin typeface="UTM Flamenco" panose="02040603050506020204" pitchFamily="18" charset="0"/>
                  <a:ea typeface="inpin heiti" panose="00000500000000000000" pitchFamily="2" charset="-122"/>
                  <a:cs typeface="Arial" panose="020B0604020202020204" pitchFamily="34" charset="0"/>
                  <a:sym typeface="inpin heiti" panose="00000500000000000000" pitchFamily="2" charset="-122"/>
                </a:rPr>
                <a:t>Bài 1:</a:t>
              </a:r>
              <a:r>
                <a:rPr lang="fr-FR" altLang="zh-CN" sz="4000" b="1">
                  <a:solidFill>
                    <a:schemeClr val="bg1"/>
                  </a:solidFill>
                  <a:effectLst>
                    <a:outerShdw blurRad="38100" dist="38100" dir="2700000" algn="tl">
                      <a:srgbClr val="000000">
                        <a:alpha val="43137"/>
                      </a:srgbClr>
                    </a:outerShdw>
                  </a:effectLst>
                  <a:latin typeface="UTM Flamenco" panose="02040603050506020204" pitchFamily="18" charset="0"/>
                  <a:ea typeface="inpin heiti" panose="00000500000000000000" pitchFamily="2" charset="-122"/>
                  <a:cs typeface="Arial" panose="020B0604020202020204" pitchFamily="34" charset="0"/>
                  <a:sym typeface="inpin heiti" panose="00000500000000000000" pitchFamily="2" charset="-122"/>
                </a:rPr>
                <a:t> Tính diện tích hình tam giác có:</a:t>
              </a:r>
            </a:p>
            <a:p>
              <a:pPr algn="ctr"/>
              <a:r>
                <a:rPr lang="fr-FR" altLang="zh-CN" sz="4000" b="1">
                  <a:solidFill>
                    <a:schemeClr val="bg1"/>
                  </a:solidFill>
                  <a:effectLst>
                    <a:outerShdw blurRad="38100" dist="38100" dir="2700000" algn="tl">
                      <a:srgbClr val="000000">
                        <a:alpha val="43137"/>
                      </a:srgbClr>
                    </a:outerShdw>
                  </a:effectLst>
                  <a:latin typeface="UTM Flamenco" panose="02040603050506020204" pitchFamily="18" charset="0"/>
                  <a:ea typeface="inpin heiti" panose="00000500000000000000" pitchFamily="2" charset="-122"/>
                  <a:cs typeface="Arial" panose="020B0604020202020204" pitchFamily="34" charset="0"/>
                  <a:sym typeface="inpin heiti" panose="00000500000000000000" pitchFamily="2" charset="-122"/>
                </a:rPr>
                <a:t>b) Độ dài đáy là 2,3 dm và chiều cao là 1,2dm</a:t>
              </a:r>
            </a:p>
          </p:txBody>
        </p:sp>
      </p:grpSp>
      <p:grpSp>
        <p:nvGrpSpPr>
          <p:cNvPr id="7" name="Group 6">
            <a:extLst>
              <a:ext uri="{FF2B5EF4-FFF2-40B4-BE49-F238E27FC236}">
                <a16:creationId xmlns:a16="http://schemas.microsoft.com/office/drawing/2014/main" id="{DF49CC40-2E8C-4311-ADDA-0369A3046A6A}"/>
              </a:ext>
            </a:extLst>
          </p:cNvPr>
          <p:cNvGrpSpPr/>
          <p:nvPr/>
        </p:nvGrpSpPr>
        <p:grpSpPr>
          <a:xfrm>
            <a:off x="1147883" y="2347027"/>
            <a:ext cx="4676728" cy="2990481"/>
            <a:chOff x="1827270" y="1756250"/>
            <a:chExt cx="2592525" cy="1710755"/>
          </a:xfrm>
        </p:grpSpPr>
        <p:cxnSp>
          <p:nvCxnSpPr>
            <p:cNvPr id="8" name="Straight Arrow Connector 7">
              <a:extLst>
                <a:ext uri="{FF2B5EF4-FFF2-40B4-BE49-F238E27FC236}">
                  <a16:creationId xmlns:a16="http://schemas.microsoft.com/office/drawing/2014/main" id="{5B24202B-231A-4B2F-B4D3-A3CAB3851450}"/>
                </a:ext>
              </a:extLst>
            </p:cNvPr>
            <p:cNvCxnSpPr/>
            <p:nvPr/>
          </p:nvCxnSpPr>
          <p:spPr>
            <a:xfrm>
              <a:off x="1827270" y="3156604"/>
              <a:ext cx="2592525" cy="0"/>
            </a:xfrm>
            <a:prstGeom prst="straightConnector1">
              <a:avLst/>
            </a:prstGeom>
            <a:ln w="571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FAEA83BF-D35D-4AA8-80E0-D7ECC617521F}"/>
                </a:ext>
              </a:extLst>
            </p:cNvPr>
            <p:cNvSpPr txBox="1"/>
            <p:nvPr/>
          </p:nvSpPr>
          <p:spPr>
            <a:xfrm>
              <a:off x="2709068" y="3167688"/>
              <a:ext cx="1167147" cy="299317"/>
            </a:xfrm>
            <a:prstGeom prst="rect">
              <a:avLst/>
            </a:prstGeom>
            <a:noFill/>
            <a:ln w="57150">
              <a:noFill/>
            </a:ln>
          </p:spPr>
          <p:txBody>
            <a:bodyPr wrap="square" rtlCol="0">
              <a:spAutoFit/>
            </a:bodyPr>
            <a:lstStyle/>
            <a:p>
              <a:r>
                <a:rPr lang="en-US" sz="2800" b="1"/>
                <a:t>2,3 dm</a:t>
              </a:r>
            </a:p>
          </p:txBody>
        </p:sp>
        <p:grpSp>
          <p:nvGrpSpPr>
            <p:cNvPr id="10" name="Group 9">
              <a:extLst>
                <a:ext uri="{FF2B5EF4-FFF2-40B4-BE49-F238E27FC236}">
                  <a16:creationId xmlns:a16="http://schemas.microsoft.com/office/drawing/2014/main" id="{65579E1A-D75E-4265-8032-856C989214C4}"/>
                </a:ext>
              </a:extLst>
            </p:cNvPr>
            <p:cNvGrpSpPr/>
            <p:nvPr/>
          </p:nvGrpSpPr>
          <p:grpSpPr>
            <a:xfrm>
              <a:off x="1827270" y="1756250"/>
              <a:ext cx="2592525" cy="1213401"/>
              <a:chOff x="1873458" y="1427508"/>
              <a:chExt cx="2592525" cy="1213401"/>
            </a:xfrm>
          </p:grpSpPr>
          <p:grpSp>
            <p:nvGrpSpPr>
              <p:cNvPr id="12" name="Group 11">
                <a:extLst>
                  <a:ext uri="{FF2B5EF4-FFF2-40B4-BE49-F238E27FC236}">
                    <a16:creationId xmlns:a16="http://schemas.microsoft.com/office/drawing/2014/main" id="{BDD1C2BC-9127-48C0-B61C-44F824925B3D}"/>
                  </a:ext>
                </a:extLst>
              </p:cNvPr>
              <p:cNvGrpSpPr/>
              <p:nvPr/>
            </p:nvGrpSpPr>
            <p:grpSpPr>
              <a:xfrm>
                <a:off x="1873458" y="1427508"/>
                <a:ext cx="2592525" cy="1213401"/>
                <a:chOff x="839788" y="1666048"/>
                <a:chExt cx="2592525" cy="1213401"/>
              </a:xfrm>
            </p:grpSpPr>
            <p:sp>
              <p:nvSpPr>
                <p:cNvPr id="14" name="Isosceles Triangle 13">
                  <a:extLst>
                    <a:ext uri="{FF2B5EF4-FFF2-40B4-BE49-F238E27FC236}">
                      <a16:creationId xmlns:a16="http://schemas.microsoft.com/office/drawing/2014/main" id="{F45CAED0-D630-4839-BF80-F9D8C5240456}"/>
                    </a:ext>
                  </a:extLst>
                </p:cNvPr>
                <p:cNvSpPr/>
                <p:nvPr/>
              </p:nvSpPr>
              <p:spPr>
                <a:xfrm>
                  <a:off x="839788" y="1666048"/>
                  <a:ext cx="2592525" cy="1213401"/>
                </a:xfrm>
                <a:prstGeom prst="triangle">
                  <a:avLst>
                    <a:gd name="adj" fmla="val 26866"/>
                  </a:avLst>
                </a:prstGeom>
                <a:solidFill>
                  <a:srgbClr val="00B0F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C481C5A5-C452-4B73-AF4F-FBD255D501E3}"/>
                    </a:ext>
                  </a:extLst>
                </p:cNvPr>
                <p:cNvCxnSpPr>
                  <a:stCxn id="14" idx="0"/>
                  <a:endCxn id="14" idx="3"/>
                </p:cNvCxnSpPr>
                <p:nvPr/>
              </p:nvCxnSpPr>
              <p:spPr>
                <a:xfrm>
                  <a:off x="1536296" y="1666048"/>
                  <a:ext cx="0" cy="1213401"/>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3" name="Rectangle 12">
                <a:extLst>
                  <a:ext uri="{FF2B5EF4-FFF2-40B4-BE49-F238E27FC236}">
                    <a16:creationId xmlns:a16="http://schemas.microsoft.com/office/drawing/2014/main" id="{DEFF406D-DB96-4B84-96AB-047D73BE34F8}"/>
                  </a:ext>
                </a:extLst>
              </p:cNvPr>
              <p:cNvSpPr/>
              <p:nvPr/>
            </p:nvSpPr>
            <p:spPr>
              <a:xfrm>
                <a:off x="2569966" y="2505075"/>
                <a:ext cx="120225" cy="135834"/>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TextBox 10">
              <a:extLst>
                <a:ext uri="{FF2B5EF4-FFF2-40B4-BE49-F238E27FC236}">
                  <a16:creationId xmlns:a16="http://schemas.microsoft.com/office/drawing/2014/main" id="{8761E8D5-61DF-46B5-8952-24EBB041EC91}"/>
                </a:ext>
              </a:extLst>
            </p:cNvPr>
            <p:cNvSpPr txBox="1"/>
            <p:nvPr/>
          </p:nvSpPr>
          <p:spPr>
            <a:xfrm>
              <a:off x="2575237" y="2253604"/>
              <a:ext cx="1562725" cy="299317"/>
            </a:xfrm>
            <a:prstGeom prst="rect">
              <a:avLst/>
            </a:prstGeom>
            <a:noFill/>
            <a:ln w="57150">
              <a:noFill/>
            </a:ln>
          </p:spPr>
          <p:txBody>
            <a:bodyPr wrap="square" rtlCol="0">
              <a:spAutoFit/>
            </a:bodyPr>
            <a:lstStyle/>
            <a:p>
              <a:r>
                <a:rPr lang="en-US" sz="2800" b="1"/>
                <a:t>1,2 dm</a:t>
              </a:r>
            </a:p>
          </p:txBody>
        </p:sp>
      </p:grpSp>
      <p:pic>
        <p:nvPicPr>
          <p:cNvPr id="2050" name="Picture 2" descr="Nachos Cartoon Television show, object, angle, face, triangle png | PNGWing">
            <a:extLst>
              <a:ext uri="{FF2B5EF4-FFF2-40B4-BE49-F238E27FC236}">
                <a16:creationId xmlns:a16="http://schemas.microsoft.com/office/drawing/2014/main" id="{8854FBB1-2CFE-4733-8BE7-473A864A4594}"/>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100000" l="0" r="94348"/>
                    </a14:imgEffect>
                  </a14:imgLayer>
                </a14:imgProps>
              </a:ext>
              <a:ext uri="{28A0092B-C50C-407E-A947-70E740481C1C}">
                <a14:useLocalDpi xmlns:a14="http://schemas.microsoft.com/office/drawing/2010/main" val="0"/>
              </a:ext>
            </a:extLst>
          </a:blip>
          <a:srcRect/>
          <a:stretch>
            <a:fillRect/>
          </a:stretch>
        </p:blipFill>
        <p:spPr bwMode="auto">
          <a:xfrm>
            <a:off x="9453417" y="4230666"/>
            <a:ext cx="3210092" cy="25819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87414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2">
                                            <p:txEl>
                                              <p:pRg st="0" end="0"/>
                                            </p:txEl>
                                          </p:spTgt>
                                        </p:tgtEl>
                                        <p:attrNameLst>
                                          <p:attrName>style.visibility</p:attrName>
                                        </p:attrNameLst>
                                      </p:cBhvr>
                                      <p:to>
                                        <p:strVal val="visible"/>
                                      </p:to>
                                    </p:set>
                                    <p:animEffect transition="in" filter="fade">
                                      <p:cBhvr>
                                        <p:cTn id="17" dur="1000"/>
                                        <p:tgtEl>
                                          <p:spTgt spid="2">
                                            <p:txEl>
                                              <p:pRg st="0" end="0"/>
                                            </p:txEl>
                                          </p:spTgt>
                                        </p:tgtEl>
                                      </p:cBhvr>
                                    </p:animEffect>
                                    <p:anim calcmode="lin" valueType="num">
                                      <p:cBhvr>
                                        <p:cTn id="1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1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2">
                                            <p:txEl>
                                              <p:pRg st="1" end="1"/>
                                            </p:txEl>
                                          </p:spTgt>
                                        </p:tgtEl>
                                        <p:attrNameLst>
                                          <p:attrName>style.visibility</p:attrName>
                                        </p:attrNameLst>
                                      </p:cBhvr>
                                      <p:to>
                                        <p:strVal val="visible"/>
                                      </p:to>
                                    </p:set>
                                    <p:animEffect transition="in" filter="fade">
                                      <p:cBhvr>
                                        <p:cTn id="24" dur="1000"/>
                                        <p:tgtEl>
                                          <p:spTgt spid="2">
                                            <p:txEl>
                                              <p:pRg st="1" end="1"/>
                                            </p:txEl>
                                          </p:spTgt>
                                        </p:tgtEl>
                                      </p:cBhvr>
                                    </p:animEffect>
                                    <p:anim calcmode="lin" valueType="num">
                                      <p:cBhvr>
                                        <p:cTn id="25"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26"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2">
                                            <p:txEl>
                                              <p:pRg st="2" end="2"/>
                                            </p:txEl>
                                          </p:spTgt>
                                        </p:tgtEl>
                                        <p:attrNameLst>
                                          <p:attrName>style.visibility</p:attrName>
                                        </p:attrNameLst>
                                      </p:cBhvr>
                                      <p:to>
                                        <p:strVal val="visible"/>
                                      </p:to>
                                    </p:set>
                                    <p:animEffect transition="in" filter="fade">
                                      <p:cBhvr>
                                        <p:cTn id="31" dur="1000"/>
                                        <p:tgtEl>
                                          <p:spTgt spid="2">
                                            <p:txEl>
                                              <p:pRg st="2" end="2"/>
                                            </p:txEl>
                                          </p:spTgt>
                                        </p:tgtEl>
                                      </p:cBhvr>
                                    </p:animEffect>
                                    <p:anim calcmode="lin" valueType="num">
                                      <p:cBhvr>
                                        <p:cTn id="32"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33"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2">
                                            <p:txEl>
                                              <p:pRg st="3" end="3"/>
                                            </p:txEl>
                                          </p:spTgt>
                                        </p:tgtEl>
                                        <p:attrNameLst>
                                          <p:attrName>style.visibility</p:attrName>
                                        </p:attrNameLst>
                                      </p:cBhvr>
                                      <p:to>
                                        <p:strVal val="visible"/>
                                      </p:to>
                                    </p:set>
                                    <p:animEffect transition="in" filter="fade">
                                      <p:cBhvr>
                                        <p:cTn id="38" dur="1000"/>
                                        <p:tgtEl>
                                          <p:spTgt spid="2">
                                            <p:txEl>
                                              <p:pRg st="3" end="3"/>
                                            </p:txEl>
                                          </p:spTgt>
                                        </p:tgtEl>
                                      </p:cBhvr>
                                    </p:animEffect>
                                    <p:anim calcmode="lin" valueType="num">
                                      <p:cBhvr>
                                        <p:cTn id="39"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40" dur="10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Một mảnh vườn hình chữ nhật có chiều rộng 30 ,m, chiều dài gấp 5">
            <a:extLst>
              <a:ext uri="{FF2B5EF4-FFF2-40B4-BE49-F238E27FC236}">
                <a16:creationId xmlns:a16="http://schemas.microsoft.com/office/drawing/2014/main" id="{8F5E64F0-1C17-4082-9ED8-21560EB5B4A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47840"/>
          </a:xfrm>
          <a:prstGeom prst="rect">
            <a:avLst/>
          </a:prstGeom>
          <a:noFill/>
          <a:extLst>
            <a:ext uri="{909E8E84-426E-40DD-AFC4-6F175D3DCCD1}">
              <a14:hiddenFill xmlns:a14="http://schemas.microsoft.com/office/drawing/2010/main">
                <a:solidFill>
                  <a:srgbClr val="FFFFFF"/>
                </a:solidFill>
              </a14:hiddenFill>
            </a:ext>
          </a:extLst>
        </p:spPr>
      </p:pic>
      <p:sp>
        <p:nvSpPr>
          <p:cNvPr id="5" name="Cloud 4">
            <a:extLst>
              <a:ext uri="{FF2B5EF4-FFF2-40B4-BE49-F238E27FC236}">
                <a16:creationId xmlns:a16="http://schemas.microsoft.com/office/drawing/2014/main" id="{EF9F2B7B-F62B-403A-841B-9D59C39FC541}"/>
              </a:ext>
            </a:extLst>
          </p:cNvPr>
          <p:cNvSpPr/>
          <p:nvPr/>
        </p:nvSpPr>
        <p:spPr>
          <a:xfrm>
            <a:off x="739302" y="564204"/>
            <a:ext cx="5356698" cy="4435813"/>
          </a:xfrm>
          <a:prstGeom prst="clou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文本框 23">
            <a:extLst>
              <a:ext uri="{FF2B5EF4-FFF2-40B4-BE49-F238E27FC236}">
                <a16:creationId xmlns:a16="http://schemas.microsoft.com/office/drawing/2014/main" id="{C150D319-5ED8-42C2-9824-493326BD189B}"/>
              </a:ext>
            </a:extLst>
          </p:cNvPr>
          <p:cNvSpPr txBox="1"/>
          <p:nvPr/>
        </p:nvSpPr>
        <p:spPr>
          <a:xfrm>
            <a:off x="1097709" y="1717090"/>
            <a:ext cx="4678793" cy="2092881"/>
          </a:xfrm>
          <a:prstGeom prst="rect">
            <a:avLst/>
          </a:prstGeom>
          <a:noFill/>
        </p:spPr>
        <p:txBody>
          <a:bodyPr wrap="square" rtlCol="0">
            <a:spAutoFit/>
          </a:bodyPr>
          <a:lstStyle/>
          <a:p>
            <a:pPr algn="ctr"/>
            <a:r>
              <a:rPr lang="vi-VN" altLang="zh-CN" sz="2600" b="1">
                <a:solidFill>
                  <a:srgbClr val="002060"/>
                </a:solidFill>
                <a:effectLst>
                  <a:outerShdw blurRad="38100" dist="38100" dir="2700000" algn="tl">
                    <a:srgbClr val="000000">
                      <a:alpha val="43137"/>
                    </a:srgbClr>
                  </a:outerShdw>
                </a:effectLst>
                <a:latin typeface="UTM Flamenco" panose="02040603050506020204" pitchFamily="18" charset="0"/>
                <a:ea typeface="inpin heiti" panose="00000500000000000000" pitchFamily="2" charset="-122"/>
                <a:cs typeface="Arial" panose="020B0604020202020204" pitchFamily="34" charset="0"/>
                <a:sym typeface="inpin heiti" panose="00000500000000000000" pitchFamily="2" charset="-122"/>
              </a:rPr>
              <a:t>Mảnh vườn nhà nội có dạng chữ nhật. Sau khi giải tỏa, diện tích còn lại có dạng hình tam giác, độ dài đáy mảnh vườn  là 42,5m, chiều cao 52dm. </a:t>
            </a:r>
            <a:endParaRPr lang="fr-FR" altLang="zh-CN" sz="2600" b="1">
              <a:solidFill>
                <a:srgbClr val="002060"/>
              </a:solidFill>
              <a:effectLst>
                <a:outerShdw blurRad="38100" dist="38100" dir="2700000" algn="tl">
                  <a:srgbClr val="000000">
                    <a:alpha val="43137"/>
                  </a:srgbClr>
                </a:outerShdw>
              </a:effectLst>
              <a:latin typeface="UTM Flamenco" panose="02040603050506020204" pitchFamily="18" charset="0"/>
              <a:ea typeface="inpin heiti" panose="00000500000000000000" pitchFamily="2" charset="-122"/>
              <a:cs typeface="Arial" panose="020B0604020202020204" pitchFamily="34" charset="0"/>
              <a:sym typeface="inpin heiti" panose="00000500000000000000" pitchFamily="2" charset="-122"/>
            </a:endParaRPr>
          </a:p>
        </p:txBody>
      </p:sp>
      <p:sp>
        <p:nvSpPr>
          <p:cNvPr id="7" name="Cloud 6">
            <a:extLst>
              <a:ext uri="{FF2B5EF4-FFF2-40B4-BE49-F238E27FC236}">
                <a16:creationId xmlns:a16="http://schemas.microsoft.com/office/drawing/2014/main" id="{1DFA5623-2B0C-4E86-961C-1C1ABE13312F}"/>
              </a:ext>
            </a:extLst>
          </p:cNvPr>
          <p:cNvSpPr/>
          <p:nvPr/>
        </p:nvSpPr>
        <p:spPr>
          <a:xfrm>
            <a:off x="8343900" y="1717090"/>
            <a:ext cx="3596802" cy="2838507"/>
          </a:xfrm>
          <a:prstGeom prst="clou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600"/>
          </a:p>
        </p:txBody>
      </p:sp>
      <p:sp>
        <p:nvSpPr>
          <p:cNvPr id="8" name="文本框 23">
            <a:extLst>
              <a:ext uri="{FF2B5EF4-FFF2-40B4-BE49-F238E27FC236}">
                <a16:creationId xmlns:a16="http://schemas.microsoft.com/office/drawing/2014/main" id="{53076C1F-4D47-4ED1-940E-EA2CFB104C1E}"/>
              </a:ext>
            </a:extLst>
          </p:cNvPr>
          <p:cNvSpPr txBox="1"/>
          <p:nvPr/>
        </p:nvSpPr>
        <p:spPr>
          <a:xfrm>
            <a:off x="8683152" y="2289957"/>
            <a:ext cx="2918298" cy="1692771"/>
          </a:xfrm>
          <a:prstGeom prst="rect">
            <a:avLst/>
          </a:prstGeom>
          <a:noFill/>
        </p:spPr>
        <p:txBody>
          <a:bodyPr wrap="square" rtlCol="0">
            <a:spAutoFit/>
          </a:bodyPr>
          <a:lstStyle/>
          <a:p>
            <a:pPr algn="ctr"/>
            <a:r>
              <a:rPr lang="vi-VN" altLang="zh-CN" sz="2600" b="1">
                <a:solidFill>
                  <a:srgbClr val="002060"/>
                </a:solidFill>
                <a:effectLst>
                  <a:outerShdw blurRad="38100" dist="38100" dir="2700000" algn="tl">
                    <a:srgbClr val="000000">
                      <a:alpha val="43137"/>
                    </a:srgbClr>
                  </a:outerShdw>
                </a:effectLst>
                <a:latin typeface="UTM Flamenco" panose="02040603050506020204" pitchFamily="18" charset="0"/>
                <a:ea typeface="inpin heiti" panose="00000500000000000000" pitchFamily="2" charset="-122"/>
                <a:cs typeface="Arial" panose="020B0604020202020204" pitchFamily="34" charset="0"/>
                <a:sym typeface="inpin heiti" panose="00000500000000000000" pitchFamily="2" charset="-122"/>
              </a:rPr>
              <a:t>Chúng mình hãy tính giúp nội diện tích còn lại sau giải tỏa là bao nhiêu ?</a:t>
            </a:r>
            <a:endParaRPr lang="fr-FR" altLang="zh-CN" sz="2600" b="1">
              <a:solidFill>
                <a:srgbClr val="002060"/>
              </a:solidFill>
              <a:effectLst>
                <a:outerShdw blurRad="38100" dist="38100" dir="2700000" algn="tl">
                  <a:srgbClr val="000000">
                    <a:alpha val="43137"/>
                  </a:srgbClr>
                </a:outerShdw>
              </a:effectLst>
              <a:latin typeface="UTM Flamenco" panose="02040603050506020204" pitchFamily="18" charset="0"/>
              <a:ea typeface="inpin heiti" panose="00000500000000000000" pitchFamily="2" charset="-122"/>
              <a:cs typeface="Arial" panose="020B0604020202020204" pitchFamily="34" charset="0"/>
              <a:sym typeface="inpin heiti" panose="00000500000000000000" pitchFamily="2" charset="-122"/>
            </a:endParaRPr>
          </a:p>
        </p:txBody>
      </p:sp>
    </p:spTree>
    <p:extLst>
      <p:ext uri="{BB962C8B-B14F-4D97-AF65-F5344CB8AC3E}">
        <p14:creationId xmlns:p14="http://schemas.microsoft.com/office/powerpoint/2010/main" val="406610349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randombar(horizontal)">
                                      <p:cBhvr>
                                        <p:cTn id="15" dur="500"/>
                                        <p:tgtEl>
                                          <p:spTgt spid="8"/>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randombar(horizontal)">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animBg="1"/>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4">
            <a:extLst>
              <a:ext uri="{FF2B5EF4-FFF2-40B4-BE49-F238E27FC236}">
                <a16:creationId xmlns:a16="http://schemas.microsoft.com/office/drawing/2014/main" id="{9864C87B-77BA-47AF-B5C2-AC1B00836D51}"/>
              </a:ext>
            </a:extLst>
          </p:cNvPr>
          <p:cNvSpPr txBox="1">
            <a:spLocks/>
          </p:cNvSpPr>
          <p:nvPr/>
        </p:nvSpPr>
        <p:spPr>
          <a:xfrm>
            <a:off x="5909833" y="2362479"/>
            <a:ext cx="5865837" cy="304800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700" b="1" u="sng">
                <a:solidFill>
                  <a:srgbClr val="FF6600"/>
                </a:solidFill>
                <a:latin typeface="UTM Avo" panose="02040603050506020204" pitchFamily="18" charset="0"/>
                <a:cs typeface="Times New Roman" pitchFamily="18" charset="0"/>
              </a:rPr>
              <a:t>Bài giải:</a:t>
            </a:r>
          </a:p>
          <a:p>
            <a:pPr marL="0" indent="0" algn="ctr">
              <a:buFont typeface="Arial" panose="020B0604020202020204" pitchFamily="34" charset="0"/>
              <a:buNone/>
            </a:pPr>
            <a:r>
              <a:rPr lang="en-US" sz="2700" b="1">
                <a:solidFill>
                  <a:srgbClr val="002060"/>
                </a:solidFill>
                <a:latin typeface="UTM Avo" panose="02040603050506020204" pitchFamily="18" charset="0"/>
                <a:cs typeface="Times New Roman" pitchFamily="18" charset="0"/>
              </a:rPr>
              <a:t>Diện tích </a:t>
            </a:r>
            <a:r>
              <a:rPr lang="vi-VN" sz="2700" b="1">
                <a:solidFill>
                  <a:srgbClr val="002060"/>
                </a:solidFill>
                <a:latin typeface="UTM Avo" panose="02040603050506020204" pitchFamily="18" charset="0"/>
                <a:cs typeface="Times New Roman" pitchFamily="18" charset="0"/>
              </a:rPr>
              <a:t>còn lại</a:t>
            </a:r>
            <a:r>
              <a:rPr lang="en-US" sz="2700" b="1">
                <a:solidFill>
                  <a:srgbClr val="002060"/>
                </a:solidFill>
                <a:latin typeface="UTM Avo" panose="02040603050506020204" pitchFamily="18" charset="0"/>
                <a:cs typeface="Times New Roman" pitchFamily="18" charset="0"/>
              </a:rPr>
              <a:t> là: </a:t>
            </a:r>
          </a:p>
          <a:p>
            <a:pPr marL="0" indent="0" algn="ctr">
              <a:buFont typeface="Arial" panose="020B0604020202020204" pitchFamily="34" charset="0"/>
              <a:buNone/>
            </a:pPr>
            <a:r>
              <a:rPr lang="en-US" sz="2700" b="1">
                <a:solidFill>
                  <a:srgbClr val="002060"/>
                </a:solidFill>
                <a:latin typeface="UTM Avo" panose="02040603050506020204" pitchFamily="18" charset="0"/>
                <a:cs typeface="Times New Roman" pitchFamily="18" charset="0"/>
              </a:rPr>
              <a:t> 42,5 x 5,2 : 2 = 110,5(m</a:t>
            </a:r>
            <a:r>
              <a:rPr lang="en-US" sz="2700" b="1" baseline="30000">
                <a:solidFill>
                  <a:srgbClr val="002060"/>
                </a:solidFill>
                <a:latin typeface="UTM Avo" panose="02040603050506020204" pitchFamily="18" charset="0"/>
                <a:cs typeface="Times New Roman" pitchFamily="18" charset="0"/>
              </a:rPr>
              <a:t>2</a:t>
            </a:r>
            <a:r>
              <a:rPr lang="en-US" sz="2700" b="1">
                <a:solidFill>
                  <a:srgbClr val="002060"/>
                </a:solidFill>
                <a:latin typeface="UTM Avo" panose="02040603050506020204" pitchFamily="18" charset="0"/>
                <a:cs typeface="Times New Roman" pitchFamily="18" charset="0"/>
              </a:rPr>
              <a:t>)                  </a:t>
            </a:r>
            <a:endParaRPr lang="vi-VN" sz="2700" b="1">
              <a:solidFill>
                <a:srgbClr val="002060"/>
              </a:solidFill>
              <a:latin typeface="UTM Avo" panose="02040603050506020204" pitchFamily="18" charset="0"/>
              <a:cs typeface="Times New Roman" pitchFamily="18" charset="0"/>
            </a:endParaRPr>
          </a:p>
          <a:p>
            <a:pPr marL="0" indent="0" algn="ctr">
              <a:buFont typeface="Arial" panose="020B0604020202020204" pitchFamily="34" charset="0"/>
              <a:buNone/>
            </a:pPr>
            <a:r>
              <a:rPr lang="en-US" sz="2700" b="1">
                <a:solidFill>
                  <a:srgbClr val="002060"/>
                </a:solidFill>
                <a:latin typeface="UTM Avo" panose="02040603050506020204" pitchFamily="18" charset="0"/>
                <a:cs typeface="Times New Roman" pitchFamily="18" charset="0"/>
              </a:rPr>
              <a:t>Đáp số: </a:t>
            </a:r>
            <a:r>
              <a:rPr lang="vi-VN" sz="2700" b="1">
                <a:solidFill>
                  <a:srgbClr val="002060"/>
                </a:solidFill>
                <a:latin typeface="UTM Avo" panose="02040603050506020204" pitchFamily="18" charset="0"/>
                <a:cs typeface="Times New Roman" pitchFamily="18" charset="0"/>
              </a:rPr>
              <a:t>110,5 </a:t>
            </a:r>
            <a:r>
              <a:rPr lang="en-US" sz="2700" b="1">
                <a:solidFill>
                  <a:srgbClr val="002060"/>
                </a:solidFill>
                <a:latin typeface="UTM Avo" panose="02040603050506020204" pitchFamily="18" charset="0"/>
                <a:cs typeface="Times New Roman" pitchFamily="18" charset="0"/>
              </a:rPr>
              <a:t>m</a:t>
            </a:r>
            <a:r>
              <a:rPr lang="en-US" sz="2700" b="1" baseline="30000">
                <a:solidFill>
                  <a:srgbClr val="002060"/>
                </a:solidFill>
                <a:latin typeface="UTM Avo" panose="02040603050506020204" pitchFamily="18" charset="0"/>
                <a:cs typeface="Times New Roman" pitchFamily="18" charset="0"/>
              </a:rPr>
              <a:t>2</a:t>
            </a:r>
            <a:endParaRPr lang="en-US" sz="2700" b="1">
              <a:solidFill>
                <a:srgbClr val="002060"/>
              </a:solidFill>
              <a:latin typeface="UTM Avo" panose="02040603050506020204" pitchFamily="18" charset="0"/>
              <a:cs typeface="Times New Roman" pitchFamily="18" charset="0"/>
            </a:endParaRPr>
          </a:p>
        </p:txBody>
      </p:sp>
      <p:sp>
        <p:nvSpPr>
          <p:cNvPr id="3" name="TextBox 2">
            <a:extLst>
              <a:ext uri="{FF2B5EF4-FFF2-40B4-BE49-F238E27FC236}">
                <a16:creationId xmlns:a16="http://schemas.microsoft.com/office/drawing/2014/main" id="{141304BB-8773-4DC6-B417-7FC28827F68D}"/>
              </a:ext>
            </a:extLst>
          </p:cNvPr>
          <p:cNvSpPr txBox="1"/>
          <p:nvPr/>
        </p:nvSpPr>
        <p:spPr>
          <a:xfrm>
            <a:off x="2947611" y="722249"/>
            <a:ext cx="7023919" cy="523220"/>
          </a:xfrm>
          <a:prstGeom prst="rect">
            <a:avLst/>
          </a:prstGeom>
          <a:noFill/>
        </p:spPr>
        <p:txBody>
          <a:bodyPr wrap="square" rtlCol="0">
            <a:spAutoFit/>
          </a:bodyPr>
          <a:lstStyle/>
          <a:p>
            <a:endParaRPr lang="en-US" sz="2800">
              <a:solidFill>
                <a:srgbClr val="FF0000"/>
              </a:solidFill>
              <a:latin typeface="Times New Roman" pitchFamily="18" charset="0"/>
              <a:cs typeface="Times New Roman" pitchFamily="18" charset="0"/>
            </a:endParaRPr>
          </a:p>
        </p:txBody>
      </p:sp>
      <p:grpSp>
        <p:nvGrpSpPr>
          <p:cNvPr id="4" name="组合 27">
            <a:extLst>
              <a:ext uri="{FF2B5EF4-FFF2-40B4-BE49-F238E27FC236}">
                <a16:creationId xmlns:a16="http://schemas.microsoft.com/office/drawing/2014/main" id="{7A0E8334-A758-4499-97B5-4EF585860611}"/>
              </a:ext>
            </a:extLst>
          </p:cNvPr>
          <p:cNvGrpSpPr/>
          <p:nvPr/>
        </p:nvGrpSpPr>
        <p:grpSpPr>
          <a:xfrm>
            <a:off x="693783" y="609112"/>
            <a:ext cx="10580914" cy="1437096"/>
            <a:chOff x="2752641" y="3846647"/>
            <a:chExt cx="10005372" cy="1437096"/>
          </a:xfrm>
        </p:grpSpPr>
        <p:sp>
          <p:nvSpPr>
            <p:cNvPr id="5" name="圆角矩形 14">
              <a:extLst>
                <a:ext uri="{FF2B5EF4-FFF2-40B4-BE49-F238E27FC236}">
                  <a16:creationId xmlns:a16="http://schemas.microsoft.com/office/drawing/2014/main" id="{9B79C27E-F6A0-4444-8889-638B7004ED96}"/>
                </a:ext>
              </a:extLst>
            </p:cNvPr>
            <p:cNvSpPr/>
            <p:nvPr/>
          </p:nvSpPr>
          <p:spPr>
            <a:xfrm>
              <a:off x="2752641" y="3846647"/>
              <a:ext cx="10005372" cy="1437096"/>
            </a:xfrm>
            <a:prstGeom prst="roundRect">
              <a:avLst>
                <a:gd name="adj" fmla="val 50000"/>
              </a:avLst>
            </a:prstGeom>
            <a:solidFill>
              <a:srgbClr val="FF66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6" name="文本框 23">
              <a:extLst>
                <a:ext uri="{FF2B5EF4-FFF2-40B4-BE49-F238E27FC236}">
                  <a16:creationId xmlns:a16="http://schemas.microsoft.com/office/drawing/2014/main" id="{D0B537FC-696C-4857-844A-41F5F95B9FB4}"/>
                </a:ext>
              </a:extLst>
            </p:cNvPr>
            <p:cNvSpPr txBox="1"/>
            <p:nvPr/>
          </p:nvSpPr>
          <p:spPr>
            <a:xfrm>
              <a:off x="3186324" y="3934372"/>
              <a:ext cx="9101521" cy="1200329"/>
            </a:xfrm>
            <a:prstGeom prst="rect">
              <a:avLst/>
            </a:prstGeom>
            <a:noFill/>
          </p:spPr>
          <p:txBody>
            <a:bodyPr wrap="square" rtlCol="0">
              <a:spAutoFit/>
            </a:bodyPr>
            <a:lstStyle/>
            <a:p>
              <a:pPr algn="ctr"/>
              <a:r>
                <a:rPr lang="vi-VN" altLang="zh-CN" sz="2400" b="1">
                  <a:solidFill>
                    <a:schemeClr val="bg1"/>
                  </a:solidFill>
                  <a:effectLst>
                    <a:outerShdw blurRad="38100" dist="38100" dir="2700000" algn="tl">
                      <a:srgbClr val="000000">
                        <a:alpha val="43137"/>
                      </a:srgbClr>
                    </a:outerShdw>
                  </a:effectLst>
                  <a:latin typeface="UTM Flamenco" panose="02040603050506020204" pitchFamily="18" charset="0"/>
                  <a:ea typeface="inpin heiti" panose="00000500000000000000" pitchFamily="2" charset="-122"/>
                  <a:cs typeface="Arial" panose="020B0604020202020204" pitchFamily="34" charset="0"/>
                  <a:sym typeface="inpin heiti" panose="00000500000000000000" pitchFamily="2" charset="-122"/>
                </a:rPr>
                <a:t>Bài 2: Mảnh vườn nhà nội có dạng chữ nhật. Sau khi giải tỏa, diện tích còn lại có dạng hình tam giác, độ dài đáy mảnh vườn  là 42,5m, chiều cao 52dm. Chúng mình hãy tính giúp nội diện tích còn lại sau giải tỏa là bao nhiêu ?</a:t>
              </a:r>
            </a:p>
          </p:txBody>
        </p:sp>
      </p:grpSp>
      <p:sp>
        <p:nvSpPr>
          <p:cNvPr id="7" name="Rectangle 6">
            <a:extLst>
              <a:ext uri="{FF2B5EF4-FFF2-40B4-BE49-F238E27FC236}">
                <a16:creationId xmlns:a16="http://schemas.microsoft.com/office/drawing/2014/main" id="{620010A2-21D4-4A18-84BE-B46DAEBB2BFB}"/>
              </a:ext>
            </a:extLst>
          </p:cNvPr>
          <p:cNvSpPr/>
          <p:nvPr/>
        </p:nvSpPr>
        <p:spPr>
          <a:xfrm>
            <a:off x="1036123" y="2348731"/>
            <a:ext cx="4785557" cy="2160538"/>
          </a:xfrm>
          <a:prstGeom prst="rect">
            <a:avLst/>
          </a:prstGeom>
          <a:solidFill>
            <a:srgbClr val="00B05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7A9A2590-BE9D-4223-8F0F-E9EFE51E3DDF}"/>
              </a:ext>
            </a:extLst>
          </p:cNvPr>
          <p:cNvGrpSpPr/>
          <p:nvPr/>
        </p:nvGrpSpPr>
        <p:grpSpPr>
          <a:xfrm>
            <a:off x="1077837" y="2388187"/>
            <a:ext cx="4676728" cy="2990481"/>
            <a:chOff x="1827270" y="1756250"/>
            <a:chExt cx="2592525" cy="1710755"/>
          </a:xfrm>
        </p:grpSpPr>
        <p:cxnSp>
          <p:nvCxnSpPr>
            <p:cNvPr id="9" name="Straight Arrow Connector 8">
              <a:extLst>
                <a:ext uri="{FF2B5EF4-FFF2-40B4-BE49-F238E27FC236}">
                  <a16:creationId xmlns:a16="http://schemas.microsoft.com/office/drawing/2014/main" id="{14DBFA19-0F78-4629-8B7B-D72E777CD9C5}"/>
                </a:ext>
              </a:extLst>
            </p:cNvPr>
            <p:cNvCxnSpPr/>
            <p:nvPr/>
          </p:nvCxnSpPr>
          <p:spPr>
            <a:xfrm>
              <a:off x="1827270" y="3156604"/>
              <a:ext cx="2592525" cy="0"/>
            </a:xfrm>
            <a:prstGeom prst="straightConnector1">
              <a:avLst/>
            </a:prstGeom>
            <a:ln w="571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FCA69987-6D2D-432D-8D87-189EBB386FAF}"/>
                </a:ext>
              </a:extLst>
            </p:cNvPr>
            <p:cNvSpPr txBox="1"/>
            <p:nvPr/>
          </p:nvSpPr>
          <p:spPr>
            <a:xfrm>
              <a:off x="2709068" y="3167688"/>
              <a:ext cx="1167147" cy="299317"/>
            </a:xfrm>
            <a:prstGeom prst="rect">
              <a:avLst/>
            </a:prstGeom>
            <a:noFill/>
            <a:ln w="57150">
              <a:noFill/>
            </a:ln>
          </p:spPr>
          <p:txBody>
            <a:bodyPr wrap="square" rtlCol="0">
              <a:spAutoFit/>
            </a:bodyPr>
            <a:lstStyle/>
            <a:p>
              <a:r>
                <a:rPr lang="vi-VN" sz="2800" b="1"/>
                <a:t>42,5 m</a:t>
              </a:r>
              <a:endParaRPr lang="en-US" sz="2800" b="1"/>
            </a:p>
          </p:txBody>
        </p:sp>
        <p:grpSp>
          <p:nvGrpSpPr>
            <p:cNvPr id="11" name="Group 10">
              <a:extLst>
                <a:ext uri="{FF2B5EF4-FFF2-40B4-BE49-F238E27FC236}">
                  <a16:creationId xmlns:a16="http://schemas.microsoft.com/office/drawing/2014/main" id="{7E83A97E-77A8-4075-A26B-91D9D1EE919D}"/>
                </a:ext>
              </a:extLst>
            </p:cNvPr>
            <p:cNvGrpSpPr/>
            <p:nvPr/>
          </p:nvGrpSpPr>
          <p:grpSpPr>
            <a:xfrm>
              <a:off x="1827270" y="1756250"/>
              <a:ext cx="2592525" cy="1213401"/>
              <a:chOff x="1873458" y="1427508"/>
              <a:chExt cx="2592525" cy="1213401"/>
            </a:xfrm>
          </p:grpSpPr>
          <p:grpSp>
            <p:nvGrpSpPr>
              <p:cNvPr id="13" name="Group 12">
                <a:extLst>
                  <a:ext uri="{FF2B5EF4-FFF2-40B4-BE49-F238E27FC236}">
                    <a16:creationId xmlns:a16="http://schemas.microsoft.com/office/drawing/2014/main" id="{794CE777-92AE-448A-A166-48AF8DDFE929}"/>
                  </a:ext>
                </a:extLst>
              </p:cNvPr>
              <p:cNvGrpSpPr/>
              <p:nvPr/>
            </p:nvGrpSpPr>
            <p:grpSpPr>
              <a:xfrm>
                <a:off x="1873458" y="1427508"/>
                <a:ext cx="2592525" cy="1213401"/>
                <a:chOff x="839788" y="1666048"/>
                <a:chExt cx="2592525" cy="1213401"/>
              </a:xfrm>
            </p:grpSpPr>
            <p:sp>
              <p:nvSpPr>
                <p:cNvPr id="15" name="Isosceles Triangle 14">
                  <a:extLst>
                    <a:ext uri="{FF2B5EF4-FFF2-40B4-BE49-F238E27FC236}">
                      <a16:creationId xmlns:a16="http://schemas.microsoft.com/office/drawing/2014/main" id="{4A4BF022-7A38-49DF-AC92-5788F7BB90B0}"/>
                    </a:ext>
                  </a:extLst>
                </p:cNvPr>
                <p:cNvSpPr/>
                <p:nvPr/>
              </p:nvSpPr>
              <p:spPr>
                <a:xfrm>
                  <a:off x="839788" y="1666048"/>
                  <a:ext cx="2592525" cy="1213401"/>
                </a:xfrm>
                <a:prstGeom prst="triangle">
                  <a:avLst>
                    <a:gd name="adj" fmla="val 26866"/>
                  </a:avLst>
                </a:prstGeom>
                <a:solidFill>
                  <a:srgbClr val="66FF66"/>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a:extLst>
                    <a:ext uri="{FF2B5EF4-FFF2-40B4-BE49-F238E27FC236}">
                      <a16:creationId xmlns:a16="http://schemas.microsoft.com/office/drawing/2014/main" id="{C833C48E-641B-47CD-A30D-B82F6A779528}"/>
                    </a:ext>
                  </a:extLst>
                </p:cNvPr>
                <p:cNvCxnSpPr>
                  <a:cxnSpLocks/>
                  <a:stCxn id="15" idx="0"/>
                  <a:endCxn id="15" idx="3"/>
                </p:cNvCxnSpPr>
                <p:nvPr/>
              </p:nvCxnSpPr>
              <p:spPr>
                <a:xfrm>
                  <a:off x="1536296" y="1666048"/>
                  <a:ext cx="0" cy="1213401"/>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4" name="Rectangle 13">
                <a:extLst>
                  <a:ext uri="{FF2B5EF4-FFF2-40B4-BE49-F238E27FC236}">
                    <a16:creationId xmlns:a16="http://schemas.microsoft.com/office/drawing/2014/main" id="{8CBC9DA1-3CD1-4AAF-AFC9-E87FFE45A8FC}"/>
                  </a:ext>
                </a:extLst>
              </p:cNvPr>
              <p:cNvSpPr/>
              <p:nvPr/>
            </p:nvSpPr>
            <p:spPr>
              <a:xfrm>
                <a:off x="2569966" y="2505075"/>
                <a:ext cx="120225" cy="135834"/>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TextBox 11">
              <a:extLst>
                <a:ext uri="{FF2B5EF4-FFF2-40B4-BE49-F238E27FC236}">
                  <a16:creationId xmlns:a16="http://schemas.microsoft.com/office/drawing/2014/main" id="{AF6E4A6C-A040-4AF9-8D20-BC6E3142D70C}"/>
                </a:ext>
              </a:extLst>
            </p:cNvPr>
            <p:cNvSpPr txBox="1"/>
            <p:nvPr/>
          </p:nvSpPr>
          <p:spPr>
            <a:xfrm>
              <a:off x="2575237" y="2253604"/>
              <a:ext cx="1562725" cy="299317"/>
            </a:xfrm>
            <a:prstGeom prst="rect">
              <a:avLst/>
            </a:prstGeom>
            <a:noFill/>
            <a:ln w="57150">
              <a:noFill/>
            </a:ln>
          </p:spPr>
          <p:txBody>
            <a:bodyPr wrap="square" rtlCol="0">
              <a:spAutoFit/>
            </a:bodyPr>
            <a:lstStyle/>
            <a:p>
              <a:r>
                <a:rPr lang="vi-VN" sz="2800" b="1"/>
                <a:t>52 dm</a:t>
              </a:r>
              <a:endParaRPr lang="en-US" sz="2800" b="1"/>
            </a:p>
          </p:txBody>
        </p:sp>
      </p:grpSp>
    </p:spTree>
    <p:extLst>
      <p:ext uri="{BB962C8B-B14F-4D97-AF65-F5344CB8AC3E}">
        <p14:creationId xmlns:p14="http://schemas.microsoft.com/office/powerpoint/2010/main" val="10469689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par>
                                <p:cTn id="18" presetID="9" presetClass="emph" presetSubtype="0" grpId="1" nodeType="withEffect">
                                  <p:stCondLst>
                                    <p:cond delay="0"/>
                                  </p:stCondLst>
                                  <p:childTnLst>
                                    <p:set>
                                      <p:cBhvr>
                                        <p:cTn id="19" dur="indefinite"/>
                                        <p:tgtEl>
                                          <p:spTgt spid="7"/>
                                        </p:tgtEl>
                                        <p:attrNameLst>
                                          <p:attrName>style.opacity</p:attrName>
                                        </p:attrNameLst>
                                      </p:cBhvr>
                                      <p:to>
                                        <p:strVal val="0.25"/>
                                      </p:to>
                                    </p:set>
                                    <p:animEffect filter="image" prLst="opacity: 0.25">
                                      <p:cBhvr rctx="IE">
                                        <p:cTn id="20" dur="indefinite"/>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2">
                                            <p:txEl>
                                              <p:pRg st="0" end="0"/>
                                            </p:txEl>
                                          </p:spTgt>
                                        </p:tgtEl>
                                        <p:attrNameLst>
                                          <p:attrName>style.visibility</p:attrName>
                                        </p:attrNameLst>
                                      </p:cBhvr>
                                      <p:to>
                                        <p:strVal val="visible"/>
                                      </p:to>
                                    </p:set>
                                    <p:animEffect transition="in" filter="fade">
                                      <p:cBhvr>
                                        <p:cTn id="25" dur="1000"/>
                                        <p:tgtEl>
                                          <p:spTgt spid="2">
                                            <p:txEl>
                                              <p:pRg st="0" end="0"/>
                                            </p:txEl>
                                          </p:spTgt>
                                        </p:tgtEl>
                                      </p:cBhvr>
                                    </p:animEffect>
                                    <p:anim calcmode="lin" valueType="num">
                                      <p:cBhvr>
                                        <p:cTn id="26"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27"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2">
                                            <p:txEl>
                                              <p:pRg st="1" end="1"/>
                                            </p:txEl>
                                          </p:spTgt>
                                        </p:tgtEl>
                                        <p:attrNameLst>
                                          <p:attrName>style.visibility</p:attrName>
                                        </p:attrNameLst>
                                      </p:cBhvr>
                                      <p:to>
                                        <p:strVal val="visible"/>
                                      </p:to>
                                    </p:set>
                                    <p:animEffect transition="in" filter="fade">
                                      <p:cBhvr>
                                        <p:cTn id="32" dur="1000"/>
                                        <p:tgtEl>
                                          <p:spTgt spid="2">
                                            <p:txEl>
                                              <p:pRg st="1" end="1"/>
                                            </p:txEl>
                                          </p:spTgt>
                                        </p:tgtEl>
                                      </p:cBhvr>
                                    </p:animEffect>
                                    <p:anim calcmode="lin" valueType="num">
                                      <p:cBhvr>
                                        <p:cTn id="33"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34"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2">
                                            <p:txEl>
                                              <p:pRg st="2" end="2"/>
                                            </p:txEl>
                                          </p:spTgt>
                                        </p:tgtEl>
                                        <p:attrNameLst>
                                          <p:attrName>style.visibility</p:attrName>
                                        </p:attrNameLst>
                                      </p:cBhvr>
                                      <p:to>
                                        <p:strVal val="visible"/>
                                      </p:to>
                                    </p:set>
                                    <p:animEffect transition="in" filter="fade">
                                      <p:cBhvr>
                                        <p:cTn id="39" dur="1000"/>
                                        <p:tgtEl>
                                          <p:spTgt spid="2">
                                            <p:txEl>
                                              <p:pRg st="2" end="2"/>
                                            </p:txEl>
                                          </p:spTgt>
                                        </p:tgtEl>
                                      </p:cBhvr>
                                    </p:animEffect>
                                    <p:anim calcmode="lin" valueType="num">
                                      <p:cBhvr>
                                        <p:cTn id="40"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41"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grpId="0" nodeType="clickEffect">
                                  <p:stCondLst>
                                    <p:cond delay="0"/>
                                  </p:stCondLst>
                                  <p:childTnLst>
                                    <p:set>
                                      <p:cBhvr>
                                        <p:cTn id="45" dur="1" fill="hold">
                                          <p:stCondLst>
                                            <p:cond delay="0"/>
                                          </p:stCondLst>
                                        </p:cTn>
                                        <p:tgtEl>
                                          <p:spTgt spid="2">
                                            <p:txEl>
                                              <p:pRg st="3" end="3"/>
                                            </p:txEl>
                                          </p:spTgt>
                                        </p:tgtEl>
                                        <p:attrNameLst>
                                          <p:attrName>style.visibility</p:attrName>
                                        </p:attrNameLst>
                                      </p:cBhvr>
                                      <p:to>
                                        <p:strVal val="visible"/>
                                      </p:to>
                                    </p:set>
                                    <p:animEffect transition="in" filter="fade">
                                      <p:cBhvr>
                                        <p:cTn id="46" dur="1000"/>
                                        <p:tgtEl>
                                          <p:spTgt spid="2">
                                            <p:txEl>
                                              <p:pRg st="3" end="3"/>
                                            </p:txEl>
                                          </p:spTgt>
                                        </p:tgtEl>
                                      </p:cBhvr>
                                    </p:animEffect>
                                    <p:anim calcmode="lin" valueType="num">
                                      <p:cBhvr>
                                        <p:cTn id="47"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48" dur="10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7" grpId="0" animBg="1"/>
      <p:bldP spid="7"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A3C36D3A-E13D-4686-A16D-9727644E89D7}"/>
              </a:ext>
            </a:extLst>
          </p:cNvPr>
          <p:cNvGrpSpPr/>
          <p:nvPr/>
        </p:nvGrpSpPr>
        <p:grpSpPr>
          <a:xfrm>
            <a:off x="-2285664" y="858736"/>
            <a:ext cx="13270261" cy="5999264"/>
            <a:chOff x="25400" y="616512"/>
            <a:chExt cx="15670898" cy="7084552"/>
          </a:xfrm>
        </p:grpSpPr>
        <p:pic>
          <p:nvPicPr>
            <p:cNvPr id="3" name="图片 16">
              <a:extLst>
                <a:ext uri="{FF2B5EF4-FFF2-40B4-BE49-F238E27FC236}">
                  <a16:creationId xmlns:a16="http://schemas.microsoft.com/office/drawing/2014/main" id="{58C8B065-9668-4877-B289-5F87666A7A0C}"/>
                </a:ext>
              </a:extLst>
            </p:cNvPr>
            <p:cNvPicPr>
              <a:picLocks noChangeAspect="1"/>
            </p:cNvPicPr>
            <p:nvPr/>
          </p:nvPicPr>
          <p:blipFill>
            <a:blip r:embed="rId2">
              <a:duotone>
                <a:prstClr val="black"/>
                <a:srgbClr val="FFFF00">
                  <a:tint val="45000"/>
                  <a:satMod val="400000"/>
                </a:srgbClr>
              </a:duotone>
              <a:extLst>
                <a:ext uri="{BEBA8EAE-BF5A-486C-A8C5-ECC9F3942E4B}">
                  <a14:imgProps xmlns:a14="http://schemas.microsoft.com/office/drawing/2010/main">
                    <a14:imgLayer r:embed="rId3">
                      <a14:imgEffect>
                        <a14:saturation sat="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663511" y="839823"/>
              <a:ext cx="14013677" cy="5839032"/>
            </a:xfrm>
            <a:prstGeom prst="rect">
              <a:avLst/>
            </a:prstGeom>
          </p:spPr>
        </p:pic>
        <p:pic>
          <p:nvPicPr>
            <p:cNvPr id="4" name="图片 33">
              <a:extLst>
                <a:ext uri="{FF2B5EF4-FFF2-40B4-BE49-F238E27FC236}">
                  <a16:creationId xmlns:a16="http://schemas.microsoft.com/office/drawing/2014/main" id="{9B860529-6B62-49A8-9108-A46D0202A2B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400" y="616512"/>
              <a:ext cx="15670898" cy="7084552"/>
            </a:xfrm>
            <a:prstGeom prst="rect">
              <a:avLst/>
            </a:prstGeom>
          </p:spPr>
        </p:pic>
        <p:sp>
          <p:nvSpPr>
            <p:cNvPr id="5" name="矩形 4">
              <a:extLst>
                <a:ext uri="{FF2B5EF4-FFF2-40B4-BE49-F238E27FC236}">
                  <a16:creationId xmlns:a16="http://schemas.microsoft.com/office/drawing/2014/main" id="{2CADE332-1E4A-4B8F-A455-6EAA76290552}"/>
                </a:ext>
              </a:extLst>
            </p:cNvPr>
            <p:cNvSpPr/>
            <p:nvPr/>
          </p:nvSpPr>
          <p:spPr>
            <a:xfrm>
              <a:off x="4211849" y="2619942"/>
              <a:ext cx="7940918" cy="1708236"/>
            </a:xfrm>
            <a:prstGeom prst="rect">
              <a:avLst/>
            </a:prstGeom>
          </p:spPr>
          <p:txBody>
            <a:bodyPr wrap="square">
              <a:spAutoFit/>
              <a:scene3d>
                <a:camera prst="orthographicFront"/>
                <a:lightRig rig="threePt" dir="t"/>
              </a:scene3d>
              <a:sp3d contourW="12700"/>
            </a:bodyPr>
            <a:lstStyle/>
            <a:p>
              <a:r>
                <a:rPr lang="vi-VN" altLang="zh-CN" sz="8800">
                  <a:ln w="38100">
                    <a:solidFill>
                      <a:schemeClr val="tx1"/>
                    </a:solidFill>
                  </a:ln>
                  <a:solidFill>
                    <a:srgbClr val="00B050"/>
                  </a:solidFill>
                  <a:effectLst>
                    <a:outerShdw blurRad="50800" dist="38100" dir="2700000" algn="tl" rotWithShape="0">
                      <a:prstClr val="black">
                        <a:alpha val="40000"/>
                      </a:prstClr>
                    </a:outerShdw>
                    <a:reflection blurRad="6350" stA="55000" endA="300" endPos="45500" dir="5400000" sy="-100000" algn="bl" rotWithShape="0"/>
                  </a:effectLst>
                  <a:latin typeface="UTM Showcard" panose="02040603050506020204" pitchFamily="18" charset="0"/>
                  <a:ea typeface="inpin heiti" charset="-122"/>
                </a:rPr>
                <a:t>ỨNG DỤNG</a:t>
              </a:r>
              <a:endParaRPr lang="zh-CN" altLang="en-US" sz="8800" dirty="0">
                <a:ln w="38100">
                  <a:solidFill>
                    <a:schemeClr val="tx1"/>
                  </a:solidFill>
                </a:ln>
                <a:solidFill>
                  <a:srgbClr val="00B050"/>
                </a:solidFill>
                <a:effectLst>
                  <a:outerShdw blurRad="50800" dist="38100" dir="2700000" algn="tl" rotWithShape="0">
                    <a:prstClr val="black">
                      <a:alpha val="40000"/>
                    </a:prstClr>
                  </a:outerShdw>
                  <a:reflection blurRad="6350" stA="55000" endA="300" endPos="45500" dir="5400000" sy="-100000" algn="bl" rotWithShape="0"/>
                </a:effectLst>
                <a:latin typeface="UTM Showcard" panose="02040603050506020204" pitchFamily="18" charset="0"/>
                <a:ea typeface="inpin heiti" charset="-122"/>
              </a:endParaRPr>
            </a:p>
          </p:txBody>
        </p:sp>
      </p:grpSp>
      <p:pic>
        <p:nvPicPr>
          <p:cNvPr id="6" name="Picture 2" descr="Triangle Shape Cartoon - Free vector graphic on Pixabay">
            <a:extLst>
              <a:ext uri="{FF2B5EF4-FFF2-40B4-BE49-F238E27FC236}">
                <a16:creationId xmlns:a16="http://schemas.microsoft.com/office/drawing/2014/main" id="{E47DD8C2-2986-48E5-B718-E307442C1EA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54234" y="865616"/>
            <a:ext cx="4453417" cy="54531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39802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A3C36D3A-E13D-4686-A16D-9727644E89D7}"/>
              </a:ext>
            </a:extLst>
          </p:cNvPr>
          <p:cNvGrpSpPr/>
          <p:nvPr/>
        </p:nvGrpSpPr>
        <p:grpSpPr>
          <a:xfrm>
            <a:off x="-2285664" y="858736"/>
            <a:ext cx="13270261" cy="5999264"/>
            <a:chOff x="25400" y="616512"/>
            <a:chExt cx="15670898" cy="7084552"/>
          </a:xfrm>
        </p:grpSpPr>
        <p:pic>
          <p:nvPicPr>
            <p:cNvPr id="3" name="图片 16">
              <a:extLst>
                <a:ext uri="{FF2B5EF4-FFF2-40B4-BE49-F238E27FC236}">
                  <a16:creationId xmlns:a16="http://schemas.microsoft.com/office/drawing/2014/main" id="{58C8B065-9668-4877-B289-5F87666A7A0C}"/>
                </a:ext>
              </a:extLst>
            </p:cNvPr>
            <p:cNvPicPr>
              <a:picLocks noChangeAspect="1"/>
            </p:cNvPicPr>
            <p:nvPr/>
          </p:nvPicPr>
          <p:blipFill>
            <a:blip r:embed="rId2">
              <a:duotone>
                <a:prstClr val="black"/>
                <a:srgbClr val="FFFF00">
                  <a:tint val="45000"/>
                  <a:satMod val="400000"/>
                </a:srgbClr>
              </a:duotone>
              <a:extLst>
                <a:ext uri="{BEBA8EAE-BF5A-486C-A8C5-ECC9F3942E4B}">
                  <a14:imgProps xmlns:a14="http://schemas.microsoft.com/office/drawing/2010/main">
                    <a14:imgLayer r:embed="rId3">
                      <a14:imgEffect>
                        <a14:saturation sat="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663511" y="839823"/>
              <a:ext cx="14013677" cy="5839032"/>
            </a:xfrm>
            <a:prstGeom prst="rect">
              <a:avLst/>
            </a:prstGeom>
          </p:spPr>
        </p:pic>
        <p:pic>
          <p:nvPicPr>
            <p:cNvPr id="4" name="图片 33">
              <a:extLst>
                <a:ext uri="{FF2B5EF4-FFF2-40B4-BE49-F238E27FC236}">
                  <a16:creationId xmlns:a16="http://schemas.microsoft.com/office/drawing/2014/main" id="{9B860529-6B62-49A8-9108-A46D0202A2B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400" y="616512"/>
              <a:ext cx="15670898" cy="7084552"/>
            </a:xfrm>
            <a:prstGeom prst="rect">
              <a:avLst/>
            </a:prstGeom>
          </p:spPr>
        </p:pic>
        <p:sp>
          <p:nvSpPr>
            <p:cNvPr id="5" name="矩形 4">
              <a:extLst>
                <a:ext uri="{FF2B5EF4-FFF2-40B4-BE49-F238E27FC236}">
                  <a16:creationId xmlns:a16="http://schemas.microsoft.com/office/drawing/2014/main" id="{2CADE332-1E4A-4B8F-A455-6EAA76290552}"/>
                </a:ext>
              </a:extLst>
            </p:cNvPr>
            <p:cNvSpPr/>
            <p:nvPr/>
          </p:nvSpPr>
          <p:spPr>
            <a:xfrm>
              <a:off x="3530150" y="2649937"/>
              <a:ext cx="7940918" cy="1708236"/>
            </a:xfrm>
            <a:prstGeom prst="rect">
              <a:avLst/>
            </a:prstGeom>
          </p:spPr>
          <p:txBody>
            <a:bodyPr wrap="square">
              <a:spAutoFit/>
              <a:scene3d>
                <a:camera prst="orthographicFront"/>
                <a:lightRig rig="threePt" dir="t"/>
              </a:scene3d>
              <a:sp3d contourW="12700"/>
            </a:bodyPr>
            <a:lstStyle/>
            <a:p>
              <a:r>
                <a:rPr lang="vi-VN" altLang="zh-CN" sz="8800">
                  <a:ln w="38100">
                    <a:solidFill>
                      <a:schemeClr val="tx1"/>
                    </a:solidFill>
                  </a:ln>
                  <a:solidFill>
                    <a:srgbClr val="00B050"/>
                  </a:solidFill>
                  <a:effectLst>
                    <a:outerShdw blurRad="50800" dist="38100" dir="2700000" algn="tl" rotWithShape="0">
                      <a:prstClr val="black">
                        <a:alpha val="40000"/>
                      </a:prstClr>
                    </a:outerShdw>
                    <a:reflection blurRad="6350" stA="55000" endA="300" endPos="45500" dir="5400000" sy="-100000" algn="bl" rotWithShape="0"/>
                  </a:effectLst>
                  <a:latin typeface="UTM Showcard" panose="02040603050506020204" pitchFamily="18" charset="0"/>
                  <a:ea typeface="inpin heiti" charset="-122"/>
                </a:rPr>
                <a:t>KHỞI ĐỘNG</a:t>
              </a:r>
              <a:endParaRPr lang="zh-CN" altLang="en-US" sz="8800" dirty="0">
                <a:ln w="38100">
                  <a:solidFill>
                    <a:schemeClr val="tx1"/>
                  </a:solidFill>
                </a:ln>
                <a:solidFill>
                  <a:srgbClr val="00B050"/>
                </a:solidFill>
                <a:effectLst>
                  <a:outerShdw blurRad="50800" dist="38100" dir="2700000" algn="tl" rotWithShape="0">
                    <a:prstClr val="black">
                      <a:alpha val="40000"/>
                    </a:prstClr>
                  </a:outerShdw>
                  <a:reflection blurRad="6350" stA="55000" endA="300" endPos="45500" dir="5400000" sy="-100000" algn="bl" rotWithShape="0"/>
                </a:effectLst>
                <a:latin typeface="UTM Showcard" panose="02040603050506020204" pitchFamily="18" charset="0"/>
                <a:ea typeface="inpin heiti" charset="-122"/>
              </a:endParaRPr>
            </a:p>
          </p:txBody>
        </p:sp>
      </p:grpSp>
      <p:pic>
        <p:nvPicPr>
          <p:cNvPr id="6" name="Picture 2" descr="Triangle Shape Cartoon - Free vector graphic on Pixabay">
            <a:extLst>
              <a:ext uri="{FF2B5EF4-FFF2-40B4-BE49-F238E27FC236}">
                <a16:creationId xmlns:a16="http://schemas.microsoft.com/office/drawing/2014/main" id="{E47DD8C2-2986-48E5-B718-E307442C1EA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54234" y="865616"/>
            <a:ext cx="4453417" cy="54531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08952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loud 1">
            <a:extLst>
              <a:ext uri="{FF2B5EF4-FFF2-40B4-BE49-F238E27FC236}">
                <a16:creationId xmlns:a16="http://schemas.microsoft.com/office/drawing/2014/main" id="{8DD22F7D-2803-4E03-9132-8714BC3F63AA}"/>
              </a:ext>
            </a:extLst>
          </p:cNvPr>
          <p:cNvSpPr/>
          <p:nvPr/>
        </p:nvSpPr>
        <p:spPr>
          <a:xfrm>
            <a:off x="2165718" y="977900"/>
            <a:ext cx="8210182" cy="5040900"/>
          </a:xfrm>
          <a:prstGeom prst="cloud">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a:extLst>
              <a:ext uri="{FF2B5EF4-FFF2-40B4-BE49-F238E27FC236}">
                <a16:creationId xmlns:a16="http://schemas.microsoft.com/office/drawing/2014/main" id="{07F9E78D-7C74-4130-A415-E2FDA175F733}"/>
              </a:ext>
            </a:extLst>
          </p:cNvPr>
          <p:cNvGrpSpPr/>
          <p:nvPr/>
        </p:nvGrpSpPr>
        <p:grpSpPr>
          <a:xfrm>
            <a:off x="-1219682" y="670203"/>
            <a:ext cx="6350000" cy="6858000"/>
            <a:chOff x="-38582" y="127000"/>
            <a:chExt cx="6350000" cy="6858000"/>
          </a:xfrm>
        </p:grpSpPr>
        <p:pic>
          <p:nvPicPr>
            <p:cNvPr id="4" name="Picture 2" descr="Girl holding scissors doing paper craft Royalty Free Vector">
              <a:extLst>
                <a:ext uri="{FF2B5EF4-FFF2-40B4-BE49-F238E27FC236}">
                  <a16:creationId xmlns:a16="http://schemas.microsoft.com/office/drawing/2014/main" id="{34811684-687F-4E30-A20E-13B9A8E14F65}"/>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5556" b="90000" l="10000" r="90000">
                          <a14:foregroundMark x1="50800" y1="36296" x2="57600" y2="37778"/>
                          <a14:foregroundMark x1="48400" y1="81667" x2="52000" y2="81852"/>
                          <a14:foregroundMark x1="56600" y1="82222" x2="59800" y2="82222"/>
                          <a14:foregroundMark x1="35400" y1="47593" x2="35400" y2="47593"/>
                          <a14:backgroundMark x1="40000" y1="48333" x2="42200" y2="53704"/>
                        </a14:backgroundRemoval>
                      </a14:imgEffect>
                    </a14:imgLayer>
                  </a14:imgProps>
                </a:ext>
                <a:ext uri="{28A0092B-C50C-407E-A947-70E740481C1C}">
                  <a14:useLocalDpi xmlns:a14="http://schemas.microsoft.com/office/drawing/2010/main" val="0"/>
                </a:ext>
              </a:extLst>
            </a:blip>
            <a:srcRect/>
            <a:stretch>
              <a:fillRect/>
            </a:stretch>
          </p:blipFill>
          <p:spPr bwMode="auto">
            <a:xfrm>
              <a:off x="-38582" y="127000"/>
              <a:ext cx="6350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Isosceles Triangle 4">
              <a:extLst>
                <a:ext uri="{FF2B5EF4-FFF2-40B4-BE49-F238E27FC236}">
                  <a16:creationId xmlns:a16="http://schemas.microsoft.com/office/drawing/2014/main" id="{68A4928C-219D-4390-984F-2DA8993169DF}"/>
                </a:ext>
              </a:extLst>
            </p:cNvPr>
            <p:cNvSpPr/>
            <p:nvPr/>
          </p:nvSpPr>
          <p:spPr>
            <a:xfrm rot="13328656">
              <a:off x="1834254" y="3148331"/>
              <a:ext cx="1272248" cy="1206500"/>
            </a:xfrm>
            <a:prstGeom prst="triangl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 name="Group 5">
            <a:extLst>
              <a:ext uri="{FF2B5EF4-FFF2-40B4-BE49-F238E27FC236}">
                <a16:creationId xmlns:a16="http://schemas.microsoft.com/office/drawing/2014/main" id="{E6A7A3A9-DF4E-43F3-8A7B-80C5581F30CB}"/>
              </a:ext>
            </a:extLst>
          </p:cNvPr>
          <p:cNvGrpSpPr/>
          <p:nvPr/>
        </p:nvGrpSpPr>
        <p:grpSpPr>
          <a:xfrm>
            <a:off x="7324300" y="711200"/>
            <a:ext cx="6350000" cy="6858000"/>
            <a:chOff x="6350000" y="495300"/>
            <a:chExt cx="6350000" cy="6858000"/>
          </a:xfrm>
        </p:grpSpPr>
        <p:pic>
          <p:nvPicPr>
            <p:cNvPr id="7" name="Picture 4" descr="Little girl holding scissors doing paper craft Vector Image">
              <a:extLst>
                <a:ext uri="{FF2B5EF4-FFF2-40B4-BE49-F238E27FC236}">
                  <a16:creationId xmlns:a16="http://schemas.microsoft.com/office/drawing/2014/main" id="{D34C3054-6482-4C02-9292-8CC215262F21}"/>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6667" b="90000" l="10000" r="90000">
                          <a14:foregroundMark x1="46000" y1="81852" x2="46000" y2="81852"/>
                          <a14:foregroundMark x1="50600" y1="82037" x2="50600" y2="82037"/>
                          <a14:backgroundMark x1="58500" y1="55000" x2="58500" y2="55000"/>
                          <a14:backgroundMark x1="49900" y1="59259" x2="49900" y2="59259"/>
                        </a14:backgroundRemoval>
                      </a14:imgEffect>
                    </a14:imgLayer>
                  </a14:imgProps>
                </a:ext>
                <a:ext uri="{28A0092B-C50C-407E-A947-70E740481C1C}">
                  <a14:useLocalDpi xmlns:a14="http://schemas.microsoft.com/office/drawing/2010/main" val="0"/>
                </a:ext>
              </a:extLst>
            </a:blip>
            <a:srcRect/>
            <a:stretch>
              <a:fillRect/>
            </a:stretch>
          </p:blipFill>
          <p:spPr bwMode="auto">
            <a:xfrm>
              <a:off x="6350000" y="495300"/>
              <a:ext cx="6350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Isosceles Triangle 7">
              <a:extLst>
                <a:ext uri="{FF2B5EF4-FFF2-40B4-BE49-F238E27FC236}">
                  <a16:creationId xmlns:a16="http://schemas.microsoft.com/office/drawing/2014/main" id="{5CB1243B-BA4B-454A-A8F0-77AACE8DD69D}"/>
                </a:ext>
              </a:extLst>
            </p:cNvPr>
            <p:cNvSpPr/>
            <p:nvPr/>
          </p:nvSpPr>
          <p:spPr>
            <a:xfrm rot="8218693">
              <a:off x="9052311" y="4198387"/>
              <a:ext cx="1431827" cy="1289429"/>
            </a:xfrm>
            <a:prstGeom prst="triangl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文本框 23">
            <a:extLst>
              <a:ext uri="{FF2B5EF4-FFF2-40B4-BE49-F238E27FC236}">
                <a16:creationId xmlns:a16="http://schemas.microsoft.com/office/drawing/2014/main" id="{71D0EBF8-2E7D-45D8-B575-4BAA41412FB8}"/>
              </a:ext>
            </a:extLst>
          </p:cNvPr>
          <p:cNvSpPr txBox="1"/>
          <p:nvPr/>
        </p:nvSpPr>
        <p:spPr>
          <a:xfrm>
            <a:off x="3377260" y="1989499"/>
            <a:ext cx="5700099" cy="2862322"/>
          </a:xfrm>
          <a:prstGeom prst="rect">
            <a:avLst/>
          </a:prstGeom>
          <a:noFill/>
        </p:spPr>
        <p:txBody>
          <a:bodyPr wrap="square" rtlCol="0">
            <a:spAutoFit/>
          </a:bodyPr>
          <a:lstStyle/>
          <a:p>
            <a:pPr algn="ctr"/>
            <a:r>
              <a:rPr lang="vi-VN" altLang="zh-CN" sz="3600" b="1">
                <a:solidFill>
                  <a:srgbClr val="002060"/>
                </a:solidFill>
                <a:effectLst>
                  <a:outerShdw blurRad="38100" dist="38100" dir="2700000" algn="tl">
                    <a:srgbClr val="000000">
                      <a:alpha val="43137"/>
                    </a:srgbClr>
                  </a:outerShdw>
                </a:effectLst>
                <a:latin typeface="UTM Flamenco" panose="02040603050506020204" pitchFamily="18" charset="0"/>
                <a:ea typeface="inpin heiti" panose="00000500000000000000" pitchFamily="2" charset="-122"/>
                <a:cs typeface="Arial" panose="020B0604020202020204" pitchFamily="34" charset="0"/>
                <a:sym typeface="inpin heiti" panose="00000500000000000000" pitchFamily="2" charset="-122"/>
              </a:rPr>
              <a:t>Các bạn hãy lấy một tờ giấy, gấp hoặc cắt tạo thành một hình tam giác sau đó đo độ dài đáy và chiều cao của hình tam giác đó rồi tính diện tích. </a:t>
            </a:r>
            <a:endParaRPr lang="fr-FR" altLang="zh-CN" sz="3600" b="1">
              <a:solidFill>
                <a:srgbClr val="002060"/>
              </a:solidFill>
              <a:effectLst>
                <a:outerShdw blurRad="38100" dist="38100" dir="2700000" algn="tl">
                  <a:srgbClr val="000000">
                    <a:alpha val="43137"/>
                  </a:srgbClr>
                </a:outerShdw>
              </a:effectLst>
              <a:latin typeface="UTM Flamenco" panose="02040603050506020204" pitchFamily="18" charset="0"/>
              <a:ea typeface="inpin heiti" panose="00000500000000000000" pitchFamily="2" charset="-122"/>
              <a:cs typeface="Arial" panose="020B0604020202020204" pitchFamily="34" charset="0"/>
              <a:sym typeface="inpin heiti" panose="00000500000000000000" pitchFamily="2" charset="-122"/>
            </a:endParaRPr>
          </a:p>
        </p:txBody>
      </p:sp>
    </p:spTree>
    <p:extLst>
      <p:ext uri="{BB962C8B-B14F-4D97-AF65-F5344CB8AC3E}">
        <p14:creationId xmlns:p14="http://schemas.microsoft.com/office/powerpoint/2010/main" val="8516832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5">
            <a:extLst>
              <a:ext uri="{FF2B5EF4-FFF2-40B4-BE49-F238E27FC236}">
                <a16:creationId xmlns:a16="http://schemas.microsoft.com/office/drawing/2014/main" id="{852199A4-82D2-4EDE-A35E-6855179AAD20}"/>
              </a:ext>
            </a:extLst>
          </p:cNvPr>
          <p:cNvSpPr txBox="1"/>
          <p:nvPr/>
        </p:nvSpPr>
        <p:spPr>
          <a:xfrm>
            <a:off x="6047916" y="439295"/>
            <a:ext cx="5429693" cy="1862048"/>
          </a:xfrm>
          <a:prstGeom prst="rect">
            <a:avLst/>
          </a:prstGeom>
          <a:noFill/>
        </p:spPr>
        <p:txBody>
          <a:bodyPr wrap="none" rtlCol="0">
            <a:spAutoFit/>
          </a:bodyPr>
          <a:lstStyle/>
          <a:p>
            <a:pPr algn="ctr"/>
            <a:r>
              <a:rPr lang="en-US" altLang="zh-CN" sz="11500" dirty="0" err="1">
                <a:ln w="57150">
                  <a:solidFill>
                    <a:schemeClr val="tx1"/>
                  </a:solidFill>
                </a:ln>
                <a:solidFill>
                  <a:srgbClr val="FFC000"/>
                </a:solidFill>
                <a:effectLst>
                  <a:outerShdw blurRad="50800" dist="38100" dir="2700000" algn="tl" rotWithShape="0">
                    <a:prstClr val="black">
                      <a:alpha val="40000"/>
                    </a:prstClr>
                  </a:outerShdw>
                </a:effectLst>
                <a:latin typeface="UTM Showcard" panose="02040603050506020204" pitchFamily="18" charset="0"/>
                <a:ea typeface="inpin heiti" panose="00000500000000000000" pitchFamily="2" charset="-122"/>
                <a:sym typeface="inpin heiti" panose="00000500000000000000" pitchFamily="2" charset="-122"/>
              </a:rPr>
              <a:t>Dặn</a:t>
            </a:r>
            <a:r>
              <a:rPr lang="en-US" altLang="zh-CN" sz="11500" dirty="0">
                <a:ln w="57150">
                  <a:solidFill>
                    <a:schemeClr val="tx1"/>
                  </a:solidFill>
                </a:ln>
                <a:solidFill>
                  <a:srgbClr val="FFC000"/>
                </a:solidFill>
                <a:effectLst>
                  <a:outerShdw blurRad="50800" dist="38100" dir="2700000" algn="tl" rotWithShape="0">
                    <a:prstClr val="black">
                      <a:alpha val="40000"/>
                    </a:prstClr>
                  </a:outerShdw>
                </a:effectLst>
                <a:latin typeface="UTM Showcard" panose="02040603050506020204" pitchFamily="18" charset="0"/>
                <a:ea typeface="inpin heiti" panose="00000500000000000000" pitchFamily="2" charset="-122"/>
                <a:sym typeface="inpin heiti" panose="00000500000000000000" pitchFamily="2" charset="-122"/>
              </a:rPr>
              <a:t> </a:t>
            </a:r>
            <a:r>
              <a:rPr lang="en-US" altLang="zh-CN" sz="11500" dirty="0" err="1">
                <a:ln w="57150">
                  <a:solidFill>
                    <a:schemeClr val="tx1"/>
                  </a:solidFill>
                </a:ln>
                <a:solidFill>
                  <a:srgbClr val="FFC000"/>
                </a:solidFill>
                <a:effectLst>
                  <a:outerShdw blurRad="50800" dist="38100" dir="2700000" algn="tl" rotWithShape="0">
                    <a:prstClr val="black">
                      <a:alpha val="40000"/>
                    </a:prstClr>
                  </a:outerShdw>
                </a:effectLst>
                <a:latin typeface="UTM Showcard" panose="02040603050506020204" pitchFamily="18" charset="0"/>
                <a:ea typeface="inpin heiti" panose="00000500000000000000" pitchFamily="2" charset="-122"/>
                <a:sym typeface="inpin heiti" panose="00000500000000000000" pitchFamily="2" charset="-122"/>
              </a:rPr>
              <a:t>dò</a:t>
            </a:r>
            <a:endParaRPr lang="en-US" altLang="zh-CN" sz="11500" dirty="0">
              <a:ln w="57150">
                <a:solidFill>
                  <a:schemeClr val="tx1"/>
                </a:solidFill>
              </a:ln>
              <a:solidFill>
                <a:srgbClr val="FFC000"/>
              </a:solidFill>
              <a:effectLst>
                <a:outerShdw blurRad="50800" dist="38100" dir="2700000" algn="tl" rotWithShape="0">
                  <a:prstClr val="black">
                    <a:alpha val="40000"/>
                  </a:prstClr>
                </a:outerShdw>
              </a:effectLst>
              <a:latin typeface="UTM Showcard" panose="02040603050506020204" pitchFamily="18" charset="0"/>
              <a:ea typeface="inpin heiti" panose="00000500000000000000" pitchFamily="2" charset="-122"/>
              <a:sym typeface="inpin heiti" panose="00000500000000000000" pitchFamily="2" charset="-122"/>
            </a:endParaRPr>
          </a:p>
        </p:txBody>
      </p:sp>
      <p:sp>
        <p:nvSpPr>
          <p:cNvPr id="3" name="文本框 23">
            <a:extLst>
              <a:ext uri="{FF2B5EF4-FFF2-40B4-BE49-F238E27FC236}">
                <a16:creationId xmlns:a16="http://schemas.microsoft.com/office/drawing/2014/main" id="{44E59ACA-5C1E-4B82-9257-9932CC3DC72C}"/>
              </a:ext>
            </a:extLst>
          </p:cNvPr>
          <p:cNvSpPr txBox="1"/>
          <p:nvPr/>
        </p:nvSpPr>
        <p:spPr>
          <a:xfrm>
            <a:off x="5828720" y="2676253"/>
            <a:ext cx="5868088" cy="2862322"/>
          </a:xfrm>
          <a:prstGeom prst="rect">
            <a:avLst/>
          </a:prstGeom>
          <a:noFill/>
        </p:spPr>
        <p:txBody>
          <a:bodyPr wrap="square" rtlCol="0">
            <a:spAutoFit/>
          </a:bodyPr>
          <a:lstStyle/>
          <a:p>
            <a:pPr marL="571500" indent="-571500" algn="just">
              <a:buFontTx/>
              <a:buChar char="-"/>
            </a:pPr>
            <a:r>
              <a:rPr lang="vi-VN" altLang="zh-CN" sz="3600" b="1">
                <a:solidFill>
                  <a:srgbClr val="002060"/>
                </a:solidFill>
                <a:effectLst>
                  <a:outerShdw blurRad="38100" dist="38100" dir="2700000" algn="tl">
                    <a:srgbClr val="000000">
                      <a:alpha val="43137"/>
                    </a:srgbClr>
                  </a:outerShdw>
                </a:effectLst>
                <a:latin typeface="UTM Flamenco" panose="02040603050506020204" pitchFamily="18" charset="0"/>
                <a:ea typeface="inpin heiti" panose="00000500000000000000" pitchFamily="2" charset="-122"/>
                <a:cs typeface="Arial" panose="020B0604020202020204" pitchFamily="34" charset="0"/>
                <a:sym typeface="inpin heiti" panose="00000500000000000000" pitchFamily="2" charset="-122"/>
              </a:rPr>
              <a:t>Tìm những vật dụng có dạng hình tam giác và tính diện tích sau đó báo cáo.</a:t>
            </a:r>
          </a:p>
          <a:p>
            <a:pPr marL="571500" indent="-571500" algn="just">
              <a:buFontTx/>
              <a:buChar char="-"/>
            </a:pPr>
            <a:r>
              <a:rPr lang="vi-VN" altLang="zh-CN" sz="3600" b="1">
                <a:solidFill>
                  <a:srgbClr val="002060"/>
                </a:solidFill>
                <a:effectLst>
                  <a:outerShdw blurRad="38100" dist="38100" dir="2700000" algn="tl">
                    <a:srgbClr val="000000">
                      <a:alpha val="43137"/>
                    </a:srgbClr>
                  </a:outerShdw>
                </a:effectLst>
                <a:latin typeface="UTM Flamenco" panose="02040603050506020204" pitchFamily="18" charset="0"/>
                <a:ea typeface="inpin heiti" panose="00000500000000000000" pitchFamily="2" charset="-122"/>
                <a:cs typeface="Arial" panose="020B0604020202020204" pitchFamily="34" charset="0"/>
                <a:sym typeface="inpin heiti" panose="00000500000000000000" pitchFamily="2" charset="-122"/>
              </a:rPr>
              <a:t>Ôn tập cách tính diện tích hình tam giác.</a:t>
            </a:r>
            <a:endParaRPr lang="fr-FR" altLang="zh-CN" sz="3600" b="1">
              <a:solidFill>
                <a:srgbClr val="002060"/>
              </a:solidFill>
              <a:effectLst>
                <a:outerShdw blurRad="38100" dist="38100" dir="2700000" algn="tl">
                  <a:srgbClr val="000000">
                    <a:alpha val="43137"/>
                  </a:srgbClr>
                </a:outerShdw>
              </a:effectLst>
              <a:latin typeface="UTM Flamenco" panose="02040603050506020204" pitchFamily="18" charset="0"/>
              <a:ea typeface="inpin heiti" panose="00000500000000000000" pitchFamily="2" charset="-122"/>
              <a:cs typeface="Arial" panose="020B0604020202020204" pitchFamily="34" charset="0"/>
              <a:sym typeface="inpin heiti" panose="00000500000000000000" pitchFamily="2" charset="-122"/>
            </a:endParaRPr>
          </a:p>
        </p:txBody>
      </p:sp>
      <p:pic>
        <p:nvPicPr>
          <p:cNvPr id="4" name="图片 2">
            <a:extLst>
              <a:ext uri="{FF2B5EF4-FFF2-40B4-BE49-F238E27FC236}">
                <a16:creationId xmlns:a16="http://schemas.microsoft.com/office/drawing/2014/main" id="{ECF2891B-94CA-4B6F-AF4B-BB59E1A6461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096" y="1319425"/>
            <a:ext cx="6096012" cy="6096012"/>
          </a:xfrm>
          <a:prstGeom prst="rect">
            <a:avLst/>
          </a:prstGeom>
        </p:spPr>
      </p:pic>
    </p:spTree>
    <p:extLst>
      <p:ext uri="{BB962C8B-B14F-4D97-AF65-F5344CB8AC3E}">
        <p14:creationId xmlns:p14="http://schemas.microsoft.com/office/powerpoint/2010/main" val="2951100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ài hát những hình dạng - Bé học hình học - Nhạc thiếu nhi vui nhộn - Super JoJo (online-video-cutter.com)">
            <a:hlinkClick r:id="" action="ppaction://media"/>
            <a:extLst>
              <a:ext uri="{FF2B5EF4-FFF2-40B4-BE49-F238E27FC236}">
                <a16:creationId xmlns:a16="http://schemas.microsoft.com/office/drawing/2014/main" id="{AAE3D730-0EC4-4262-85D4-F1855256549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5354246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48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22">
            <a:extLst>
              <a:ext uri="{FF2B5EF4-FFF2-40B4-BE49-F238E27FC236}">
                <a16:creationId xmlns:a16="http://schemas.microsoft.com/office/drawing/2014/main" id="{88EE6487-B9A5-4EDF-AB5F-F4A8EE6F6985}"/>
              </a:ext>
            </a:extLst>
          </p:cNvPr>
          <p:cNvPicPr>
            <a:picLocks noChangeAspect="1"/>
          </p:cNvPicPr>
          <p:nvPr/>
        </p:nvPicPr>
        <p:blipFill>
          <a:blip r:embed="rId2">
            <a:extLst>
              <a:ext uri="{BEBA8EAE-BF5A-486C-A8C5-ECC9F3942E4B}">
                <a14:imgProps xmlns:a14="http://schemas.microsoft.com/office/drawing/2010/main">
                  <a14:imgLayer r:embed="rId3">
                    <a14:imgEffect>
                      <a14:saturation sat="300000"/>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a:off x="-910839" y="732432"/>
            <a:ext cx="14013677" cy="5839032"/>
          </a:xfrm>
          <a:prstGeom prst="rect">
            <a:avLst/>
          </a:prstGeom>
        </p:spPr>
      </p:pic>
      <p:pic>
        <p:nvPicPr>
          <p:cNvPr id="28" name="图片 27">
            <a:extLst>
              <a:ext uri="{FF2B5EF4-FFF2-40B4-BE49-F238E27FC236}">
                <a16:creationId xmlns:a16="http://schemas.microsoft.com/office/drawing/2014/main" id="{95DE6F60-B0D3-47E3-90B7-0E40EE95566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33069" y="400626"/>
            <a:ext cx="15670898" cy="7084552"/>
          </a:xfrm>
          <a:prstGeom prst="rect">
            <a:avLst/>
          </a:prstGeom>
        </p:spPr>
      </p:pic>
      <p:pic>
        <p:nvPicPr>
          <p:cNvPr id="7" name="图片 6">
            <a:extLst>
              <a:ext uri="{FF2B5EF4-FFF2-40B4-BE49-F238E27FC236}">
                <a16:creationId xmlns:a16="http://schemas.microsoft.com/office/drawing/2014/main" id="{C26A3E82-93EA-4AC1-A875-0E940D584E0F}"/>
              </a:ext>
            </a:extLst>
          </p:cNvPr>
          <p:cNvPicPr>
            <a:picLocks noChangeAspect="1"/>
          </p:cNvPicPr>
          <p:nvPr/>
        </p:nvPicPr>
        <p:blipFill rotWithShape="1">
          <a:blip r:embed="rId5">
            <a:extLst>
              <a:ext uri="{28A0092B-C50C-407E-A947-70E740481C1C}">
                <a14:useLocalDpi xmlns:a14="http://schemas.microsoft.com/office/drawing/2010/main" val="0"/>
              </a:ext>
            </a:extLst>
          </a:blip>
          <a:srcRect l="17403" t="68146" r="71587"/>
          <a:stretch/>
        </p:blipFill>
        <p:spPr>
          <a:xfrm>
            <a:off x="-674077" y="5656385"/>
            <a:ext cx="1787769" cy="1795220"/>
          </a:xfrm>
          <a:prstGeom prst="rect">
            <a:avLst/>
          </a:prstGeom>
        </p:spPr>
      </p:pic>
      <p:pic>
        <p:nvPicPr>
          <p:cNvPr id="10" name="图片 9">
            <a:extLst>
              <a:ext uri="{FF2B5EF4-FFF2-40B4-BE49-F238E27FC236}">
                <a16:creationId xmlns:a16="http://schemas.microsoft.com/office/drawing/2014/main" id="{3F5CE92F-2507-469B-9445-0E62CD42925D}"/>
              </a:ext>
            </a:extLst>
          </p:cNvPr>
          <p:cNvPicPr>
            <a:picLocks noChangeAspect="1"/>
          </p:cNvPicPr>
          <p:nvPr/>
        </p:nvPicPr>
        <p:blipFill rotWithShape="1">
          <a:blip r:embed="rId5">
            <a:extLst>
              <a:ext uri="{28A0092B-C50C-407E-A947-70E740481C1C}">
                <a14:useLocalDpi xmlns:a14="http://schemas.microsoft.com/office/drawing/2010/main" val="0"/>
              </a:ext>
            </a:extLst>
          </a:blip>
          <a:srcRect l="18269" t="2934" r="70215" b="48987"/>
          <a:stretch/>
        </p:blipFill>
        <p:spPr>
          <a:xfrm>
            <a:off x="9332" y="484789"/>
            <a:ext cx="1869830" cy="2709620"/>
          </a:xfrm>
          <a:prstGeom prst="rect">
            <a:avLst/>
          </a:prstGeom>
        </p:spPr>
      </p:pic>
      <p:pic>
        <p:nvPicPr>
          <p:cNvPr id="11" name="图片 10">
            <a:extLst>
              <a:ext uri="{FF2B5EF4-FFF2-40B4-BE49-F238E27FC236}">
                <a16:creationId xmlns:a16="http://schemas.microsoft.com/office/drawing/2014/main" id="{43868F64-B3C7-4ECE-AFAA-9EF5D589F571}"/>
              </a:ext>
            </a:extLst>
          </p:cNvPr>
          <p:cNvPicPr>
            <a:picLocks noChangeAspect="1"/>
          </p:cNvPicPr>
          <p:nvPr/>
        </p:nvPicPr>
        <p:blipFill rotWithShape="1">
          <a:blip r:embed="rId5">
            <a:extLst>
              <a:ext uri="{28A0092B-C50C-407E-A947-70E740481C1C}">
                <a14:useLocalDpi xmlns:a14="http://schemas.microsoft.com/office/drawing/2010/main" val="0"/>
              </a:ext>
            </a:extLst>
          </a:blip>
          <a:srcRect l="30435" t="22" r="58049" b="51899"/>
          <a:stretch/>
        </p:blipFill>
        <p:spPr>
          <a:xfrm>
            <a:off x="2749061" y="58616"/>
            <a:ext cx="1869830" cy="2709620"/>
          </a:xfrm>
          <a:prstGeom prst="rect">
            <a:avLst/>
          </a:prstGeom>
        </p:spPr>
      </p:pic>
      <p:pic>
        <p:nvPicPr>
          <p:cNvPr id="12" name="图片 11">
            <a:extLst>
              <a:ext uri="{FF2B5EF4-FFF2-40B4-BE49-F238E27FC236}">
                <a16:creationId xmlns:a16="http://schemas.microsoft.com/office/drawing/2014/main" id="{DD88DB04-9892-45CB-894D-35B88F1C3FF9}"/>
              </a:ext>
            </a:extLst>
          </p:cNvPr>
          <p:cNvPicPr>
            <a:picLocks noChangeAspect="1"/>
          </p:cNvPicPr>
          <p:nvPr/>
        </p:nvPicPr>
        <p:blipFill rotWithShape="1">
          <a:blip r:embed="rId5">
            <a:extLst>
              <a:ext uri="{28A0092B-C50C-407E-A947-70E740481C1C}">
                <a14:useLocalDpi xmlns:a14="http://schemas.microsoft.com/office/drawing/2010/main" val="0"/>
              </a:ext>
            </a:extLst>
          </a:blip>
          <a:srcRect l="74080" t="36" r="14404" b="71155"/>
          <a:stretch/>
        </p:blipFill>
        <p:spPr>
          <a:xfrm>
            <a:off x="6893456" y="601603"/>
            <a:ext cx="1869830" cy="1623645"/>
          </a:xfrm>
          <a:prstGeom prst="rect">
            <a:avLst/>
          </a:prstGeom>
        </p:spPr>
      </p:pic>
      <p:pic>
        <p:nvPicPr>
          <p:cNvPr id="13" name="图片 12">
            <a:extLst>
              <a:ext uri="{FF2B5EF4-FFF2-40B4-BE49-F238E27FC236}">
                <a16:creationId xmlns:a16="http://schemas.microsoft.com/office/drawing/2014/main" id="{4C0EF2A9-47C3-40F8-8905-E83F219F7A58}"/>
              </a:ext>
            </a:extLst>
          </p:cNvPr>
          <p:cNvPicPr>
            <a:picLocks noChangeAspect="1"/>
          </p:cNvPicPr>
          <p:nvPr/>
        </p:nvPicPr>
        <p:blipFill rotWithShape="1">
          <a:blip r:embed="rId5">
            <a:extLst>
              <a:ext uri="{28A0092B-C50C-407E-A947-70E740481C1C}">
                <a14:useLocalDpi xmlns:a14="http://schemas.microsoft.com/office/drawing/2010/main" val="0"/>
              </a:ext>
            </a:extLst>
          </a:blip>
          <a:srcRect l="74080" t="36" r="14404" b="71155"/>
          <a:stretch/>
        </p:blipFill>
        <p:spPr>
          <a:xfrm>
            <a:off x="1995854" y="5815987"/>
            <a:ext cx="2067420" cy="1795220"/>
          </a:xfrm>
          <a:prstGeom prst="rect">
            <a:avLst/>
          </a:prstGeom>
        </p:spPr>
      </p:pic>
      <p:pic>
        <p:nvPicPr>
          <p:cNvPr id="14" name="图片 13">
            <a:extLst>
              <a:ext uri="{FF2B5EF4-FFF2-40B4-BE49-F238E27FC236}">
                <a16:creationId xmlns:a16="http://schemas.microsoft.com/office/drawing/2014/main" id="{660A4723-14EE-499C-9367-2262B59231EF}"/>
              </a:ext>
            </a:extLst>
          </p:cNvPr>
          <p:cNvPicPr>
            <a:picLocks noChangeAspect="1"/>
          </p:cNvPicPr>
          <p:nvPr/>
        </p:nvPicPr>
        <p:blipFill rotWithShape="1">
          <a:blip r:embed="rId5">
            <a:extLst>
              <a:ext uri="{28A0092B-C50C-407E-A947-70E740481C1C}">
                <a14:useLocalDpi xmlns:a14="http://schemas.microsoft.com/office/drawing/2010/main" val="0"/>
              </a:ext>
            </a:extLst>
          </a:blip>
          <a:srcRect l="53837" t="66587" r="34647" b="4604"/>
          <a:stretch/>
        </p:blipFill>
        <p:spPr>
          <a:xfrm>
            <a:off x="4828633" y="5347983"/>
            <a:ext cx="2534734" cy="2201007"/>
          </a:xfrm>
          <a:prstGeom prst="rect">
            <a:avLst/>
          </a:prstGeom>
        </p:spPr>
      </p:pic>
      <p:pic>
        <p:nvPicPr>
          <p:cNvPr id="15" name="图片 14">
            <a:extLst>
              <a:ext uri="{FF2B5EF4-FFF2-40B4-BE49-F238E27FC236}">
                <a16:creationId xmlns:a16="http://schemas.microsoft.com/office/drawing/2014/main" id="{E313C1EC-8A9E-46D5-96E0-33787CD49F00}"/>
              </a:ext>
            </a:extLst>
          </p:cNvPr>
          <p:cNvPicPr>
            <a:picLocks noChangeAspect="1"/>
          </p:cNvPicPr>
          <p:nvPr/>
        </p:nvPicPr>
        <p:blipFill rotWithShape="1">
          <a:blip r:embed="rId5">
            <a:extLst>
              <a:ext uri="{28A0092B-C50C-407E-A947-70E740481C1C}">
                <a14:useLocalDpi xmlns:a14="http://schemas.microsoft.com/office/drawing/2010/main" val="0"/>
              </a:ext>
            </a:extLst>
          </a:blip>
          <a:srcRect l="78497" t="71337" r="9987" b="-146"/>
          <a:stretch/>
        </p:blipFill>
        <p:spPr>
          <a:xfrm>
            <a:off x="8061271" y="5155893"/>
            <a:ext cx="2534734" cy="2201007"/>
          </a:xfrm>
          <a:prstGeom prst="rect">
            <a:avLst/>
          </a:prstGeom>
        </p:spPr>
      </p:pic>
      <p:pic>
        <p:nvPicPr>
          <p:cNvPr id="16" name="图片 15">
            <a:extLst>
              <a:ext uri="{FF2B5EF4-FFF2-40B4-BE49-F238E27FC236}">
                <a16:creationId xmlns:a16="http://schemas.microsoft.com/office/drawing/2014/main" id="{C8BE9DCD-BAC8-4FB3-B17F-5C7752034EB2}"/>
              </a:ext>
            </a:extLst>
          </p:cNvPr>
          <p:cNvPicPr>
            <a:picLocks noChangeAspect="1"/>
          </p:cNvPicPr>
          <p:nvPr/>
        </p:nvPicPr>
        <p:blipFill rotWithShape="1">
          <a:blip r:embed="rId5">
            <a:extLst>
              <a:ext uri="{28A0092B-C50C-407E-A947-70E740481C1C}">
                <a14:useLocalDpi xmlns:a14="http://schemas.microsoft.com/office/drawing/2010/main" val="0"/>
              </a:ext>
            </a:extLst>
          </a:blip>
          <a:srcRect l="81373" t="32516" r="7111" b="38675"/>
          <a:stretch/>
        </p:blipFill>
        <p:spPr>
          <a:xfrm>
            <a:off x="8475376" y="2413620"/>
            <a:ext cx="2534734" cy="2201007"/>
          </a:xfrm>
          <a:prstGeom prst="rect">
            <a:avLst/>
          </a:prstGeom>
        </p:spPr>
      </p:pic>
      <p:pic>
        <p:nvPicPr>
          <p:cNvPr id="17" name="图片 16">
            <a:extLst>
              <a:ext uri="{FF2B5EF4-FFF2-40B4-BE49-F238E27FC236}">
                <a16:creationId xmlns:a16="http://schemas.microsoft.com/office/drawing/2014/main" id="{01F84C6E-A494-4A7A-8C00-CEDBB564ABEA}"/>
              </a:ext>
            </a:extLst>
          </p:cNvPr>
          <p:cNvPicPr>
            <a:picLocks noChangeAspect="1"/>
          </p:cNvPicPr>
          <p:nvPr/>
        </p:nvPicPr>
        <p:blipFill rotWithShape="1">
          <a:blip r:embed="rId5">
            <a:extLst>
              <a:ext uri="{28A0092B-C50C-407E-A947-70E740481C1C}">
                <a14:useLocalDpi xmlns:a14="http://schemas.microsoft.com/office/drawing/2010/main" val="0"/>
              </a:ext>
            </a:extLst>
          </a:blip>
          <a:srcRect l="90549" t="55303" r="-2065" b="15888"/>
          <a:stretch/>
        </p:blipFill>
        <p:spPr>
          <a:xfrm>
            <a:off x="10771782" y="3954194"/>
            <a:ext cx="2534734" cy="2201007"/>
          </a:xfrm>
          <a:prstGeom prst="rect">
            <a:avLst/>
          </a:prstGeom>
        </p:spPr>
      </p:pic>
      <p:pic>
        <p:nvPicPr>
          <p:cNvPr id="18" name="图片 17">
            <a:extLst>
              <a:ext uri="{FF2B5EF4-FFF2-40B4-BE49-F238E27FC236}">
                <a16:creationId xmlns:a16="http://schemas.microsoft.com/office/drawing/2014/main" id="{81540F42-90BA-4231-A69D-B563A0E8A7C8}"/>
              </a:ext>
            </a:extLst>
          </p:cNvPr>
          <p:cNvPicPr>
            <a:picLocks noChangeAspect="1"/>
          </p:cNvPicPr>
          <p:nvPr/>
        </p:nvPicPr>
        <p:blipFill rotWithShape="1">
          <a:blip r:embed="rId5">
            <a:extLst>
              <a:ext uri="{28A0092B-C50C-407E-A947-70E740481C1C}">
                <a14:useLocalDpi xmlns:a14="http://schemas.microsoft.com/office/drawing/2010/main" val="0"/>
              </a:ext>
            </a:extLst>
          </a:blip>
          <a:srcRect l="92345" t="23232" r="-3861" b="47959"/>
          <a:stretch/>
        </p:blipFill>
        <p:spPr>
          <a:xfrm>
            <a:off x="10607444" y="1046285"/>
            <a:ext cx="2534734" cy="2201007"/>
          </a:xfrm>
          <a:prstGeom prst="rect">
            <a:avLst/>
          </a:prstGeom>
        </p:spPr>
      </p:pic>
      <p:pic>
        <p:nvPicPr>
          <p:cNvPr id="21" name="图片 20">
            <a:extLst>
              <a:ext uri="{FF2B5EF4-FFF2-40B4-BE49-F238E27FC236}">
                <a16:creationId xmlns:a16="http://schemas.microsoft.com/office/drawing/2014/main" id="{177E9FCF-7199-4002-A2B1-BD1FB16B2483}"/>
              </a:ext>
            </a:extLst>
          </p:cNvPr>
          <p:cNvPicPr>
            <a:picLocks noChangeAspect="1"/>
          </p:cNvPicPr>
          <p:nvPr/>
        </p:nvPicPr>
        <p:blipFill rotWithShape="1">
          <a:blip r:embed="rId5">
            <a:extLst>
              <a:ext uri="{28A0092B-C50C-407E-A947-70E740481C1C}">
                <a14:useLocalDpi xmlns:a14="http://schemas.microsoft.com/office/drawing/2010/main" val="0"/>
              </a:ext>
            </a:extLst>
          </a:blip>
          <a:srcRect l="26849" t="51132" r="62141" b="27640"/>
          <a:stretch/>
        </p:blipFill>
        <p:spPr>
          <a:xfrm>
            <a:off x="1411519" y="4178060"/>
            <a:ext cx="1787769" cy="1196368"/>
          </a:xfrm>
          <a:prstGeom prst="rect">
            <a:avLst/>
          </a:prstGeom>
        </p:spPr>
      </p:pic>
      <p:grpSp>
        <p:nvGrpSpPr>
          <p:cNvPr id="19" name="Group 18">
            <a:extLst>
              <a:ext uri="{FF2B5EF4-FFF2-40B4-BE49-F238E27FC236}">
                <a16:creationId xmlns:a16="http://schemas.microsoft.com/office/drawing/2014/main" id="{623BC301-79EB-4865-B9BA-FC8EF73C4ADD}"/>
              </a:ext>
            </a:extLst>
          </p:cNvPr>
          <p:cNvGrpSpPr/>
          <p:nvPr/>
        </p:nvGrpSpPr>
        <p:grpSpPr>
          <a:xfrm>
            <a:off x="2571418" y="2911381"/>
            <a:ext cx="7014513" cy="2308324"/>
            <a:chOff x="3517101" y="2072411"/>
            <a:chExt cx="7014513" cy="2308324"/>
          </a:xfrm>
        </p:grpSpPr>
        <p:sp>
          <p:nvSpPr>
            <p:cNvPr id="20" name="文本框 15">
              <a:extLst>
                <a:ext uri="{FF2B5EF4-FFF2-40B4-BE49-F238E27FC236}">
                  <a16:creationId xmlns:a16="http://schemas.microsoft.com/office/drawing/2014/main" id="{F0C6B4EF-ACCA-40D3-B605-33F1EDA9C878}"/>
                </a:ext>
              </a:extLst>
            </p:cNvPr>
            <p:cNvSpPr txBox="1"/>
            <p:nvPr/>
          </p:nvSpPr>
          <p:spPr>
            <a:xfrm>
              <a:off x="3517101" y="2072411"/>
              <a:ext cx="6933308" cy="2308324"/>
            </a:xfrm>
            <a:prstGeom prst="rect">
              <a:avLst/>
            </a:prstGeom>
            <a:noFill/>
          </p:spPr>
          <p:txBody>
            <a:bodyPr wrap="none" rtlCol="0">
              <a:spAutoFit/>
              <a:scene3d>
                <a:camera prst="orthographicFront"/>
                <a:lightRig rig="threePt" dir="t"/>
              </a:scene3d>
              <a:sp3d extrusionH="57150">
                <a:bevelT w="38100" h="38100"/>
              </a:sp3d>
            </a:bodyPr>
            <a:lstStyle/>
            <a:p>
              <a:pPr algn="ctr"/>
              <a:r>
                <a:rPr lang="vi-VN" altLang="zh-CN" sz="7200">
                  <a:solidFill>
                    <a:srgbClr val="002060"/>
                  </a:solidFill>
                  <a:effectLst>
                    <a:outerShdw blurRad="50800" dist="38100" dir="2700000" algn="tl" rotWithShape="0">
                      <a:prstClr val="black">
                        <a:alpha val="40000"/>
                      </a:prstClr>
                    </a:outerShdw>
                  </a:effectLst>
                  <a:latin typeface="UTM Showcard" panose="02040603050506020204" pitchFamily="18" charset="0"/>
                  <a:ea typeface="inpin heiti" panose="00000500000000000000" pitchFamily="2" charset="-122"/>
                  <a:sym typeface="inpin heiti" panose="00000500000000000000" pitchFamily="2" charset="-122"/>
                </a:rPr>
                <a:t>Diện tích</a:t>
              </a:r>
            </a:p>
            <a:p>
              <a:pPr algn="ctr"/>
              <a:r>
                <a:rPr lang="vi-VN" altLang="zh-CN" sz="7200">
                  <a:solidFill>
                    <a:srgbClr val="002060"/>
                  </a:solidFill>
                  <a:effectLst>
                    <a:outerShdw blurRad="50800" dist="38100" dir="2700000" algn="tl" rotWithShape="0">
                      <a:prstClr val="black">
                        <a:alpha val="40000"/>
                      </a:prstClr>
                    </a:outerShdw>
                  </a:effectLst>
                  <a:latin typeface="UTM Showcard" panose="02040603050506020204" pitchFamily="18" charset="0"/>
                  <a:ea typeface="inpin heiti" panose="00000500000000000000" pitchFamily="2" charset="-122"/>
                  <a:sym typeface="inpin heiti" panose="00000500000000000000" pitchFamily="2" charset="-122"/>
                </a:rPr>
                <a:t>Hình tam giác</a:t>
              </a:r>
              <a:endParaRPr lang="zh-CN" altLang="en-US" sz="7200" dirty="0">
                <a:solidFill>
                  <a:srgbClr val="002060"/>
                </a:solidFill>
                <a:effectLst>
                  <a:outerShdw blurRad="50800" dist="38100" dir="2700000" algn="tl" rotWithShape="0">
                    <a:prstClr val="black">
                      <a:alpha val="40000"/>
                    </a:prstClr>
                  </a:outerShdw>
                </a:effectLst>
                <a:latin typeface="UTM Showcard" panose="02040603050506020204" pitchFamily="18" charset="0"/>
                <a:ea typeface="inpin heiti" panose="00000500000000000000" pitchFamily="2" charset="-122"/>
                <a:sym typeface="inpin heiti" panose="00000500000000000000" pitchFamily="2" charset="-122"/>
              </a:endParaRPr>
            </a:p>
          </p:txBody>
        </p:sp>
        <p:sp>
          <p:nvSpPr>
            <p:cNvPr id="22" name="文本框 15">
              <a:extLst>
                <a:ext uri="{FF2B5EF4-FFF2-40B4-BE49-F238E27FC236}">
                  <a16:creationId xmlns:a16="http://schemas.microsoft.com/office/drawing/2014/main" id="{415EEF6F-1575-428F-81BE-9D5312660BCC}"/>
                </a:ext>
              </a:extLst>
            </p:cNvPr>
            <p:cNvSpPr txBox="1"/>
            <p:nvPr/>
          </p:nvSpPr>
          <p:spPr>
            <a:xfrm>
              <a:off x="3598306" y="2072411"/>
              <a:ext cx="6933308" cy="2308324"/>
            </a:xfrm>
            <a:prstGeom prst="rect">
              <a:avLst/>
            </a:prstGeom>
            <a:noFill/>
          </p:spPr>
          <p:txBody>
            <a:bodyPr wrap="none" rtlCol="0">
              <a:spAutoFit/>
              <a:scene3d>
                <a:camera prst="orthographicFront"/>
                <a:lightRig rig="threePt" dir="t"/>
              </a:scene3d>
              <a:sp3d extrusionH="57150">
                <a:bevelT w="38100" h="38100"/>
              </a:sp3d>
            </a:bodyPr>
            <a:lstStyle/>
            <a:p>
              <a:pPr algn="ctr"/>
              <a:r>
                <a:rPr lang="vi-VN" altLang="zh-CN" sz="7200">
                  <a:solidFill>
                    <a:srgbClr val="FEB02E"/>
                  </a:solidFill>
                  <a:effectLst>
                    <a:outerShdw blurRad="50800" dist="38100" dir="2700000" algn="tl" rotWithShape="0">
                      <a:prstClr val="black">
                        <a:alpha val="40000"/>
                      </a:prstClr>
                    </a:outerShdw>
                  </a:effectLst>
                  <a:latin typeface="UTM Showcard" panose="02040603050506020204" pitchFamily="18" charset="0"/>
                  <a:ea typeface="inpin heiti" panose="00000500000000000000" pitchFamily="2" charset="-122"/>
                  <a:sym typeface="inpin heiti" panose="00000500000000000000" pitchFamily="2" charset="-122"/>
                </a:rPr>
                <a:t>Diện tích</a:t>
              </a:r>
            </a:p>
            <a:p>
              <a:pPr algn="ctr"/>
              <a:r>
                <a:rPr lang="vi-VN" altLang="zh-CN" sz="7200">
                  <a:solidFill>
                    <a:srgbClr val="FEB02E"/>
                  </a:solidFill>
                  <a:effectLst>
                    <a:outerShdw blurRad="50800" dist="38100" dir="2700000" algn="tl" rotWithShape="0">
                      <a:prstClr val="black">
                        <a:alpha val="40000"/>
                      </a:prstClr>
                    </a:outerShdw>
                  </a:effectLst>
                  <a:latin typeface="UTM Showcard" panose="02040603050506020204" pitchFamily="18" charset="0"/>
                  <a:ea typeface="inpin heiti" panose="00000500000000000000" pitchFamily="2" charset="-122"/>
                  <a:sym typeface="inpin heiti" panose="00000500000000000000" pitchFamily="2" charset="-122"/>
                </a:rPr>
                <a:t>Hình tam giác</a:t>
              </a:r>
              <a:endParaRPr lang="zh-CN" altLang="en-US" sz="7200" dirty="0">
                <a:solidFill>
                  <a:srgbClr val="FEB02E"/>
                </a:solidFill>
                <a:effectLst>
                  <a:outerShdw blurRad="50800" dist="38100" dir="2700000" algn="tl" rotWithShape="0">
                    <a:prstClr val="black">
                      <a:alpha val="40000"/>
                    </a:prstClr>
                  </a:outerShdw>
                </a:effectLst>
                <a:latin typeface="UTM Showcard" panose="02040603050506020204" pitchFamily="18" charset="0"/>
                <a:ea typeface="inpin heiti" panose="00000500000000000000" pitchFamily="2" charset="-122"/>
                <a:sym typeface="inpin heiti" panose="00000500000000000000" pitchFamily="2" charset="-122"/>
              </a:endParaRPr>
            </a:p>
          </p:txBody>
        </p:sp>
      </p:grpSp>
      <p:sp>
        <p:nvSpPr>
          <p:cNvPr id="24" name="Rectangle 23">
            <a:extLst>
              <a:ext uri="{FF2B5EF4-FFF2-40B4-BE49-F238E27FC236}">
                <a16:creationId xmlns:a16="http://schemas.microsoft.com/office/drawing/2014/main" id="{E828D3E7-A352-484E-9CA7-B7B9FAEAA14F}"/>
              </a:ext>
            </a:extLst>
          </p:cNvPr>
          <p:cNvSpPr/>
          <p:nvPr/>
        </p:nvSpPr>
        <p:spPr>
          <a:xfrm>
            <a:off x="5148498" y="1464831"/>
            <a:ext cx="1941558" cy="1446550"/>
          </a:xfrm>
          <a:prstGeom prst="rect">
            <a:avLst/>
          </a:prstGeom>
          <a:noFill/>
        </p:spPr>
        <p:txBody>
          <a:bodyPr wrap="none" lIns="91440" tIns="45720" rIns="91440" bIns="45720">
            <a:spAutoFit/>
          </a:bodyPr>
          <a:lstStyle/>
          <a:p>
            <a:pPr algn="ctr"/>
            <a:r>
              <a:rPr lang="vi-VN" sz="8800" b="1" i="0" u="sng">
                <a:solidFill>
                  <a:srgbClr val="002060"/>
                </a:solidFill>
                <a:effectLst>
                  <a:outerShdw blurRad="38100" dist="38100" dir="2700000" algn="tl">
                    <a:srgbClr val="000000">
                      <a:alpha val="43137"/>
                    </a:srgbClr>
                  </a:outerShdw>
                </a:effectLst>
                <a:latin typeface="UTM Novido" panose="02040603050506020204" pitchFamily="18" charset="0"/>
              </a:rPr>
              <a:t>Toán</a:t>
            </a:r>
            <a:endParaRPr lang="en-US" sz="23900" b="1" u="sng" cap="none" spc="0">
              <a:ln w="0"/>
              <a:solidFill>
                <a:srgbClr val="002060"/>
              </a:solidFill>
              <a:effectLst>
                <a:outerShdw blurRad="38100" dist="38100" dir="2700000" algn="tl">
                  <a:srgbClr val="000000">
                    <a:alpha val="43137"/>
                  </a:srgbClr>
                </a:outerShdw>
              </a:effectLst>
              <a:latin typeface="UTM Novido" panose="02040603050506020204" pitchFamily="18" charset="0"/>
            </a:endParaRPr>
          </a:p>
        </p:txBody>
      </p:sp>
    </p:spTree>
    <p:extLst>
      <p:ext uri="{BB962C8B-B14F-4D97-AF65-F5344CB8AC3E}">
        <p14:creationId xmlns:p14="http://schemas.microsoft.com/office/powerpoint/2010/main" val="39452694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A3C36D3A-E13D-4686-A16D-9727644E89D7}"/>
              </a:ext>
            </a:extLst>
          </p:cNvPr>
          <p:cNvGrpSpPr/>
          <p:nvPr/>
        </p:nvGrpSpPr>
        <p:grpSpPr>
          <a:xfrm>
            <a:off x="-2285664" y="858736"/>
            <a:ext cx="13270261" cy="5999264"/>
            <a:chOff x="25400" y="616512"/>
            <a:chExt cx="15670898" cy="7084552"/>
          </a:xfrm>
        </p:grpSpPr>
        <p:pic>
          <p:nvPicPr>
            <p:cNvPr id="3" name="图片 16">
              <a:extLst>
                <a:ext uri="{FF2B5EF4-FFF2-40B4-BE49-F238E27FC236}">
                  <a16:creationId xmlns:a16="http://schemas.microsoft.com/office/drawing/2014/main" id="{58C8B065-9668-4877-B289-5F87666A7A0C}"/>
                </a:ext>
              </a:extLst>
            </p:cNvPr>
            <p:cNvPicPr>
              <a:picLocks noChangeAspect="1"/>
            </p:cNvPicPr>
            <p:nvPr/>
          </p:nvPicPr>
          <p:blipFill>
            <a:blip r:embed="rId2">
              <a:duotone>
                <a:prstClr val="black"/>
                <a:srgbClr val="FFFF00">
                  <a:tint val="45000"/>
                  <a:satMod val="400000"/>
                </a:srgbClr>
              </a:duotone>
              <a:extLst>
                <a:ext uri="{BEBA8EAE-BF5A-486C-A8C5-ECC9F3942E4B}">
                  <a14:imgProps xmlns:a14="http://schemas.microsoft.com/office/drawing/2010/main">
                    <a14:imgLayer r:embed="rId3">
                      <a14:imgEffect>
                        <a14:saturation sat="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663511" y="839823"/>
              <a:ext cx="14013677" cy="5839032"/>
            </a:xfrm>
            <a:prstGeom prst="rect">
              <a:avLst/>
            </a:prstGeom>
          </p:spPr>
        </p:pic>
        <p:pic>
          <p:nvPicPr>
            <p:cNvPr id="4" name="图片 33">
              <a:extLst>
                <a:ext uri="{FF2B5EF4-FFF2-40B4-BE49-F238E27FC236}">
                  <a16:creationId xmlns:a16="http://schemas.microsoft.com/office/drawing/2014/main" id="{9B860529-6B62-49A8-9108-A46D0202A2B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400" y="616512"/>
              <a:ext cx="15670898" cy="7084552"/>
            </a:xfrm>
            <a:prstGeom prst="rect">
              <a:avLst/>
            </a:prstGeom>
          </p:spPr>
        </p:pic>
        <p:sp>
          <p:nvSpPr>
            <p:cNvPr id="5" name="矩形 4">
              <a:extLst>
                <a:ext uri="{FF2B5EF4-FFF2-40B4-BE49-F238E27FC236}">
                  <a16:creationId xmlns:a16="http://schemas.microsoft.com/office/drawing/2014/main" id="{2CADE332-1E4A-4B8F-A455-6EAA76290552}"/>
                </a:ext>
              </a:extLst>
            </p:cNvPr>
            <p:cNvSpPr/>
            <p:nvPr/>
          </p:nvSpPr>
          <p:spPr>
            <a:xfrm>
              <a:off x="3530150" y="2649937"/>
              <a:ext cx="7940918" cy="1708236"/>
            </a:xfrm>
            <a:prstGeom prst="rect">
              <a:avLst/>
            </a:prstGeom>
          </p:spPr>
          <p:txBody>
            <a:bodyPr wrap="square">
              <a:spAutoFit/>
              <a:scene3d>
                <a:camera prst="orthographicFront"/>
                <a:lightRig rig="threePt" dir="t"/>
              </a:scene3d>
              <a:sp3d contourW="12700"/>
            </a:bodyPr>
            <a:lstStyle/>
            <a:p>
              <a:r>
                <a:rPr lang="en-US" altLang="zh-CN" sz="8800" dirty="0" err="1">
                  <a:ln w="38100">
                    <a:solidFill>
                      <a:schemeClr val="tx1"/>
                    </a:solidFill>
                  </a:ln>
                  <a:solidFill>
                    <a:srgbClr val="00B050"/>
                  </a:solidFill>
                  <a:effectLst>
                    <a:outerShdw blurRad="50800" dist="38100" dir="2700000" algn="tl" rotWithShape="0">
                      <a:prstClr val="black">
                        <a:alpha val="40000"/>
                      </a:prstClr>
                    </a:outerShdw>
                    <a:reflection blurRad="6350" stA="55000" endA="300" endPos="45500" dir="5400000" sy="-100000" algn="bl" rotWithShape="0"/>
                  </a:effectLst>
                  <a:latin typeface="UTM Showcard" panose="02040603050506020204" pitchFamily="18" charset="0"/>
                  <a:ea typeface="inpin heiti" charset="-122"/>
                </a:rPr>
                <a:t>Khám</a:t>
              </a:r>
              <a:r>
                <a:rPr lang="en-US" altLang="zh-CN" sz="8800" dirty="0">
                  <a:ln w="38100">
                    <a:solidFill>
                      <a:schemeClr val="tx1"/>
                    </a:solidFill>
                  </a:ln>
                  <a:solidFill>
                    <a:srgbClr val="00B050"/>
                  </a:solidFill>
                  <a:effectLst>
                    <a:outerShdw blurRad="50800" dist="38100" dir="2700000" algn="tl" rotWithShape="0">
                      <a:prstClr val="black">
                        <a:alpha val="40000"/>
                      </a:prstClr>
                    </a:outerShdw>
                    <a:reflection blurRad="6350" stA="55000" endA="300" endPos="45500" dir="5400000" sy="-100000" algn="bl" rotWithShape="0"/>
                  </a:effectLst>
                  <a:latin typeface="UTM Showcard" panose="02040603050506020204" pitchFamily="18" charset="0"/>
                  <a:ea typeface="inpin heiti" charset="-122"/>
                </a:rPr>
                <a:t> </a:t>
              </a:r>
              <a:r>
                <a:rPr lang="en-US" altLang="zh-CN" sz="8800" dirty="0" err="1">
                  <a:ln w="38100">
                    <a:solidFill>
                      <a:schemeClr val="tx1"/>
                    </a:solidFill>
                  </a:ln>
                  <a:solidFill>
                    <a:srgbClr val="00B050"/>
                  </a:solidFill>
                  <a:effectLst>
                    <a:outerShdw blurRad="50800" dist="38100" dir="2700000" algn="tl" rotWithShape="0">
                      <a:prstClr val="black">
                        <a:alpha val="40000"/>
                      </a:prstClr>
                    </a:outerShdw>
                    <a:reflection blurRad="6350" stA="55000" endA="300" endPos="45500" dir="5400000" sy="-100000" algn="bl" rotWithShape="0"/>
                  </a:effectLst>
                  <a:latin typeface="UTM Showcard" panose="02040603050506020204" pitchFamily="18" charset="0"/>
                  <a:ea typeface="inpin heiti" charset="-122"/>
                </a:rPr>
                <a:t>phá</a:t>
              </a:r>
              <a:endParaRPr lang="zh-CN" altLang="en-US" sz="8800" dirty="0">
                <a:ln w="38100">
                  <a:solidFill>
                    <a:schemeClr val="tx1"/>
                  </a:solidFill>
                </a:ln>
                <a:solidFill>
                  <a:srgbClr val="00B050"/>
                </a:solidFill>
                <a:effectLst>
                  <a:outerShdw blurRad="50800" dist="38100" dir="2700000" algn="tl" rotWithShape="0">
                    <a:prstClr val="black">
                      <a:alpha val="40000"/>
                    </a:prstClr>
                  </a:outerShdw>
                  <a:reflection blurRad="6350" stA="55000" endA="300" endPos="45500" dir="5400000" sy="-100000" algn="bl" rotWithShape="0"/>
                </a:effectLst>
                <a:latin typeface="UTM Showcard" panose="02040603050506020204" pitchFamily="18" charset="0"/>
                <a:ea typeface="inpin heiti" charset="-122"/>
              </a:endParaRPr>
            </a:p>
          </p:txBody>
        </p:sp>
      </p:grpSp>
      <p:pic>
        <p:nvPicPr>
          <p:cNvPr id="6" name="Picture 2" descr="Triangle Shape Cartoon - Free vector graphic on Pixabay">
            <a:extLst>
              <a:ext uri="{FF2B5EF4-FFF2-40B4-BE49-F238E27FC236}">
                <a16:creationId xmlns:a16="http://schemas.microsoft.com/office/drawing/2014/main" id="{E47DD8C2-2986-48E5-B718-E307442C1EA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54234" y="865616"/>
            <a:ext cx="4453417" cy="54531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94873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 descr="图片包含 室内, 物体&#10;&#10;描述已自动生成">
            <a:extLst>
              <a:ext uri="{FF2B5EF4-FFF2-40B4-BE49-F238E27FC236}">
                <a16:creationId xmlns:a16="http://schemas.microsoft.com/office/drawing/2014/main" id="{FAAE5937-13DC-40C9-BF22-ABE86863DC4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5383" t="4143" r="15251" b="20361"/>
          <a:stretch/>
        </p:blipFill>
        <p:spPr>
          <a:xfrm>
            <a:off x="576463" y="421570"/>
            <a:ext cx="5438013" cy="2435602"/>
          </a:xfrm>
          <a:prstGeom prst="rect">
            <a:avLst/>
          </a:prstGeom>
        </p:spPr>
      </p:pic>
      <p:sp>
        <p:nvSpPr>
          <p:cNvPr id="16" name="TextBox 15">
            <a:extLst>
              <a:ext uri="{FF2B5EF4-FFF2-40B4-BE49-F238E27FC236}">
                <a16:creationId xmlns:a16="http://schemas.microsoft.com/office/drawing/2014/main" id="{9E0BF39D-1792-4482-8D3D-C17936B2D86E}"/>
              </a:ext>
            </a:extLst>
          </p:cNvPr>
          <p:cNvSpPr txBox="1"/>
          <p:nvPr/>
        </p:nvSpPr>
        <p:spPr>
          <a:xfrm>
            <a:off x="1053012" y="1057454"/>
            <a:ext cx="4484914" cy="369332"/>
          </a:xfrm>
          <a:prstGeom prst="rect">
            <a:avLst/>
          </a:prstGeom>
          <a:noFill/>
        </p:spPr>
        <p:txBody>
          <a:bodyPr wrap="square">
            <a:spAutoFit/>
          </a:bodyPr>
          <a:lstStyle/>
          <a:p>
            <a:pPr algn="just">
              <a:spcBef>
                <a:spcPts val="300"/>
              </a:spcBef>
            </a:pPr>
            <a:r>
              <a:rPr lang="pt-BR" b="1">
                <a:solidFill>
                  <a:srgbClr val="002060"/>
                </a:solidFill>
                <a:effectLst/>
                <a:latin typeface="UTM Avo" panose="02040603050506020204" pitchFamily="18" charset="0"/>
                <a:ea typeface="Times New Roman" panose="02020603050405020304" pitchFamily="18" charset="0"/>
                <a:cs typeface="Times New Roman" panose="02020603050405020304" pitchFamily="18" charset="0"/>
              </a:rPr>
              <a:t>+ Vẽ 2  hình tam giác bằng nhau</a:t>
            </a:r>
          </a:p>
        </p:txBody>
      </p:sp>
      <p:sp>
        <p:nvSpPr>
          <p:cNvPr id="17" name="AutoShape 4">
            <a:extLst>
              <a:ext uri="{FF2B5EF4-FFF2-40B4-BE49-F238E27FC236}">
                <a16:creationId xmlns:a16="http://schemas.microsoft.com/office/drawing/2014/main" id="{ECFDCACE-9574-4FBB-97BE-6B56B3B36DCC}"/>
              </a:ext>
            </a:extLst>
          </p:cNvPr>
          <p:cNvSpPr>
            <a:spLocks noChangeArrowheads="1"/>
          </p:cNvSpPr>
          <p:nvPr/>
        </p:nvSpPr>
        <p:spPr bwMode="auto">
          <a:xfrm>
            <a:off x="2343831" y="3883091"/>
            <a:ext cx="3531552" cy="1917455"/>
          </a:xfrm>
          <a:prstGeom prst="triangle">
            <a:avLst>
              <a:gd name="adj" fmla="val 32042"/>
            </a:avLst>
          </a:prstGeom>
          <a:solidFill>
            <a:srgbClr val="FFC87A"/>
          </a:solidFill>
          <a:ln w="38100">
            <a:solidFill>
              <a:schemeClr val="tx1"/>
            </a:solidFill>
            <a:miter lim="800000"/>
            <a:headEnd/>
            <a:tailEnd/>
          </a:ln>
        </p:spPr>
        <p:txBody>
          <a:bodyPr wrap="none" anchor="ctr"/>
          <a:lstStyle>
            <a:lvl1pPr eaLnBrk="0" hangingPunct="0">
              <a:defRPr sz="2000">
                <a:solidFill>
                  <a:schemeClr val="tx1"/>
                </a:solidFill>
                <a:latin typeface=".VnArial" panose="020B7200000000000000" pitchFamily="34" charset="0"/>
              </a:defRPr>
            </a:lvl1pPr>
            <a:lvl2pPr marL="742950" indent="-285750" eaLnBrk="0" hangingPunct="0">
              <a:defRPr sz="2000">
                <a:solidFill>
                  <a:schemeClr val="tx1"/>
                </a:solidFill>
                <a:latin typeface=".VnArial" panose="020B7200000000000000" pitchFamily="34" charset="0"/>
              </a:defRPr>
            </a:lvl2pPr>
            <a:lvl3pPr marL="1143000" indent="-228600" eaLnBrk="0" hangingPunct="0">
              <a:defRPr sz="2000">
                <a:solidFill>
                  <a:schemeClr val="tx1"/>
                </a:solidFill>
                <a:latin typeface=".VnArial" panose="020B7200000000000000" pitchFamily="34" charset="0"/>
              </a:defRPr>
            </a:lvl3pPr>
            <a:lvl4pPr marL="1600200" indent="-228600" eaLnBrk="0" hangingPunct="0">
              <a:defRPr sz="2000">
                <a:solidFill>
                  <a:schemeClr val="tx1"/>
                </a:solidFill>
                <a:latin typeface=".VnArial" panose="020B7200000000000000" pitchFamily="34" charset="0"/>
              </a:defRPr>
            </a:lvl4pPr>
            <a:lvl5pPr marL="2057400" indent="-228600" eaLnBrk="0" hangingPunct="0">
              <a:defRPr sz="2000">
                <a:solidFill>
                  <a:schemeClr val="tx1"/>
                </a:solidFill>
                <a:latin typeface=".VnArial" panose="020B7200000000000000" pitchFamily="34" charset="0"/>
              </a:defRPr>
            </a:lvl5pPr>
            <a:lvl6pPr marL="2514600" indent="-228600" eaLnBrk="0" fontAlgn="base" hangingPunct="0">
              <a:spcBef>
                <a:spcPct val="0"/>
              </a:spcBef>
              <a:spcAft>
                <a:spcPct val="0"/>
              </a:spcAft>
              <a:defRPr sz="2000">
                <a:solidFill>
                  <a:schemeClr val="tx1"/>
                </a:solidFill>
                <a:latin typeface=".VnArial" panose="020B7200000000000000" pitchFamily="34" charset="0"/>
              </a:defRPr>
            </a:lvl6pPr>
            <a:lvl7pPr marL="2971800" indent="-228600" eaLnBrk="0" fontAlgn="base" hangingPunct="0">
              <a:spcBef>
                <a:spcPct val="0"/>
              </a:spcBef>
              <a:spcAft>
                <a:spcPct val="0"/>
              </a:spcAft>
              <a:defRPr sz="2000">
                <a:solidFill>
                  <a:schemeClr val="tx1"/>
                </a:solidFill>
                <a:latin typeface=".VnArial" panose="020B7200000000000000" pitchFamily="34" charset="0"/>
              </a:defRPr>
            </a:lvl7pPr>
            <a:lvl8pPr marL="3429000" indent="-228600" eaLnBrk="0" fontAlgn="base" hangingPunct="0">
              <a:spcBef>
                <a:spcPct val="0"/>
              </a:spcBef>
              <a:spcAft>
                <a:spcPct val="0"/>
              </a:spcAft>
              <a:defRPr sz="2000">
                <a:solidFill>
                  <a:schemeClr val="tx1"/>
                </a:solidFill>
                <a:latin typeface=".VnArial" panose="020B7200000000000000" pitchFamily="34" charset="0"/>
              </a:defRPr>
            </a:lvl8pPr>
            <a:lvl9pPr marL="3886200" indent="-228600" eaLnBrk="0" fontAlgn="base" hangingPunct="0">
              <a:spcBef>
                <a:spcPct val="0"/>
              </a:spcBef>
              <a:spcAft>
                <a:spcPct val="0"/>
              </a:spcAft>
              <a:defRPr sz="2000">
                <a:solidFill>
                  <a:schemeClr val="tx1"/>
                </a:solidFill>
                <a:latin typeface=".VnArial" panose="020B7200000000000000" pitchFamily="34" charset="0"/>
              </a:defRPr>
            </a:lvl9pPr>
          </a:lstStyle>
          <a:p>
            <a:pPr eaLnBrk="1" hangingPunct="1"/>
            <a:endParaRPr lang="en-US" altLang="en-US"/>
          </a:p>
        </p:txBody>
      </p:sp>
      <p:sp>
        <p:nvSpPr>
          <p:cNvPr id="18" name="AutoShape 3">
            <a:extLst>
              <a:ext uri="{FF2B5EF4-FFF2-40B4-BE49-F238E27FC236}">
                <a16:creationId xmlns:a16="http://schemas.microsoft.com/office/drawing/2014/main" id="{BE7F8486-5510-445C-BECF-892B058E2B60}"/>
              </a:ext>
            </a:extLst>
          </p:cNvPr>
          <p:cNvSpPr>
            <a:spLocks noChangeArrowheads="1"/>
          </p:cNvSpPr>
          <p:nvPr/>
        </p:nvSpPr>
        <p:spPr bwMode="auto">
          <a:xfrm>
            <a:off x="2343831" y="3883091"/>
            <a:ext cx="3531552" cy="1903146"/>
          </a:xfrm>
          <a:prstGeom prst="triangle">
            <a:avLst>
              <a:gd name="adj" fmla="val 32042"/>
            </a:avLst>
          </a:prstGeom>
          <a:solidFill>
            <a:schemeClr val="accent2"/>
          </a:solidFill>
          <a:ln w="38100">
            <a:solidFill>
              <a:schemeClr val="tx1">
                <a:lumMod val="75000"/>
                <a:lumOff val="25000"/>
              </a:schemeClr>
            </a:solidFill>
            <a:miter lim="800000"/>
            <a:headEnd/>
            <a:tailEnd/>
          </a:ln>
        </p:spPr>
        <p:txBody>
          <a:bodyPr wrap="none" anchor="ctr"/>
          <a:lstStyle>
            <a:lvl1pPr eaLnBrk="0" hangingPunct="0">
              <a:defRPr sz="2000">
                <a:solidFill>
                  <a:schemeClr val="tx1"/>
                </a:solidFill>
                <a:latin typeface=".VnArial" panose="020B7200000000000000" pitchFamily="34" charset="0"/>
              </a:defRPr>
            </a:lvl1pPr>
            <a:lvl2pPr marL="742950" indent="-285750" eaLnBrk="0" hangingPunct="0">
              <a:defRPr sz="2000">
                <a:solidFill>
                  <a:schemeClr val="tx1"/>
                </a:solidFill>
                <a:latin typeface=".VnArial" panose="020B7200000000000000" pitchFamily="34" charset="0"/>
              </a:defRPr>
            </a:lvl2pPr>
            <a:lvl3pPr marL="1143000" indent="-228600" eaLnBrk="0" hangingPunct="0">
              <a:defRPr sz="2000">
                <a:solidFill>
                  <a:schemeClr val="tx1"/>
                </a:solidFill>
                <a:latin typeface=".VnArial" panose="020B7200000000000000" pitchFamily="34" charset="0"/>
              </a:defRPr>
            </a:lvl3pPr>
            <a:lvl4pPr marL="1600200" indent="-228600" eaLnBrk="0" hangingPunct="0">
              <a:defRPr sz="2000">
                <a:solidFill>
                  <a:schemeClr val="tx1"/>
                </a:solidFill>
                <a:latin typeface=".VnArial" panose="020B7200000000000000" pitchFamily="34" charset="0"/>
              </a:defRPr>
            </a:lvl4pPr>
            <a:lvl5pPr marL="2057400" indent="-228600" eaLnBrk="0" hangingPunct="0">
              <a:defRPr sz="2000">
                <a:solidFill>
                  <a:schemeClr val="tx1"/>
                </a:solidFill>
                <a:latin typeface=".VnArial" panose="020B7200000000000000" pitchFamily="34" charset="0"/>
              </a:defRPr>
            </a:lvl5pPr>
            <a:lvl6pPr marL="2514600" indent="-228600" eaLnBrk="0" fontAlgn="base" hangingPunct="0">
              <a:spcBef>
                <a:spcPct val="0"/>
              </a:spcBef>
              <a:spcAft>
                <a:spcPct val="0"/>
              </a:spcAft>
              <a:defRPr sz="2000">
                <a:solidFill>
                  <a:schemeClr val="tx1"/>
                </a:solidFill>
                <a:latin typeface=".VnArial" panose="020B7200000000000000" pitchFamily="34" charset="0"/>
              </a:defRPr>
            </a:lvl6pPr>
            <a:lvl7pPr marL="2971800" indent="-228600" eaLnBrk="0" fontAlgn="base" hangingPunct="0">
              <a:spcBef>
                <a:spcPct val="0"/>
              </a:spcBef>
              <a:spcAft>
                <a:spcPct val="0"/>
              </a:spcAft>
              <a:defRPr sz="2000">
                <a:solidFill>
                  <a:schemeClr val="tx1"/>
                </a:solidFill>
                <a:latin typeface=".VnArial" panose="020B7200000000000000" pitchFamily="34" charset="0"/>
              </a:defRPr>
            </a:lvl7pPr>
            <a:lvl8pPr marL="3429000" indent="-228600" eaLnBrk="0" fontAlgn="base" hangingPunct="0">
              <a:spcBef>
                <a:spcPct val="0"/>
              </a:spcBef>
              <a:spcAft>
                <a:spcPct val="0"/>
              </a:spcAft>
              <a:defRPr sz="2000">
                <a:solidFill>
                  <a:schemeClr val="tx1"/>
                </a:solidFill>
                <a:latin typeface=".VnArial" panose="020B7200000000000000" pitchFamily="34" charset="0"/>
              </a:defRPr>
            </a:lvl8pPr>
            <a:lvl9pPr marL="3886200" indent="-228600" eaLnBrk="0" fontAlgn="base" hangingPunct="0">
              <a:spcBef>
                <a:spcPct val="0"/>
              </a:spcBef>
              <a:spcAft>
                <a:spcPct val="0"/>
              </a:spcAft>
              <a:defRPr sz="2000">
                <a:solidFill>
                  <a:schemeClr val="tx1"/>
                </a:solidFill>
                <a:latin typeface=".VnArial" panose="020B7200000000000000" pitchFamily="34" charset="0"/>
              </a:defRPr>
            </a:lvl9pPr>
          </a:lstStyle>
          <a:p>
            <a:pPr eaLnBrk="1" hangingPunct="1"/>
            <a:endParaRPr lang="en-US" altLang="en-US"/>
          </a:p>
        </p:txBody>
      </p:sp>
    </p:spTree>
    <p:extLst>
      <p:ext uri="{BB962C8B-B14F-4D97-AF65-F5344CB8AC3E}">
        <p14:creationId xmlns:p14="http://schemas.microsoft.com/office/powerpoint/2010/main" val="24855531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500"/>
                                        <p:tgtEl>
                                          <p:spTgt spid="17"/>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1"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cTn>
                              </p:par>
                            </p:childTnLst>
                          </p:cTn>
                        </p:par>
                      </p:childTnLst>
                    </p:cTn>
                  </p:par>
                  <p:par>
                    <p:cTn id="20" fill="hold">
                      <p:stCondLst>
                        <p:cond delay="indefinite"/>
                      </p:stCondLst>
                      <p:childTnLst>
                        <p:par>
                          <p:cTn id="21" fill="hold">
                            <p:stCondLst>
                              <p:cond delay="0"/>
                            </p:stCondLst>
                            <p:childTnLst>
                              <p:par>
                                <p:cTn id="22" presetID="35" presetClass="path" presetSubtype="0" accel="50000" decel="50000" fill="hold" grpId="0" nodeType="clickEffect">
                                  <p:stCondLst>
                                    <p:cond delay="0"/>
                                  </p:stCondLst>
                                  <p:childTnLst>
                                    <p:animMotion origin="layout" path="M 0.0125 -1.11111E-6 L 0.3737 0.00324 " pathEditMode="relative" rAng="0" ptsTypes="AA">
                                      <p:cBhvr>
                                        <p:cTn id="23" dur="2000" fill="hold"/>
                                        <p:tgtEl>
                                          <p:spTgt spid="18"/>
                                        </p:tgtEl>
                                        <p:attrNameLst>
                                          <p:attrName>ppt_x</p:attrName>
                                          <p:attrName>ppt_y</p:attrName>
                                        </p:attrNameLst>
                                      </p:cBhvr>
                                      <p:rCtr x="18060" y="16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animBg="1"/>
      <p:bldP spid="18" grpId="0" animBg="1"/>
      <p:bldP spid="18"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图片包含 室内, 物体&#10;&#10;描述已自动生成">
            <a:extLst>
              <a:ext uri="{FF2B5EF4-FFF2-40B4-BE49-F238E27FC236}">
                <a16:creationId xmlns:a16="http://schemas.microsoft.com/office/drawing/2014/main" id="{F099CF63-983A-41FF-9A90-351C9692416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5383" t="4143" r="15251" b="20361"/>
          <a:stretch/>
        </p:blipFill>
        <p:spPr>
          <a:xfrm>
            <a:off x="576463" y="421570"/>
            <a:ext cx="5438013" cy="2435602"/>
          </a:xfrm>
          <a:prstGeom prst="rect">
            <a:avLst/>
          </a:prstGeom>
        </p:spPr>
      </p:pic>
      <p:sp>
        <p:nvSpPr>
          <p:cNvPr id="3" name="TextBox 2">
            <a:extLst>
              <a:ext uri="{FF2B5EF4-FFF2-40B4-BE49-F238E27FC236}">
                <a16:creationId xmlns:a16="http://schemas.microsoft.com/office/drawing/2014/main" id="{F0AD6C61-D1A6-42B7-B95F-BC3267D238AF}"/>
              </a:ext>
            </a:extLst>
          </p:cNvPr>
          <p:cNvSpPr txBox="1"/>
          <p:nvPr/>
        </p:nvSpPr>
        <p:spPr>
          <a:xfrm>
            <a:off x="1053012" y="1110425"/>
            <a:ext cx="4484914" cy="961802"/>
          </a:xfrm>
          <a:prstGeom prst="rect">
            <a:avLst/>
          </a:prstGeom>
          <a:noFill/>
        </p:spPr>
        <p:txBody>
          <a:bodyPr wrap="square">
            <a:spAutoFit/>
          </a:bodyPr>
          <a:lstStyle/>
          <a:p>
            <a:pPr algn="just">
              <a:spcBef>
                <a:spcPts val="300"/>
              </a:spcBef>
            </a:pPr>
            <a:r>
              <a:rPr lang="pt-BR" b="1">
                <a:solidFill>
                  <a:srgbClr val="002060"/>
                </a:solidFill>
                <a:effectLst/>
                <a:latin typeface="UTM Avo" panose="02040603050506020204" pitchFamily="18" charset="0"/>
                <a:ea typeface="Times New Roman" panose="02020603050405020304" pitchFamily="18" charset="0"/>
                <a:cs typeface="Times New Roman" panose="02020603050405020304" pitchFamily="18" charset="0"/>
              </a:rPr>
              <a:t>+ Vẽ 2  hình tam giác bằng nhau</a:t>
            </a:r>
          </a:p>
          <a:p>
            <a:pPr algn="just">
              <a:spcBef>
                <a:spcPts val="300"/>
              </a:spcBef>
            </a:pPr>
            <a:r>
              <a:rPr lang="pt-BR" b="1">
                <a:solidFill>
                  <a:srgbClr val="002060"/>
                </a:solidFill>
                <a:effectLst/>
                <a:latin typeface="UTM Avo" panose="02040603050506020204" pitchFamily="18" charset="0"/>
                <a:ea typeface="Times New Roman" panose="02020603050405020304" pitchFamily="18" charset="0"/>
                <a:cs typeface="Times New Roman" panose="02020603050405020304" pitchFamily="18" charset="0"/>
              </a:rPr>
              <a:t>+ Vẽ  đường cao lên hình tam giác đó</a:t>
            </a:r>
            <a:endParaRPr lang="en-US" b="1">
              <a:solidFill>
                <a:srgbClr val="002060"/>
              </a:solidFill>
              <a:effectLst/>
              <a:latin typeface="UTM Avo" panose="02040603050506020204" pitchFamily="18" charset="0"/>
              <a:ea typeface="Times New Roman" panose="02020603050405020304" pitchFamily="18" charset="0"/>
              <a:cs typeface="Arial" panose="020B0604020202020204" pitchFamily="34" charset="0"/>
            </a:endParaRPr>
          </a:p>
        </p:txBody>
      </p:sp>
      <p:sp>
        <p:nvSpPr>
          <p:cNvPr id="4" name="AutoShape 4">
            <a:extLst>
              <a:ext uri="{FF2B5EF4-FFF2-40B4-BE49-F238E27FC236}">
                <a16:creationId xmlns:a16="http://schemas.microsoft.com/office/drawing/2014/main" id="{4D14F111-DE50-427E-8115-1F13DFBCA054}"/>
              </a:ext>
            </a:extLst>
          </p:cNvPr>
          <p:cNvSpPr>
            <a:spLocks noChangeArrowheads="1"/>
          </p:cNvSpPr>
          <p:nvPr/>
        </p:nvSpPr>
        <p:spPr bwMode="auto">
          <a:xfrm>
            <a:off x="6505526" y="3753621"/>
            <a:ext cx="3531552" cy="1902942"/>
          </a:xfrm>
          <a:prstGeom prst="triangle">
            <a:avLst>
              <a:gd name="adj" fmla="val 32042"/>
            </a:avLst>
          </a:prstGeom>
          <a:solidFill>
            <a:srgbClr val="FF6600"/>
          </a:solidFill>
          <a:ln w="38100">
            <a:solidFill>
              <a:schemeClr val="tx1"/>
            </a:solidFill>
            <a:miter lim="800000"/>
            <a:headEnd/>
            <a:tailEnd/>
          </a:ln>
        </p:spPr>
        <p:txBody>
          <a:bodyPr wrap="none" anchor="ctr"/>
          <a:lstStyle>
            <a:lvl1pPr eaLnBrk="0" hangingPunct="0">
              <a:defRPr sz="2000">
                <a:solidFill>
                  <a:schemeClr val="tx1"/>
                </a:solidFill>
                <a:latin typeface=".VnArial" panose="020B7200000000000000" pitchFamily="34" charset="0"/>
              </a:defRPr>
            </a:lvl1pPr>
            <a:lvl2pPr marL="742950" indent="-285750" eaLnBrk="0" hangingPunct="0">
              <a:defRPr sz="2000">
                <a:solidFill>
                  <a:schemeClr val="tx1"/>
                </a:solidFill>
                <a:latin typeface=".VnArial" panose="020B7200000000000000" pitchFamily="34" charset="0"/>
              </a:defRPr>
            </a:lvl2pPr>
            <a:lvl3pPr marL="1143000" indent="-228600" eaLnBrk="0" hangingPunct="0">
              <a:defRPr sz="2000">
                <a:solidFill>
                  <a:schemeClr val="tx1"/>
                </a:solidFill>
                <a:latin typeface=".VnArial" panose="020B7200000000000000" pitchFamily="34" charset="0"/>
              </a:defRPr>
            </a:lvl3pPr>
            <a:lvl4pPr marL="1600200" indent="-228600" eaLnBrk="0" hangingPunct="0">
              <a:defRPr sz="2000">
                <a:solidFill>
                  <a:schemeClr val="tx1"/>
                </a:solidFill>
                <a:latin typeface=".VnArial" panose="020B7200000000000000" pitchFamily="34" charset="0"/>
              </a:defRPr>
            </a:lvl4pPr>
            <a:lvl5pPr marL="2057400" indent="-228600" eaLnBrk="0" hangingPunct="0">
              <a:defRPr sz="2000">
                <a:solidFill>
                  <a:schemeClr val="tx1"/>
                </a:solidFill>
                <a:latin typeface=".VnArial" panose="020B7200000000000000" pitchFamily="34" charset="0"/>
              </a:defRPr>
            </a:lvl5pPr>
            <a:lvl6pPr marL="2514600" indent="-228600" eaLnBrk="0" fontAlgn="base" hangingPunct="0">
              <a:spcBef>
                <a:spcPct val="0"/>
              </a:spcBef>
              <a:spcAft>
                <a:spcPct val="0"/>
              </a:spcAft>
              <a:defRPr sz="2000">
                <a:solidFill>
                  <a:schemeClr val="tx1"/>
                </a:solidFill>
                <a:latin typeface=".VnArial" panose="020B7200000000000000" pitchFamily="34" charset="0"/>
              </a:defRPr>
            </a:lvl6pPr>
            <a:lvl7pPr marL="2971800" indent="-228600" eaLnBrk="0" fontAlgn="base" hangingPunct="0">
              <a:spcBef>
                <a:spcPct val="0"/>
              </a:spcBef>
              <a:spcAft>
                <a:spcPct val="0"/>
              </a:spcAft>
              <a:defRPr sz="2000">
                <a:solidFill>
                  <a:schemeClr val="tx1"/>
                </a:solidFill>
                <a:latin typeface=".VnArial" panose="020B7200000000000000" pitchFamily="34" charset="0"/>
              </a:defRPr>
            </a:lvl7pPr>
            <a:lvl8pPr marL="3429000" indent="-228600" eaLnBrk="0" fontAlgn="base" hangingPunct="0">
              <a:spcBef>
                <a:spcPct val="0"/>
              </a:spcBef>
              <a:spcAft>
                <a:spcPct val="0"/>
              </a:spcAft>
              <a:defRPr sz="2000">
                <a:solidFill>
                  <a:schemeClr val="tx1"/>
                </a:solidFill>
                <a:latin typeface=".VnArial" panose="020B7200000000000000" pitchFamily="34" charset="0"/>
              </a:defRPr>
            </a:lvl8pPr>
            <a:lvl9pPr marL="3886200" indent="-228600" eaLnBrk="0" fontAlgn="base" hangingPunct="0">
              <a:spcBef>
                <a:spcPct val="0"/>
              </a:spcBef>
              <a:spcAft>
                <a:spcPct val="0"/>
              </a:spcAft>
              <a:defRPr sz="2000">
                <a:solidFill>
                  <a:schemeClr val="tx1"/>
                </a:solidFill>
                <a:latin typeface=".VnArial" panose="020B7200000000000000" pitchFamily="34" charset="0"/>
              </a:defRPr>
            </a:lvl9pPr>
          </a:lstStyle>
          <a:p>
            <a:pPr eaLnBrk="1" hangingPunct="1"/>
            <a:endParaRPr lang="en-US" altLang="en-US"/>
          </a:p>
        </p:txBody>
      </p:sp>
      <p:sp>
        <p:nvSpPr>
          <p:cNvPr id="5" name="Line 5">
            <a:extLst>
              <a:ext uri="{FF2B5EF4-FFF2-40B4-BE49-F238E27FC236}">
                <a16:creationId xmlns:a16="http://schemas.microsoft.com/office/drawing/2014/main" id="{7DA17F95-8E16-4CEA-A8A7-28A76D5A6F43}"/>
              </a:ext>
            </a:extLst>
          </p:cNvPr>
          <p:cNvSpPr>
            <a:spLocks noChangeShapeType="1"/>
          </p:cNvSpPr>
          <p:nvPr/>
        </p:nvSpPr>
        <p:spPr bwMode="auto">
          <a:xfrm flipH="1" flipV="1">
            <a:off x="7644204" y="3753621"/>
            <a:ext cx="0" cy="1902942"/>
          </a:xfrm>
          <a:prstGeom prst="line">
            <a:avLst/>
          </a:prstGeom>
          <a:solidFill>
            <a:srgbClr val="FF6600"/>
          </a:solidFill>
          <a:ln w="38100">
            <a:solidFill>
              <a:schemeClr val="tx1"/>
            </a:solidFill>
            <a:round/>
            <a:headEnd/>
            <a:tailEnd/>
          </a:ln>
        </p:spPr>
        <p:txBody>
          <a:bodyPr/>
          <a:lstStyle/>
          <a:p>
            <a:endParaRPr lang="en-US"/>
          </a:p>
        </p:txBody>
      </p:sp>
      <p:grpSp>
        <p:nvGrpSpPr>
          <p:cNvPr id="6" name="Group 30">
            <a:extLst>
              <a:ext uri="{FF2B5EF4-FFF2-40B4-BE49-F238E27FC236}">
                <a16:creationId xmlns:a16="http://schemas.microsoft.com/office/drawing/2014/main" id="{A79C42FB-BEF9-40D8-8882-5B9785FE7625}"/>
              </a:ext>
            </a:extLst>
          </p:cNvPr>
          <p:cNvGrpSpPr>
            <a:grpSpLocks/>
          </p:cNvGrpSpPr>
          <p:nvPr/>
        </p:nvGrpSpPr>
        <p:grpSpPr bwMode="auto">
          <a:xfrm>
            <a:off x="7644204" y="5423953"/>
            <a:ext cx="264040" cy="5281263"/>
            <a:chOff x="1032" y="3828"/>
            <a:chExt cx="192" cy="5281263"/>
          </a:xfrm>
          <a:solidFill>
            <a:srgbClr val="FF6600"/>
          </a:solidFill>
        </p:grpSpPr>
        <p:sp>
          <p:nvSpPr>
            <p:cNvPr id="7" name="Line 31">
              <a:extLst>
                <a:ext uri="{FF2B5EF4-FFF2-40B4-BE49-F238E27FC236}">
                  <a16:creationId xmlns:a16="http://schemas.microsoft.com/office/drawing/2014/main" id="{1B6510E8-C80A-4F58-8852-528199210421}"/>
                </a:ext>
              </a:extLst>
            </p:cNvPr>
            <p:cNvSpPr>
              <a:spLocks noChangeShapeType="1"/>
            </p:cNvSpPr>
            <p:nvPr/>
          </p:nvSpPr>
          <p:spPr bwMode="auto">
            <a:xfrm>
              <a:off x="1032" y="3828"/>
              <a:ext cx="192" cy="0"/>
            </a:xfrm>
            <a:prstGeom prst="line">
              <a:avLst/>
            </a:prstGeom>
            <a:grpFill/>
            <a:ln w="38100">
              <a:solidFill>
                <a:schemeClr val="tx1"/>
              </a:solidFill>
              <a:round/>
              <a:headEnd/>
              <a:tailEnd/>
            </a:ln>
          </p:spPr>
          <p:txBody>
            <a:bodyPr wrap="none"/>
            <a:lstStyle/>
            <a:p>
              <a:endParaRPr lang="en-US"/>
            </a:p>
          </p:txBody>
        </p:sp>
        <p:sp>
          <p:nvSpPr>
            <p:cNvPr id="8" name="Line 32">
              <a:extLst>
                <a:ext uri="{FF2B5EF4-FFF2-40B4-BE49-F238E27FC236}">
                  <a16:creationId xmlns:a16="http://schemas.microsoft.com/office/drawing/2014/main" id="{1E7106F1-E550-4A52-9ED1-E67F07A901DC}"/>
                </a:ext>
              </a:extLst>
            </p:cNvPr>
            <p:cNvSpPr>
              <a:spLocks noChangeShapeType="1"/>
            </p:cNvSpPr>
            <p:nvPr/>
          </p:nvSpPr>
          <p:spPr bwMode="auto">
            <a:xfrm flipH="1">
              <a:off x="1212" y="3828"/>
              <a:ext cx="0" cy="168"/>
            </a:xfrm>
            <a:prstGeom prst="line">
              <a:avLst/>
            </a:prstGeom>
            <a:grpFill/>
            <a:ln w="38100">
              <a:solidFill>
                <a:schemeClr val="tx1"/>
              </a:solidFill>
              <a:round/>
              <a:headEnd/>
              <a:tailEnd/>
            </a:ln>
          </p:spPr>
          <p:txBody>
            <a:bodyPr wrap="none"/>
            <a:lstStyle/>
            <a:p>
              <a:endParaRPr lang="en-US"/>
            </a:p>
          </p:txBody>
        </p:sp>
      </p:grpSp>
      <p:sp>
        <p:nvSpPr>
          <p:cNvPr id="9" name="AutoShape 4">
            <a:extLst>
              <a:ext uri="{FF2B5EF4-FFF2-40B4-BE49-F238E27FC236}">
                <a16:creationId xmlns:a16="http://schemas.microsoft.com/office/drawing/2014/main" id="{26C3FE5D-346E-45F9-ABC2-224C9F752284}"/>
              </a:ext>
            </a:extLst>
          </p:cNvPr>
          <p:cNvSpPr>
            <a:spLocks noChangeArrowheads="1"/>
          </p:cNvSpPr>
          <p:nvPr/>
        </p:nvSpPr>
        <p:spPr bwMode="auto">
          <a:xfrm>
            <a:off x="2254918" y="3751303"/>
            <a:ext cx="3531552" cy="1902942"/>
          </a:xfrm>
          <a:prstGeom prst="triangle">
            <a:avLst>
              <a:gd name="adj" fmla="val 32042"/>
            </a:avLst>
          </a:prstGeom>
          <a:solidFill>
            <a:srgbClr val="FFC87A"/>
          </a:solidFill>
          <a:ln w="38100">
            <a:solidFill>
              <a:schemeClr val="tx1"/>
            </a:solidFill>
            <a:miter lim="800000"/>
            <a:headEnd/>
            <a:tailEnd/>
          </a:ln>
        </p:spPr>
        <p:txBody>
          <a:bodyPr wrap="none" anchor="ctr"/>
          <a:lstStyle>
            <a:lvl1pPr eaLnBrk="0" hangingPunct="0">
              <a:defRPr sz="2000">
                <a:solidFill>
                  <a:schemeClr val="tx1"/>
                </a:solidFill>
                <a:latin typeface=".VnArial" panose="020B7200000000000000" pitchFamily="34" charset="0"/>
              </a:defRPr>
            </a:lvl1pPr>
            <a:lvl2pPr marL="742950" indent="-285750" eaLnBrk="0" hangingPunct="0">
              <a:defRPr sz="2000">
                <a:solidFill>
                  <a:schemeClr val="tx1"/>
                </a:solidFill>
                <a:latin typeface=".VnArial" panose="020B7200000000000000" pitchFamily="34" charset="0"/>
              </a:defRPr>
            </a:lvl2pPr>
            <a:lvl3pPr marL="1143000" indent="-228600" eaLnBrk="0" hangingPunct="0">
              <a:defRPr sz="2000">
                <a:solidFill>
                  <a:schemeClr val="tx1"/>
                </a:solidFill>
                <a:latin typeface=".VnArial" panose="020B7200000000000000" pitchFamily="34" charset="0"/>
              </a:defRPr>
            </a:lvl3pPr>
            <a:lvl4pPr marL="1600200" indent="-228600" eaLnBrk="0" hangingPunct="0">
              <a:defRPr sz="2000">
                <a:solidFill>
                  <a:schemeClr val="tx1"/>
                </a:solidFill>
                <a:latin typeface=".VnArial" panose="020B7200000000000000" pitchFamily="34" charset="0"/>
              </a:defRPr>
            </a:lvl4pPr>
            <a:lvl5pPr marL="2057400" indent="-228600" eaLnBrk="0" hangingPunct="0">
              <a:defRPr sz="2000">
                <a:solidFill>
                  <a:schemeClr val="tx1"/>
                </a:solidFill>
                <a:latin typeface=".VnArial" panose="020B7200000000000000" pitchFamily="34" charset="0"/>
              </a:defRPr>
            </a:lvl5pPr>
            <a:lvl6pPr marL="2514600" indent="-228600" eaLnBrk="0" fontAlgn="base" hangingPunct="0">
              <a:spcBef>
                <a:spcPct val="0"/>
              </a:spcBef>
              <a:spcAft>
                <a:spcPct val="0"/>
              </a:spcAft>
              <a:defRPr sz="2000">
                <a:solidFill>
                  <a:schemeClr val="tx1"/>
                </a:solidFill>
                <a:latin typeface=".VnArial" panose="020B7200000000000000" pitchFamily="34" charset="0"/>
              </a:defRPr>
            </a:lvl6pPr>
            <a:lvl7pPr marL="2971800" indent="-228600" eaLnBrk="0" fontAlgn="base" hangingPunct="0">
              <a:spcBef>
                <a:spcPct val="0"/>
              </a:spcBef>
              <a:spcAft>
                <a:spcPct val="0"/>
              </a:spcAft>
              <a:defRPr sz="2000">
                <a:solidFill>
                  <a:schemeClr val="tx1"/>
                </a:solidFill>
                <a:latin typeface=".VnArial" panose="020B7200000000000000" pitchFamily="34" charset="0"/>
              </a:defRPr>
            </a:lvl7pPr>
            <a:lvl8pPr marL="3429000" indent="-228600" eaLnBrk="0" fontAlgn="base" hangingPunct="0">
              <a:spcBef>
                <a:spcPct val="0"/>
              </a:spcBef>
              <a:spcAft>
                <a:spcPct val="0"/>
              </a:spcAft>
              <a:defRPr sz="2000">
                <a:solidFill>
                  <a:schemeClr val="tx1"/>
                </a:solidFill>
                <a:latin typeface=".VnArial" panose="020B7200000000000000" pitchFamily="34" charset="0"/>
              </a:defRPr>
            </a:lvl8pPr>
            <a:lvl9pPr marL="3886200" indent="-228600" eaLnBrk="0" fontAlgn="base" hangingPunct="0">
              <a:spcBef>
                <a:spcPct val="0"/>
              </a:spcBef>
              <a:spcAft>
                <a:spcPct val="0"/>
              </a:spcAft>
              <a:defRPr sz="2000">
                <a:solidFill>
                  <a:schemeClr val="tx1"/>
                </a:solidFill>
                <a:latin typeface=".VnArial" panose="020B7200000000000000" pitchFamily="34" charset="0"/>
              </a:defRPr>
            </a:lvl9pPr>
          </a:lstStyle>
          <a:p>
            <a:pPr eaLnBrk="1" hangingPunct="1"/>
            <a:endParaRPr lang="en-US" altLang="en-US"/>
          </a:p>
        </p:txBody>
      </p:sp>
      <p:sp>
        <p:nvSpPr>
          <p:cNvPr id="10" name="Line 5">
            <a:extLst>
              <a:ext uri="{FF2B5EF4-FFF2-40B4-BE49-F238E27FC236}">
                <a16:creationId xmlns:a16="http://schemas.microsoft.com/office/drawing/2014/main" id="{2A2CBE07-103F-4B5E-80F0-B80CE1A355DA}"/>
              </a:ext>
            </a:extLst>
          </p:cNvPr>
          <p:cNvSpPr>
            <a:spLocks noChangeShapeType="1"/>
          </p:cNvSpPr>
          <p:nvPr/>
        </p:nvSpPr>
        <p:spPr bwMode="auto">
          <a:xfrm flipH="1" flipV="1">
            <a:off x="3393596" y="3751303"/>
            <a:ext cx="0" cy="1902942"/>
          </a:xfrm>
          <a:prstGeom prst="line">
            <a:avLst/>
          </a:prstGeom>
          <a:solidFill>
            <a:srgbClr val="FFC87A"/>
          </a:solidFill>
          <a:ln w="38100">
            <a:solidFill>
              <a:schemeClr val="tx1"/>
            </a:solidFill>
            <a:round/>
            <a:headEnd/>
            <a:tailEnd/>
          </a:ln>
        </p:spPr>
        <p:txBody>
          <a:bodyPr/>
          <a:lstStyle/>
          <a:p>
            <a:endParaRPr lang="en-US"/>
          </a:p>
        </p:txBody>
      </p:sp>
      <p:grpSp>
        <p:nvGrpSpPr>
          <p:cNvPr id="11" name="Group 30">
            <a:extLst>
              <a:ext uri="{FF2B5EF4-FFF2-40B4-BE49-F238E27FC236}">
                <a16:creationId xmlns:a16="http://schemas.microsoft.com/office/drawing/2014/main" id="{338E8841-2C8E-4902-B312-1E7D91B6187C}"/>
              </a:ext>
            </a:extLst>
          </p:cNvPr>
          <p:cNvGrpSpPr>
            <a:grpSpLocks/>
          </p:cNvGrpSpPr>
          <p:nvPr/>
        </p:nvGrpSpPr>
        <p:grpSpPr bwMode="auto">
          <a:xfrm>
            <a:off x="3376704" y="5423953"/>
            <a:ext cx="264040" cy="5281263"/>
            <a:chOff x="1032" y="3828"/>
            <a:chExt cx="192" cy="5281263"/>
          </a:xfrm>
          <a:solidFill>
            <a:srgbClr val="FFC87A"/>
          </a:solidFill>
        </p:grpSpPr>
        <p:sp>
          <p:nvSpPr>
            <p:cNvPr id="12" name="Line 31">
              <a:extLst>
                <a:ext uri="{FF2B5EF4-FFF2-40B4-BE49-F238E27FC236}">
                  <a16:creationId xmlns:a16="http://schemas.microsoft.com/office/drawing/2014/main" id="{22FC0E9A-B25B-4DAE-926C-6B53CFF0A2B4}"/>
                </a:ext>
              </a:extLst>
            </p:cNvPr>
            <p:cNvSpPr>
              <a:spLocks noChangeShapeType="1"/>
            </p:cNvSpPr>
            <p:nvPr/>
          </p:nvSpPr>
          <p:spPr bwMode="auto">
            <a:xfrm>
              <a:off x="1032" y="3828"/>
              <a:ext cx="192" cy="0"/>
            </a:xfrm>
            <a:prstGeom prst="line">
              <a:avLst/>
            </a:prstGeom>
            <a:grpFill/>
            <a:ln w="38100">
              <a:solidFill>
                <a:schemeClr val="tx1"/>
              </a:solidFill>
              <a:round/>
              <a:headEnd/>
              <a:tailEnd/>
            </a:ln>
          </p:spPr>
          <p:txBody>
            <a:bodyPr wrap="none"/>
            <a:lstStyle/>
            <a:p>
              <a:endParaRPr lang="en-US"/>
            </a:p>
          </p:txBody>
        </p:sp>
        <p:sp>
          <p:nvSpPr>
            <p:cNvPr id="13" name="Line 32">
              <a:extLst>
                <a:ext uri="{FF2B5EF4-FFF2-40B4-BE49-F238E27FC236}">
                  <a16:creationId xmlns:a16="http://schemas.microsoft.com/office/drawing/2014/main" id="{B8030030-66DD-4446-A554-9E9ED2D45AE7}"/>
                </a:ext>
              </a:extLst>
            </p:cNvPr>
            <p:cNvSpPr>
              <a:spLocks noChangeShapeType="1"/>
            </p:cNvSpPr>
            <p:nvPr/>
          </p:nvSpPr>
          <p:spPr bwMode="auto">
            <a:xfrm flipH="1">
              <a:off x="1212" y="3828"/>
              <a:ext cx="0" cy="168"/>
            </a:xfrm>
            <a:prstGeom prst="line">
              <a:avLst/>
            </a:prstGeom>
            <a:grpFill/>
            <a:ln w="38100">
              <a:solidFill>
                <a:schemeClr val="tx1"/>
              </a:solidFill>
              <a:round/>
              <a:headEnd/>
              <a:tailEnd/>
            </a:ln>
          </p:spPr>
          <p:txBody>
            <a:bodyPr wrap="none"/>
            <a:lstStyle/>
            <a:p>
              <a:endParaRPr lang="en-US"/>
            </a:p>
          </p:txBody>
        </p:sp>
      </p:grpSp>
      <p:grpSp>
        <p:nvGrpSpPr>
          <p:cNvPr id="14" name="Group 30">
            <a:extLst>
              <a:ext uri="{FF2B5EF4-FFF2-40B4-BE49-F238E27FC236}">
                <a16:creationId xmlns:a16="http://schemas.microsoft.com/office/drawing/2014/main" id="{6F9DECD5-59D7-4D14-8003-63DB9F0183C6}"/>
              </a:ext>
            </a:extLst>
          </p:cNvPr>
          <p:cNvGrpSpPr>
            <a:grpSpLocks/>
          </p:cNvGrpSpPr>
          <p:nvPr/>
        </p:nvGrpSpPr>
        <p:grpSpPr bwMode="auto">
          <a:xfrm rot="16200000">
            <a:off x="10400354" y="2902474"/>
            <a:ext cx="264040" cy="5281263"/>
            <a:chOff x="1032" y="3828"/>
            <a:chExt cx="192" cy="5281263"/>
          </a:xfrm>
          <a:solidFill>
            <a:srgbClr val="FF6600"/>
          </a:solidFill>
        </p:grpSpPr>
        <p:sp>
          <p:nvSpPr>
            <p:cNvPr id="15" name="Line 31">
              <a:extLst>
                <a:ext uri="{FF2B5EF4-FFF2-40B4-BE49-F238E27FC236}">
                  <a16:creationId xmlns:a16="http://schemas.microsoft.com/office/drawing/2014/main" id="{7BA3DE6A-3030-4153-A5A1-1095A71C8D08}"/>
                </a:ext>
              </a:extLst>
            </p:cNvPr>
            <p:cNvSpPr>
              <a:spLocks noChangeShapeType="1"/>
            </p:cNvSpPr>
            <p:nvPr/>
          </p:nvSpPr>
          <p:spPr bwMode="auto">
            <a:xfrm>
              <a:off x="1032" y="3828"/>
              <a:ext cx="192" cy="0"/>
            </a:xfrm>
            <a:prstGeom prst="line">
              <a:avLst/>
            </a:prstGeom>
            <a:grpFill/>
            <a:ln w="38100">
              <a:solidFill>
                <a:schemeClr val="tx1"/>
              </a:solidFill>
              <a:round/>
              <a:headEnd/>
              <a:tailEnd/>
            </a:ln>
          </p:spPr>
          <p:txBody>
            <a:bodyPr wrap="none"/>
            <a:lstStyle/>
            <a:p>
              <a:endParaRPr lang="en-US"/>
            </a:p>
          </p:txBody>
        </p:sp>
        <p:sp>
          <p:nvSpPr>
            <p:cNvPr id="16" name="Line 32">
              <a:extLst>
                <a:ext uri="{FF2B5EF4-FFF2-40B4-BE49-F238E27FC236}">
                  <a16:creationId xmlns:a16="http://schemas.microsoft.com/office/drawing/2014/main" id="{1D18DFA2-F97D-4D75-8352-FADE6A90E2CA}"/>
                </a:ext>
              </a:extLst>
            </p:cNvPr>
            <p:cNvSpPr>
              <a:spLocks noChangeShapeType="1"/>
            </p:cNvSpPr>
            <p:nvPr/>
          </p:nvSpPr>
          <p:spPr bwMode="auto">
            <a:xfrm flipH="1">
              <a:off x="1212" y="3828"/>
              <a:ext cx="0" cy="168"/>
            </a:xfrm>
            <a:prstGeom prst="line">
              <a:avLst/>
            </a:prstGeom>
            <a:grpFill/>
            <a:ln w="38100">
              <a:solidFill>
                <a:schemeClr val="tx1"/>
              </a:solidFill>
              <a:round/>
              <a:headEnd/>
              <a:tailEnd/>
            </a:ln>
          </p:spPr>
          <p:txBody>
            <a:bodyPr wrap="none"/>
            <a:lstStyle/>
            <a:p>
              <a:endParaRPr lang="en-US"/>
            </a:p>
          </p:txBody>
        </p:sp>
      </p:grpSp>
      <p:grpSp>
        <p:nvGrpSpPr>
          <p:cNvPr id="17" name="Group 30">
            <a:extLst>
              <a:ext uri="{FF2B5EF4-FFF2-40B4-BE49-F238E27FC236}">
                <a16:creationId xmlns:a16="http://schemas.microsoft.com/office/drawing/2014/main" id="{374E1FF3-992A-4572-B0AE-3BA2204C780F}"/>
              </a:ext>
            </a:extLst>
          </p:cNvPr>
          <p:cNvGrpSpPr>
            <a:grpSpLocks/>
          </p:cNvGrpSpPr>
          <p:nvPr/>
        </p:nvGrpSpPr>
        <p:grpSpPr bwMode="auto">
          <a:xfrm rot="16200000">
            <a:off x="6126780" y="2896359"/>
            <a:ext cx="264040" cy="5281263"/>
            <a:chOff x="1032" y="3828"/>
            <a:chExt cx="192" cy="5281263"/>
          </a:xfrm>
          <a:solidFill>
            <a:srgbClr val="FF6600"/>
          </a:solidFill>
        </p:grpSpPr>
        <p:sp>
          <p:nvSpPr>
            <p:cNvPr id="18" name="Line 31">
              <a:extLst>
                <a:ext uri="{FF2B5EF4-FFF2-40B4-BE49-F238E27FC236}">
                  <a16:creationId xmlns:a16="http://schemas.microsoft.com/office/drawing/2014/main" id="{8122CC1E-7360-45FE-AD84-D2A76497F2BA}"/>
                </a:ext>
              </a:extLst>
            </p:cNvPr>
            <p:cNvSpPr>
              <a:spLocks noChangeShapeType="1"/>
            </p:cNvSpPr>
            <p:nvPr/>
          </p:nvSpPr>
          <p:spPr bwMode="auto">
            <a:xfrm>
              <a:off x="1032" y="3828"/>
              <a:ext cx="192" cy="0"/>
            </a:xfrm>
            <a:prstGeom prst="line">
              <a:avLst/>
            </a:prstGeom>
            <a:grpFill/>
            <a:ln w="38100">
              <a:solidFill>
                <a:schemeClr val="tx1"/>
              </a:solidFill>
              <a:round/>
              <a:headEnd/>
              <a:tailEnd/>
            </a:ln>
          </p:spPr>
          <p:txBody>
            <a:bodyPr wrap="none"/>
            <a:lstStyle/>
            <a:p>
              <a:endParaRPr lang="en-US"/>
            </a:p>
          </p:txBody>
        </p:sp>
        <p:sp>
          <p:nvSpPr>
            <p:cNvPr id="19" name="Line 32">
              <a:extLst>
                <a:ext uri="{FF2B5EF4-FFF2-40B4-BE49-F238E27FC236}">
                  <a16:creationId xmlns:a16="http://schemas.microsoft.com/office/drawing/2014/main" id="{46DC573F-8F61-4DF6-BC1B-E09E6A5BD392}"/>
                </a:ext>
              </a:extLst>
            </p:cNvPr>
            <p:cNvSpPr>
              <a:spLocks noChangeShapeType="1"/>
            </p:cNvSpPr>
            <p:nvPr/>
          </p:nvSpPr>
          <p:spPr bwMode="auto">
            <a:xfrm flipH="1">
              <a:off x="1212" y="3828"/>
              <a:ext cx="0" cy="168"/>
            </a:xfrm>
            <a:prstGeom prst="line">
              <a:avLst/>
            </a:prstGeom>
            <a:grpFill/>
            <a:ln w="38100">
              <a:solidFill>
                <a:schemeClr val="tx1"/>
              </a:solidFill>
              <a:round/>
              <a:headEnd/>
              <a:tailEnd/>
            </a:ln>
          </p:spPr>
          <p:txBody>
            <a:bodyPr wrap="none"/>
            <a:lstStyle/>
            <a:p>
              <a:endParaRPr lang="en-US"/>
            </a:p>
          </p:txBody>
        </p:sp>
      </p:grpSp>
    </p:spTree>
    <p:extLst>
      <p:ext uri="{BB962C8B-B14F-4D97-AF65-F5344CB8AC3E}">
        <p14:creationId xmlns:p14="http://schemas.microsoft.com/office/powerpoint/2010/main" val="18489542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up)">
                                      <p:cBhvr>
                                        <p:cTn id="12" dur="500"/>
                                        <p:tgtEl>
                                          <p:spTgt spid="10"/>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par>
                                <p:cTn id="17" presetID="10" presetClass="entr" presetSubtype="0"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500"/>
                                        <p:tgtEl>
                                          <p:spTgt spid="17"/>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up)">
                                      <p:cBhvr>
                                        <p:cTn id="24" dur="500"/>
                                        <p:tgtEl>
                                          <p:spTgt spid="5"/>
                                        </p:tgtEl>
                                      </p:cBhvr>
                                    </p:animEffect>
                                  </p:childTnLst>
                                </p:cTn>
                              </p:par>
                            </p:childTnLst>
                          </p:cTn>
                        </p:par>
                        <p:par>
                          <p:cTn id="25" fill="hold">
                            <p:stCondLst>
                              <p:cond delay="500"/>
                            </p:stCondLst>
                            <p:childTnLst>
                              <p:par>
                                <p:cTn id="26" presetID="10" presetClass="entr" presetSubtype="0" fill="hold" nodeType="after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500"/>
                                        <p:tgtEl>
                                          <p:spTgt spid="6"/>
                                        </p:tgtEl>
                                      </p:cBhvr>
                                    </p:animEffect>
                                  </p:childTnLst>
                                </p:cTn>
                              </p:par>
                              <p:par>
                                <p:cTn id="29" presetID="10" presetClass="entr" presetSubtype="0" fill="hold" nodeType="with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图片包含 室内, 物体&#10;&#10;描述已自动生成">
            <a:extLst>
              <a:ext uri="{FF2B5EF4-FFF2-40B4-BE49-F238E27FC236}">
                <a16:creationId xmlns:a16="http://schemas.microsoft.com/office/drawing/2014/main" id="{2BEA5F0E-18B2-4B56-94BF-CCD945A4903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5383" t="4143" r="15251" b="20361"/>
          <a:stretch/>
        </p:blipFill>
        <p:spPr>
          <a:xfrm>
            <a:off x="576463" y="421570"/>
            <a:ext cx="5438013" cy="2435602"/>
          </a:xfrm>
          <a:prstGeom prst="rect">
            <a:avLst/>
          </a:prstGeom>
        </p:spPr>
      </p:pic>
      <p:sp>
        <p:nvSpPr>
          <p:cNvPr id="3" name="TextBox 2">
            <a:extLst>
              <a:ext uri="{FF2B5EF4-FFF2-40B4-BE49-F238E27FC236}">
                <a16:creationId xmlns:a16="http://schemas.microsoft.com/office/drawing/2014/main" id="{D50E4D2E-3682-47A8-BD63-E2A13C045AE3}"/>
              </a:ext>
            </a:extLst>
          </p:cNvPr>
          <p:cNvSpPr txBox="1"/>
          <p:nvPr/>
        </p:nvSpPr>
        <p:spPr>
          <a:xfrm>
            <a:off x="1053012" y="1045075"/>
            <a:ext cx="4484914" cy="1154162"/>
          </a:xfrm>
          <a:prstGeom prst="rect">
            <a:avLst/>
          </a:prstGeom>
          <a:noFill/>
        </p:spPr>
        <p:txBody>
          <a:bodyPr wrap="square">
            <a:spAutoFit/>
          </a:bodyPr>
          <a:lstStyle/>
          <a:p>
            <a:pPr algn="just">
              <a:spcBef>
                <a:spcPts val="300"/>
              </a:spcBef>
            </a:pPr>
            <a:r>
              <a:rPr lang="pt-BR" sz="1600" b="1">
                <a:solidFill>
                  <a:srgbClr val="002060"/>
                </a:solidFill>
                <a:effectLst/>
                <a:latin typeface="UTM Avo" panose="02040603050506020204" pitchFamily="18" charset="0"/>
                <a:ea typeface="Times New Roman" panose="02020603050405020304" pitchFamily="18" charset="0"/>
                <a:cs typeface="Times New Roman" panose="02020603050405020304" pitchFamily="18" charset="0"/>
              </a:rPr>
              <a:t>+ Vẽ 2  hình tam giác bằng nhau</a:t>
            </a:r>
          </a:p>
          <a:p>
            <a:pPr algn="just">
              <a:spcBef>
                <a:spcPts val="300"/>
              </a:spcBef>
            </a:pPr>
            <a:r>
              <a:rPr lang="pt-BR" sz="1600" b="1">
                <a:solidFill>
                  <a:srgbClr val="002060"/>
                </a:solidFill>
                <a:effectLst/>
                <a:latin typeface="UTM Avo" panose="02040603050506020204" pitchFamily="18" charset="0"/>
                <a:ea typeface="Times New Roman" panose="02020603050405020304" pitchFamily="18" charset="0"/>
                <a:cs typeface="Times New Roman" panose="02020603050405020304" pitchFamily="18" charset="0"/>
              </a:rPr>
              <a:t>+ Vẽ đường cao lên hình tam giác đó</a:t>
            </a:r>
            <a:endParaRPr lang="en-US" sz="1600" b="1">
              <a:solidFill>
                <a:srgbClr val="002060"/>
              </a:solidFill>
              <a:effectLst/>
              <a:latin typeface="UTM Avo" panose="02040603050506020204" pitchFamily="18" charset="0"/>
              <a:ea typeface="Times New Roman" panose="02020603050405020304" pitchFamily="18" charset="0"/>
              <a:cs typeface="Arial" panose="020B0604020202020204" pitchFamily="34" charset="0"/>
            </a:endParaRPr>
          </a:p>
          <a:p>
            <a:pPr algn="just">
              <a:spcBef>
                <a:spcPts val="300"/>
              </a:spcBef>
            </a:pPr>
            <a:r>
              <a:rPr lang="pt-BR" sz="1600" b="1">
                <a:solidFill>
                  <a:srgbClr val="002060"/>
                </a:solidFill>
                <a:effectLst/>
                <a:latin typeface="UTM Avo" panose="02040603050506020204" pitchFamily="18" charset="0"/>
                <a:ea typeface="Times New Roman" panose="02020603050405020304" pitchFamily="18" charset="0"/>
                <a:cs typeface="Times New Roman" panose="02020603050405020304" pitchFamily="18" charset="0"/>
              </a:rPr>
              <a:t>+ Dùng kéo cắt một </a:t>
            </a:r>
            <a:r>
              <a:rPr lang="vi-VN" sz="1600" b="1">
                <a:solidFill>
                  <a:srgbClr val="002060"/>
                </a:solidFill>
                <a:effectLst/>
                <a:latin typeface="UTM Avo" panose="02040603050506020204" pitchFamily="18" charset="0"/>
                <a:ea typeface="Times New Roman" panose="02020603050405020304" pitchFamily="18" charset="0"/>
                <a:cs typeface="Times New Roman" panose="02020603050405020304" pitchFamily="18" charset="0"/>
              </a:rPr>
              <a:t>hình tam giác</a:t>
            </a:r>
            <a:r>
              <a:rPr lang="pt-BR" sz="1600" b="1">
                <a:solidFill>
                  <a:srgbClr val="002060"/>
                </a:solidFill>
                <a:effectLst/>
                <a:latin typeface="UTM Avo" panose="02040603050506020204" pitchFamily="18" charset="0"/>
                <a:ea typeface="Times New Roman" panose="02020603050405020304" pitchFamily="18" charset="0"/>
                <a:cs typeface="Times New Roman" panose="02020603050405020304" pitchFamily="18" charset="0"/>
              </a:rPr>
              <a:t> thành</a:t>
            </a:r>
            <a:r>
              <a:rPr lang="vi-VN" sz="1600" b="1">
                <a:solidFill>
                  <a:srgbClr val="002060"/>
                </a:solidFill>
                <a:effectLst/>
                <a:latin typeface="UTM Avo" panose="02040603050506020204" pitchFamily="18" charset="0"/>
                <a:ea typeface="Times New Roman" panose="02020603050405020304" pitchFamily="18" charset="0"/>
                <a:cs typeface="Times New Roman" panose="02020603050405020304" pitchFamily="18" charset="0"/>
              </a:rPr>
              <a:t> hai phần</a:t>
            </a:r>
            <a:r>
              <a:rPr lang="pt-BR" sz="1600" b="1">
                <a:solidFill>
                  <a:srgbClr val="002060"/>
                </a:solidFill>
                <a:effectLst/>
                <a:latin typeface="UTM Avo" panose="02040603050506020204" pitchFamily="18" charset="0"/>
                <a:ea typeface="Times New Roman" panose="02020603050405020304" pitchFamily="18" charset="0"/>
                <a:cs typeface="Times New Roman" panose="02020603050405020304" pitchFamily="18" charset="0"/>
              </a:rPr>
              <a:t> </a:t>
            </a:r>
            <a:r>
              <a:rPr lang="vi-VN" sz="1600" b="1">
                <a:solidFill>
                  <a:srgbClr val="002060"/>
                </a:solidFill>
                <a:effectLst/>
                <a:latin typeface="UTM Avo" panose="02040603050506020204" pitchFamily="18" charset="0"/>
                <a:ea typeface="Times New Roman" panose="02020603050405020304" pitchFamily="18" charset="0"/>
                <a:cs typeface="Times New Roman" panose="02020603050405020304" pitchFamily="18" charset="0"/>
              </a:rPr>
              <a:t>theo chiều cao</a:t>
            </a:r>
            <a:endParaRPr lang="vi-VN" sz="1600" b="1">
              <a:solidFill>
                <a:schemeClr val="bg1"/>
              </a:solidFill>
              <a:latin typeface="UTM Avo" panose="02040603050506020204" pitchFamily="18" charset="0"/>
              <a:ea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A037D205-575B-4143-9A0C-DADF60E10C9C}"/>
              </a:ext>
            </a:extLst>
          </p:cNvPr>
          <p:cNvGrpSpPr/>
          <p:nvPr/>
        </p:nvGrpSpPr>
        <p:grpSpPr>
          <a:xfrm>
            <a:off x="6505526" y="3753621"/>
            <a:ext cx="3531552" cy="1902942"/>
            <a:chOff x="7315756" y="3787515"/>
            <a:chExt cx="3531552" cy="1902942"/>
          </a:xfrm>
          <a:solidFill>
            <a:srgbClr val="FF6600"/>
          </a:solidFill>
        </p:grpSpPr>
        <p:grpSp>
          <p:nvGrpSpPr>
            <p:cNvPr id="5" name="Group 3">
              <a:extLst>
                <a:ext uri="{FF2B5EF4-FFF2-40B4-BE49-F238E27FC236}">
                  <a16:creationId xmlns:a16="http://schemas.microsoft.com/office/drawing/2014/main" id="{7922ED55-1E87-468A-96A7-2F0807A98FB0}"/>
                </a:ext>
              </a:extLst>
            </p:cNvPr>
            <p:cNvGrpSpPr>
              <a:grpSpLocks/>
            </p:cNvGrpSpPr>
            <p:nvPr/>
          </p:nvGrpSpPr>
          <p:grpSpPr bwMode="auto">
            <a:xfrm>
              <a:off x="7315756" y="3787515"/>
              <a:ext cx="3531552" cy="1902942"/>
              <a:chOff x="2928" y="1812"/>
              <a:chExt cx="2568" cy="1464"/>
            </a:xfrm>
            <a:grpFill/>
          </p:grpSpPr>
          <p:sp>
            <p:nvSpPr>
              <p:cNvPr id="9" name="AutoShape 4">
                <a:extLst>
                  <a:ext uri="{FF2B5EF4-FFF2-40B4-BE49-F238E27FC236}">
                    <a16:creationId xmlns:a16="http://schemas.microsoft.com/office/drawing/2014/main" id="{122E7EF0-A034-4B48-8882-F4F226D0842F}"/>
                  </a:ext>
                </a:extLst>
              </p:cNvPr>
              <p:cNvSpPr>
                <a:spLocks noChangeArrowheads="1"/>
              </p:cNvSpPr>
              <p:nvPr/>
            </p:nvSpPr>
            <p:spPr bwMode="auto">
              <a:xfrm>
                <a:off x="2928" y="1812"/>
                <a:ext cx="2568" cy="1464"/>
              </a:xfrm>
              <a:prstGeom prst="triangle">
                <a:avLst>
                  <a:gd name="adj" fmla="val 32042"/>
                </a:avLst>
              </a:prstGeom>
              <a:grpFill/>
              <a:ln w="38100">
                <a:solidFill>
                  <a:schemeClr val="tx1"/>
                </a:solidFill>
                <a:miter lim="800000"/>
                <a:headEnd/>
                <a:tailEnd/>
              </a:ln>
            </p:spPr>
            <p:txBody>
              <a:bodyPr wrap="none" anchor="ctr"/>
              <a:lstStyle>
                <a:lvl1pPr eaLnBrk="0" hangingPunct="0">
                  <a:defRPr sz="2000">
                    <a:solidFill>
                      <a:schemeClr val="tx1"/>
                    </a:solidFill>
                    <a:latin typeface=".VnArial" panose="020B7200000000000000" pitchFamily="34" charset="0"/>
                  </a:defRPr>
                </a:lvl1pPr>
                <a:lvl2pPr marL="742950" indent="-285750" eaLnBrk="0" hangingPunct="0">
                  <a:defRPr sz="2000">
                    <a:solidFill>
                      <a:schemeClr val="tx1"/>
                    </a:solidFill>
                    <a:latin typeface=".VnArial" panose="020B7200000000000000" pitchFamily="34" charset="0"/>
                  </a:defRPr>
                </a:lvl2pPr>
                <a:lvl3pPr marL="1143000" indent="-228600" eaLnBrk="0" hangingPunct="0">
                  <a:defRPr sz="2000">
                    <a:solidFill>
                      <a:schemeClr val="tx1"/>
                    </a:solidFill>
                    <a:latin typeface=".VnArial" panose="020B7200000000000000" pitchFamily="34" charset="0"/>
                  </a:defRPr>
                </a:lvl3pPr>
                <a:lvl4pPr marL="1600200" indent="-228600" eaLnBrk="0" hangingPunct="0">
                  <a:defRPr sz="2000">
                    <a:solidFill>
                      <a:schemeClr val="tx1"/>
                    </a:solidFill>
                    <a:latin typeface=".VnArial" panose="020B7200000000000000" pitchFamily="34" charset="0"/>
                  </a:defRPr>
                </a:lvl4pPr>
                <a:lvl5pPr marL="2057400" indent="-228600" eaLnBrk="0" hangingPunct="0">
                  <a:defRPr sz="2000">
                    <a:solidFill>
                      <a:schemeClr val="tx1"/>
                    </a:solidFill>
                    <a:latin typeface=".VnArial" panose="020B7200000000000000" pitchFamily="34" charset="0"/>
                  </a:defRPr>
                </a:lvl5pPr>
                <a:lvl6pPr marL="2514600" indent="-228600" eaLnBrk="0" fontAlgn="base" hangingPunct="0">
                  <a:spcBef>
                    <a:spcPct val="0"/>
                  </a:spcBef>
                  <a:spcAft>
                    <a:spcPct val="0"/>
                  </a:spcAft>
                  <a:defRPr sz="2000">
                    <a:solidFill>
                      <a:schemeClr val="tx1"/>
                    </a:solidFill>
                    <a:latin typeface=".VnArial" panose="020B7200000000000000" pitchFamily="34" charset="0"/>
                  </a:defRPr>
                </a:lvl6pPr>
                <a:lvl7pPr marL="2971800" indent="-228600" eaLnBrk="0" fontAlgn="base" hangingPunct="0">
                  <a:spcBef>
                    <a:spcPct val="0"/>
                  </a:spcBef>
                  <a:spcAft>
                    <a:spcPct val="0"/>
                  </a:spcAft>
                  <a:defRPr sz="2000">
                    <a:solidFill>
                      <a:schemeClr val="tx1"/>
                    </a:solidFill>
                    <a:latin typeface=".VnArial" panose="020B7200000000000000" pitchFamily="34" charset="0"/>
                  </a:defRPr>
                </a:lvl7pPr>
                <a:lvl8pPr marL="3429000" indent="-228600" eaLnBrk="0" fontAlgn="base" hangingPunct="0">
                  <a:spcBef>
                    <a:spcPct val="0"/>
                  </a:spcBef>
                  <a:spcAft>
                    <a:spcPct val="0"/>
                  </a:spcAft>
                  <a:defRPr sz="2000">
                    <a:solidFill>
                      <a:schemeClr val="tx1"/>
                    </a:solidFill>
                    <a:latin typeface=".VnArial" panose="020B7200000000000000" pitchFamily="34" charset="0"/>
                  </a:defRPr>
                </a:lvl8pPr>
                <a:lvl9pPr marL="3886200" indent="-228600" eaLnBrk="0" fontAlgn="base" hangingPunct="0">
                  <a:spcBef>
                    <a:spcPct val="0"/>
                  </a:spcBef>
                  <a:spcAft>
                    <a:spcPct val="0"/>
                  </a:spcAft>
                  <a:defRPr sz="2000">
                    <a:solidFill>
                      <a:schemeClr val="tx1"/>
                    </a:solidFill>
                    <a:latin typeface=".VnArial" panose="020B7200000000000000" pitchFamily="34" charset="0"/>
                  </a:defRPr>
                </a:lvl9pPr>
              </a:lstStyle>
              <a:p>
                <a:pPr eaLnBrk="1" hangingPunct="1"/>
                <a:endParaRPr lang="en-US" altLang="en-US"/>
              </a:p>
            </p:txBody>
          </p:sp>
          <p:sp>
            <p:nvSpPr>
              <p:cNvPr id="10" name="Line 5">
                <a:extLst>
                  <a:ext uri="{FF2B5EF4-FFF2-40B4-BE49-F238E27FC236}">
                    <a16:creationId xmlns:a16="http://schemas.microsoft.com/office/drawing/2014/main" id="{455F4011-1058-40F9-A33A-83002F94D966}"/>
                  </a:ext>
                </a:extLst>
              </p:cNvPr>
              <p:cNvSpPr>
                <a:spLocks noChangeShapeType="1"/>
              </p:cNvSpPr>
              <p:nvPr/>
            </p:nvSpPr>
            <p:spPr bwMode="auto">
              <a:xfrm flipH="1" flipV="1">
                <a:off x="3756" y="1812"/>
                <a:ext cx="0" cy="1464"/>
              </a:xfrm>
              <a:prstGeom prst="line">
                <a:avLst/>
              </a:prstGeom>
              <a:grpFill/>
              <a:ln w="38100">
                <a:solidFill>
                  <a:schemeClr val="tx1"/>
                </a:solidFill>
                <a:round/>
                <a:headEnd/>
                <a:tailEnd/>
              </a:ln>
            </p:spPr>
            <p:txBody>
              <a:bodyPr/>
              <a:lstStyle/>
              <a:p>
                <a:endParaRPr lang="en-US"/>
              </a:p>
            </p:txBody>
          </p:sp>
        </p:grpSp>
        <p:grpSp>
          <p:nvGrpSpPr>
            <p:cNvPr id="6" name="Group 30">
              <a:extLst>
                <a:ext uri="{FF2B5EF4-FFF2-40B4-BE49-F238E27FC236}">
                  <a16:creationId xmlns:a16="http://schemas.microsoft.com/office/drawing/2014/main" id="{5BD54C7A-D304-4A7C-B78A-557E25D6EDFC}"/>
                </a:ext>
              </a:extLst>
            </p:cNvPr>
            <p:cNvGrpSpPr>
              <a:grpSpLocks/>
            </p:cNvGrpSpPr>
            <p:nvPr/>
          </p:nvGrpSpPr>
          <p:grpSpPr bwMode="auto">
            <a:xfrm>
              <a:off x="8454434" y="5468261"/>
              <a:ext cx="264040" cy="222196"/>
              <a:chOff x="1032" y="3828"/>
              <a:chExt cx="192" cy="168"/>
            </a:xfrm>
            <a:grpFill/>
          </p:grpSpPr>
          <p:sp>
            <p:nvSpPr>
              <p:cNvPr id="7" name="Line 31">
                <a:extLst>
                  <a:ext uri="{FF2B5EF4-FFF2-40B4-BE49-F238E27FC236}">
                    <a16:creationId xmlns:a16="http://schemas.microsoft.com/office/drawing/2014/main" id="{616CC569-C011-421D-A8A2-E8F5072003A7}"/>
                  </a:ext>
                </a:extLst>
              </p:cNvPr>
              <p:cNvSpPr>
                <a:spLocks noChangeShapeType="1"/>
              </p:cNvSpPr>
              <p:nvPr/>
            </p:nvSpPr>
            <p:spPr bwMode="auto">
              <a:xfrm>
                <a:off x="1032" y="3828"/>
                <a:ext cx="192" cy="0"/>
              </a:xfrm>
              <a:prstGeom prst="line">
                <a:avLst/>
              </a:prstGeom>
              <a:grpFill/>
              <a:ln w="38100">
                <a:solidFill>
                  <a:schemeClr val="tx1"/>
                </a:solidFill>
                <a:round/>
                <a:headEnd/>
                <a:tailEnd/>
              </a:ln>
            </p:spPr>
            <p:txBody>
              <a:bodyPr wrap="none"/>
              <a:lstStyle/>
              <a:p>
                <a:endParaRPr lang="en-US"/>
              </a:p>
            </p:txBody>
          </p:sp>
          <p:sp>
            <p:nvSpPr>
              <p:cNvPr id="8" name="Line 32">
                <a:extLst>
                  <a:ext uri="{FF2B5EF4-FFF2-40B4-BE49-F238E27FC236}">
                    <a16:creationId xmlns:a16="http://schemas.microsoft.com/office/drawing/2014/main" id="{FF9302CA-DF64-4486-9845-F065EA0BBD8D}"/>
                  </a:ext>
                </a:extLst>
              </p:cNvPr>
              <p:cNvSpPr>
                <a:spLocks noChangeShapeType="1"/>
              </p:cNvSpPr>
              <p:nvPr/>
            </p:nvSpPr>
            <p:spPr bwMode="auto">
              <a:xfrm flipH="1">
                <a:off x="1212" y="3828"/>
                <a:ext cx="0" cy="168"/>
              </a:xfrm>
              <a:prstGeom prst="line">
                <a:avLst/>
              </a:prstGeom>
              <a:grpFill/>
              <a:ln w="38100">
                <a:solidFill>
                  <a:schemeClr val="tx1"/>
                </a:solidFill>
                <a:round/>
                <a:headEnd/>
                <a:tailEnd/>
              </a:ln>
            </p:spPr>
            <p:txBody>
              <a:bodyPr wrap="none"/>
              <a:lstStyle/>
              <a:p>
                <a:endParaRPr lang="en-US"/>
              </a:p>
            </p:txBody>
          </p:sp>
        </p:grpSp>
      </p:grpSp>
      <p:grpSp>
        <p:nvGrpSpPr>
          <p:cNvPr id="11" name="Group 10">
            <a:extLst>
              <a:ext uri="{FF2B5EF4-FFF2-40B4-BE49-F238E27FC236}">
                <a16:creationId xmlns:a16="http://schemas.microsoft.com/office/drawing/2014/main" id="{7D139288-A294-4C13-8CDC-408FC6C1B5EE}"/>
              </a:ext>
            </a:extLst>
          </p:cNvPr>
          <p:cNvGrpSpPr/>
          <p:nvPr/>
        </p:nvGrpSpPr>
        <p:grpSpPr>
          <a:xfrm>
            <a:off x="2254918" y="3751303"/>
            <a:ext cx="3531552" cy="1902942"/>
            <a:chOff x="7315756" y="3787515"/>
            <a:chExt cx="3531552" cy="1902942"/>
          </a:xfrm>
          <a:solidFill>
            <a:srgbClr val="FFC87A"/>
          </a:solidFill>
        </p:grpSpPr>
        <p:grpSp>
          <p:nvGrpSpPr>
            <p:cNvPr id="12" name="Group 3">
              <a:extLst>
                <a:ext uri="{FF2B5EF4-FFF2-40B4-BE49-F238E27FC236}">
                  <a16:creationId xmlns:a16="http://schemas.microsoft.com/office/drawing/2014/main" id="{63325F95-C439-480F-948D-ACC9AD1531B8}"/>
                </a:ext>
              </a:extLst>
            </p:cNvPr>
            <p:cNvGrpSpPr>
              <a:grpSpLocks/>
            </p:cNvGrpSpPr>
            <p:nvPr/>
          </p:nvGrpSpPr>
          <p:grpSpPr bwMode="auto">
            <a:xfrm>
              <a:off x="7315756" y="3787515"/>
              <a:ext cx="3531552" cy="1902942"/>
              <a:chOff x="2928" y="1812"/>
              <a:chExt cx="2568" cy="1464"/>
            </a:xfrm>
            <a:grpFill/>
          </p:grpSpPr>
          <p:sp>
            <p:nvSpPr>
              <p:cNvPr id="16" name="AutoShape 4">
                <a:extLst>
                  <a:ext uri="{FF2B5EF4-FFF2-40B4-BE49-F238E27FC236}">
                    <a16:creationId xmlns:a16="http://schemas.microsoft.com/office/drawing/2014/main" id="{2B992057-D196-463F-A72F-9698CE40B191}"/>
                  </a:ext>
                </a:extLst>
              </p:cNvPr>
              <p:cNvSpPr>
                <a:spLocks noChangeArrowheads="1"/>
              </p:cNvSpPr>
              <p:nvPr/>
            </p:nvSpPr>
            <p:spPr bwMode="auto">
              <a:xfrm>
                <a:off x="2928" y="1812"/>
                <a:ext cx="2568" cy="1464"/>
              </a:xfrm>
              <a:prstGeom prst="triangle">
                <a:avLst>
                  <a:gd name="adj" fmla="val 32042"/>
                </a:avLst>
              </a:prstGeom>
              <a:grpFill/>
              <a:ln w="38100">
                <a:solidFill>
                  <a:schemeClr val="tx1"/>
                </a:solidFill>
                <a:miter lim="800000"/>
                <a:headEnd/>
                <a:tailEnd/>
              </a:ln>
            </p:spPr>
            <p:txBody>
              <a:bodyPr wrap="none" anchor="ctr"/>
              <a:lstStyle>
                <a:lvl1pPr eaLnBrk="0" hangingPunct="0">
                  <a:defRPr sz="2000">
                    <a:solidFill>
                      <a:schemeClr val="tx1"/>
                    </a:solidFill>
                    <a:latin typeface=".VnArial" panose="020B7200000000000000" pitchFamily="34" charset="0"/>
                  </a:defRPr>
                </a:lvl1pPr>
                <a:lvl2pPr marL="742950" indent="-285750" eaLnBrk="0" hangingPunct="0">
                  <a:defRPr sz="2000">
                    <a:solidFill>
                      <a:schemeClr val="tx1"/>
                    </a:solidFill>
                    <a:latin typeface=".VnArial" panose="020B7200000000000000" pitchFamily="34" charset="0"/>
                  </a:defRPr>
                </a:lvl2pPr>
                <a:lvl3pPr marL="1143000" indent="-228600" eaLnBrk="0" hangingPunct="0">
                  <a:defRPr sz="2000">
                    <a:solidFill>
                      <a:schemeClr val="tx1"/>
                    </a:solidFill>
                    <a:latin typeface=".VnArial" panose="020B7200000000000000" pitchFamily="34" charset="0"/>
                  </a:defRPr>
                </a:lvl3pPr>
                <a:lvl4pPr marL="1600200" indent="-228600" eaLnBrk="0" hangingPunct="0">
                  <a:defRPr sz="2000">
                    <a:solidFill>
                      <a:schemeClr val="tx1"/>
                    </a:solidFill>
                    <a:latin typeface=".VnArial" panose="020B7200000000000000" pitchFamily="34" charset="0"/>
                  </a:defRPr>
                </a:lvl4pPr>
                <a:lvl5pPr marL="2057400" indent="-228600" eaLnBrk="0" hangingPunct="0">
                  <a:defRPr sz="2000">
                    <a:solidFill>
                      <a:schemeClr val="tx1"/>
                    </a:solidFill>
                    <a:latin typeface=".VnArial" panose="020B7200000000000000" pitchFamily="34" charset="0"/>
                  </a:defRPr>
                </a:lvl5pPr>
                <a:lvl6pPr marL="2514600" indent="-228600" eaLnBrk="0" fontAlgn="base" hangingPunct="0">
                  <a:spcBef>
                    <a:spcPct val="0"/>
                  </a:spcBef>
                  <a:spcAft>
                    <a:spcPct val="0"/>
                  </a:spcAft>
                  <a:defRPr sz="2000">
                    <a:solidFill>
                      <a:schemeClr val="tx1"/>
                    </a:solidFill>
                    <a:latin typeface=".VnArial" panose="020B7200000000000000" pitchFamily="34" charset="0"/>
                  </a:defRPr>
                </a:lvl6pPr>
                <a:lvl7pPr marL="2971800" indent="-228600" eaLnBrk="0" fontAlgn="base" hangingPunct="0">
                  <a:spcBef>
                    <a:spcPct val="0"/>
                  </a:spcBef>
                  <a:spcAft>
                    <a:spcPct val="0"/>
                  </a:spcAft>
                  <a:defRPr sz="2000">
                    <a:solidFill>
                      <a:schemeClr val="tx1"/>
                    </a:solidFill>
                    <a:latin typeface=".VnArial" panose="020B7200000000000000" pitchFamily="34" charset="0"/>
                  </a:defRPr>
                </a:lvl7pPr>
                <a:lvl8pPr marL="3429000" indent="-228600" eaLnBrk="0" fontAlgn="base" hangingPunct="0">
                  <a:spcBef>
                    <a:spcPct val="0"/>
                  </a:spcBef>
                  <a:spcAft>
                    <a:spcPct val="0"/>
                  </a:spcAft>
                  <a:defRPr sz="2000">
                    <a:solidFill>
                      <a:schemeClr val="tx1"/>
                    </a:solidFill>
                    <a:latin typeface=".VnArial" panose="020B7200000000000000" pitchFamily="34" charset="0"/>
                  </a:defRPr>
                </a:lvl8pPr>
                <a:lvl9pPr marL="3886200" indent="-228600" eaLnBrk="0" fontAlgn="base" hangingPunct="0">
                  <a:spcBef>
                    <a:spcPct val="0"/>
                  </a:spcBef>
                  <a:spcAft>
                    <a:spcPct val="0"/>
                  </a:spcAft>
                  <a:defRPr sz="2000">
                    <a:solidFill>
                      <a:schemeClr val="tx1"/>
                    </a:solidFill>
                    <a:latin typeface=".VnArial" panose="020B7200000000000000" pitchFamily="34" charset="0"/>
                  </a:defRPr>
                </a:lvl9pPr>
              </a:lstStyle>
              <a:p>
                <a:pPr eaLnBrk="1" hangingPunct="1"/>
                <a:endParaRPr lang="en-US" altLang="en-US"/>
              </a:p>
            </p:txBody>
          </p:sp>
          <p:sp>
            <p:nvSpPr>
              <p:cNvPr id="17" name="Line 5">
                <a:extLst>
                  <a:ext uri="{FF2B5EF4-FFF2-40B4-BE49-F238E27FC236}">
                    <a16:creationId xmlns:a16="http://schemas.microsoft.com/office/drawing/2014/main" id="{B074AD8B-42CF-45A1-A796-62920BA0975F}"/>
                  </a:ext>
                </a:extLst>
              </p:cNvPr>
              <p:cNvSpPr>
                <a:spLocks noChangeShapeType="1"/>
              </p:cNvSpPr>
              <p:nvPr/>
            </p:nvSpPr>
            <p:spPr bwMode="auto">
              <a:xfrm flipH="1" flipV="1">
                <a:off x="3756" y="1812"/>
                <a:ext cx="0" cy="1464"/>
              </a:xfrm>
              <a:prstGeom prst="line">
                <a:avLst/>
              </a:prstGeom>
              <a:grpFill/>
              <a:ln w="38100">
                <a:solidFill>
                  <a:schemeClr val="tx1"/>
                </a:solidFill>
                <a:round/>
                <a:headEnd/>
                <a:tailEnd/>
              </a:ln>
            </p:spPr>
            <p:txBody>
              <a:bodyPr/>
              <a:lstStyle/>
              <a:p>
                <a:endParaRPr lang="en-US"/>
              </a:p>
            </p:txBody>
          </p:sp>
        </p:grpSp>
        <p:grpSp>
          <p:nvGrpSpPr>
            <p:cNvPr id="13" name="Group 30">
              <a:extLst>
                <a:ext uri="{FF2B5EF4-FFF2-40B4-BE49-F238E27FC236}">
                  <a16:creationId xmlns:a16="http://schemas.microsoft.com/office/drawing/2014/main" id="{76B334F5-01AE-455B-8239-4C37AA2350AC}"/>
                </a:ext>
              </a:extLst>
            </p:cNvPr>
            <p:cNvGrpSpPr>
              <a:grpSpLocks/>
            </p:cNvGrpSpPr>
            <p:nvPr/>
          </p:nvGrpSpPr>
          <p:grpSpPr bwMode="auto">
            <a:xfrm>
              <a:off x="8454434" y="5468261"/>
              <a:ext cx="264040" cy="222196"/>
              <a:chOff x="1032" y="3828"/>
              <a:chExt cx="192" cy="168"/>
            </a:xfrm>
            <a:grpFill/>
          </p:grpSpPr>
          <p:sp>
            <p:nvSpPr>
              <p:cNvPr id="14" name="Line 31">
                <a:extLst>
                  <a:ext uri="{FF2B5EF4-FFF2-40B4-BE49-F238E27FC236}">
                    <a16:creationId xmlns:a16="http://schemas.microsoft.com/office/drawing/2014/main" id="{24933C53-79ED-4255-9446-A05F0B2E32D7}"/>
                  </a:ext>
                </a:extLst>
              </p:cNvPr>
              <p:cNvSpPr>
                <a:spLocks noChangeShapeType="1"/>
              </p:cNvSpPr>
              <p:nvPr/>
            </p:nvSpPr>
            <p:spPr bwMode="auto">
              <a:xfrm>
                <a:off x="1032" y="3828"/>
                <a:ext cx="192" cy="0"/>
              </a:xfrm>
              <a:prstGeom prst="line">
                <a:avLst/>
              </a:prstGeom>
              <a:grpFill/>
              <a:ln w="38100">
                <a:solidFill>
                  <a:schemeClr val="tx1"/>
                </a:solidFill>
                <a:round/>
                <a:headEnd/>
                <a:tailEnd/>
              </a:ln>
            </p:spPr>
            <p:txBody>
              <a:bodyPr wrap="none"/>
              <a:lstStyle/>
              <a:p>
                <a:endParaRPr lang="en-US"/>
              </a:p>
            </p:txBody>
          </p:sp>
          <p:sp>
            <p:nvSpPr>
              <p:cNvPr id="15" name="Line 32">
                <a:extLst>
                  <a:ext uri="{FF2B5EF4-FFF2-40B4-BE49-F238E27FC236}">
                    <a16:creationId xmlns:a16="http://schemas.microsoft.com/office/drawing/2014/main" id="{0716CDC2-5ED9-4A5E-AF88-E48B6B84CE35}"/>
                  </a:ext>
                </a:extLst>
              </p:cNvPr>
              <p:cNvSpPr>
                <a:spLocks noChangeShapeType="1"/>
              </p:cNvSpPr>
              <p:nvPr/>
            </p:nvSpPr>
            <p:spPr bwMode="auto">
              <a:xfrm flipH="1">
                <a:off x="1212" y="3828"/>
                <a:ext cx="0" cy="168"/>
              </a:xfrm>
              <a:prstGeom prst="line">
                <a:avLst/>
              </a:prstGeom>
              <a:grpFill/>
              <a:ln w="38100">
                <a:solidFill>
                  <a:schemeClr val="tx1"/>
                </a:solidFill>
                <a:round/>
                <a:headEnd/>
                <a:tailEnd/>
              </a:ln>
            </p:spPr>
            <p:txBody>
              <a:bodyPr wrap="none"/>
              <a:lstStyle/>
              <a:p>
                <a:endParaRPr lang="en-US"/>
              </a:p>
            </p:txBody>
          </p:sp>
        </p:grpSp>
      </p:grpSp>
      <p:pic>
        <p:nvPicPr>
          <p:cNvPr id="18" name="Picture 2" descr="Scissors cartoon Royalty Free Vector Image - VectorStock">
            <a:extLst>
              <a:ext uri="{FF2B5EF4-FFF2-40B4-BE49-F238E27FC236}">
                <a16:creationId xmlns:a16="http://schemas.microsoft.com/office/drawing/2014/main" id="{000F75CA-587E-48B2-808A-9A9230DBB3D3}"/>
              </a:ext>
            </a:extLst>
          </p:cNvPr>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b="13544"/>
          <a:stretch/>
        </p:blipFill>
        <p:spPr bwMode="auto">
          <a:xfrm rot="10533045">
            <a:off x="2665596" y="3009402"/>
            <a:ext cx="1417162" cy="1323234"/>
          </a:xfrm>
          <a:prstGeom prst="rect">
            <a:avLst/>
          </a:prstGeom>
          <a:noFill/>
          <a:extLst>
            <a:ext uri="{909E8E84-426E-40DD-AFC4-6F175D3DCCD1}">
              <a14:hiddenFill xmlns:a14="http://schemas.microsoft.com/office/drawing/2010/main">
                <a:solidFill>
                  <a:srgbClr val="FFFFFF"/>
                </a:solidFill>
              </a14:hiddenFill>
            </a:ext>
          </a:extLst>
        </p:spPr>
      </p:pic>
      <p:sp>
        <p:nvSpPr>
          <p:cNvPr id="19" name="Right Triangle 18">
            <a:extLst>
              <a:ext uri="{FF2B5EF4-FFF2-40B4-BE49-F238E27FC236}">
                <a16:creationId xmlns:a16="http://schemas.microsoft.com/office/drawing/2014/main" id="{89C92223-588A-41BE-9BDF-554CE6E1B208}"/>
              </a:ext>
            </a:extLst>
          </p:cNvPr>
          <p:cNvSpPr/>
          <p:nvPr/>
        </p:nvSpPr>
        <p:spPr>
          <a:xfrm>
            <a:off x="3724964" y="3785839"/>
            <a:ext cx="2392873" cy="1902942"/>
          </a:xfrm>
          <a:prstGeom prst="rtTriangle">
            <a:avLst/>
          </a:prstGeom>
          <a:solidFill>
            <a:srgbClr val="FFC87A"/>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ight Triangle 19">
            <a:extLst>
              <a:ext uri="{FF2B5EF4-FFF2-40B4-BE49-F238E27FC236}">
                <a16:creationId xmlns:a16="http://schemas.microsoft.com/office/drawing/2014/main" id="{91AB1101-1E4F-4DD3-88B2-442C684D02EE}"/>
              </a:ext>
            </a:extLst>
          </p:cNvPr>
          <p:cNvSpPr/>
          <p:nvPr/>
        </p:nvSpPr>
        <p:spPr>
          <a:xfrm flipH="1">
            <a:off x="2000397" y="3820375"/>
            <a:ext cx="1094666" cy="1868406"/>
          </a:xfrm>
          <a:prstGeom prst="rtTriangle">
            <a:avLst/>
          </a:prstGeom>
          <a:solidFill>
            <a:srgbClr val="FFC87A"/>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638231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0 0 L 0 0.25 E" pathEditMode="relative" ptsTypes="">
                                      <p:cBhvr>
                                        <p:cTn id="16" dur="2000" fill="hold"/>
                                        <p:tgtEl>
                                          <p:spTgt spid="18"/>
                                        </p:tgtEl>
                                        <p:attrNameLst>
                                          <p:attrName>ppt_x</p:attrName>
                                          <p:attrName>ppt_y</p:attrName>
                                        </p:attrNameLst>
                                      </p:cBhvr>
                                    </p:animMotion>
                                  </p:childTnLst>
                                </p:cTn>
                              </p:par>
                            </p:childTnLst>
                          </p:cTn>
                        </p:par>
                        <p:par>
                          <p:cTn id="17" fill="hold">
                            <p:stCondLst>
                              <p:cond delay="2000"/>
                            </p:stCondLst>
                            <p:childTnLst>
                              <p:par>
                                <p:cTn id="18" presetID="1" presetClass="exit" presetSubtype="0" fill="hold" nodeType="afterEffect">
                                  <p:stCondLst>
                                    <p:cond delay="0"/>
                                  </p:stCondLst>
                                  <p:childTnLst>
                                    <p:set>
                                      <p:cBhvr>
                                        <p:cTn id="19" dur="1" fill="hold">
                                          <p:stCondLst>
                                            <p:cond delay="0"/>
                                          </p:stCondLst>
                                        </p:cTn>
                                        <p:tgtEl>
                                          <p:spTgt spid="11"/>
                                        </p:tgtEl>
                                        <p:attrNameLst>
                                          <p:attrName>style.visibility</p:attrName>
                                        </p:attrNameLst>
                                      </p:cBhvr>
                                      <p:to>
                                        <p:strVal val="hidden"/>
                                      </p:to>
                                    </p:set>
                                  </p:childTnLst>
                                </p:cTn>
                              </p:par>
                              <p:par>
                                <p:cTn id="20" presetID="10" presetClass="entr" presetSubtype="0" fill="hold" grpId="0"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500"/>
                                        <p:tgtEl>
                                          <p:spTgt spid="20"/>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fade">
                                      <p:cBhvr>
                                        <p:cTn id="2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图片包含 室内, 物体&#10;&#10;描述已自动生成">
            <a:extLst>
              <a:ext uri="{FF2B5EF4-FFF2-40B4-BE49-F238E27FC236}">
                <a16:creationId xmlns:a16="http://schemas.microsoft.com/office/drawing/2014/main" id="{36048AD1-1BCB-4B85-9EE0-936691F05AC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5383" t="4143" r="15251" b="20361"/>
          <a:stretch/>
        </p:blipFill>
        <p:spPr>
          <a:xfrm>
            <a:off x="576463" y="421570"/>
            <a:ext cx="5438013" cy="2435602"/>
          </a:xfrm>
          <a:prstGeom prst="rect">
            <a:avLst/>
          </a:prstGeom>
        </p:spPr>
      </p:pic>
      <p:sp>
        <p:nvSpPr>
          <p:cNvPr id="3" name="TextBox 2">
            <a:extLst>
              <a:ext uri="{FF2B5EF4-FFF2-40B4-BE49-F238E27FC236}">
                <a16:creationId xmlns:a16="http://schemas.microsoft.com/office/drawing/2014/main" id="{9B211F89-FFE0-4E50-8883-26F1D134DC4B}"/>
              </a:ext>
            </a:extLst>
          </p:cNvPr>
          <p:cNvSpPr txBox="1"/>
          <p:nvPr/>
        </p:nvSpPr>
        <p:spPr>
          <a:xfrm>
            <a:off x="1053012" y="1045075"/>
            <a:ext cx="4484914" cy="1438855"/>
          </a:xfrm>
          <a:prstGeom prst="rect">
            <a:avLst/>
          </a:prstGeom>
          <a:noFill/>
        </p:spPr>
        <p:txBody>
          <a:bodyPr wrap="square">
            <a:spAutoFit/>
          </a:bodyPr>
          <a:lstStyle/>
          <a:p>
            <a:pPr algn="just">
              <a:spcBef>
                <a:spcPts val="300"/>
              </a:spcBef>
            </a:pPr>
            <a:r>
              <a:rPr lang="pt-BR" sz="1600" b="1">
                <a:solidFill>
                  <a:srgbClr val="002060"/>
                </a:solidFill>
                <a:effectLst/>
                <a:latin typeface="UTM Avo" panose="02040603050506020204" pitchFamily="18" charset="0"/>
                <a:ea typeface="Times New Roman" panose="02020603050405020304" pitchFamily="18" charset="0"/>
                <a:cs typeface="Times New Roman" panose="02020603050405020304" pitchFamily="18" charset="0"/>
              </a:rPr>
              <a:t>+ Vẽ 2  hình tam giác bằng nhau</a:t>
            </a:r>
          </a:p>
          <a:p>
            <a:pPr algn="just">
              <a:spcBef>
                <a:spcPts val="300"/>
              </a:spcBef>
            </a:pPr>
            <a:r>
              <a:rPr lang="pt-BR" sz="1600" b="1">
                <a:solidFill>
                  <a:srgbClr val="002060"/>
                </a:solidFill>
                <a:effectLst/>
                <a:latin typeface="UTM Avo" panose="02040603050506020204" pitchFamily="18" charset="0"/>
                <a:ea typeface="Times New Roman" panose="02020603050405020304" pitchFamily="18" charset="0"/>
                <a:cs typeface="Times New Roman" panose="02020603050405020304" pitchFamily="18" charset="0"/>
              </a:rPr>
              <a:t>+ Vẽ đường cao lên hình tam giác đó</a:t>
            </a:r>
            <a:endParaRPr lang="en-US" sz="1600" b="1">
              <a:solidFill>
                <a:srgbClr val="002060"/>
              </a:solidFill>
              <a:effectLst/>
              <a:latin typeface="UTM Avo" panose="02040603050506020204" pitchFamily="18" charset="0"/>
              <a:ea typeface="Times New Roman" panose="02020603050405020304" pitchFamily="18" charset="0"/>
              <a:cs typeface="Arial" panose="020B0604020202020204" pitchFamily="34" charset="0"/>
            </a:endParaRPr>
          </a:p>
          <a:p>
            <a:pPr algn="just">
              <a:spcBef>
                <a:spcPts val="300"/>
              </a:spcBef>
            </a:pPr>
            <a:r>
              <a:rPr lang="pt-BR" sz="1600" b="1">
                <a:solidFill>
                  <a:srgbClr val="002060"/>
                </a:solidFill>
                <a:effectLst/>
                <a:latin typeface="UTM Avo" panose="02040603050506020204" pitchFamily="18" charset="0"/>
                <a:ea typeface="Times New Roman" panose="02020603050405020304" pitchFamily="18" charset="0"/>
                <a:cs typeface="Times New Roman" panose="02020603050405020304" pitchFamily="18" charset="0"/>
              </a:rPr>
              <a:t>+ Dùng kéo cắt một </a:t>
            </a:r>
            <a:r>
              <a:rPr lang="vi-VN" sz="1600" b="1">
                <a:solidFill>
                  <a:srgbClr val="002060"/>
                </a:solidFill>
                <a:effectLst/>
                <a:latin typeface="UTM Avo" panose="02040603050506020204" pitchFamily="18" charset="0"/>
                <a:ea typeface="Times New Roman" panose="02020603050405020304" pitchFamily="18" charset="0"/>
                <a:cs typeface="Times New Roman" panose="02020603050405020304" pitchFamily="18" charset="0"/>
              </a:rPr>
              <a:t>hình tam giác</a:t>
            </a:r>
            <a:r>
              <a:rPr lang="pt-BR" sz="1600" b="1">
                <a:solidFill>
                  <a:srgbClr val="002060"/>
                </a:solidFill>
                <a:effectLst/>
                <a:latin typeface="UTM Avo" panose="02040603050506020204" pitchFamily="18" charset="0"/>
                <a:ea typeface="Times New Roman" panose="02020603050405020304" pitchFamily="18" charset="0"/>
                <a:cs typeface="Times New Roman" panose="02020603050405020304" pitchFamily="18" charset="0"/>
              </a:rPr>
              <a:t> thành</a:t>
            </a:r>
            <a:r>
              <a:rPr lang="vi-VN" sz="1600" b="1">
                <a:solidFill>
                  <a:srgbClr val="002060"/>
                </a:solidFill>
                <a:effectLst/>
                <a:latin typeface="UTM Avo" panose="02040603050506020204" pitchFamily="18" charset="0"/>
                <a:ea typeface="Times New Roman" panose="02020603050405020304" pitchFamily="18" charset="0"/>
                <a:cs typeface="Times New Roman" panose="02020603050405020304" pitchFamily="18" charset="0"/>
              </a:rPr>
              <a:t> hai phần</a:t>
            </a:r>
            <a:r>
              <a:rPr lang="pt-BR" sz="1600" b="1">
                <a:solidFill>
                  <a:srgbClr val="002060"/>
                </a:solidFill>
                <a:effectLst/>
                <a:latin typeface="UTM Avo" panose="02040603050506020204" pitchFamily="18" charset="0"/>
                <a:ea typeface="Times New Roman" panose="02020603050405020304" pitchFamily="18" charset="0"/>
                <a:cs typeface="Times New Roman" panose="02020603050405020304" pitchFamily="18" charset="0"/>
              </a:rPr>
              <a:t> </a:t>
            </a:r>
            <a:r>
              <a:rPr lang="vi-VN" sz="1600" b="1">
                <a:solidFill>
                  <a:srgbClr val="002060"/>
                </a:solidFill>
                <a:effectLst/>
                <a:latin typeface="UTM Avo" panose="02040603050506020204" pitchFamily="18" charset="0"/>
                <a:ea typeface="Times New Roman" panose="02020603050405020304" pitchFamily="18" charset="0"/>
                <a:cs typeface="Times New Roman" panose="02020603050405020304" pitchFamily="18" charset="0"/>
              </a:rPr>
              <a:t>theo chiều cao</a:t>
            </a:r>
            <a:endParaRPr lang="vi-VN" sz="1600" b="1">
              <a:solidFill>
                <a:schemeClr val="bg1"/>
              </a:solidFill>
              <a:latin typeface="UTM Avo" panose="02040603050506020204" pitchFamily="18" charset="0"/>
              <a:ea typeface="Times New Roman" panose="02020603050405020304" pitchFamily="18" charset="0"/>
              <a:cs typeface="Times New Roman" panose="02020603050405020304" pitchFamily="18" charset="0"/>
            </a:endParaRPr>
          </a:p>
          <a:p>
            <a:pPr algn="just">
              <a:spcBef>
                <a:spcPts val="300"/>
              </a:spcBef>
            </a:pPr>
            <a:r>
              <a:rPr lang="pt-BR" sz="1600" b="1">
                <a:solidFill>
                  <a:srgbClr val="002060"/>
                </a:solidFill>
                <a:effectLst/>
                <a:latin typeface="UTM Avo" panose="02040603050506020204" pitchFamily="18" charset="0"/>
                <a:ea typeface="Times New Roman" panose="02020603050405020304" pitchFamily="18" charset="0"/>
                <a:cs typeface="Times New Roman" panose="02020603050405020304" pitchFamily="18" charset="0"/>
              </a:rPr>
              <a:t>+ Ghép 2 mảnh vào tam giác còn lại</a:t>
            </a:r>
            <a:endParaRPr lang="en-US" sz="1600" b="1">
              <a:solidFill>
                <a:schemeClr val="bg1"/>
              </a:solidFill>
              <a:effectLst/>
              <a:latin typeface="UTM Avo" panose="02040603050506020204" pitchFamily="18" charset="0"/>
              <a:ea typeface="Times New Roman" panose="02020603050405020304" pitchFamily="18" charset="0"/>
              <a:cs typeface="Arial" panose="020B0604020202020204" pitchFamily="34" charset="0"/>
            </a:endParaRPr>
          </a:p>
        </p:txBody>
      </p:sp>
      <p:grpSp>
        <p:nvGrpSpPr>
          <p:cNvPr id="4" name="Group 3">
            <a:extLst>
              <a:ext uri="{FF2B5EF4-FFF2-40B4-BE49-F238E27FC236}">
                <a16:creationId xmlns:a16="http://schemas.microsoft.com/office/drawing/2014/main" id="{D2BC1E6F-06A5-4586-BD3C-29DBED9A74F0}"/>
              </a:ext>
            </a:extLst>
          </p:cNvPr>
          <p:cNvGrpSpPr/>
          <p:nvPr/>
        </p:nvGrpSpPr>
        <p:grpSpPr>
          <a:xfrm>
            <a:off x="6505526" y="3753621"/>
            <a:ext cx="3531552" cy="1902942"/>
            <a:chOff x="7315756" y="3787515"/>
            <a:chExt cx="3531552" cy="1902942"/>
          </a:xfrm>
          <a:solidFill>
            <a:srgbClr val="FF6600"/>
          </a:solidFill>
        </p:grpSpPr>
        <p:grpSp>
          <p:nvGrpSpPr>
            <p:cNvPr id="5" name="Group 3">
              <a:extLst>
                <a:ext uri="{FF2B5EF4-FFF2-40B4-BE49-F238E27FC236}">
                  <a16:creationId xmlns:a16="http://schemas.microsoft.com/office/drawing/2014/main" id="{7B15F01C-BAAC-47FE-9F26-65D16B2D9050}"/>
                </a:ext>
              </a:extLst>
            </p:cNvPr>
            <p:cNvGrpSpPr>
              <a:grpSpLocks/>
            </p:cNvGrpSpPr>
            <p:nvPr/>
          </p:nvGrpSpPr>
          <p:grpSpPr bwMode="auto">
            <a:xfrm>
              <a:off x="7315756" y="3787515"/>
              <a:ext cx="3531552" cy="1902942"/>
              <a:chOff x="2928" y="1812"/>
              <a:chExt cx="2568" cy="1464"/>
            </a:xfrm>
            <a:grpFill/>
          </p:grpSpPr>
          <p:sp>
            <p:nvSpPr>
              <p:cNvPr id="9" name="AutoShape 4">
                <a:extLst>
                  <a:ext uri="{FF2B5EF4-FFF2-40B4-BE49-F238E27FC236}">
                    <a16:creationId xmlns:a16="http://schemas.microsoft.com/office/drawing/2014/main" id="{A4C5CAE0-9336-46CD-A18D-FA7DD64B9288}"/>
                  </a:ext>
                </a:extLst>
              </p:cNvPr>
              <p:cNvSpPr>
                <a:spLocks noChangeArrowheads="1"/>
              </p:cNvSpPr>
              <p:nvPr/>
            </p:nvSpPr>
            <p:spPr bwMode="auto">
              <a:xfrm>
                <a:off x="2928" y="1812"/>
                <a:ext cx="2568" cy="1464"/>
              </a:xfrm>
              <a:prstGeom prst="triangle">
                <a:avLst>
                  <a:gd name="adj" fmla="val 32042"/>
                </a:avLst>
              </a:prstGeom>
              <a:grpFill/>
              <a:ln w="38100">
                <a:solidFill>
                  <a:schemeClr val="tx1"/>
                </a:solidFill>
                <a:miter lim="800000"/>
                <a:headEnd/>
                <a:tailEnd/>
              </a:ln>
            </p:spPr>
            <p:txBody>
              <a:bodyPr wrap="none" anchor="ctr"/>
              <a:lstStyle>
                <a:lvl1pPr eaLnBrk="0" hangingPunct="0">
                  <a:defRPr sz="2000">
                    <a:solidFill>
                      <a:schemeClr val="tx1"/>
                    </a:solidFill>
                    <a:latin typeface=".VnArial" panose="020B7200000000000000" pitchFamily="34" charset="0"/>
                  </a:defRPr>
                </a:lvl1pPr>
                <a:lvl2pPr marL="742950" indent="-285750" eaLnBrk="0" hangingPunct="0">
                  <a:defRPr sz="2000">
                    <a:solidFill>
                      <a:schemeClr val="tx1"/>
                    </a:solidFill>
                    <a:latin typeface=".VnArial" panose="020B7200000000000000" pitchFamily="34" charset="0"/>
                  </a:defRPr>
                </a:lvl2pPr>
                <a:lvl3pPr marL="1143000" indent="-228600" eaLnBrk="0" hangingPunct="0">
                  <a:defRPr sz="2000">
                    <a:solidFill>
                      <a:schemeClr val="tx1"/>
                    </a:solidFill>
                    <a:latin typeface=".VnArial" panose="020B7200000000000000" pitchFamily="34" charset="0"/>
                  </a:defRPr>
                </a:lvl3pPr>
                <a:lvl4pPr marL="1600200" indent="-228600" eaLnBrk="0" hangingPunct="0">
                  <a:defRPr sz="2000">
                    <a:solidFill>
                      <a:schemeClr val="tx1"/>
                    </a:solidFill>
                    <a:latin typeface=".VnArial" panose="020B7200000000000000" pitchFamily="34" charset="0"/>
                  </a:defRPr>
                </a:lvl4pPr>
                <a:lvl5pPr marL="2057400" indent="-228600" eaLnBrk="0" hangingPunct="0">
                  <a:defRPr sz="2000">
                    <a:solidFill>
                      <a:schemeClr val="tx1"/>
                    </a:solidFill>
                    <a:latin typeface=".VnArial" panose="020B7200000000000000" pitchFamily="34" charset="0"/>
                  </a:defRPr>
                </a:lvl5pPr>
                <a:lvl6pPr marL="2514600" indent="-228600" eaLnBrk="0" fontAlgn="base" hangingPunct="0">
                  <a:spcBef>
                    <a:spcPct val="0"/>
                  </a:spcBef>
                  <a:spcAft>
                    <a:spcPct val="0"/>
                  </a:spcAft>
                  <a:defRPr sz="2000">
                    <a:solidFill>
                      <a:schemeClr val="tx1"/>
                    </a:solidFill>
                    <a:latin typeface=".VnArial" panose="020B7200000000000000" pitchFamily="34" charset="0"/>
                  </a:defRPr>
                </a:lvl6pPr>
                <a:lvl7pPr marL="2971800" indent="-228600" eaLnBrk="0" fontAlgn="base" hangingPunct="0">
                  <a:spcBef>
                    <a:spcPct val="0"/>
                  </a:spcBef>
                  <a:spcAft>
                    <a:spcPct val="0"/>
                  </a:spcAft>
                  <a:defRPr sz="2000">
                    <a:solidFill>
                      <a:schemeClr val="tx1"/>
                    </a:solidFill>
                    <a:latin typeface=".VnArial" panose="020B7200000000000000" pitchFamily="34" charset="0"/>
                  </a:defRPr>
                </a:lvl7pPr>
                <a:lvl8pPr marL="3429000" indent="-228600" eaLnBrk="0" fontAlgn="base" hangingPunct="0">
                  <a:spcBef>
                    <a:spcPct val="0"/>
                  </a:spcBef>
                  <a:spcAft>
                    <a:spcPct val="0"/>
                  </a:spcAft>
                  <a:defRPr sz="2000">
                    <a:solidFill>
                      <a:schemeClr val="tx1"/>
                    </a:solidFill>
                    <a:latin typeface=".VnArial" panose="020B7200000000000000" pitchFamily="34" charset="0"/>
                  </a:defRPr>
                </a:lvl8pPr>
                <a:lvl9pPr marL="3886200" indent="-228600" eaLnBrk="0" fontAlgn="base" hangingPunct="0">
                  <a:spcBef>
                    <a:spcPct val="0"/>
                  </a:spcBef>
                  <a:spcAft>
                    <a:spcPct val="0"/>
                  </a:spcAft>
                  <a:defRPr sz="2000">
                    <a:solidFill>
                      <a:schemeClr val="tx1"/>
                    </a:solidFill>
                    <a:latin typeface=".VnArial" panose="020B7200000000000000" pitchFamily="34" charset="0"/>
                  </a:defRPr>
                </a:lvl9pPr>
              </a:lstStyle>
              <a:p>
                <a:pPr eaLnBrk="1" hangingPunct="1"/>
                <a:endParaRPr lang="en-US" altLang="en-US"/>
              </a:p>
            </p:txBody>
          </p:sp>
          <p:sp>
            <p:nvSpPr>
              <p:cNvPr id="10" name="Line 5">
                <a:extLst>
                  <a:ext uri="{FF2B5EF4-FFF2-40B4-BE49-F238E27FC236}">
                    <a16:creationId xmlns:a16="http://schemas.microsoft.com/office/drawing/2014/main" id="{BF2756C7-F33E-42FA-A2A8-24FB71482EED}"/>
                  </a:ext>
                </a:extLst>
              </p:cNvPr>
              <p:cNvSpPr>
                <a:spLocks noChangeShapeType="1"/>
              </p:cNvSpPr>
              <p:nvPr/>
            </p:nvSpPr>
            <p:spPr bwMode="auto">
              <a:xfrm flipH="1" flipV="1">
                <a:off x="3756" y="1812"/>
                <a:ext cx="0" cy="1464"/>
              </a:xfrm>
              <a:prstGeom prst="line">
                <a:avLst/>
              </a:prstGeom>
              <a:grpFill/>
              <a:ln w="38100">
                <a:solidFill>
                  <a:schemeClr val="tx1"/>
                </a:solidFill>
                <a:round/>
                <a:headEnd/>
                <a:tailEnd/>
              </a:ln>
            </p:spPr>
            <p:txBody>
              <a:bodyPr/>
              <a:lstStyle/>
              <a:p>
                <a:endParaRPr lang="en-US"/>
              </a:p>
            </p:txBody>
          </p:sp>
        </p:grpSp>
        <p:grpSp>
          <p:nvGrpSpPr>
            <p:cNvPr id="6" name="Group 30">
              <a:extLst>
                <a:ext uri="{FF2B5EF4-FFF2-40B4-BE49-F238E27FC236}">
                  <a16:creationId xmlns:a16="http://schemas.microsoft.com/office/drawing/2014/main" id="{0FCF3A92-7CAF-4E55-9681-54E578570893}"/>
                </a:ext>
              </a:extLst>
            </p:cNvPr>
            <p:cNvGrpSpPr>
              <a:grpSpLocks/>
            </p:cNvGrpSpPr>
            <p:nvPr/>
          </p:nvGrpSpPr>
          <p:grpSpPr bwMode="auto">
            <a:xfrm>
              <a:off x="8454434" y="5468261"/>
              <a:ext cx="264040" cy="222196"/>
              <a:chOff x="1032" y="3828"/>
              <a:chExt cx="192" cy="168"/>
            </a:xfrm>
            <a:grpFill/>
          </p:grpSpPr>
          <p:sp>
            <p:nvSpPr>
              <p:cNvPr id="7" name="Line 31">
                <a:extLst>
                  <a:ext uri="{FF2B5EF4-FFF2-40B4-BE49-F238E27FC236}">
                    <a16:creationId xmlns:a16="http://schemas.microsoft.com/office/drawing/2014/main" id="{20D80848-EDD2-4DA0-86CA-7C47FA0E0ED6}"/>
                  </a:ext>
                </a:extLst>
              </p:cNvPr>
              <p:cNvSpPr>
                <a:spLocks noChangeShapeType="1"/>
              </p:cNvSpPr>
              <p:nvPr/>
            </p:nvSpPr>
            <p:spPr bwMode="auto">
              <a:xfrm>
                <a:off x="1032" y="3828"/>
                <a:ext cx="192" cy="0"/>
              </a:xfrm>
              <a:prstGeom prst="line">
                <a:avLst/>
              </a:prstGeom>
              <a:grpFill/>
              <a:ln w="38100">
                <a:solidFill>
                  <a:schemeClr val="tx1"/>
                </a:solidFill>
                <a:round/>
                <a:headEnd/>
                <a:tailEnd/>
              </a:ln>
            </p:spPr>
            <p:txBody>
              <a:bodyPr wrap="none"/>
              <a:lstStyle/>
              <a:p>
                <a:endParaRPr lang="en-US"/>
              </a:p>
            </p:txBody>
          </p:sp>
          <p:sp>
            <p:nvSpPr>
              <p:cNvPr id="8" name="Line 32">
                <a:extLst>
                  <a:ext uri="{FF2B5EF4-FFF2-40B4-BE49-F238E27FC236}">
                    <a16:creationId xmlns:a16="http://schemas.microsoft.com/office/drawing/2014/main" id="{8A5BCB0F-42D1-44F6-97F7-A1669496510F}"/>
                  </a:ext>
                </a:extLst>
              </p:cNvPr>
              <p:cNvSpPr>
                <a:spLocks noChangeShapeType="1"/>
              </p:cNvSpPr>
              <p:nvPr/>
            </p:nvSpPr>
            <p:spPr bwMode="auto">
              <a:xfrm flipH="1">
                <a:off x="1212" y="3828"/>
                <a:ext cx="0" cy="168"/>
              </a:xfrm>
              <a:prstGeom prst="line">
                <a:avLst/>
              </a:prstGeom>
              <a:grpFill/>
              <a:ln w="38100">
                <a:solidFill>
                  <a:schemeClr val="tx1"/>
                </a:solidFill>
                <a:round/>
                <a:headEnd/>
                <a:tailEnd/>
              </a:ln>
            </p:spPr>
            <p:txBody>
              <a:bodyPr wrap="none"/>
              <a:lstStyle/>
              <a:p>
                <a:endParaRPr lang="en-US"/>
              </a:p>
            </p:txBody>
          </p:sp>
        </p:grpSp>
      </p:grpSp>
      <p:sp>
        <p:nvSpPr>
          <p:cNvPr id="11" name="Right Triangle 10">
            <a:extLst>
              <a:ext uri="{FF2B5EF4-FFF2-40B4-BE49-F238E27FC236}">
                <a16:creationId xmlns:a16="http://schemas.microsoft.com/office/drawing/2014/main" id="{96BB9218-F41F-48DE-9DCB-75717381EFA8}"/>
              </a:ext>
            </a:extLst>
          </p:cNvPr>
          <p:cNvSpPr/>
          <p:nvPr/>
        </p:nvSpPr>
        <p:spPr>
          <a:xfrm>
            <a:off x="3724964" y="3785839"/>
            <a:ext cx="2392873" cy="1902942"/>
          </a:xfrm>
          <a:prstGeom prst="rtTriangle">
            <a:avLst/>
          </a:prstGeom>
          <a:solidFill>
            <a:srgbClr val="FFC87A"/>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ight Triangle 11">
            <a:extLst>
              <a:ext uri="{FF2B5EF4-FFF2-40B4-BE49-F238E27FC236}">
                <a16:creationId xmlns:a16="http://schemas.microsoft.com/office/drawing/2014/main" id="{D761D377-D52C-4117-99F4-1ED8E4C2D49B}"/>
              </a:ext>
            </a:extLst>
          </p:cNvPr>
          <p:cNvSpPr/>
          <p:nvPr/>
        </p:nvSpPr>
        <p:spPr>
          <a:xfrm flipH="1">
            <a:off x="2000397" y="3820375"/>
            <a:ext cx="1094666" cy="1868406"/>
          </a:xfrm>
          <a:prstGeom prst="rtTriangle">
            <a:avLst/>
          </a:prstGeom>
          <a:solidFill>
            <a:srgbClr val="FFC87A"/>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ight Triangle 12">
            <a:extLst>
              <a:ext uri="{FF2B5EF4-FFF2-40B4-BE49-F238E27FC236}">
                <a16:creationId xmlns:a16="http://schemas.microsoft.com/office/drawing/2014/main" id="{7D762109-C085-4EBD-A59B-3DE26FE3EC11}"/>
              </a:ext>
            </a:extLst>
          </p:cNvPr>
          <p:cNvSpPr/>
          <p:nvPr/>
        </p:nvSpPr>
        <p:spPr>
          <a:xfrm flipH="1" flipV="1">
            <a:off x="7655656" y="3752670"/>
            <a:ext cx="2392875" cy="1904843"/>
          </a:xfrm>
          <a:prstGeom prst="rtTriangle">
            <a:avLst/>
          </a:prstGeom>
          <a:solidFill>
            <a:srgbClr val="FFC87A"/>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ight Triangle 13">
            <a:extLst>
              <a:ext uri="{FF2B5EF4-FFF2-40B4-BE49-F238E27FC236}">
                <a16:creationId xmlns:a16="http://schemas.microsoft.com/office/drawing/2014/main" id="{6F84C6B1-D047-41C5-806B-07D98605E15B}"/>
              </a:ext>
            </a:extLst>
          </p:cNvPr>
          <p:cNvSpPr/>
          <p:nvPr/>
        </p:nvSpPr>
        <p:spPr>
          <a:xfrm flipV="1">
            <a:off x="6505526" y="3758631"/>
            <a:ext cx="1115242" cy="1868407"/>
          </a:xfrm>
          <a:prstGeom prst="rtTriangle">
            <a:avLst/>
          </a:prstGeom>
          <a:solidFill>
            <a:srgbClr val="FFC87A"/>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Box 12">
            <a:extLst>
              <a:ext uri="{FF2B5EF4-FFF2-40B4-BE49-F238E27FC236}">
                <a16:creationId xmlns:a16="http://schemas.microsoft.com/office/drawing/2014/main" id="{57C5F83A-922B-4222-AF76-A1045642EC56}"/>
              </a:ext>
            </a:extLst>
          </p:cNvPr>
          <p:cNvSpPr txBox="1">
            <a:spLocks noChangeArrowheads="1"/>
          </p:cNvSpPr>
          <p:nvPr/>
        </p:nvSpPr>
        <p:spPr bwMode="auto">
          <a:xfrm>
            <a:off x="7459984" y="3276212"/>
            <a:ext cx="448260" cy="4325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fontAlgn="base">
              <a:spcBef>
                <a:spcPct val="50000"/>
              </a:spcBef>
              <a:spcAft>
                <a:spcPct val="0"/>
              </a:spcAft>
              <a:buClrTx/>
              <a:buSzTx/>
              <a:buFontTx/>
              <a:buNone/>
            </a:pPr>
            <a:r>
              <a:rPr lang="en-US" altLang="en-US" sz="2400" b="1">
                <a:solidFill>
                  <a:srgbClr val="000000"/>
                </a:solidFill>
                <a:latin typeface=".VnArial" panose="020B7200000000000000" pitchFamily="34" charset="0"/>
              </a:rPr>
              <a:t>E</a:t>
            </a:r>
          </a:p>
        </p:txBody>
      </p:sp>
      <p:sp>
        <p:nvSpPr>
          <p:cNvPr id="16" name="Text Box 28">
            <a:extLst>
              <a:ext uri="{FF2B5EF4-FFF2-40B4-BE49-F238E27FC236}">
                <a16:creationId xmlns:a16="http://schemas.microsoft.com/office/drawing/2014/main" id="{4EE7CBDE-5E2E-4373-975B-F914828CFAAA}"/>
              </a:ext>
            </a:extLst>
          </p:cNvPr>
          <p:cNvSpPr txBox="1">
            <a:spLocks noChangeArrowheads="1"/>
          </p:cNvSpPr>
          <p:nvPr/>
        </p:nvSpPr>
        <p:spPr bwMode="auto">
          <a:xfrm>
            <a:off x="7595885" y="5688781"/>
            <a:ext cx="148951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fontAlgn="base">
              <a:spcBef>
                <a:spcPct val="0"/>
              </a:spcBef>
              <a:spcAft>
                <a:spcPct val="0"/>
              </a:spcAft>
              <a:buClrTx/>
              <a:buSzTx/>
              <a:buFontTx/>
              <a:buNone/>
            </a:pPr>
            <a:r>
              <a:rPr lang="en-US" altLang="en-US" sz="2000" b="1">
                <a:solidFill>
                  <a:srgbClr val="000000"/>
                </a:solidFill>
                <a:latin typeface="UTM Avo" panose="02040603050506020204" pitchFamily="18" charset="0"/>
              </a:rPr>
              <a:t>Cạnh đáy</a:t>
            </a:r>
          </a:p>
          <a:p>
            <a:pPr fontAlgn="base">
              <a:spcBef>
                <a:spcPct val="0"/>
              </a:spcBef>
              <a:spcAft>
                <a:spcPct val="0"/>
              </a:spcAft>
              <a:buClrTx/>
              <a:buSzTx/>
              <a:buFontTx/>
              <a:buNone/>
            </a:pPr>
            <a:endParaRPr lang="en-US" altLang="en-US" sz="2000" b="1" dirty="0">
              <a:solidFill>
                <a:srgbClr val="000000"/>
              </a:solidFill>
              <a:latin typeface="UTM Avo" panose="02040603050506020204" pitchFamily="18" charset="0"/>
            </a:endParaRPr>
          </a:p>
        </p:txBody>
      </p:sp>
      <p:sp>
        <p:nvSpPr>
          <p:cNvPr id="17" name="Text Box 9">
            <a:extLst>
              <a:ext uri="{FF2B5EF4-FFF2-40B4-BE49-F238E27FC236}">
                <a16:creationId xmlns:a16="http://schemas.microsoft.com/office/drawing/2014/main" id="{FE7F00FB-59EF-4CDC-B475-745C9012D43A}"/>
              </a:ext>
            </a:extLst>
          </p:cNvPr>
          <p:cNvSpPr txBox="1">
            <a:spLocks noChangeArrowheads="1"/>
          </p:cNvSpPr>
          <p:nvPr/>
        </p:nvSpPr>
        <p:spPr bwMode="auto">
          <a:xfrm>
            <a:off x="6323648" y="5701316"/>
            <a:ext cx="68305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fontAlgn="base">
              <a:spcBef>
                <a:spcPct val="50000"/>
              </a:spcBef>
              <a:spcAft>
                <a:spcPct val="0"/>
              </a:spcAft>
              <a:buClrTx/>
              <a:buSzTx/>
              <a:buFontTx/>
              <a:buNone/>
            </a:pPr>
            <a:r>
              <a:rPr lang="en-US" altLang="en-US" sz="2400" b="1" dirty="0">
                <a:solidFill>
                  <a:srgbClr val="000000"/>
                </a:solidFill>
                <a:latin typeface=".VnArial" panose="020B7200000000000000" pitchFamily="34" charset="0"/>
              </a:rPr>
              <a:t>D</a:t>
            </a:r>
          </a:p>
        </p:txBody>
      </p:sp>
      <p:sp>
        <p:nvSpPr>
          <p:cNvPr id="18" name="Text Box 10">
            <a:extLst>
              <a:ext uri="{FF2B5EF4-FFF2-40B4-BE49-F238E27FC236}">
                <a16:creationId xmlns:a16="http://schemas.microsoft.com/office/drawing/2014/main" id="{A4E0E338-0187-4281-B1C4-1788192B42C9}"/>
              </a:ext>
            </a:extLst>
          </p:cNvPr>
          <p:cNvSpPr txBox="1">
            <a:spLocks noChangeArrowheads="1"/>
          </p:cNvSpPr>
          <p:nvPr/>
        </p:nvSpPr>
        <p:spPr bwMode="auto">
          <a:xfrm>
            <a:off x="10011641" y="5616191"/>
            <a:ext cx="448260" cy="4325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fontAlgn="base">
              <a:spcBef>
                <a:spcPct val="50000"/>
              </a:spcBef>
              <a:spcAft>
                <a:spcPct val="0"/>
              </a:spcAft>
              <a:buClrTx/>
              <a:buSzTx/>
              <a:buFontTx/>
              <a:buNone/>
            </a:pPr>
            <a:r>
              <a:rPr lang="en-US" altLang="en-US" sz="2400" b="1">
                <a:solidFill>
                  <a:srgbClr val="000000"/>
                </a:solidFill>
                <a:latin typeface=".VnArial" panose="020B7200000000000000" pitchFamily="34" charset="0"/>
              </a:rPr>
              <a:t>C</a:t>
            </a:r>
          </a:p>
        </p:txBody>
      </p:sp>
      <p:sp>
        <p:nvSpPr>
          <p:cNvPr id="19" name="Text Box 11">
            <a:extLst>
              <a:ext uri="{FF2B5EF4-FFF2-40B4-BE49-F238E27FC236}">
                <a16:creationId xmlns:a16="http://schemas.microsoft.com/office/drawing/2014/main" id="{72CFCA0C-9EEB-4645-99A9-8CE3BAA70DDF}"/>
              </a:ext>
            </a:extLst>
          </p:cNvPr>
          <p:cNvSpPr txBox="1">
            <a:spLocks noChangeArrowheads="1"/>
          </p:cNvSpPr>
          <p:nvPr/>
        </p:nvSpPr>
        <p:spPr bwMode="auto">
          <a:xfrm>
            <a:off x="6323648" y="3295369"/>
            <a:ext cx="448260" cy="4325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fontAlgn="base">
              <a:spcBef>
                <a:spcPct val="50000"/>
              </a:spcBef>
              <a:spcAft>
                <a:spcPct val="0"/>
              </a:spcAft>
              <a:buClrTx/>
              <a:buSzTx/>
              <a:buFontTx/>
              <a:buNone/>
            </a:pPr>
            <a:r>
              <a:rPr lang="en-US" altLang="en-US" sz="2400" b="1">
                <a:solidFill>
                  <a:srgbClr val="000000"/>
                </a:solidFill>
                <a:latin typeface=".VnArial" panose="020B7200000000000000" pitchFamily="34" charset="0"/>
              </a:rPr>
              <a:t>A</a:t>
            </a:r>
          </a:p>
        </p:txBody>
      </p:sp>
      <p:sp>
        <p:nvSpPr>
          <p:cNvPr id="20" name="Text Box 13">
            <a:extLst>
              <a:ext uri="{FF2B5EF4-FFF2-40B4-BE49-F238E27FC236}">
                <a16:creationId xmlns:a16="http://schemas.microsoft.com/office/drawing/2014/main" id="{EA253892-316C-45BC-88C7-EE469F17098E}"/>
              </a:ext>
            </a:extLst>
          </p:cNvPr>
          <p:cNvSpPr txBox="1">
            <a:spLocks noChangeArrowheads="1"/>
          </p:cNvSpPr>
          <p:nvPr/>
        </p:nvSpPr>
        <p:spPr bwMode="auto">
          <a:xfrm>
            <a:off x="9861700" y="3277347"/>
            <a:ext cx="448260" cy="4325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fontAlgn="base">
              <a:spcBef>
                <a:spcPct val="50000"/>
              </a:spcBef>
              <a:spcAft>
                <a:spcPct val="0"/>
              </a:spcAft>
              <a:buClrTx/>
              <a:buSzTx/>
              <a:buFontTx/>
              <a:buNone/>
            </a:pPr>
            <a:r>
              <a:rPr lang="en-US" altLang="en-US" sz="2400" b="1">
                <a:solidFill>
                  <a:srgbClr val="000000"/>
                </a:solidFill>
                <a:latin typeface=".VnArial" panose="020B7200000000000000" pitchFamily="34" charset="0"/>
              </a:rPr>
              <a:t>B</a:t>
            </a:r>
          </a:p>
        </p:txBody>
      </p:sp>
      <p:sp>
        <p:nvSpPr>
          <p:cNvPr id="21" name="Text Box 27">
            <a:extLst>
              <a:ext uri="{FF2B5EF4-FFF2-40B4-BE49-F238E27FC236}">
                <a16:creationId xmlns:a16="http://schemas.microsoft.com/office/drawing/2014/main" id="{46127D64-0460-489E-A8A9-4930E2502D0C}"/>
              </a:ext>
            </a:extLst>
          </p:cNvPr>
          <p:cNvSpPr txBox="1">
            <a:spLocks noChangeArrowheads="1"/>
          </p:cNvSpPr>
          <p:nvPr/>
        </p:nvSpPr>
        <p:spPr bwMode="auto">
          <a:xfrm rot="16200000">
            <a:off x="7208278" y="4310806"/>
            <a:ext cx="1556836"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fontAlgn="base">
              <a:spcBef>
                <a:spcPct val="0"/>
              </a:spcBef>
              <a:spcAft>
                <a:spcPct val="0"/>
              </a:spcAft>
              <a:buClrTx/>
              <a:buSzTx/>
              <a:buFontTx/>
              <a:buNone/>
            </a:pPr>
            <a:r>
              <a:rPr lang="en-US" altLang="en-US" sz="2000" b="1">
                <a:solidFill>
                  <a:srgbClr val="000000"/>
                </a:solidFill>
                <a:latin typeface="UTM Avo" panose="02040603050506020204" pitchFamily="18" charset="0"/>
              </a:rPr>
              <a:t>Chiều cao</a:t>
            </a:r>
          </a:p>
          <a:p>
            <a:pPr fontAlgn="base">
              <a:spcBef>
                <a:spcPct val="0"/>
              </a:spcBef>
              <a:spcAft>
                <a:spcPct val="0"/>
              </a:spcAft>
              <a:buClrTx/>
              <a:buSzTx/>
              <a:buFontTx/>
              <a:buNone/>
            </a:pPr>
            <a:endParaRPr lang="en-US" altLang="en-US" sz="2000" b="1" dirty="0">
              <a:solidFill>
                <a:srgbClr val="000000"/>
              </a:solidFill>
              <a:latin typeface="UTM Avo" panose="02040603050506020204" pitchFamily="18" charset="0"/>
            </a:endParaRPr>
          </a:p>
        </p:txBody>
      </p:sp>
    </p:spTree>
    <p:extLst>
      <p:ext uri="{BB962C8B-B14F-4D97-AF65-F5344CB8AC3E}">
        <p14:creationId xmlns:p14="http://schemas.microsoft.com/office/powerpoint/2010/main" val="20411818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500"/>
                                        <p:tgtEl>
                                          <p:spTgt spid="3">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hidden"/>
                                      </p:to>
                                    </p:set>
                                  </p:childTnLst>
                                </p:cTn>
                              </p:par>
                              <p:par>
                                <p:cTn id="12" presetID="1" presetClass="exit" presetSubtype="0" fill="hold" grpId="0" nodeType="withEffect">
                                  <p:stCondLst>
                                    <p:cond delay="0"/>
                                  </p:stCondLst>
                                  <p:childTnLst>
                                    <p:set>
                                      <p:cBhvr>
                                        <p:cTn id="13" dur="1" fill="hold">
                                          <p:stCondLst>
                                            <p:cond delay="0"/>
                                          </p:stCondLst>
                                        </p:cTn>
                                        <p:tgtEl>
                                          <p:spTgt spid="11"/>
                                        </p:tgtEl>
                                        <p:attrNameLst>
                                          <p:attrName>style.visibility</p:attrName>
                                        </p:attrNameLst>
                                      </p:cBhvr>
                                      <p:to>
                                        <p:strVal val="hidden"/>
                                      </p:to>
                                    </p:set>
                                  </p:childTnLst>
                                </p:cTn>
                              </p:par>
                              <p:par>
                                <p:cTn id="14" presetID="1" presetClass="entr" presetSubtype="0"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fade">
                                      <p:cBhvr>
                                        <p:cTn id="25" dur="500"/>
                                        <p:tgtEl>
                                          <p:spTgt spid="21"/>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500"/>
                                        <p:tgtEl>
                                          <p:spTgt spid="15"/>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fade">
                                      <p:cBhvr>
                                        <p:cTn id="31" dur="500"/>
                                        <p:tgtEl>
                                          <p:spTgt spid="19"/>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fade">
                                      <p:cBhvr>
                                        <p:cTn id="34" dur="500"/>
                                        <p:tgtEl>
                                          <p:spTgt spid="20"/>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500"/>
                                        <p:tgtEl>
                                          <p:spTgt spid="17"/>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fade">
                                      <p:cBhvr>
                                        <p:cTn id="4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15" grpId="0"/>
      <p:bldP spid="16" grpId="0"/>
      <p:bldP spid="17" grpId="0"/>
      <p:bldP spid="18" grpId="0"/>
      <p:bldP spid="19" grpId="0"/>
      <p:bldP spid="20" grpId="0"/>
      <p:bldP spid="21"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99</TotalTime>
  <Words>612</Words>
  <Application>Microsoft Office PowerPoint</Application>
  <PresentationFormat>Widescreen</PresentationFormat>
  <Paragraphs>88</Paragraphs>
  <Slides>21</Slides>
  <Notes>0</Notes>
  <HiddenSlides>0</HiddenSlides>
  <MMClips>1</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21</vt:i4>
      </vt:variant>
    </vt:vector>
  </HeadingPairs>
  <TitlesOfParts>
    <vt:vector size="34" baseType="lpstr">
      <vt:lpstr>等线</vt:lpstr>
      <vt:lpstr>等线 Light</vt:lpstr>
      <vt:lpstr>.VnArial</vt:lpstr>
      <vt:lpstr>Arial</vt:lpstr>
      <vt:lpstr>Cambria Math</vt:lpstr>
      <vt:lpstr>inpin heiti</vt:lpstr>
      <vt:lpstr>Times New Roman</vt:lpstr>
      <vt:lpstr>UTM Avo</vt:lpstr>
      <vt:lpstr>UTM Flamenco</vt:lpstr>
      <vt:lpstr>UTM Novido</vt:lpstr>
      <vt:lpstr>UTM Showcard</vt:lpstr>
      <vt:lpstr>字魂70号-灵悦黑体</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Anzichen</dc:creator>
  <cp:lastModifiedBy>Admin</cp:lastModifiedBy>
  <cp:revision>20</cp:revision>
  <dcterms:created xsi:type="dcterms:W3CDTF">2019-12-30T13:59:27Z</dcterms:created>
  <dcterms:modified xsi:type="dcterms:W3CDTF">2021-12-30T03:15:19Z</dcterms:modified>
</cp:coreProperties>
</file>