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8" r:id="rId13"/>
    <p:sldId id="270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927" autoAdjust="0"/>
  </p:normalViewPr>
  <p:slideViewPr>
    <p:cSldViewPr showGuides="1">
      <p:cViewPr>
        <p:scale>
          <a:sx n="62" d="100"/>
          <a:sy n="62" d="100"/>
        </p:scale>
        <p:origin x="1411" y="-1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 Thông Trương" userId="5ee39a359a88c745" providerId="LiveId" clId="{DA263962-70BE-4745-AD1D-90ABFAC4ED74}"/>
    <pc:docChg chg="undo custSel addSld modSld modMainMaster">
      <pc:chgData name="Hoàng Thông Trương" userId="5ee39a359a88c745" providerId="LiveId" clId="{DA263962-70BE-4745-AD1D-90ABFAC4ED74}" dt="2021-12-01T09:48:08.786" v="493"/>
      <pc:docMkLst>
        <pc:docMk/>
      </pc:docMkLst>
      <pc:sldChg chg="modAnim">
        <pc:chgData name="Hoàng Thông Trương" userId="5ee39a359a88c745" providerId="LiveId" clId="{DA263962-70BE-4745-AD1D-90ABFAC4ED74}" dt="2021-12-01T09:42:32.168" v="410"/>
        <pc:sldMkLst>
          <pc:docMk/>
          <pc:sldMk cId="2817079516" sldId="256"/>
        </pc:sldMkLst>
      </pc:sldChg>
      <pc:sldChg chg="modAnim">
        <pc:chgData name="Hoàng Thông Trương" userId="5ee39a359a88c745" providerId="LiveId" clId="{DA263962-70BE-4745-AD1D-90ABFAC4ED74}" dt="2021-12-01T09:43:02.081" v="415"/>
        <pc:sldMkLst>
          <pc:docMk/>
          <pc:sldMk cId="714433782" sldId="259"/>
        </pc:sldMkLst>
      </pc:sldChg>
      <pc:sldChg chg="addSp delSp modSp mod delAnim modAnim">
        <pc:chgData name="Hoàng Thông Trương" userId="5ee39a359a88c745" providerId="LiveId" clId="{DA263962-70BE-4745-AD1D-90ABFAC4ED74}" dt="2021-12-01T08:45:53.083" v="10" actId="478"/>
        <pc:sldMkLst>
          <pc:docMk/>
          <pc:sldMk cId="1456524394" sldId="260"/>
        </pc:sldMkLst>
        <pc:spChg chg="del">
          <ac:chgData name="Hoàng Thông Trương" userId="5ee39a359a88c745" providerId="LiveId" clId="{DA263962-70BE-4745-AD1D-90ABFAC4ED74}" dt="2021-12-01T08:45:49.715" v="8" actId="478"/>
          <ac:spMkLst>
            <pc:docMk/>
            <pc:sldMk cId="1456524394" sldId="260"/>
            <ac:spMk id="4" creationId="{9EC9892C-1170-4741-8BCD-282A43A17557}"/>
          </ac:spMkLst>
        </pc:spChg>
        <pc:spChg chg="add mod">
          <ac:chgData name="Hoàng Thông Trương" userId="5ee39a359a88c745" providerId="LiveId" clId="{DA263962-70BE-4745-AD1D-90ABFAC4ED74}" dt="2021-12-01T08:45:50.362" v="9"/>
          <ac:spMkLst>
            <pc:docMk/>
            <pc:sldMk cId="1456524394" sldId="260"/>
            <ac:spMk id="10" creationId="{B92F3D0B-3983-4562-8A90-5769DB69B7DD}"/>
          </ac:spMkLst>
        </pc:spChg>
        <pc:picChg chg="del">
          <ac:chgData name="Hoàng Thông Trương" userId="5ee39a359a88c745" providerId="LiveId" clId="{DA263962-70BE-4745-AD1D-90ABFAC4ED74}" dt="2021-12-01T08:45:49.715" v="8" actId="478"/>
          <ac:picMkLst>
            <pc:docMk/>
            <pc:sldMk cId="1456524394" sldId="260"/>
            <ac:picMk id="3" creationId="{55D0620A-8BB5-4DA4-A4BA-B5F90E1B5150}"/>
          </ac:picMkLst>
        </pc:picChg>
        <pc:picChg chg="del">
          <ac:chgData name="Hoàng Thông Trương" userId="5ee39a359a88c745" providerId="LiveId" clId="{DA263962-70BE-4745-AD1D-90ABFAC4ED74}" dt="2021-12-01T08:45:49.715" v="8" actId="478"/>
          <ac:picMkLst>
            <pc:docMk/>
            <pc:sldMk cId="1456524394" sldId="260"/>
            <ac:picMk id="5" creationId="{5FBF2D85-07E7-4633-B3CF-B724D237F24D}"/>
          </ac:picMkLst>
        </pc:picChg>
        <pc:picChg chg="del">
          <ac:chgData name="Hoàng Thông Trương" userId="5ee39a359a88c745" providerId="LiveId" clId="{DA263962-70BE-4745-AD1D-90ABFAC4ED74}" dt="2021-12-01T08:45:49.715" v="8" actId="478"/>
          <ac:picMkLst>
            <pc:docMk/>
            <pc:sldMk cId="1456524394" sldId="260"/>
            <ac:picMk id="6" creationId="{675D5BED-B2B8-4F8E-9C84-66FF2103CA43}"/>
          </ac:picMkLst>
        </pc:picChg>
        <pc:picChg chg="del">
          <ac:chgData name="Hoàng Thông Trương" userId="5ee39a359a88c745" providerId="LiveId" clId="{DA263962-70BE-4745-AD1D-90ABFAC4ED74}" dt="2021-12-01T08:45:49.715" v="8" actId="478"/>
          <ac:picMkLst>
            <pc:docMk/>
            <pc:sldMk cId="1456524394" sldId="260"/>
            <ac:picMk id="7" creationId="{D08B73CE-19B8-4BB9-BF19-D365DC75D50B}"/>
          </ac:picMkLst>
        </pc:picChg>
        <pc:picChg chg="add mod">
          <ac:chgData name="Hoàng Thông Trương" userId="5ee39a359a88c745" providerId="LiveId" clId="{DA263962-70BE-4745-AD1D-90ABFAC4ED74}" dt="2021-12-01T08:45:50.362" v="9"/>
          <ac:picMkLst>
            <pc:docMk/>
            <pc:sldMk cId="1456524394" sldId="260"/>
            <ac:picMk id="8" creationId="{A00D2EAA-2413-4E88-96E0-61FB9D631A8A}"/>
          </ac:picMkLst>
        </pc:picChg>
        <pc:picChg chg="add mod">
          <ac:chgData name="Hoàng Thông Trương" userId="5ee39a359a88c745" providerId="LiveId" clId="{DA263962-70BE-4745-AD1D-90ABFAC4ED74}" dt="2021-12-01T08:45:50.362" v="9"/>
          <ac:picMkLst>
            <pc:docMk/>
            <pc:sldMk cId="1456524394" sldId="260"/>
            <ac:picMk id="9" creationId="{DA6C749C-52B8-476E-AAF7-D5B287537C79}"/>
          </ac:picMkLst>
        </pc:picChg>
        <pc:picChg chg="add del mod">
          <ac:chgData name="Hoàng Thông Trương" userId="5ee39a359a88c745" providerId="LiveId" clId="{DA263962-70BE-4745-AD1D-90ABFAC4ED74}" dt="2021-12-01T08:45:53.083" v="10" actId="478"/>
          <ac:picMkLst>
            <pc:docMk/>
            <pc:sldMk cId="1456524394" sldId="260"/>
            <ac:picMk id="11" creationId="{3825018D-8C67-4C2B-8E8B-84354396251B}"/>
          </ac:picMkLst>
        </pc:picChg>
      </pc:sldChg>
      <pc:sldChg chg="modSp mod modAnim">
        <pc:chgData name="Hoàng Thông Trương" userId="5ee39a359a88c745" providerId="LiveId" clId="{DA263962-70BE-4745-AD1D-90ABFAC4ED74}" dt="2021-12-01T09:43:49.612" v="419"/>
        <pc:sldMkLst>
          <pc:docMk/>
          <pc:sldMk cId="3936989476" sldId="261"/>
        </pc:sldMkLst>
        <pc:spChg chg="mod">
          <ac:chgData name="Hoàng Thông Trương" userId="5ee39a359a88c745" providerId="LiveId" clId="{DA263962-70BE-4745-AD1D-90ABFAC4ED74}" dt="2021-12-01T09:43:40.874" v="417" actId="1076"/>
          <ac:spMkLst>
            <pc:docMk/>
            <pc:sldMk cId="3936989476" sldId="261"/>
            <ac:spMk id="18" creationId="{F70D21C3-ED8D-4CA5-9021-C575FAC94234}"/>
          </ac:spMkLst>
        </pc:spChg>
      </pc:sldChg>
      <pc:sldChg chg="modAnim">
        <pc:chgData name="Hoàng Thông Trương" userId="5ee39a359a88c745" providerId="LiveId" clId="{DA263962-70BE-4745-AD1D-90ABFAC4ED74}" dt="2021-12-01T09:44:23.318" v="422"/>
        <pc:sldMkLst>
          <pc:docMk/>
          <pc:sldMk cId="1813688364" sldId="262"/>
        </pc:sldMkLst>
      </pc:sldChg>
      <pc:sldChg chg="addSp modSp mod modAnim">
        <pc:chgData name="Hoàng Thông Trương" userId="5ee39a359a88c745" providerId="LiveId" clId="{DA263962-70BE-4745-AD1D-90ABFAC4ED74}" dt="2021-12-01T09:45:12.845" v="430"/>
        <pc:sldMkLst>
          <pc:docMk/>
          <pc:sldMk cId="3880505609" sldId="263"/>
        </pc:sldMkLst>
        <pc:spChg chg="mod">
          <ac:chgData name="Hoàng Thông Trương" userId="5ee39a359a88c745" providerId="LiveId" clId="{DA263962-70BE-4745-AD1D-90ABFAC4ED74}" dt="2021-12-01T09:44:39.842" v="425" actId="164"/>
          <ac:spMkLst>
            <pc:docMk/>
            <pc:sldMk cId="3880505609" sldId="263"/>
            <ac:spMk id="22" creationId="{A6E19DB9-D077-43C8-BC03-A11E154B790E}"/>
          </ac:spMkLst>
        </pc:spChg>
        <pc:spChg chg="mod">
          <ac:chgData name="Hoàng Thông Trương" userId="5ee39a359a88c745" providerId="LiveId" clId="{DA263962-70BE-4745-AD1D-90ABFAC4ED74}" dt="2021-12-01T09:44:39.842" v="425" actId="164"/>
          <ac:spMkLst>
            <pc:docMk/>
            <pc:sldMk cId="3880505609" sldId="263"/>
            <ac:spMk id="23" creationId="{E4E806D2-2FDA-4163-BF38-3EFC04D28D01}"/>
          </ac:spMkLst>
        </pc:spChg>
        <pc:spChg chg="mod">
          <ac:chgData name="Hoàng Thông Trương" userId="5ee39a359a88c745" providerId="LiveId" clId="{DA263962-70BE-4745-AD1D-90ABFAC4ED74}" dt="2021-12-01T09:44:43.046" v="426" actId="1076"/>
          <ac:spMkLst>
            <pc:docMk/>
            <pc:sldMk cId="3880505609" sldId="263"/>
            <ac:spMk id="27" creationId="{FF752032-9F28-412D-95E3-ED36961DF407}"/>
          </ac:spMkLst>
        </pc:spChg>
        <pc:grpChg chg="mod">
          <ac:chgData name="Hoàng Thông Trương" userId="5ee39a359a88c745" providerId="LiveId" clId="{DA263962-70BE-4745-AD1D-90ABFAC4ED74}" dt="2021-12-01T09:44:30.969" v="423" actId="1076"/>
          <ac:grpSpMkLst>
            <pc:docMk/>
            <pc:sldMk cId="3880505609" sldId="263"/>
            <ac:grpSpMk id="5" creationId="{E13B8B39-8D90-4963-A698-2A0A29F24B0D}"/>
          </ac:grpSpMkLst>
        </pc:grpChg>
        <pc:grpChg chg="add mod">
          <ac:chgData name="Hoàng Thông Trương" userId="5ee39a359a88c745" providerId="LiveId" clId="{DA263962-70BE-4745-AD1D-90ABFAC4ED74}" dt="2021-12-01T09:44:39.842" v="425" actId="164"/>
          <ac:grpSpMkLst>
            <pc:docMk/>
            <pc:sldMk cId="3880505609" sldId="263"/>
            <ac:grpSpMk id="33" creationId="{793CB0A5-FE8C-4F0F-93CE-4D2F26532A10}"/>
          </ac:grpSpMkLst>
        </pc:grpChg>
      </pc:sldChg>
      <pc:sldChg chg="addSp delSp modSp mod setBg modAnim">
        <pc:chgData name="Hoàng Thông Trương" userId="5ee39a359a88c745" providerId="LiveId" clId="{DA263962-70BE-4745-AD1D-90ABFAC4ED74}" dt="2021-12-01T08:45:23.733" v="7" actId="478"/>
        <pc:sldMkLst>
          <pc:docMk/>
          <pc:sldMk cId="3341960578" sldId="264"/>
        </pc:sldMkLst>
        <pc:spChg chg="add del mod">
          <ac:chgData name="Hoàng Thông Trương" userId="5ee39a359a88c745" providerId="LiveId" clId="{DA263962-70BE-4745-AD1D-90ABFAC4ED74}" dt="2021-12-01T08:44:32.412" v="4" actId="478"/>
          <ac:spMkLst>
            <pc:docMk/>
            <pc:sldMk cId="3341960578" sldId="264"/>
            <ac:spMk id="4" creationId="{1D86B992-1407-4E82-AAEC-8B9608E3E9F3}"/>
          </ac:spMkLst>
        </pc:spChg>
        <pc:spChg chg="add del mod">
          <ac:chgData name="Hoàng Thông Trương" userId="5ee39a359a88c745" providerId="LiveId" clId="{DA263962-70BE-4745-AD1D-90ABFAC4ED74}" dt="2021-12-01T08:44:32.412" v="4" actId="478"/>
          <ac:spMkLst>
            <pc:docMk/>
            <pc:sldMk cId="3341960578" sldId="264"/>
            <ac:spMk id="6" creationId="{F54D83D2-3CDC-4331-BC6C-6985A1ADF3F2}"/>
          </ac:spMkLst>
        </pc:spChg>
        <pc:spChg chg="add del mod">
          <ac:chgData name="Hoàng Thông Trương" userId="5ee39a359a88c745" providerId="LiveId" clId="{DA263962-70BE-4745-AD1D-90ABFAC4ED74}" dt="2021-12-01T08:44:32.412" v="4" actId="478"/>
          <ac:spMkLst>
            <pc:docMk/>
            <pc:sldMk cId="3341960578" sldId="264"/>
            <ac:spMk id="7" creationId="{9F40373A-1EF5-4849-9126-495262BDEB63}"/>
          </ac:spMkLst>
        </pc:spChg>
        <pc:spChg chg="add del mod">
          <ac:chgData name="Hoàng Thông Trương" userId="5ee39a359a88c745" providerId="LiveId" clId="{DA263962-70BE-4745-AD1D-90ABFAC4ED74}" dt="2021-12-01T08:44:32.412" v="4" actId="478"/>
          <ac:spMkLst>
            <pc:docMk/>
            <pc:sldMk cId="3341960578" sldId="264"/>
            <ac:spMk id="8" creationId="{51287F62-CC79-42C2-A39A-0EF5EC37015E}"/>
          </ac:spMkLst>
        </pc:spChg>
        <pc:spChg chg="add del mod">
          <ac:chgData name="Hoàng Thông Trương" userId="5ee39a359a88c745" providerId="LiveId" clId="{DA263962-70BE-4745-AD1D-90ABFAC4ED74}" dt="2021-12-01T08:44:32.412" v="4" actId="478"/>
          <ac:spMkLst>
            <pc:docMk/>
            <pc:sldMk cId="3341960578" sldId="264"/>
            <ac:spMk id="10" creationId="{B11E0865-F367-4AF7-A014-929F76809799}"/>
          </ac:spMkLst>
        </pc:spChg>
        <pc:spChg chg="add mod">
          <ac:chgData name="Hoàng Thông Trương" userId="5ee39a359a88c745" providerId="LiveId" clId="{DA263962-70BE-4745-AD1D-90ABFAC4ED74}" dt="2021-12-01T08:44:32.923" v="5"/>
          <ac:spMkLst>
            <pc:docMk/>
            <pc:sldMk cId="3341960578" sldId="264"/>
            <ac:spMk id="13" creationId="{14C7506D-96FE-44B6-AEB1-C1A782DA9C7D}"/>
          </ac:spMkLst>
        </pc:spChg>
        <pc:spChg chg="add mod">
          <ac:chgData name="Hoàng Thông Trương" userId="5ee39a359a88c745" providerId="LiveId" clId="{DA263962-70BE-4745-AD1D-90ABFAC4ED74}" dt="2021-12-01T08:44:32.923" v="5"/>
          <ac:spMkLst>
            <pc:docMk/>
            <pc:sldMk cId="3341960578" sldId="264"/>
            <ac:spMk id="15" creationId="{0BE035D1-961F-4E14-8582-6384221527FB}"/>
          </ac:spMkLst>
        </pc:spChg>
        <pc:spChg chg="add mod">
          <ac:chgData name="Hoàng Thông Trương" userId="5ee39a359a88c745" providerId="LiveId" clId="{DA263962-70BE-4745-AD1D-90ABFAC4ED74}" dt="2021-12-01T08:44:32.923" v="5"/>
          <ac:spMkLst>
            <pc:docMk/>
            <pc:sldMk cId="3341960578" sldId="264"/>
            <ac:spMk id="16" creationId="{FFDB3DF4-F47C-4373-82BE-B860DCC31120}"/>
          </ac:spMkLst>
        </pc:spChg>
        <pc:spChg chg="add mod">
          <ac:chgData name="Hoàng Thông Trương" userId="5ee39a359a88c745" providerId="LiveId" clId="{DA263962-70BE-4745-AD1D-90ABFAC4ED74}" dt="2021-12-01T08:44:32.923" v="5"/>
          <ac:spMkLst>
            <pc:docMk/>
            <pc:sldMk cId="3341960578" sldId="264"/>
            <ac:spMk id="17" creationId="{FF649070-C244-4E61-8732-620992AC04BA}"/>
          </ac:spMkLst>
        </pc:spChg>
        <pc:spChg chg="add mod">
          <ac:chgData name="Hoàng Thông Trương" userId="5ee39a359a88c745" providerId="LiveId" clId="{DA263962-70BE-4745-AD1D-90ABFAC4ED74}" dt="2021-12-01T08:44:32.923" v="5"/>
          <ac:spMkLst>
            <pc:docMk/>
            <pc:sldMk cId="3341960578" sldId="264"/>
            <ac:spMk id="19" creationId="{2885CB99-EEE5-4AAD-B97D-93B246064271}"/>
          </ac:spMkLst>
        </pc:spChg>
        <pc:spChg chg="add mod">
          <ac:chgData name="Hoàng Thông Trương" userId="5ee39a359a88c745" providerId="LiveId" clId="{DA263962-70BE-4745-AD1D-90ABFAC4ED74}" dt="2021-12-01T08:44:32.923" v="5"/>
          <ac:spMkLst>
            <pc:docMk/>
            <pc:sldMk cId="3341960578" sldId="264"/>
            <ac:spMk id="21" creationId="{8C1989E7-7DD7-4F42-A113-922D14D4D21A}"/>
          </ac:spMkLst>
        </pc:spChg>
        <pc:spChg chg="add mod">
          <ac:chgData name="Hoàng Thông Trương" userId="5ee39a359a88c745" providerId="LiveId" clId="{DA263962-70BE-4745-AD1D-90ABFAC4ED74}" dt="2021-12-01T08:44:32.923" v="5"/>
          <ac:spMkLst>
            <pc:docMk/>
            <pc:sldMk cId="3341960578" sldId="264"/>
            <ac:spMk id="22" creationId="{460BC3B5-0255-4EDB-A7E8-DF3767B5E3B2}"/>
          </ac:spMkLst>
        </pc:spChg>
        <pc:picChg chg="add del mod">
          <ac:chgData name="Hoàng Thông Trương" userId="5ee39a359a88c745" providerId="LiveId" clId="{DA263962-70BE-4745-AD1D-90ABFAC4ED74}" dt="2021-12-01T08:44:32.412" v="4" actId="478"/>
          <ac:picMkLst>
            <pc:docMk/>
            <pc:sldMk cId="3341960578" sldId="264"/>
            <ac:picMk id="3" creationId="{21A0CE26-A93A-4852-ACDB-4F20C13C4E9B}"/>
          </ac:picMkLst>
        </pc:picChg>
        <pc:picChg chg="add del mod">
          <ac:chgData name="Hoàng Thông Trương" userId="5ee39a359a88c745" providerId="LiveId" clId="{DA263962-70BE-4745-AD1D-90ABFAC4ED74}" dt="2021-12-01T08:44:32.412" v="4" actId="478"/>
          <ac:picMkLst>
            <pc:docMk/>
            <pc:sldMk cId="3341960578" sldId="264"/>
            <ac:picMk id="5" creationId="{177BB6B8-793D-4FD9-93D5-639B7D2281C0}"/>
          </ac:picMkLst>
        </pc:picChg>
        <pc:picChg chg="add del mod">
          <ac:chgData name="Hoàng Thông Trương" userId="5ee39a359a88c745" providerId="LiveId" clId="{DA263962-70BE-4745-AD1D-90ABFAC4ED74}" dt="2021-12-01T08:44:32.412" v="4" actId="478"/>
          <ac:picMkLst>
            <pc:docMk/>
            <pc:sldMk cId="3341960578" sldId="264"/>
            <ac:picMk id="9" creationId="{182354BB-54B6-4C45-8719-E8E8F73D81A5}"/>
          </ac:picMkLst>
        </pc:picChg>
        <pc:picChg chg="add del mod">
          <ac:chgData name="Hoàng Thông Trương" userId="5ee39a359a88c745" providerId="LiveId" clId="{DA263962-70BE-4745-AD1D-90ABFAC4ED74}" dt="2021-12-01T08:44:32.412" v="4" actId="478"/>
          <ac:picMkLst>
            <pc:docMk/>
            <pc:sldMk cId="3341960578" sldId="264"/>
            <ac:picMk id="11" creationId="{0ECCEB1B-EC09-4DA6-BC2D-186B35F77FF0}"/>
          </ac:picMkLst>
        </pc:picChg>
        <pc:picChg chg="add del mod">
          <ac:chgData name="Hoàng Thông Trương" userId="5ee39a359a88c745" providerId="LiveId" clId="{DA263962-70BE-4745-AD1D-90ABFAC4ED74}" dt="2021-12-01T08:45:23.733" v="7" actId="478"/>
          <ac:picMkLst>
            <pc:docMk/>
            <pc:sldMk cId="3341960578" sldId="264"/>
            <ac:picMk id="12" creationId="{0F1F190B-8BD8-42C7-802B-4F32776694C3}"/>
          </ac:picMkLst>
        </pc:picChg>
        <pc:picChg chg="add mod">
          <ac:chgData name="Hoàng Thông Trương" userId="5ee39a359a88c745" providerId="LiveId" clId="{DA263962-70BE-4745-AD1D-90ABFAC4ED74}" dt="2021-12-01T08:44:32.923" v="5"/>
          <ac:picMkLst>
            <pc:docMk/>
            <pc:sldMk cId="3341960578" sldId="264"/>
            <ac:picMk id="14" creationId="{54A940A8-E0A6-4149-82BC-5BE57D2F91D0}"/>
          </ac:picMkLst>
        </pc:picChg>
        <pc:picChg chg="add mod">
          <ac:chgData name="Hoàng Thông Trương" userId="5ee39a359a88c745" providerId="LiveId" clId="{DA263962-70BE-4745-AD1D-90ABFAC4ED74}" dt="2021-12-01T08:44:32.923" v="5"/>
          <ac:picMkLst>
            <pc:docMk/>
            <pc:sldMk cId="3341960578" sldId="264"/>
            <ac:picMk id="18" creationId="{C58433E9-5DFA-4CF9-A621-C0692A6362D2}"/>
          </ac:picMkLst>
        </pc:picChg>
        <pc:picChg chg="add mod">
          <ac:chgData name="Hoàng Thông Trương" userId="5ee39a359a88c745" providerId="LiveId" clId="{DA263962-70BE-4745-AD1D-90ABFAC4ED74}" dt="2021-12-01T08:44:32.923" v="5"/>
          <ac:picMkLst>
            <pc:docMk/>
            <pc:sldMk cId="3341960578" sldId="264"/>
            <ac:picMk id="20" creationId="{0AB598D5-5A70-419B-8DBE-0012B3C736B8}"/>
          </ac:picMkLst>
        </pc:picChg>
      </pc:sldChg>
      <pc:sldChg chg="addSp delSp modSp new setBg modAnim">
        <pc:chgData name="Hoàng Thông Trương" userId="5ee39a359a88c745" providerId="LiveId" clId="{DA263962-70BE-4745-AD1D-90ABFAC4ED74}" dt="2021-12-01T08:46:09.073" v="16"/>
        <pc:sldMkLst>
          <pc:docMk/>
          <pc:sldMk cId="948102491" sldId="265"/>
        </pc:sldMkLst>
        <pc:spChg chg="del mod">
          <ac:chgData name="Hoàng Thông Trương" userId="5ee39a359a88c745" providerId="LiveId" clId="{DA263962-70BE-4745-AD1D-90ABFAC4ED74}" dt="2021-12-01T08:45:55.605" v="12"/>
          <ac:spMkLst>
            <pc:docMk/>
            <pc:sldMk cId="948102491" sldId="265"/>
            <ac:spMk id="2" creationId="{3047D7E6-EC6B-48D9-9B0E-41EAC5DC61A9}"/>
          </ac:spMkLst>
        </pc:spChg>
        <pc:spChg chg="add mod">
          <ac:chgData name="Hoàng Thông Trương" userId="5ee39a359a88c745" providerId="LiveId" clId="{DA263962-70BE-4745-AD1D-90ABFAC4ED74}" dt="2021-12-01T08:46:09.073" v="16"/>
          <ac:spMkLst>
            <pc:docMk/>
            <pc:sldMk cId="948102491" sldId="265"/>
            <ac:spMk id="5" creationId="{4E41E2F4-A9F8-498F-B33C-C37C83058F7A}"/>
          </ac:spMkLst>
        </pc:spChg>
        <pc:picChg chg="add mod">
          <ac:chgData name="Hoàng Thông Trương" userId="5ee39a359a88c745" providerId="LiveId" clId="{DA263962-70BE-4745-AD1D-90ABFAC4ED74}" dt="2021-12-01T08:46:09.073" v="16"/>
          <ac:picMkLst>
            <pc:docMk/>
            <pc:sldMk cId="948102491" sldId="265"/>
            <ac:picMk id="3" creationId="{0DDDFF8D-4191-42EE-91A4-8BF8AF645AFA}"/>
          </ac:picMkLst>
        </pc:picChg>
        <pc:picChg chg="add mod">
          <ac:chgData name="Hoàng Thông Trương" userId="5ee39a359a88c745" providerId="LiveId" clId="{DA263962-70BE-4745-AD1D-90ABFAC4ED74}" dt="2021-12-01T08:46:09.073" v="16"/>
          <ac:picMkLst>
            <pc:docMk/>
            <pc:sldMk cId="948102491" sldId="265"/>
            <ac:picMk id="4" creationId="{8467FD98-DC0B-47E2-A530-5D972942E785}"/>
          </ac:picMkLst>
        </pc:picChg>
      </pc:sldChg>
      <pc:sldChg chg="addSp delSp modSp new mod setBg addAnim delAnim modAnim">
        <pc:chgData name="Hoàng Thông Trương" userId="5ee39a359a88c745" providerId="LiveId" clId="{DA263962-70BE-4745-AD1D-90ABFAC4ED74}" dt="2021-12-01T09:47:16.704" v="456"/>
        <pc:sldMkLst>
          <pc:docMk/>
          <pc:sldMk cId="1334302672" sldId="266"/>
        </pc:sldMkLst>
        <pc:spChg chg="del mod">
          <ac:chgData name="Hoàng Thông Trương" userId="5ee39a359a88c745" providerId="LiveId" clId="{DA263962-70BE-4745-AD1D-90ABFAC4ED74}" dt="2021-12-01T08:46:11.472" v="18"/>
          <ac:spMkLst>
            <pc:docMk/>
            <pc:sldMk cId="1334302672" sldId="266"/>
            <ac:spMk id="2" creationId="{35519471-5A07-4D84-9627-15D04FF885A2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" creationId="{4CD8FEA0-2802-4B18-80B2-102A8B970344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4" creationId="{E454B0A1-BD07-4035-8C9C-D0BCC46794A6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5" creationId="{7E934C44-F63E-4831-A468-9C269BBEC908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6" creationId="{52D30669-C4B2-4147-B9D2-F7D0457ACB75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7" creationId="{C7B51040-B370-4175-9CC1-8CFD1794659A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8" creationId="{2A1BE6E2-0EF3-4049-B001-E530B5905B0D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9" creationId="{1E972B31-7DAC-4A32-AF5B-C40F4DE2BD9A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0" creationId="{CEA5C160-477B-49A2-84A9-04E0E343471F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1" creationId="{47C1507C-C406-43C3-A68C-4C2391790FE0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2" creationId="{9BB21D00-2E30-4F14-8E19-02660EE6736D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3" creationId="{25AE1A16-5196-4583-A9F3-5F67C7B50839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4" creationId="{D65C053F-3A80-406C-8A01-A4E13B4B4238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5" creationId="{C7BEFDC4-6385-4A87-ABFC-444E7A59FA57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6" creationId="{054C76C9-BAD6-456D-A836-1BCA83A70988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7" creationId="{78651A63-0EC1-40B2-BACE-52E27A47564F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8" creationId="{09C796FD-49E9-42F6-8AC5-418C0F3EC9F4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19" creationId="{DD3F5CD1-CF7F-41E9-B46D-B03A611EDA88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0" creationId="{784FC063-CBE6-4FE5-AC0A-453C3D4C2C2F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1" creationId="{6F435940-E649-459D-96A3-ADBAA22FCAD5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2" creationId="{EB0340B4-8D47-4D25-9A40-6BAE9BE890BB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3" creationId="{749F63A0-486C-49E2-895D-D32922793D90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4" creationId="{8A35BE9A-5938-49CF-81F4-721A3873FD70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5" creationId="{4A1BF80B-4000-4D0F-9AE3-283814D6E1A9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6" creationId="{4752253B-ADF4-4EC0-AC6D-6DC4FB94984A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7" creationId="{BA2C9D73-3AD9-4EE6-B081-D16E6207D395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8" creationId="{BCE37EAF-503E-4902-806F-7FC3E03A6A8F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29" creationId="{7BF2F62E-17FB-4E53-8499-2985AA4529E0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0" creationId="{F5DEC7EA-4317-4E85-9D90-4738F5B7BABA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1" creationId="{68470102-6365-44E3-9C4A-1A87FEC0AFD6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2" creationId="{7DA60326-15F5-4786-8B6F-9BDB3F2E79EF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3" creationId="{5B51DCD5-2010-4302-B289-4DF2935807A2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4" creationId="{C99A3504-3512-47C4-9EE5-84D72DC9917B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5" creationId="{C2759FF5-4328-4C5F-8241-4C317CEFE808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6" creationId="{B17E47B4-5995-48FA-AED8-2BCE8D2F2C2F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7" creationId="{9F466A29-17E1-42CC-A660-4E3912357375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8" creationId="{BBD4F7B4-92E8-4217-80FD-9EA79FEF5F1B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39" creationId="{F3250F9E-5257-43E4-991B-863C86A5E939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40" creationId="{02304B42-522B-4B2F-B150-818C528B1104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41" creationId="{E68EDD09-5CDE-4216-AF07-BAF3B1D6345A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42" creationId="{592FBB2A-2DEB-4AAE-9FF5-DA2EF154F928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43" creationId="{8328083C-30A7-4BAD-A0BF-FF1AA431295E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44" creationId="{4443EA29-710F-4C5A-903B-2D8171A3555D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45" creationId="{224243C7-43A5-424B-933F-B1CF559F50B9}"/>
          </ac:spMkLst>
        </pc:spChg>
        <pc:spChg chg="add del mod">
          <ac:chgData name="Hoàng Thông Trương" userId="5ee39a359a88c745" providerId="LiveId" clId="{DA263962-70BE-4745-AD1D-90ABFAC4ED74}" dt="2021-12-01T08:49:28.648" v="61"/>
          <ac:spMkLst>
            <pc:docMk/>
            <pc:sldMk cId="1334302672" sldId="266"/>
            <ac:spMk id="46" creationId="{DCB4C552-A8F9-4C0E-AE81-84E564E314DC}"/>
          </ac:spMkLst>
        </pc:spChg>
        <pc:spChg chg="add mod">
          <ac:chgData name="Hoàng Thông Trương" userId="5ee39a359a88c745" providerId="LiveId" clId="{DA263962-70BE-4745-AD1D-90ABFAC4ED74}" dt="2021-12-01T08:57:39.004" v="183" actId="164"/>
          <ac:spMkLst>
            <pc:docMk/>
            <pc:sldMk cId="1334302672" sldId="266"/>
            <ac:spMk id="52" creationId="{0516734F-D2F1-4C95-A8FD-A685EAD48084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53" creationId="{3B45C933-E9B7-443E-A943-77A2CF1FD353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54" creationId="{78DA0DF7-01F8-4636-B7A4-804810EAE1ED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55" creationId="{5D100704-C44B-4FB1-B0D2-925596E28110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56" creationId="{9CDDF324-0040-4E94-AF58-635D74ED7AC5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57" creationId="{C0F3E526-6715-45D0-A6E7-4401E23641AE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58" creationId="{E0A37CB9-D359-42F5-858C-7A18C9F3C7CB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59" creationId="{90F2DEFF-9D0F-4E69-864D-BC108E593F86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60" creationId="{0F35C815-9306-44A9-80AC-E551452F0571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61" creationId="{139A3BD7-22BB-4E32-9C3D-D47B790A6C25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62" creationId="{3342E835-41E1-4CCB-AD43-0A916ADA3520}"/>
          </ac:spMkLst>
        </pc:spChg>
        <pc:spChg chg="add mod">
          <ac:chgData name="Hoàng Thông Trương" userId="5ee39a359a88c745" providerId="LiveId" clId="{DA263962-70BE-4745-AD1D-90ABFAC4ED74}" dt="2021-12-01T08:55:51.770" v="169" actId="1076"/>
          <ac:spMkLst>
            <pc:docMk/>
            <pc:sldMk cId="1334302672" sldId="266"/>
            <ac:spMk id="63" creationId="{987D74C2-2601-4BEC-BC98-B701BD3F5A8E}"/>
          </ac:spMkLst>
        </pc:spChg>
        <pc:spChg chg="add mod">
          <ac:chgData name="Hoàng Thông Trương" userId="5ee39a359a88c745" providerId="LiveId" clId="{DA263962-70BE-4745-AD1D-90ABFAC4ED74}" dt="2021-12-01T08:55:28.971" v="162" actId="14100"/>
          <ac:spMkLst>
            <pc:docMk/>
            <pc:sldMk cId="1334302672" sldId="266"/>
            <ac:spMk id="64" creationId="{64D39BD9-2E6F-4F10-B078-41F9401B5981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65" creationId="{0FC48BC5-FA31-4647-B67C-04581E0002C2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66" creationId="{5B4A19A0-C061-481B-B767-ACB06985332C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67" creationId="{0C057D78-C001-457F-9058-DC1B3B501EDA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68" creationId="{33BBBC01-3182-422D-8495-33EC3C3E4ECD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69" creationId="{90D4D897-FAE3-4A14-B45B-502B6215D42F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0" creationId="{39E80380-4E50-44D7-90BE-C756A6628EA0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1" creationId="{0A76ADB9-3654-44BD-9D79-A4CAAFAE9EF9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2" creationId="{9EA28602-6AF4-45EA-B9AF-0C6D8A72B3F6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3" creationId="{DA32A165-110F-45FF-89F6-24B16D2953B8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4" creationId="{0607560F-FA21-4EB0-A996-4FDBA7774CCD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5" creationId="{A2557146-4136-4E7E-B031-A1CC9CF41C31}"/>
          </ac:spMkLst>
        </pc:spChg>
        <pc:spChg chg="add mod">
          <ac:chgData name="Hoàng Thông Trương" userId="5ee39a359a88c745" providerId="LiveId" clId="{DA263962-70BE-4745-AD1D-90ABFAC4ED74}" dt="2021-12-01T08:55:49.393" v="168" actId="1076"/>
          <ac:spMkLst>
            <pc:docMk/>
            <pc:sldMk cId="1334302672" sldId="266"/>
            <ac:spMk id="76" creationId="{2DE20C41-2430-45AA-8F55-101BDB762A4F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7" creationId="{519474C8-2328-49C8-874F-55CF27873168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8" creationId="{09A06BA9-7662-4ABC-A053-886B2BBEC700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79" creationId="{84C03EA3-2E06-4661-866F-F0726F79A6D5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0" creationId="{D22D2622-B79F-4392-A464-49D7B9B1292A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1" creationId="{7A0874B1-1D9C-456B-9A2D-0C8CC96EE087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2" creationId="{5EB225DE-DB38-4C58-9B38-C75B6BC932E6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3" creationId="{B5483E91-FD10-4984-ABAF-66829469626A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4" creationId="{166C7A70-3B68-4EAB-8FCC-74A303993ABB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5" creationId="{06886C54-72CC-449D-AE03-F8AE933FE769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6" creationId="{55F7BEF1-A6C8-4813-8688-E84BB2165830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7" creationId="{3F5B72F1-E4EA-490A-A21D-C08B020F224C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8" creationId="{A9139A25-A7A7-4BB8-92B9-2F167BAA7029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89" creationId="{C9720C3D-42A7-47A5-91CF-37469CD55D31}"/>
          </ac:spMkLst>
        </pc:spChg>
        <pc:spChg chg="add mod">
          <ac:chgData name="Hoàng Thông Trương" userId="5ee39a359a88c745" providerId="LiveId" clId="{DA263962-70BE-4745-AD1D-90ABFAC4ED74}" dt="2021-12-01T08:55:16.204" v="159" actId="2711"/>
          <ac:spMkLst>
            <pc:docMk/>
            <pc:sldMk cId="1334302672" sldId="266"/>
            <ac:spMk id="90" creationId="{A902737C-F6B2-4DD7-9D2A-D699B13B1647}"/>
          </ac:spMkLst>
        </pc:spChg>
        <pc:spChg chg="add mod">
          <ac:chgData name="Hoàng Thông Trương" userId="5ee39a359a88c745" providerId="LiveId" clId="{DA263962-70BE-4745-AD1D-90ABFAC4ED74}" dt="2021-12-01T08:55:33.101" v="164" actId="1076"/>
          <ac:spMkLst>
            <pc:docMk/>
            <pc:sldMk cId="1334302672" sldId="266"/>
            <ac:spMk id="91" creationId="{73BB2547-D2D5-4D6A-920B-1BACD9E57AA3}"/>
          </ac:spMkLst>
        </pc:spChg>
        <pc:spChg chg="add mod">
          <ac:chgData name="Hoàng Thông Trương" userId="5ee39a359a88c745" providerId="LiveId" clId="{DA263962-70BE-4745-AD1D-90ABFAC4ED74}" dt="2021-12-01T08:55:47.667" v="167" actId="1076"/>
          <ac:spMkLst>
            <pc:docMk/>
            <pc:sldMk cId="1334302672" sldId="266"/>
            <ac:spMk id="92" creationId="{43286E4D-F2EC-4432-8E7D-DE1F065BDC2F}"/>
          </ac:spMkLst>
        </pc:spChg>
        <pc:spChg chg="add del mod">
          <ac:chgData name="Hoàng Thông Trương" userId="5ee39a359a88c745" providerId="LiveId" clId="{DA263962-70BE-4745-AD1D-90ABFAC4ED74}" dt="2021-12-01T08:49:45.489" v="67" actId="478"/>
          <ac:spMkLst>
            <pc:docMk/>
            <pc:sldMk cId="1334302672" sldId="266"/>
            <ac:spMk id="93" creationId="{E5822217-5A1A-4D37-A5BA-06EB6F71FAA1}"/>
          </ac:spMkLst>
        </pc:spChg>
        <pc:spChg chg="add del mod">
          <ac:chgData name="Hoàng Thông Trương" userId="5ee39a359a88c745" providerId="LiveId" clId="{DA263962-70BE-4745-AD1D-90ABFAC4ED74}" dt="2021-12-01T08:49:43.946" v="66" actId="478"/>
          <ac:spMkLst>
            <pc:docMk/>
            <pc:sldMk cId="1334302672" sldId="266"/>
            <ac:spMk id="94" creationId="{F615C543-26EA-414A-ACBF-41866A3DCF81}"/>
          </ac:spMkLst>
        </pc:spChg>
        <pc:spChg chg="add del mod">
          <ac:chgData name="Hoàng Thông Trương" userId="5ee39a359a88c745" providerId="LiveId" clId="{DA263962-70BE-4745-AD1D-90ABFAC4ED74}" dt="2021-12-01T08:49:46.732" v="68" actId="478"/>
          <ac:spMkLst>
            <pc:docMk/>
            <pc:sldMk cId="1334302672" sldId="266"/>
            <ac:spMk id="95" creationId="{6B5C0DE8-2A18-4A90-B520-910A2AE13345}"/>
          </ac:spMkLst>
        </pc:spChg>
        <pc:spChg chg="add mod">
          <ac:chgData name="Hoàng Thông Trương" userId="5ee39a359a88c745" providerId="LiveId" clId="{DA263962-70BE-4745-AD1D-90ABFAC4ED74}" dt="2021-12-01T09:47:16.704" v="456"/>
          <ac:spMkLst>
            <pc:docMk/>
            <pc:sldMk cId="1334302672" sldId="266"/>
            <ac:spMk id="103" creationId="{A2407797-D785-42C9-96B5-FA7CD3C443EB}"/>
          </ac:spMkLst>
        </pc:spChg>
        <pc:grpChg chg="add mod">
          <ac:chgData name="Hoàng Thông Trương" userId="5ee39a359a88c745" providerId="LiveId" clId="{DA263962-70BE-4745-AD1D-90ABFAC4ED74}" dt="2021-12-01T08:57:39.004" v="183" actId="164"/>
          <ac:grpSpMkLst>
            <pc:docMk/>
            <pc:sldMk cId="1334302672" sldId="266"/>
            <ac:grpSpMk id="102" creationId="{43219606-DF49-412C-9D0D-516BAB1F08F2}"/>
          </ac:grpSpMkLst>
        </pc:grpChg>
        <pc:picChg chg="add del mod">
          <ac:chgData name="Hoàng Thông Trương" userId="5ee39a359a88c745" providerId="LiveId" clId="{DA263962-70BE-4745-AD1D-90ABFAC4ED74}" dt="2021-12-01T08:49:28.648" v="61"/>
          <ac:picMkLst>
            <pc:docMk/>
            <pc:sldMk cId="1334302672" sldId="266"/>
            <ac:picMk id="47" creationId="{DB52205F-72AA-4B99-807A-D7817D9A0B61}"/>
          </ac:picMkLst>
        </pc:picChg>
        <pc:picChg chg="add del mod">
          <ac:chgData name="Hoàng Thông Trương" userId="5ee39a359a88c745" providerId="LiveId" clId="{DA263962-70BE-4745-AD1D-90ABFAC4ED74}" dt="2021-12-01T08:49:28.648" v="61"/>
          <ac:picMkLst>
            <pc:docMk/>
            <pc:sldMk cId="1334302672" sldId="266"/>
            <ac:picMk id="48" creationId="{0A274B5C-E5F6-45B0-9304-459ED75AD19C}"/>
          </ac:picMkLst>
        </pc:picChg>
        <pc:picChg chg="add del mod ord">
          <ac:chgData name="Hoàng Thông Trương" userId="5ee39a359a88c745" providerId="LiveId" clId="{DA263962-70BE-4745-AD1D-90ABFAC4ED74}" dt="2021-12-01T08:49:27.286" v="55"/>
          <ac:picMkLst>
            <pc:docMk/>
            <pc:sldMk cId="1334302672" sldId="266"/>
            <ac:picMk id="49" creationId="{70D3A619-E1BF-44F4-9B21-F26EE2C220D5}"/>
          </ac:picMkLst>
        </pc:picChg>
        <pc:picChg chg="add del mod ord">
          <ac:chgData name="Hoàng Thông Trương" userId="5ee39a359a88c745" providerId="LiveId" clId="{DA263962-70BE-4745-AD1D-90ABFAC4ED74}" dt="2021-12-01T08:49:24.489" v="46"/>
          <ac:picMkLst>
            <pc:docMk/>
            <pc:sldMk cId="1334302672" sldId="266"/>
            <ac:picMk id="50" creationId="{AD00062B-235D-4DF2-AF30-6C132436A5D8}"/>
          </ac:picMkLst>
        </pc:picChg>
        <pc:picChg chg="add del mod">
          <ac:chgData name="Hoàng Thông Trương" userId="5ee39a359a88c745" providerId="LiveId" clId="{DA263962-70BE-4745-AD1D-90ABFAC4ED74}" dt="2021-12-01T08:49:30.121" v="63"/>
          <ac:picMkLst>
            <pc:docMk/>
            <pc:sldMk cId="1334302672" sldId="266"/>
            <ac:picMk id="51" creationId="{328F395D-1B08-4DCA-913B-EDB6C1519DDF}"/>
          </ac:picMkLst>
        </pc:picChg>
        <pc:picChg chg="add del mod">
          <ac:chgData name="Hoàng Thông Trương" userId="5ee39a359a88c745" providerId="LiveId" clId="{DA263962-70BE-4745-AD1D-90ABFAC4ED74}" dt="2021-12-01T08:49:48.745" v="70" actId="478"/>
          <ac:picMkLst>
            <pc:docMk/>
            <pc:sldMk cId="1334302672" sldId="266"/>
            <ac:picMk id="96" creationId="{B7E6FE9B-D947-4B21-875D-F0E25D98B220}"/>
          </ac:picMkLst>
        </pc:picChg>
        <pc:picChg chg="add del mod">
          <ac:chgData name="Hoàng Thông Trương" userId="5ee39a359a88c745" providerId="LiveId" clId="{DA263962-70BE-4745-AD1D-90ABFAC4ED74}" dt="2021-12-01T08:49:47.801" v="69" actId="478"/>
          <ac:picMkLst>
            <pc:docMk/>
            <pc:sldMk cId="1334302672" sldId="266"/>
            <ac:picMk id="97" creationId="{0E82C784-F718-443B-89A3-B29899187FE9}"/>
          </ac:picMkLst>
        </pc:picChg>
        <pc:picChg chg="add del mod ord">
          <ac:chgData name="Hoàng Thông Trương" userId="5ee39a359a88c745" providerId="LiveId" clId="{DA263962-70BE-4745-AD1D-90ABFAC4ED74}" dt="2021-12-01T09:45:48.288" v="438" actId="478"/>
          <ac:picMkLst>
            <pc:docMk/>
            <pc:sldMk cId="1334302672" sldId="266"/>
            <ac:picMk id="98" creationId="{EB463247-E631-484E-8702-9E6EFB52D38B}"/>
          </ac:picMkLst>
        </pc:picChg>
        <pc:picChg chg="add mod ord">
          <ac:chgData name="Hoàng Thông Trương" userId="5ee39a359a88c745" providerId="LiveId" clId="{DA263962-70BE-4745-AD1D-90ABFAC4ED74}" dt="2021-12-01T08:55:16.204" v="159" actId="2711"/>
          <ac:picMkLst>
            <pc:docMk/>
            <pc:sldMk cId="1334302672" sldId="266"/>
            <ac:picMk id="99" creationId="{EFE7DA3F-78F2-4F22-9AAC-F3F5B335FD1D}"/>
          </ac:picMkLst>
        </pc:picChg>
        <pc:picChg chg="add del mod ord">
          <ac:chgData name="Hoàng Thông Trương" userId="5ee39a359a88c745" providerId="LiveId" clId="{DA263962-70BE-4745-AD1D-90ABFAC4ED74}" dt="2021-12-01T09:45:47.102" v="437" actId="478"/>
          <ac:picMkLst>
            <pc:docMk/>
            <pc:sldMk cId="1334302672" sldId="266"/>
            <ac:picMk id="100" creationId="{F276FF91-83E7-4954-9617-1BD792152444}"/>
          </ac:picMkLst>
        </pc:picChg>
        <pc:picChg chg="add mod">
          <ac:chgData name="Hoàng Thông Trương" userId="5ee39a359a88c745" providerId="LiveId" clId="{DA263962-70BE-4745-AD1D-90ABFAC4ED74}" dt="2021-12-01T08:57:39.004" v="183" actId="164"/>
          <ac:picMkLst>
            <pc:docMk/>
            <pc:sldMk cId="1334302672" sldId="266"/>
            <ac:picMk id="101" creationId="{8A166C31-6A83-4253-AA0C-88D2E0ECFAC3}"/>
          </ac:picMkLst>
        </pc:picChg>
      </pc:sldChg>
      <pc:sldChg chg="addSp delSp modSp new mod setBg modAnim">
        <pc:chgData name="Hoàng Thông Trương" userId="5ee39a359a88c745" providerId="LiveId" clId="{DA263962-70BE-4745-AD1D-90ABFAC4ED74}" dt="2021-12-01T09:47:14.806" v="455"/>
        <pc:sldMkLst>
          <pc:docMk/>
          <pc:sldMk cId="4087540759" sldId="267"/>
        </pc:sldMkLst>
        <pc:spChg chg="del mod">
          <ac:chgData name="Hoàng Thông Trương" userId="5ee39a359a88c745" providerId="LiveId" clId="{DA263962-70BE-4745-AD1D-90ABFAC4ED74}" dt="2021-12-01T08:56:23.694" v="179"/>
          <ac:spMkLst>
            <pc:docMk/>
            <pc:sldMk cId="4087540759" sldId="267"/>
            <ac:spMk id="2" creationId="{E4EA615A-AB26-4956-8B95-0163A57ECBB6}"/>
          </ac:spMkLst>
        </pc:spChg>
        <pc:spChg chg="mod">
          <ac:chgData name="Hoàng Thông Trương" userId="5ee39a359a88c745" providerId="LiveId" clId="{DA263962-70BE-4745-AD1D-90ABFAC4ED74}" dt="2021-12-01T09:36:59.398" v="372" actId="1076"/>
          <ac:spMkLst>
            <pc:docMk/>
            <pc:sldMk cId="4087540759" sldId="267"/>
            <ac:spMk id="5" creationId="{EBEC7E6F-FF92-46A5-95E9-6AA13906298A}"/>
          </ac:spMkLst>
        </pc:spChg>
        <pc:spChg chg="add mod">
          <ac:chgData name="Hoàng Thông Trương" userId="5ee39a359a88c745" providerId="LiveId" clId="{DA263962-70BE-4745-AD1D-90ABFAC4ED74}" dt="2021-12-01T09:46:30.380" v="450" actId="20577"/>
          <ac:spMkLst>
            <pc:docMk/>
            <pc:sldMk cId="4087540759" sldId="267"/>
            <ac:spMk id="6" creationId="{0F6C29E3-4981-4E4F-B217-18BC81064247}"/>
          </ac:spMkLst>
        </pc:spChg>
        <pc:spChg chg="add mod">
          <ac:chgData name="Hoàng Thông Trương" userId="5ee39a359a88c745" providerId="LiveId" clId="{DA263962-70BE-4745-AD1D-90ABFAC4ED74}" dt="2021-12-01T09:46:16.313" v="441" actId="2711"/>
          <ac:spMkLst>
            <pc:docMk/>
            <pc:sldMk cId="4087540759" sldId="267"/>
            <ac:spMk id="7" creationId="{7C78827D-732E-4787-A01E-0374BBE6D234}"/>
          </ac:spMkLst>
        </pc:spChg>
        <pc:spChg chg="add mod">
          <ac:chgData name="Hoàng Thông Trương" userId="5ee39a359a88c745" providerId="LiveId" clId="{DA263962-70BE-4745-AD1D-90ABFAC4ED74}" dt="2021-12-01T09:46:16.313" v="441" actId="2711"/>
          <ac:spMkLst>
            <pc:docMk/>
            <pc:sldMk cId="4087540759" sldId="267"/>
            <ac:spMk id="8" creationId="{987D6A20-EF53-4F21-B28C-9C908236914D}"/>
          </ac:spMkLst>
        </pc:spChg>
        <pc:spChg chg="add mod">
          <ac:chgData name="Hoàng Thông Trương" userId="5ee39a359a88c745" providerId="LiveId" clId="{DA263962-70BE-4745-AD1D-90ABFAC4ED74}" dt="2021-12-01T09:46:16.313" v="441" actId="2711"/>
          <ac:spMkLst>
            <pc:docMk/>
            <pc:sldMk cId="4087540759" sldId="267"/>
            <ac:spMk id="9" creationId="{38DBC745-02BD-4585-B63F-B5F1E83B7AD0}"/>
          </ac:spMkLst>
        </pc:spChg>
        <pc:spChg chg="add mod">
          <ac:chgData name="Hoàng Thông Trương" userId="5ee39a359a88c745" providerId="LiveId" clId="{DA263962-70BE-4745-AD1D-90ABFAC4ED74}" dt="2021-12-01T09:47:04.838" v="453" actId="1076"/>
          <ac:spMkLst>
            <pc:docMk/>
            <pc:sldMk cId="4087540759" sldId="267"/>
            <ac:spMk id="10" creationId="{887D6EF9-2F9A-481D-BFE0-63F143A17B7A}"/>
          </ac:spMkLst>
        </pc:spChg>
        <pc:spChg chg="add mod">
          <ac:chgData name="Hoàng Thông Trương" userId="5ee39a359a88c745" providerId="LiveId" clId="{DA263962-70BE-4745-AD1D-90ABFAC4ED74}" dt="2021-12-01T09:46:16.313" v="441" actId="2711"/>
          <ac:spMkLst>
            <pc:docMk/>
            <pc:sldMk cId="4087540759" sldId="267"/>
            <ac:spMk id="11" creationId="{2A885B35-0489-4530-92D7-338EBDCC9D6A}"/>
          </ac:spMkLst>
        </pc:spChg>
        <pc:spChg chg="mod">
          <ac:chgData name="Hoàng Thông Trương" userId="5ee39a359a88c745" providerId="LiveId" clId="{DA263962-70BE-4745-AD1D-90ABFAC4ED74}" dt="2021-12-01T09:46:58.294" v="452" actId="1076"/>
          <ac:spMkLst>
            <pc:docMk/>
            <pc:sldMk cId="4087540759" sldId="267"/>
            <ac:spMk id="13" creationId="{BE2AA253-2F9B-4D97-9AD0-6982815A9107}"/>
          </ac:spMkLst>
        </pc:spChg>
        <pc:spChg chg="mod">
          <ac:chgData name="Hoàng Thông Trương" userId="5ee39a359a88c745" providerId="LiveId" clId="{DA263962-70BE-4745-AD1D-90ABFAC4ED74}" dt="2021-12-01T09:46:55.893" v="451" actId="1076"/>
          <ac:spMkLst>
            <pc:docMk/>
            <pc:sldMk cId="4087540759" sldId="267"/>
            <ac:spMk id="14" creationId="{FFBDE381-79BF-4BF8-8189-6075DE5E3519}"/>
          </ac:spMkLst>
        </pc:spChg>
        <pc:spChg chg="mod">
          <ac:chgData name="Hoàng Thông Trương" userId="5ee39a359a88c745" providerId="LiveId" clId="{DA263962-70BE-4745-AD1D-90ABFAC4ED74}" dt="2021-12-01T09:19:55.254" v="207" actId="1076"/>
          <ac:spMkLst>
            <pc:docMk/>
            <pc:sldMk cId="4087540759" sldId="267"/>
            <ac:spMk id="16" creationId="{C03028C5-9772-47C1-B54E-80D6BFEA3336}"/>
          </ac:spMkLst>
        </pc:spChg>
        <pc:spChg chg="mod">
          <ac:chgData name="Hoàng Thông Trương" userId="5ee39a359a88c745" providerId="LiveId" clId="{DA263962-70BE-4745-AD1D-90ABFAC4ED74}" dt="2021-12-01T09:19:55.254" v="207" actId="1076"/>
          <ac:spMkLst>
            <pc:docMk/>
            <pc:sldMk cId="4087540759" sldId="267"/>
            <ac:spMk id="17" creationId="{86F669B3-29B5-4FE9-8AFB-D0EB027653AE}"/>
          </ac:spMkLst>
        </pc:spChg>
        <pc:spChg chg="mod">
          <ac:chgData name="Hoàng Thông Trương" userId="5ee39a359a88c745" providerId="LiveId" clId="{DA263962-70BE-4745-AD1D-90ABFAC4ED74}" dt="2021-12-01T09:20:11.677" v="210" actId="1076"/>
          <ac:spMkLst>
            <pc:docMk/>
            <pc:sldMk cId="4087540759" sldId="267"/>
            <ac:spMk id="19" creationId="{3B80DB57-19C4-40F5-A52D-1917B2F8200B}"/>
          </ac:spMkLst>
        </pc:spChg>
        <pc:spChg chg="mod">
          <ac:chgData name="Hoàng Thông Trương" userId="5ee39a359a88c745" providerId="LiveId" clId="{DA263962-70BE-4745-AD1D-90ABFAC4ED74}" dt="2021-12-01T09:20:11.677" v="210" actId="1076"/>
          <ac:spMkLst>
            <pc:docMk/>
            <pc:sldMk cId="4087540759" sldId="267"/>
            <ac:spMk id="20" creationId="{9B36D7F8-AD58-4884-A925-136EBE5158AE}"/>
          </ac:spMkLst>
        </pc:spChg>
        <pc:spChg chg="add mod">
          <ac:chgData name="Hoàng Thông Trương" userId="5ee39a359a88c745" providerId="LiveId" clId="{DA263962-70BE-4745-AD1D-90ABFAC4ED74}" dt="2021-12-01T09:47:08.806" v="454" actId="1076"/>
          <ac:spMkLst>
            <pc:docMk/>
            <pc:sldMk cId="4087540759" sldId="267"/>
            <ac:spMk id="21" creationId="{E2888E9B-A5AC-4BCF-9C30-F3A48C018E0E}"/>
          </ac:spMkLst>
        </pc:spChg>
        <pc:spChg chg="add del mod">
          <ac:chgData name="Hoàng Thông Trương" userId="5ee39a359a88c745" providerId="LiveId" clId="{DA263962-70BE-4745-AD1D-90ABFAC4ED74}" dt="2021-12-01T08:58:36.793" v="190" actId="478"/>
          <ac:spMkLst>
            <pc:docMk/>
            <pc:sldMk cId="4087540759" sldId="267"/>
            <ac:spMk id="22" creationId="{33338466-2C70-40A0-AF70-21B839E6AD16}"/>
          </ac:spMkLst>
        </pc:spChg>
        <pc:spChg chg="add del mod">
          <ac:chgData name="Hoàng Thông Trương" userId="5ee39a359a88c745" providerId="LiveId" clId="{DA263962-70BE-4745-AD1D-90ABFAC4ED74}" dt="2021-12-01T08:58:33.318" v="188" actId="478"/>
          <ac:spMkLst>
            <pc:docMk/>
            <pc:sldMk cId="4087540759" sldId="267"/>
            <ac:spMk id="23" creationId="{8752CAD5-BB3E-4A45-8296-75B8A28D8242}"/>
          </ac:spMkLst>
        </pc:spChg>
        <pc:spChg chg="add del mod">
          <ac:chgData name="Hoàng Thông Trương" userId="5ee39a359a88c745" providerId="LiveId" clId="{DA263962-70BE-4745-AD1D-90ABFAC4ED74}" dt="2021-12-01T08:58:31.376" v="187" actId="478"/>
          <ac:spMkLst>
            <pc:docMk/>
            <pc:sldMk cId="4087540759" sldId="267"/>
            <ac:spMk id="24" creationId="{7EB0A03F-32AE-4910-B68A-681D946FFAD4}"/>
          </ac:spMkLst>
        </pc:spChg>
        <pc:spChg chg="add del mod">
          <ac:chgData name="Hoàng Thông Trương" userId="5ee39a359a88c745" providerId="LiveId" clId="{DA263962-70BE-4745-AD1D-90ABFAC4ED74}" dt="2021-12-01T08:58:34.673" v="189" actId="478"/>
          <ac:spMkLst>
            <pc:docMk/>
            <pc:sldMk cId="4087540759" sldId="267"/>
            <ac:spMk id="25" creationId="{FB0851C7-763B-46E5-ACE2-F27B05816C58}"/>
          </ac:spMkLst>
        </pc:spChg>
        <pc:spChg chg="add mod">
          <ac:chgData name="Hoàng Thông Trương" userId="5ee39a359a88c745" providerId="LiveId" clId="{DA263962-70BE-4745-AD1D-90ABFAC4ED74}" dt="2021-12-01T09:46:16.313" v="441" actId="2711"/>
          <ac:spMkLst>
            <pc:docMk/>
            <pc:sldMk cId="4087540759" sldId="267"/>
            <ac:spMk id="31" creationId="{85C5B398-D42D-4B75-95CA-87D32CC276E7}"/>
          </ac:spMkLst>
        </pc:spChg>
        <pc:spChg chg="add mod">
          <ac:chgData name="Hoàng Thông Trương" userId="5ee39a359a88c745" providerId="LiveId" clId="{DA263962-70BE-4745-AD1D-90ABFAC4ED74}" dt="2021-12-01T09:47:14.806" v="455"/>
          <ac:spMkLst>
            <pc:docMk/>
            <pc:sldMk cId="4087540759" sldId="267"/>
            <ac:spMk id="32" creationId="{07546067-BAA0-4DB7-A9E8-5B38C71B80DC}"/>
          </ac:spMkLst>
        </pc:spChg>
        <pc:grpChg chg="add mod">
          <ac:chgData name="Hoàng Thông Trương" userId="5ee39a359a88c745" providerId="LiveId" clId="{DA263962-70BE-4745-AD1D-90ABFAC4ED74}" dt="2021-12-01T09:46:16.313" v="441" actId="2711"/>
          <ac:grpSpMkLst>
            <pc:docMk/>
            <pc:sldMk cId="4087540759" sldId="267"/>
            <ac:grpSpMk id="3" creationId="{4B39AA70-1E44-4630-AEA3-B83480E5EA1A}"/>
          </ac:grpSpMkLst>
        </pc:grpChg>
        <pc:grpChg chg="add mod">
          <ac:chgData name="Hoàng Thông Trương" userId="5ee39a359a88c745" providerId="LiveId" clId="{DA263962-70BE-4745-AD1D-90ABFAC4ED74}" dt="2021-12-01T09:46:16.313" v="441" actId="2711"/>
          <ac:grpSpMkLst>
            <pc:docMk/>
            <pc:sldMk cId="4087540759" sldId="267"/>
            <ac:grpSpMk id="12" creationId="{8C464DE9-241B-40A7-9D17-3B5F9AED3BA8}"/>
          </ac:grpSpMkLst>
        </pc:grpChg>
        <pc:grpChg chg="add mod">
          <ac:chgData name="Hoàng Thông Trương" userId="5ee39a359a88c745" providerId="LiveId" clId="{DA263962-70BE-4745-AD1D-90ABFAC4ED74}" dt="2021-12-01T09:46:16.313" v="441" actId="2711"/>
          <ac:grpSpMkLst>
            <pc:docMk/>
            <pc:sldMk cId="4087540759" sldId="267"/>
            <ac:grpSpMk id="15" creationId="{5B714B5D-29B8-4CBC-B3FF-322F10A46992}"/>
          </ac:grpSpMkLst>
        </pc:grpChg>
        <pc:grpChg chg="add mod">
          <ac:chgData name="Hoàng Thông Trương" userId="5ee39a359a88c745" providerId="LiveId" clId="{DA263962-70BE-4745-AD1D-90ABFAC4ED74}" dt="2021-12-01T09:46:16.313" v="441" actId="2711"/>
          <ac:grpSpMkLst>
            <pc:docMk/>
            <pc:sldMk cId="4087540759" sldId="267"/>
            <ac:grpSpMk id="18" creationId="{58C25CC7-E153-46A4-AAD4-509BFAA7A175}"/>
          </ac:grpSpMkLst>
        </pc:grpChg>
        <pc:picChg chg="mod">
          <ac:chgData name="Hoàng Thông Trương" userId="5ee39a359a88c745" providerId="LiveId" clId="{DA263962-70BE-4745-AD1D-90ABFAC4ED74}" dt="2021-12-01T09:36:59.398" v="372" actId="1076"/>
          <ac:picMkLst>
            <pc:docMk/>
            <pc:sldMk cId="4087540759" sldId="267"/>
            <ac:picMk id="4" creationId="{CC4951A3-1AD2-4B50-8978-7296B5FD44BD}"/>
          </ac:picMkLst>
        </pc:picChg>
        <pc:picChg chg="add del mod">
          <ac:chgData name="Hoàng Thông Trương" userId="5ee39a359a88c745" providerId="LiveId" clId="{DA263962-70BE-4745-AD1D-90ABFAC4ED74}" dt="2021-12-01T09:20:31.067" v="220" actId="478"/>
          <ac:picMkLst>
            <pc:docMk/>
            <pc:sldMk cId="4087540759" sldId="267"/>
            <ac:picMk id="26" creationId="{84638291-A319-4A37-9B5E-AD9A5BA4EC5D}"/>
          </ac:picMkLst>
        </pc:picChg>
        <pc:picChg chg="add del mod">
          <ac:chgData name="Hoàng Thông Trương" userId="5ee39a359a88c745" providerId="LiveId" clId="{DA263962-70BE-4745-AD1D-90ABFAC4ED74}" dt="2021-12-01T09:20:31.806" v="221" actId="478"/>
          <ac:picMkLst>
            <pc:docMk/>
            <pc:sldMk cId="4087540759" sldId="267"/>
            <ac:picMk id="27" creationId="{C314215A-343B-4849-941A-53533B8AED20}"/>
          </ac:picMkLst>
        </pc:picChg>
        <pc:picChg chg="add mod ord">
          <ac:chgData name="Hoàng Thông Trương" userId="5ee39a359a88c745" providerId="LiveId" clId="{DA263962-70BE-4745-AD1D-90ABFAC4ED74}" dt="2021-12-01T09:46:16.313" v="441" actId="2711"/>
          <ac:picMkLst>
            <pc:docMk/>
            <pc:sldMk cId="4087540759" sldId="267"/>
            <ac:picMk id="28" creationId="{5F63B1BA-1799-4CFC-B714-834041D291AA}"/>
          </ac:picMkLst>
        </pc:picChg>
        <pc:picChg chg="add mod ord">
          <ac:chgData name="Hoàng Thông Trương" userId="5ee39a359a88c745" providerId="LiveId" clId="{DA263962-70BE-4745-AD1D-90ABFAC4ED74}" dt="2021-12-01T09:46:16.313" v="441" actId="2711"/>
          <ac:picMkLst>
            <pc:docMk/>
            <pc:sldMk cId="4087540759" sldId="267"/>
            <ac:picMk id="29" creationId="{85ACC437-60D3-4DAC-BD2D-47D916E4B2D8}"/>
          </ac:picMkLst>
        </pc:picChg>
        <pc:picChg chg="add mod ord">
          <ac:chgData name="Hoàng Thông Trương" userId="5ee39a359a88c745" providerId="LiveId" clId="{DA263962-70BE-4745-AD1D-90ABFAC4ED74}" dt="2021-12-01T09:46:16.313" v="441" actId="2711"/>
          <ac:picMkLst>
            <pc:docMk/>
            <pc:sldMk cId="4087540759" sldId="267"/>
            <ac:picMk id="30" creationId="{DC712C9B-A74B-415A-B731-F0F713885643}"/>
          </ac:picMkLst>
        </pc:picChg>
      </pc:sldChg>
      <pc:sldChg chg="addSp delSp modSp new mod setBg modAnim">
        <pc:chgData name="Hoàng Thông Trương" userId="5ee39a359a88c745" providerId="LiveId" clId="{DA263962-70BE-4745-AD1D-90ABFAC4ED74}" dt="2021-12-01T09:47:49.444" v="466"/>
        <pc:sldMkLst>
          <pc:docMk/>
          <pc:sldMk cId="2132217779" sldId="268"/>
        </pc:sldMkLst>
        <pc:spChg chg="del mod">
          <ac:chgData name="Hoàng Thông Trương" userId="5ee39a359a88c745" providerId="LiveId" clId="{DA263962-70BE-4745-AD1D-90ABFAC4ED74}" dt="2021-12-01T09:22:51.123" v="223"/>
          <ac:spMkLst>
            <pc:docMk/>
            <pc:sldMk cId="2132217779" sldId="268"/>
            <ac:spMk id="2" creationId="{A4C3534D-45BF-4E71-9F4F-CB9EA84C6E2D}"/>
          </ac:spMkLst>
        </pc:spChg>
        <pc:spChg chg="mod">
          <ac:chgData name="Hoàng Thông Trương" userId="5ee39a359a88c745" providerId="LiveId" clId="{DA263962-70BE-4745-AD1D-90ABFAC4ED74}" dt="2021-12-01T09:30:06.070" v="242" actId="14100"/>
          <ac:spMkLst>
            <pc:docMk/>
            <pc:sldMk cId="2132217779" sldId="268"/>
            <ac:spMk id="5" creationId="{1B90E81F-537C-4B89-B280-F1107C09B555}"/>
          </ac:spMkLst>
        </pc:spChg>
        <pc:spChg chg="mod">
          <ac:chgData name="Hoàng Thông Trương" userId="5ee39a359a88c745" providerId="LiveId" clId="{DA263962-70BE-4745-AD1D-90ABFAC4ED74}" dt="2021-12-01T09:29:56.158" v="240"/>
          <ac:spMkLst>
            <pc:docMk/>
            <pc:sldMk cId="2132217779" sldId="268"/>
            <ac:spMk id="8" creationId="{6D3AEAA9-F759-457B-9DDE-B6BE9CD4B40C}"/>
          </ac:spMkLst>
        </pc:spChg>
        <pc:spChg chg="add mod">
          <ac:chgData name="Hoàng Thông Trương" userId="5ee39a359a88c745" providerId="LiveId" clId="{DA263962-70BE-4745-AD1D-90ABFAC4ED74}" dt="2021-12-01T09:30:17.839" v="250" actId="1076"/>
          <ac:spMkLst>
            <pc:docMk/>
            <pc:sldMk cId="2132217779" sldId="268"/>
            <ac:spMk id="10" creationId="{562821DB-A0F4-4978-9845-83A846656B80}"/>
          </ac:spMkLst>
        </pc:spChg>
        <pc:spChg chg="add mod">
          <ac:chgData name="Hoàng Thông Trương" userId="5ee39a359a88c745" providerId="LiveId" clId="{DA263962-70BE-4745-AD1D-90ABFAC4ED74}" dt="2021-12-01T09:35:41.670" v="345" actId="1076"/>
          <ac:spMkLst>
            <pc:docMk/>
            <pc:sldMk cId="2132217779" sldId="268"/>
            <ac:spMk id="11" creationId="{A3A9C684-BB7B-49E0-B48C-29D6101DDE0C}"/>
          </ac:spMkLst>
        </pc:spChg>
        <pc:spChg chg="add mod">
          <ac:chgData name="Hoàng Thông Trương" userId="5ee39a359a88c745" providerId="LiveId" clId="{DA263962-70BE-4745-AD1D-90ABFAC4ED74}" dt="2021-12-01T09:32:04.406" v="344" actId="113"/>
          <ac:spMkLst>
            <pc:docMk/>
            <pc:sldMk cId="2132217779" sldId="268"/>
            <ac:spMk id="12" creationId="{5E929A3B-B5E0-4257-8C50-051073133AAC}"/>
          </ac:spMkLst>
        </pc:spChg>
        <pc:spChg chg="add mod">
          <ac:chgData name="Hoàng Thông Trương" userId="5ee39a359a88c745" providerId="LiveId" clId="{DA263962-70BE-4745-AD1D-90ABFAC4ED74}" dt="2021-12-01T09:31:55.772" v="341" actId="113"/>
          <ac:spMkLst>
            <pc:docMk/>
            <pc:sldMk cId="2132217779" sldId="268"/>
            <ac:spMk id="13" creationId="{996FB840-9EFC-4AC2-9C5B-03AA79DE5301}"/>
          </ac:spMkLst>
        </pc:spChg>
        <pc:spChg chg="add mod">
          <ac:chgData name="Hoàng Thông Trương" userId="5ee39a359a88c745" providerId="LiveId" clId="{DA263962-70BE-4745-AD1D-90ABFAC4ED74}" dt="2021-12-01T09:31:55.772" v="341" actId="113"/>
          <ac:spMkLst>
            <pc:docMk/>
            <pc:sldMk cId="2132217779" sldId="268"/>
            <ac:spMk id="14" creationId="{00B506B7-E565-4328-BB58-032A1BC600FC}"/>
          </ac:spMkLst>
        </pc:spChg>
        <pc:spChg chg="add mod">
          <ac:chgData name="Hoàng Thông Trương" userId="5ee39a359a88c745" providerId="LiveId" clId="{DA263962-70BE-4745-AD1D-90ABFAC4ED74}" dt="2021-12-01T09:31:55.772" v="341" actId="113"/>
          <ac:spMkLst>
            <pc:docMk/>
            <pc:sldMk cId="2132217779" sldId="268"/>
            <ac:spMk id="15" creationId="{19BAFDFF-8163-4092-855C-3F8781E5B18C}"/>
          </ac:spMkLst>
        </pc:spChg>
        <pc:spChg chg="add mod">
          <ac:chgData name="Hoàng Thông Trương" userId="5ee39a359a88c745" providerId="LiveId" clId="{DA263962-70BE-4745-AD1D-90ABFAC4ED74}" dt="2021-12-01T09:31:55.772" v="341" actId="113"/>
          <ac:spMkLst>
            <pc:docMk/>
            <pc:sldMk cId="2132217779" sldId="268"/>
            <ac:spMk id="16" creationId="{517325DA-C712-406A-9921-9BC4B3969766}"/>
          </ac:spMkLst>
        </pc:spChg>
        <pc:spChg chg="add mod">
          <ac:chgData name="Hoàng Thông Trương" userId="5ee39a359a88c745" providerId="LiveId" clId="{DA263962-70BE-4745-AD1D-90ABFAC4ED74}" dt="2021-12-01T09:31:55.772" v="341" actId="113"/>
          <ac:spMkLst>
            <pc:docMk/>
            <pc:sldMk cId="2132217779" sldId="268"/>
            <ac:spMk id="17" creationId="{72D0EF94-77B8-4A51-95C4-189ED544AFB9}"/>
          </ac:spMkLst>
        </pc:spChg>
        <pc:spChg chg="add mod">
          <ac:chgData name="Hoàng Thông Trương" userId="5ee39a359a88c745" providerId="LiveId" clId="{DA263962-70BE-4745-AD1D-90ABFAC4ED74}" dt="2021-12-01T09:47:19.589" v="457"/>
          <ac:spMkLst>
            <pc:docMk/>
            <pc:sldMk cId="2132217779" sldId="268"/>
            <ac:spMk id="18" creationId="{EFBD89BC-8EE5-48F2-A952-657AE10D0F7D}"/>
          </ac:spMkLst>
        </pc:spChg>
        <pc:grpChg chg="add mod">
          <ac:chgData name="Hoàng Thông Trương" userId="5ee39a359a88c745" providerId="LiveId" clId="{DA263962-70BE-4745-AD1D-90ABFAC4ED74}" dt="2021-12-01T09:30:06.070" v="242" actId="14100"/>
          <ac:grpSpMkLst>
            <pc:docMk/>
            <pc:sldMk cId="2132217779" sldId="268"/>
            <ac:grpSpMk id="3" creationId="{5E6C09AD-0218-49AF-958F-72C9885000DF}"/>
          </ac:grpSpMkLst>
        </pc:grpChg>
        <pc:grpChg chg="add del mod">
          <ac:chgData name="Hoàng Thông Trương" userId="5ee39a359a88c745" providerId="LiveId" clId="{DA263962-70BE-4745-AD1D-90ABFAC4ED74}" dt="2021-12-01T09:29:57.235" v="241"/>
          <ac:grpSpMkLst>
            <pc:docMk/>
            <pc:sldMk cId="2132217779" sldId="268"/>
            <ac:grpSpMk id="6" creationId="{A188C1A8-C46E-4C66-9176-5F5C6079207B}"/>
          </ac:grpSpMkLst>
        </pc:grpChg>
        <pc:picChg chg="mod">
          <ac:chgData name="Hoàng Thông Trương" userId="5ee39a359a88c745" providerId="LiveId" clId="{DA263962-70BE-4745-AD1D-90ABFAC4ED74}" dt="2021-12-01T09:30:06.070" v="242" actId="14100"/>
          <ac:picMkLst>
            <pc:docMk/>
            <pc:sldMk cId="2132217779" sldId="268"/>
            <ac:picMk id="4" creationId="{8639B6A8-B295-4ABC-AB3D-BCC072A9AEFB}"/>
          </ac:picMkLst>
        </pc:picChg>
        <pc:picChg chg="mod">
          <ac:chgData name="Hoàng Thông Trương" userId="5ee39a359a88c745" providerId="LiveId" clId="{DA263962-70BE-4745-AD1D-90ABFAC4ED74}" dt="2021-12-01T09:29:56.158" v="240"/>
          <ac:picMkLst>
            <pc:docMk/>
            <pc:sldMk cId="2132217779" sldId="268"/>
            <ac:picMk id="7" creationId="{10E5933C-76DB-4B83-8CCE-DC05FFA93532}"/>
          </ac:picMkLst>
        </pc:picChg>
      </pc:sldChg>
      <pc:sldChg chg="addSp delSp modSp new mod setBg modAnim">
        <pc:chgData name="Hoàng Thông Trương" userId="5ee39a359a88c745" providerId="LiveId" clId="{DA263962-70BE-4745-AD1D-90ABFAC4ED74}" dt="2021-12-01T09:38:28.023" v="394" actId="1076"/>
        <pc:sldMkLst>
          <pc:docMk/>
          <pc:sldMk cId="4249994197" sldId="269"/>
        </pc:sldMkLst>
        <pc:spChg chg="del mod">
          <ac:chgData name="Hoàng Thông Trương" userId="5ee39a359a88c745" providerId="LiveId" clId="{DA263962-70BE-4745-AD1D-90ABFAC4ED74}" dt="2021-12-01T09:36:07.573" v="350"/>
          <ac:spMkLst>
            <pc:docMk/>
            <pc:sldMk cId="4249994197" sldId="269"/>
            <ac:spMk id="2" creationId="{1C7A5C56-8925-4B59-916C-FC4F9E2BD079}"/>
          </ac:spMkLst>
        </pc:spChg>
        <pc:spChg chg="mod">
          <ac:chgData name="Hoàng Thông Trương" userId="5ee39a359a88c745" providerId="LiveId" clId="{DA263962-70BE-4745-AD1D-90ABFAC4ED74}" dt="2021-12-01T09:37:25.589" v="385" actId="1076"/>
          <ac:spMkLst>
            <pc:docMk/>
            <pc:sldMk cId="4249994197" sldId="269"/>
            <ac:spMk id="5" creationId="{1E044B77-C567-4375-9B58-85732E2BC78B}"/>
          </ac:spMkLst>
        </pc:spChg>
        <pc:spChg chg="add mod">
          <ac:chgData name="Hoàng Thông Trương" userId="5ee39a359a88c745" providerId="LiveId" clId="{DA263962-70BE-4745-AD1D-90ABFAC4ED74}" dt="2021-12-01T09:37:27.407" v="386" actId="1076"/>
          <ac:spMkLst>
            <pc:docMk/>
            <pc:sldMk cId="4249994197" sldId="269"/>
            <ac:spMk id="7" creationId="{301078D5-2EBF-4613-B007-25A664FE915D}"/>
          </ac:spMkLst>
        </pc:spChg>
        <pc:spChg chg="add mod">
          <ac:chgData name="Hoàng Thông Trương" userId="5ee39a359a88c745" providerId="LiveId" clId="{DA263962-70BE-4745-AD1D-90ABFAC4ED74}" dt="2021-12-01T09:37:56.559" v="389" actId="2711"/>
          <ac:spMkLst>
            <pc:docMk/>
            <pc:sldMk cId="4249994197" sldId="269"/>
            <ac:spMk id="9" creationId="{74B68BD2-0F1F-45E8-92AE-5D9951D8A099}"/>
          </ac:spMkLst>
        </pc:spChg>
        <pc:spChg chg="add mod">
          <ac:chgData name="Hoàng Thông Trương" userId="5ee39a359a88c745" providerId="LiveId" clId="{DA263962-70BE-4745-AD1D-90ABFAC4ED74}" dt="2021-12-01T09:38:00.935" v="390" actId="14100"/>
          <ac:spMkLst>
            <pc:docMk/>
            <pc:sldMk cId="4249994197" sldId="269"/>
            <ac:spMk id="13" creationId="{FA29A4FA-54D4-4CF8-9BE3-ACBADDC8F545}"/>
          </ac:spMkLst>
        </pc:spChg>
        <pc:spChg chg="add mod">
          <ac:chgData name="Hoàng Thông Trương" userId="5ee39a359a88c745" providerId="LiveId" clId="{DA263962-70BE-4745-AD1D-90ABFAC4ED74}" dt="2021-12-01T09:37:56.559" v="389" actId="2711"/>
          <ac:spMkLst>
            <pc:docMk/>
            <pc:sldMk cId="4249994197" sldId="269"/>
            <ac:spMk id="15" creationId="{E99C51AF-CD42-4EB6-A388-F6BB2C3D735E}"/>
          </ac:spMkLst>
        </pc:spChg>
        <pc:spChg chg="add mod">
          <ac:chgData name="Hoàng Thông Trương" userId="5ee39a359a88c745" providerId="LiveId" clId="{DA263962-70BE-4745-AD1D-90ABFAC4ED74}" dt="2021-12-01T09:37:56.559" v="389" actId="2711"/>
          <ac:spMkLst>
            <pc:docMk/>
            <pc:sldMk cId="4249994197" sldId="269"/>
            <ac:spMk id="16" creationId="{FC15F7E1-E810-4729-9EE1-996AE445A0F7}"/>
          </ac:spMkLst>
        </pc:spChg>
        <pc:spChg chg="add mod">
          <ac:chgData name="Hoàng Thông Trương" userId="5ee39a359a88c745" providerId="LiveId" clId="{DA263962-70BE-4745-AD1D-90ABFAC4ED74}" dt="2021-12-01T09:38:03.040" v="391" actId="14100"/>
          <ac:spMkLst>
            <pc:docMk/>
            <pc:sldMk cId="4249994197" sldId="269"/>
            <ac:spMk id="18" creationId="{1B6EC525-B8DB-42EA-9110-54BEE1F50B6B}"/>
          </ac:spMkLst>
        </pc:spChg>
        <pc:spChg chg="add mod">
          <ac:chgData name="Hoàng Thông Trương" userId="5ee39a359a88c745" providerId="LiveId" clId="{DA263962-70BE-4745-AD1D-90ABFAC4ED74}" dt="2021-12-01T09:38:05.030" v="392" actId="14100"/>
          <ac:spMkLst>
            <pc:docMk/>
            <pc:sldMk cId="4249994197" sldId="269"/>
            <ac:spMk id="20" creationId="{5C0C8A4B-0538-4FEA-B212-3B994CF0AFF7}"/>
          </ac:spMkLst>
        </pc:spChg>
        <pc:spChg chg="add mod">
          <ac:chgData name="Hoàng Thông Trương" userId="5ee39a359a88c745" providerId="LiveId" clId="{DA263962-70BE-4745-AD1D-90ABFAC4ED74}" dt="2021-12-01T09:37:56.559" v="389" actId="2711"/>
          <ac:spMkLst>
            <pc:docMk/>
            <pc:sldMk cId="4249994197" sldId="269"/>
            <ac:spMk id="23" creationId="{ED9676FB-5005-4FF1-80EC-DC1F10F1CFD1}"/>
          </ac:spMkLst>
        </pc:spChg>
        <pc:spChg chg="add mod">
          <ac:chgData name="Hoàng Thông Trương" userId="5ee39a359a88c745" providerId="LiveId" clId="{DA263962-70BE-4745-AD1D-90ABFAC4ED74}" dt="2021-12-01T09:37:56.559" v="389" actId="2711"/>
          <ac:spMkLst>
            <pc:docMk/>
            <pc:sldMk cId="4249994197" sldId="269"/>
            <ac:spMk id="24" creationId="{91AB8AED-E7DA-4829-B54A-9219421DE40C}"/>
          </ac:spMkLst>
        </pc:spChg>
        <pc:spChg chg="add mod">
          <ac:chgData name="Hoàng Thông Trương" userId="5ee39a359a88c745" providerId="LiveId" clId="{DA263962-70BE-4745-AD1D-90ABFAC4ED74}" dt="2021-12-01T09:37:56.559" v="389" actId="2711"/>
          <ac:spMkLst>
            <pc:docMk/>
            <pc:sldMk cId="4249994197" sldId="269"/>
            <ac:spMk id="26" creationId="{36A0917E-FE0C-400C-AA62-E3D9A6ADB13A}"/>
          </ac:spMkLst>
        </pc:spChg>
        <pc:spChg chg="add mod">
          <ac:chgData name="Hoàng Thông Trương" userId="5ee39a359a88c745" providerId="LiveId" clId="{DA263962-70BE-4745-AD1D-90ABFAC4ED74}" dt="2021-12-01T09:37:56.559" v="389" actId="2711"/>
          <ac:spMkLst>
            <pc:docMk/>
            <pc:sldMk cId="4249994197" sldId="269"/>
            <ac:spMk id="27" creationId="{4EF0E353-A678-4C67-AA75-CE90C87C812A}"/>
          </ac:spMkLst>
        </pc:spChg>
        <pc:spChg chg="add mod">
          <ac:chgData name="Hoàng Thông Trương" userId="5ee39a359a88c745" providerId="LiveId" clId="{DA263962-70BE-4745-AD1D-90ABFAC4ED74}" dt="2021-12-01T09:38:28.023" v="394" actId="1076"/>
          <ac:spMkLst>
            <pc:docMk/>
            <pc:sldMk cId="4249994197" sldId="269"/>
            <ac:spMk id="28" creationId="{9DCA1C1D-04FB-406A-89F6-181C9833E7F3}"/>
          </ac:spMkLst>
        </pc:spChg>
        <pc:grpChg chg="add mod">
          <ac:chgData name="Hoàng Thông Trương" userId="5ee39a359a88c745" providerId="LiveId" clId="{DA263962-70BE-4745-AD1D-90ABFAC4ED74}" dt="2021-12-01T09:37:25.589" v="385" actId="1076"/>
          <ac:grpSpMkLst>
            <pc:docMk/>
            <pc:sldMk cId="4249994197" sldId="269"/>
            <ac:grpSpMk id="3" creationId="{144C3CB9-EE8D-41C9-A230-6E093C46CB31}"/>
          </ac:grpSpMkLst>
        </pc:grp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8" creationId="{5CDCEED6-28BC-43DC-96CC-5963F1D49BB1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10" creationId="{4A010557-A5D4-4E5F-A609-79BE265C041C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11" creationId="{E0906687-5063-427F-9B8F-9C338FDE52CF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12" creationId="{A2D9FDFD-6CE5-45BD-BE80-D15F0B9D5A55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14" creationId="{496A32C7-40F3-413B-91CA-BE9216D515C1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17" creationId="{29303178-F1F8-44F7-9CFF-2A98495BA8DD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19" creationId="{BE67C498-3ED0-4899-862A-268613336B25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21" creationId="{4F9D8BAF-22BA-459B-A881-02A005CCA6BE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22" creationId="{266C352D-C032-4A33-93B0-389E072BD42C}"/>
          </ac:graphicFrameMkLst>
        </pc:graphicFrameChg>
        <pc:graphicFrameChg chg="add mod">
          <ac:chgData name="Hoàng Thông Trương" userId="5ee39a359a88c745" providerId="LiveId" clId="{DA263962-70BE-4745-AD1D-90ABFAC4ED74}" dt="2021-12-01T09:37:56.559" v="389" actId="2711"/>
          <ac:graphicFrameMkLst>
            <pc:docMk/>
            <pc:sldMk cId="4249994197" sldId="269"/>
            <ac:graphicFrameMk id="25" creationId="{D0D919BE-5A82-4E52-88BA-02CEDFB383D3}"/>
          </ac:graphicFrameMkLst>
        </pc:graphicFrameChg>
        <pc:picChg chg="mod">
          <ac:chgData name="Hoàng Thông Trương" userId="5ee39a359a88c745" providerId="LiveId" clId="{DA263962-70BE-4745-AD1D-90ABFAC4ED74}" dt="2021-12-01T09:37:25.589" v="385" actId="1076"/>
          <ac:picMkLst>
            <pc:docMk/>
            <pc:sldMk cId="4249994197" sldId="269"/>
            <ac:picMk id="4" creationId="{83AFAC03-84A6-41C7-90CA-C81FC23CFB21}"/>
          </ac:picMkLst>
        </pc:picChg>
      </pc:sldChg>
      <pc:sldChg chg="addSp delSp modSp new mod setBg modAnim">
        <pc:chgData name="Hoàng Thông Trương" userId="5ee39a359a88c745" providerId="LiveId" clId="{DA263962-70BE-4745-AD1D-90ABFAC4ED74}" dt="2021-12-01T09:41:18.893" v="406" actId="1076"/>
        <pc:sldMkLst>
          <pc:docMk/>
          <pc:sldMk cId="2111128877" sldId="270"/>
        </pc:sldMkLst>
        <pc:spChg chg="del mod">
          <ac:chgData name="Hoàng Thông Trương" userId="5ee39a359a88c745" providerId="LiveId" clId="{DA263962-70BE-4745-AD1D-90ABFAC4ED74}" dt="2021-12-01T09:38:40.261" v="396"/>
          <ac:spMkLst>
            <pc:docMk/>
            <pc:sldMk cId="2111128877" sldId="270"/>
            <ac:spMk id="2" creationId="{B6059E75-F838-4CC4-825E-FFE695C9727A}"/>
          </ac:spMkLst>
        </pc:spChg>
        <pc:spChg chg="add mod">
          <ac:chgData name="Hoàng Thông Trương" userId="5ee39a359a88c745" providerId="LiveId" clId="{DA263962-70BE-4745-AD1D-90ABFAC4ED74}" dt="2021-12-01T09:40:58.299" v="402"/>
          <ac:spMkLst>
            <pc:docMk/>
            <pc:sldMk cId="2111128877" sldId="270"/>
            <ac:spMk id="7" creationId="{44431653-6CD5-46C6-A97F-B775736EAA2D}"/>
          </ac:spMkLst>
        </pc:spChg>
        <pc:spChg chg="mod">
          <ac:chgData name="Hoàng Thông Trương" userId="5ee39a359a88c745" providerId="LiveId" clId="{DA263962-70BE-4745-AD1D-90ABFAC4ED74}" dt="2021-12-01T09:40:58.299" v="402"/>
          <ac:spMkLst>
            <pc:docMk/>
            <pc:sldMk cId="2111128877" sldId="270"/>
            <ac:spMk id="9" creationId="{EED6B365-BA5A-425F-8E43-6CFB8D88BB7C}"/>
          </ac:spMkLst>
        </pc:spChg>
        <pc:spChg chg="mod">
          <ac:chgData name="Hoàng Thông Trương" userId="5ee39a359a88c745" providerId="LiveId" clId="{DA263962-70BE-4745-AD1D-90ABFAC4ED74}" dt="2021-12-01T09:41:16.765" v="405" actId="1076"/>
          <ac:spMkLst>
            <pc:docMk/>
            <pc:sldMk cId="2111128877" sldId="270"/>
            <ac:spMk id="10" creationId="{6A8FA33A-ED77-4BFF-887A-4EC6AB2CB7B1}"/>
          </ac:spMkLst>
        </pc:spChg>
        <pc:spChg chg="mod">
          <ac:chgData name="Hoàng Thông Trương" userId="5ee39a359a88c745" providerId="LiveId" clId="{DA263962-70BE-4745-AD1D-90ABFAC4ED74}" dt="2021-12-01T09:40:58.299" v="402"/>
          <ac:spMkLst>
            <pc:docMk/>
            <pc:sldMk cId="2111128877" sldId="270"/>
            <ac:spMk id="12" creationId="{46BE4288-04A5-429E-8ED6-4C7BCD70721E}"/>
          </ac:spMkLst>
        </pc:spChg>
        <pc:spChg chg="mod">
          <ac:chgData name="Hoàng Thông Trương" userId="5ee39a359a88c745" providerId="LiveId" clId="{DA263962-70BE-4745-AD1D-90ABFAC4ED74}" dt="2021-12-01T09:41:18.893" v="406" actId="1076"/>
          <ac:spMkLst>
            <pc:docMk/>
            <pc:sldMk cId="2111128877" sldId="270"/>
            <ac:spMk id="13" creationId="{FB1C9FFB-BC23-49CC-9608-4B1B09AE2EBF}"/>
          </ac:spMkLst>
        </pc:spChg>
        <pc:spChg chg="add mod">
          <ac:chgData name="Hoàng Thông Trương" userId="5ee39a359a88c745" providerId="LiveId" clId="{DA263962-70BE-4745-AD1D-90ABFAC4ED74}" dt="2021-12-01T09:40:58.299" v="402"/>
          <ac:spMkLst>
            <pc:docMk/>
            <pc:sldMk cId="2111128877" sldId="270"/>
            <ac:spMk id="14" creationId="{7F7A594D-7597-4245-914F-7133FEA74A85}"/>
          </ac:spMkLst>
        </pc:spChg>
        <pc:grpChg chg="add mod">
          <ac:chgData name="Hoàng Thông Trương" userId="5ee39a359a88c745" providerId="LiveId" clId="{DA263962-70BE-4745-AD1D-90ABFAC4ED74}" dt="2021-12-01T09:40:58.299" v="402"/>
          <ac:grpSpMkLst>
            <pc:docMk/>
            <pc:sldMk cId="2111128877" sldId="270"/>
            <ac:grpSpMk id="8" creationId="{4D215C1B-0773-49E3-9A48-CD05FF455AD9}"/>
          </ac:grpSpMkLst>
        </pc:grpChg>
        <pc:grpChg chg="add mod">
          <ac:chgData name="Hoàng Thông Trương" userId="5ee39a359a88c745" providerId="LiveId" clId="{DA263962-70BE-4745-AD1D-90ABFAC4ED74}" dt="2021-12-01T09:40:58.299" v="402"/>
          <ac:grpSpMkLst>
            <pc:docMk/>
            <pc:sldMk cId="2111128877" sldId="270"/>
            <ac:grpSpMk id="11" creationId="{C34E3091-F94D-4E8E-978F-DED16E375B12}"/>
          </ac:grpSpMkLst>
        </pc:grpChg>
        <pc:picChg chg="add del">
          <ac:chgData name="Hoàng Thông Trương" userId="5ee39a359a88c745" providerId="LiveId" clId="{DA263962-70BE-4745-AD1D-90ABFAC4ED74}" dt="2021-12-01T09:40:40.758" v="398" actId="22"/>
          <ac:picMkLst>
            <pc:docMk/>
            <pc:sldMk cId="2111128877" sldId="270"/>
            <ac:picMk id="4" creationId="{60809E45-C194-4ADD-8F35-C55B7EEBEBCB}"/>
          </ac:picMkLst>
        </pc:picChg>
        <pc:picChg chg="add mod">
          <ac:chgData name="Hoàng Thông Trương" userId="5ee39a359a88c745" providerId="LiveId" clId="{DA263962-70BE-4745-AD1D-90ABFAC4ED74}" dt="2021-12-01T09:40:58.299" v="402"/>
          <ac:picMkLst>
            <pc:docMk/>
            <pc:sldMk cId="2111128877" sldId="270"/>
            <ac:picMk id="5" creationId="{028B62DC-3C14-41A5-A396-AA14EA1A6D40}"/>
          </ac:picMkLst>
        </pc:picChg>
        <pc:picChg chg="add mod">
          <ac:chgData name="Hoàng Thông Trương" userId="5ee39a359a88c745" providerId="LiveId" clId="{DA263962-70BE-4745-AD1D-90ABFAC4ED74}" dt="2021-12-01T09:40:58.299" v="402"/>
          <ac:picMkLst>
            <pc:docMk/>
            <pc:sldMk cId="2111128877" sldId="270"/>
            <ac:picMk id="6" creationId="{7B56B927-2EC9-4671-BB0B-BE4B1AD23569}"/>
          </ac:picMkLst>
        </pc:picChg>
      </pc:sldChg>
      <pc:sldChg chg="addSp delSp modSp new modAnim">
        <pc:chgData name="Hoàng Thông Trương" userId="5ee39a359a88c745" providerId="LiveId" clId="{DA263962-70BE-4745-AD1D-90ABFAC4ED74}" dt="2021-12-01T09:41:37.400" v="409"/>
        <pc:sldMkLst>
          <pc:docMk/>
          <pc:sldMk cId="1975537560" sldId="271"/>
        </pc:sldMkLst>
        <pc:spChg chg="del mod">
          <ac:chgData name="Hoàng Thông Trương" userId="5ee39a359a88c745" providerId="LiveId" clId="{DA263962-70BE-4745-AD1D-90ABFAC4ED74}" dt="2021-12-01T09:41:35.476" v="408"/>
          <ac:spMkLst>
            <pc:docMk/>
            <pc:sldMk cId="1975537560" sldId="271"/>
            <ac:spMk id="2" creationId="{9BAB7AE2-3D06-4CF1-B048-93E18B4E1372}"/>
          </ac:spMkLst>
        </pc:spChg>
        <pc:spChg chg="add mod">
          <ac:chgData name="Hoàng Thông Trương" userId="5ee39a359a88c745" providerId="LiveId" clId="{DA263962-70BE-4745-AD1D-90ABFAC4ED74}" dt="2021-12-01T09:41:37.400" v="409"/>
          <ac:spMkLst>
            <pc:docMk/>
            <pc:sldMk cId="1975537560" sldId="271"/>
            <ac:spMk id="5" creationId="{11EE8E3B-1072-477B-A7BB-15683056E565}"/>
          </ac:spMkLst>
        </pc:sp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3" creationId="{EE3CEDC9-EFE4-4CB1-B94B-2B68F7118B66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4" creationId="{C98F045D-0139-43BE-A642-43AD7C6A5C54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6" creationId="{4CFE64B1-B280-4011-8437-F2C0FD9443F6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7" creationId="{434486DF-A886-4D68-9FFF-0965DC298449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8" creationId="{59AC6714-E3D6-4AC8-AE49-D4FEBC219721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9" creationId="{8FE43F30-2F45-415D-B1B3-5CB90A5AC58E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0" creationId="{1EF86542-2FCD-450A-8FEB-33DE8ADA8D23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1" creationId="{ABCE6EE3-7373-4BA5-9EE5-59CD0BA724CD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2" creationId="{AF0672D1-C3A7-45A0-964C-0BE4663A5C93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3" creationId="{1E9A1798-907F-463E-B788-193B200BB935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4" creationId="{C14A738A-4900-4EB7-9408-F347512784F9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5" creationId="{D829D0DA-08E5-446D-8E7C-0E35FC8900E6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6" creationId="{7D258D56-583A-40BA-9904-14ED3EA94238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7" creationId="{7C317263-4482-4BBA-ACB3-8C0ED5915FD4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8" creationId="{31CBBCF8-5BCB-4DDC-B3F7-60DAB40AD7C4}"/>
          </ac:picMkLst>
        </pc:picChg>
        <pc:picChg chg="add mod">
          <ac:chgData name="Hoàng Thông Trương" userId="5ee39a359a88c745" providerId="LiveId" clId="{DA263962-70BE-4745-AD1D-90ABFAC4ED74}" dt="2021-12-01T09:41:37.400" v="409"/>
          <ac:picMkLst>
            <pc:docMk/>
            <pc:sldMk cId="1975537560" sldId="271"/>
            <ac:picMk id="19" creationId="{33845241-DFB8-443F-A29D-DE3A40F6E26B}"/>
          </ac:picMkLst>
        </pc:picChg>
      </pc:sldChg>
      <pc:sldMasterChg chg="addSp delSp modSp mod">
        <pc:chgData name="Hoàng Thông Trương" userId="5ee39a359a88c745" providerId="LiveId" clId="{DA263962-70BE-4745-AD1D-90ABFAC4ED74}" dt="2021-12-01T09:48:08.786" v="493"/>
        <pc:sldMasterMkLst>
          <pc:docMk/>
          <pc:sldMasterMk cId="4018146389" sldId="2147483648"/>
        </pc:sldMasterMkLst>
        <pc:spChg chg="mod modVis">
          <ac:chgData name="Hoàng Thông Trương" userId="5ee39a359a88c745" providerId="LiveId" clId="{DA263962-70BE-4745-AD1D-90ABFAC4ED74}" dt="2021-12-01T09:48:08.738" v="472"/>
          <ac:spMkLst>
            <pc:docMk/>
            <pc:sldMasterMk cId="4018146389" sldId="2147483648"/>
            <ac:spMk id="3" creationId="{6FF2DE87-7D95-4722-9EE5-248D158C7FF7}"/>
          </ac:spMkLst>
        </pc:spChg>
        <pc:spChg chg="mod modVis">
          <ac:chgData name="Hoàng Thông Trương" userId="5ee39a359a88c745" providerId="LiveId" clId="{DA263962-70BE-4745-AD1D-90ABFAC4ED74}" dt="2021-12-01T09:48:08.741" v="474"/>
          <ac:spMkLst>
            <pc:docMk/>
            <pc:sldMasterMk cId="4018146389" sldId="2147483648"/>
            <ac:spMk id="4" creationId="{57D0A038-BC78-4ECC-BEFF-CCB515E4848D}"/>
          </ac:spMkLst>
        </pc:spChg>
        <pc:spChg chg="mod modVis">
          <ac:chgData name="Hoàng Thông Trương" userId="5ee39a359a88c745" providerId="LiveId" clId="{DA263962-70BE-4745-AD1D-90ABFAC4ED74}" dt="2021-12-01T09:48:08.743" v="476"/>
          <ac:spMkLst>
            <pc:docMk/>
            <pc:sldMasterMk cId="4018146389" sldId="2147483648"/>
            <ac:spMk id="5" creationId="{50ECDB14-4F91-4B5C-8ACA-1B5E7E69B7D1}"/>
          </ac:spMkLst>
        </pc:spChg>
        <pc:spChg chg="mod modVis">
          <ac:chgData name="Hoàng Thông Trương" userId="5ee39a359a88c745" providerId="LiveId" clId="{DA263962-70BE-4745-AD1D-90ABFAC4ED74}" dt="2021-12-01T09:48:08.745" v="478"/>
          <ac:spMkLst>
            <pc:docMk/>
            <pc:sldMasterMk cId="4018146389" sldId="2147483648"/>
            <ac:spMk id="6" creationId="{DB30118F-80C4-4861-A4D3-A50D382E7D56}"/>
          </ac:spMkLst>
        </pc:spChg>
        <pc:spChg chg="del mod modVis">
          <ac:chgData name="Hoàng Thông Trương" userId="5ee39a359a88c745" providerId="LiveId" clId="{DA263962-70BE-4745-AD1D-90ABFAC4ED74}" dt="2021-12-01T09:48:08.735" v="470"/>
          <ac:spMkLst>
            <pc:docMk/>
            <pc:sldMasterMk cId="4018146389" sldId="2147483648"/>
            <ac:spMk id="7" creationId="{8933406B-6CE8-4B9B-BFAD-347837FC6101}"/>
          </ac:spMkLst>
        </pc:spChg>
        <pc:spChg chg="add mod ord">
          <ac:chgData name="Hoàng Thông Trương" userId="5ee39a359a88c745" providerId="LiveId" clId="{DA263962-70BE-4745-AD1D-90ABFAC4ED74}" dt="2021-12-01T09:48:08.786" v="493"/>
          <ac:spMkLst>
            <pc:docMk/>
            <pc:sldMasterMk cId="4018146389" sldId="2147483648"/>
            <ac:spMk id="8" creationId="{86CC1139-D704-43AD-B001-65CCD5DCCAA9}"/>
          </ac:spMkLst>
        </pc:sp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984BE598-BA9B-4B0B-80F8-28CB62E84A12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6.xml"/><Relationship Id="rId7" Type="http://schemas.openxmlformats.org/officeDocument/2006/relationships/image" Target="../media/image5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2.png"/><Relationship Id="rId5" Type="http://schemas.openxmlformats.org/officeDocument/2006/relationships/tags" Target="../tags/tag8.xml"/><Relationship Id="rId10" Type="http://schemas.openxmlformats.org/officeDocument/2006/relationships/image" Target="../media/image11.png"/><Relationship Id="rId4" Type="http://schemas.openxmlformats.org/officeDocument/2006/relationships/tags" Target="../tags/tag7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sv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xmlns="" id="{BD210F51-EEEE-4D61-946C-DDA3304B1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D2F0D8E0-C6E2-4B3B-9139-5E3560F53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1491306" y="692800"/>
            <a:ext cx="2106265" cy="161594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98FE9B23-C338-430D-8152-621907A7DA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>
            <a:fillRect/>
          </a:stretch>
        </p:blipFill>
        <p:spPr>
          <a:xfrm rot="20722940">
            <a:off x="-412003" y="4914774"/>
            <a:ext cx="3131440" cy="1829895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D27E4777-96CC-468B-B6CC-277FCC907E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2265868" y="538088"/>
            <a:ext cx="1468538" cy="1019319"/>
          </a:xfrm>
          <a:prstGeom prst="rect">
            <a:avLst/>
          </a:prstGeom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xmlns="" id="{9479D286-E364-44ED-AC1F-C55DDBBB5E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2476844" y="2968169"/>
            <a:ext cx="1120727" cy="914400"/>
          </a:xfrm>
          <a:prstGeom prst="rect">
            <a:avLst/>
          </a:prstGeom>
        </p:spPr>
      </p:pic>
      <p:pic>
        <p:nvPicPr>
          <p:cNvPr id="9" name="图片 17">
            <a:extLst>
              <a:ext uri="{FF2B5EF4-FFF2-40B4-BE49-F238E27FC236}">
                <a16:creationId xmlns:a16="http://schemas.microsoft.com/office/drawing/2014/main" xmlns="" id="{2AFD08DB-27FD-4D13-9E77-51B426B122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0" name="图片 24">
            <a:extLst>
              <a:ext uri="{FF2B5EF4-FFF2-40B4-BE49-F238E27FC236}">
                <a16:creationId xmlns:a16="http://schemas.microsoft.com/office/drawing/2014/main" xmlns="" id="{750FE609-B3DF-411F-B13F-2201EF721D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1" name="图片 19">
            <a:extLst>
              <a:ext uri="{FF2B5EF4-FFF2-40B4-BE49-F238E27FC236}">
                <a16:creationId xmlns:a16="http://schemas.microsoft.com/office/drawing/2014/main" xmlns="" id="{C7DBE829-2802-43BC-87BE-E50BFFB47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  <p:pic>
        <p:nvPicPr>
          <p:cNvPr id="12" name="图片 21">
            <a:extLst>
              <a:ext uri="{FF2B5EF4-FFF2-40B4-BE49-F238E27FC236}">
                <a16:creationId xmlns:a16="http://schemas.microsoft.com/office/drawing/2014/main" xmlns="" id="{EEFFFC45-F1BC-4400-A045-16528DF60B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xmlns="" id="{14360073-1DD7-4455-98B1-6ADA5EC6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EAB703CC-8C38-4CE7-BC3A-2EF1A23627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15" name="图片 25">
            <a:extLst>
              <a:ext uri="{FF2B5EF4-FFF2-40B4-BE49-F238E27FC236}">
                <a16:creationId xmlns:a16="http://schemas.microsoft.com/office/drawing/2014/main" xmlns="" id="{40E62719-CAEE-4BAF-ADEC-1B3F392403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16" name="图片 26">
            <a:extLst>
              <a:ext uri="{FF2B5EF4-FFF2-40B4-BE49-F238E27FC236}">
                <a16:creationId xmlns:a16="http://schemas.microsoft.com/office/drawing/2014/main" xmlns="" id="{FCD9E0CE-3134-47F6-A29C-E855C7814E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grpSp>
        <p:nvGrpSpPr>
          <p:cNvPr id="20" name="组合 41">
            <a:extLst>
              <a:ext uri="{FF2B5EF4-FFF2-40B4-BE49-F238E27FC236}">
                <a16:creationId xmlns:a16="http://schemas.microsoft.com/office/drawing/2014/main" xmlns="" id="{7D076A35-2AE0-4FD8-B864-16199305EC2A}"/>
              </a:ext>
            </a:extLst>
          </p:cNvPr>
          <p:cNvGrpSpPr/>
          <p:nvPr/>
        </p:nvGrpSpPr>
        <p:grpSpPr>
          <a:xfrm>
            <a:off x="2554935" y="807968"/>
            <a:ext cx="9473815" cy="5076475"/>
            <a:chOff x="1513192" y="1554345"/>
            <a:chExt cx="9542584" cy="2489152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xmlns="" id="{4A0AAE14-056E-4498-AC65-27CE72456D7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xmlns="" id="{378A1C5B-0A82-487A-9824-27AC60717BB5}"/>
                </a:ext>
              </a:extLst>
            </p:cNvPr>
            <p:cNvSpPr/>
            <p:nvPr/>
          </p:nvSpPr>
          <p:spPr>
            <a:xfrm>
              <a:off x="1706880" y="1638002"/>
              <a:ext cx="9178079" cy="2301281"/>
            </a:xfrm>
            <a:prstGeom prst="roundRect">
              <a:avLst>
                <a:gd name="adj" fmla="val 50000"/>
              </a:avLst>
            </a:prstGeom>
            <a:noFill/>
            <a:ln w="38100" cap="rnd" cmpd="sng" algn="ctr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pic>
        <p:nvPicPr>
          <p:cNvPr id="17" name="图片 9">
            <a:extLst>
              <a:ext uri="{FF2B5EF4-FFF2-40B4-BE49-F238E27FC236}">
                <a16:creationId xmlns:a16="http://schemas.microsoft.com/office/drawing/2014/main" xmlns="" id="{B3AAF184-9A7E-45EA-9E58-34AFD81EA0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945806" y="-174065"/>
            <a:ext cx="2383742" cy="1829457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C6C07426-90A7-4641-8594-F281655063F7}"/>
              </a:ext>
            </a:extLst>
          </p:cNvPr>
          <p:cNvSpPr txBox="1"/>
          <p:nvPr/>
        </p:nvSpPr>
        <p:spPr>
          <a:xfrm>
            <a:off x="3391653" y="2247609"/>
            <a:ext cx="780037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vi-VN" altLang="en-US" sz="4400" b="1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Chia một số tự nhiên cho một số tự nhiên mà thương tìm được là một số thập phân</a:t>
            </a:r>
            <a:r>
              <a:rPr lang="en-US" altLang="en-US" sz="4400" b="1" dirty="0">
                <a:solidFill>
                  <a:srgbClr val="FF000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(tr. 67)</a:t>
            </a:r>
            <a:endParaRPr lang="en-US" sz="4400" b="1" spc="300" dirty="0">
              <a:ln w="60325" cmpd="dbl">
                <a:solidFill>
                  <a:srgbClr val="1C4082"/>
                </a:solidFill>
              </a:ln>
              <a:solidFill>
                <a:srgbClr val="1C4082"/>
              </a:solidFill>
              <a:effectLst/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sp>
        <p:nvSpPr>
          <p:cNvPr id="23" name="文本框 3">
            <a:extLst>
              <a:ext uri="{FF2B5EF4-FFF2-40B4-BE49-F238E27FC236}">
                <a16:creationId xmlns:a16="http://schemas.microsoft.com/office/drawing/2014/main" xmlns="" id="{A9296805-5B72-4BE7-B94F-C7B72233FB23}"/>
              </a:ext>
            </a:extLst>
          </p:cNvPr>
          <p:cNvSpPr txBox="1"/>
          <p:nvPr/>
        </p:nvSpPr>
        <p:spPr>
          <a:xfrm>
            <a:off x="6588095" y="1079388"/>
            <a:ext cx="1430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Gradoo" panose="020406030505060202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0DDDFF8D-4191-42EE-91A4-8BF8AF645A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2" b="14426"/>
          <a:stretch/>
        </p:blipFill>
        <p:spPr>
          <a:xfrm>
            <a:off x="1790863" y="-177593"/>
            <a:ext cx="8683299" cy="5558589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xmlns="" id="{8467FD98-DC0B-47E2-A530-5D972942E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9" y="2444385"/>
            <a:ext cx="6721392" cy="53495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E41E2F4-A9F8-498F-B33C-C37C83058F7A}"/>
              </a:ext>
            </a:extLst>
          </p:cNvPr>
          <p:cNvSpPr/>
          <p:nvPr/>
        </p:nvSpPr>
        <p:spPr>
          <a:xfrm>
            <a:off x="4231067" y="2444385"/>
            <a:ext cx="3584636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70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UTM A&amp;S Graceland" panose="02040603050506020204" pitchFamily="18" charset="0"/>
                <a:ea typeface="+mn-ea"/>
                <a:cs typeface="+mn-cs"/>
              </a:rPr>
              <a:t>hành</a:t>
            </a:r>
            <a:endParaRPr kumimoji="0" lang="en-US" sz="7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&amp;S Gracelan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102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">
            <a:extLst>
              <a:ext uri="{FF2B5EF4-FFF2-40B4-BE49-F238E27FC236}">
                <a16:creationId xmlns:a16="http://schemas.microsoft.com/office/drawing/2014/main" xmlns="" id="{F276FF91-83E7-4954-9617-1BD7921524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8098711" y="1907951"/>
            <a:ext cx="3579971" cy="32805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9" name="图片 9">
            <a:extLst>
              <a:ext uri="{FF2B5EF4-FFF2-40B4-BE49-F238E27FC236}">
                <a16:creationId xmlns:a16="http://schemas.microsoft.com/office/drawing/2014/main" xmlns="" id="{EFE7DA3F-78F2-4F22-9AAC-F3F5B335FD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724469" y="1960340"/>
            <a:ext cx="3332797" cy="313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8" name="图片 9">
            <a:extLst>
              <a:ext uri="{FF2B5EF4-FFF2-40B4-BE49-F238E27FC236}">
                <a16:creationId xmlns:a16="http://schemas.microsoft.com/office/drawing/2014/main" xmlns="" id="{EB463247-E631-484E-8702-9E6EFB52D3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1317713" y="1935471"/>
            <a:ext cx="3413820" cy="3109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" name="Text Box 8">
            <a:extLst>
              <a:ext uri="{FF2B5EF4-FFF2-40B4-BE49-F238E27FC236}">
                <a16:creationId xmlns:a16="http://schemas.microsoft.com/office/drawing/2014/main" xmlns="" id="{3B45C933-E9B7-443E-A943-77A2CF1FD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9967" y="3035300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8 8 2      3 6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63505DD-090C-46F4-A8B7-3C57DD26AF6B}"/>
              </a:ext>
            </a:extLst>
          </p:cNvPr>
          <p:cNvGrpSpPr/>
          <p:nvPr/>
        </p:nvGrpSpPr>
        <p:grpSpPr>
          <a:xfrm>
            <a:off x="3057425" y="3182986"/>
            <a:ext cx="809625" cy="1143000"/>
            <a:chOff x="2901980" y="3163887"/>
            <a:chExt cx="809625" cy="1143000"/>
          </a:xfrm>
        </p:grpSpPr>
        <p:sp>
          <p:nvSpPr>
            <p:cNvPr id="54" name="Line 44">
              <a:extLst>
                <a:ext uri="{FF2B5EF4-FFF2-40B4-BE49-F238E27FC236}">
                  <a16:creationId xmlns:a16="http://schemas.microsoft.com/office/drawing/2014/main" xmlns="" id="{78DA0DF7-01F8-4636-B7A4-804810EAE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1980" y="3532187"/>
              <a:ext cx="8096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62">
              <a:extLst>
                <a:ext uri="{FF2B5EF4-FFF2-40B4-BE49-F238E27FC236}">
                  <a16:creationId xmlns:a16="http://schemas.microsoft.com/office/drawing/2014/main" xmlns="" id="{5D100704-C44B-4FB1-B0D2-925596E28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01980" y="3163887"/>
              <a:ext cx="0" cy="11430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Text Box 63">
            <a:extLst>
              <a:ext uri="{FF2B5EF4-FFF2-40B4-BE49-F238E27FC236}">
                <a16:creationId xmlns:a16="http://schemas.microsoft.com/office/drawing/2014/main" xmlns="" id="{9CDDF324-0040-4E94-AF58-635D74ED7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903" y="3013820"/>
            <a:ext cx="17287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12     5</a:t>
            </a:r>
          </a:p>
        </p:txBody>
      </p:sp>
      <p:sp>
        <p:nvSpPr>
          <p:cNvPr id="57" name="Text Box 65">
            <a:extLst>
              <a:ext uri="{FF2B5EF4-FFF2-40B4-BE49-F238E27FC236}">
                <a16:creationId xmlns:a16="http://schemas.microsoft.com/office/drawing/2014/main" xmlns="" id="{C0F3E526-6715-45D0-A6E7-4401E2364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360" y="356314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8" name="Text Box 67">
            <a:extLst>
              <a:ext uri="{FF2B5EF4-FFF2-40B4-BE49-F238E27FC236}">
                <a16:creationId xmlns:a16="http://schemas.microsoft.com/office/drawing/2014/main" xmlns="" id="{E0A37CB9-D359-42F5-858C-7A18C9F3C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80" y="3468687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59" name="Text Box 68">
            <a:extLst>
              <a:ext uri="{FF2B5EF4-FFF2-40B4-BE49-F238E27FC236}">
                <a16:creationId xmlns:a16="http://schemas.microsoft.com/office/drawing/2014/main" xmlns="" id="{90F2DEFF-9D0F-4E69-864D-BC108E593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911" y="3487912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60" name="Text Box 69">
            <a:extLst>
              <a:ext uri="{FF2B5EF4-FFF2-40B4-BE49-F238E27FC236}">
                <a16:creationId xmlns:a16="http://schemas.microsoft.com/office/drawing/2014/main" xmlns="" id="{0F35C815-9306-44A9-80AC-E551452F0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55" y="3468687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61" name="Text Box 70">
            <a:extLst>
              <a:ext uri="{FF2B5EF4-FFF2-40B4-BE49-F238E27FC236}">
                <a16:creationId xmlns:a16="http://schemas.microsoft.com/office/drawing/2014/main" xmlns="" id="{139A3BD7-22BB-4E32-9C3D-D47B790A6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666" y="3548236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62" name="Text Box 71">
            <a:extLst>
              <a:ext uri="{FF2B5EF4-FFF2-40B4-BE49-F238E27FC236}">
                <a16:creationId xmlns:a16="http://schemas.microsoft.com/office/drawing/2014/main" xmlns="" id="{3342E835-41E1-4CCB-AD43-0A916ADA3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245" y="3912566"/>
            <a:ext cx="75936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63" name="Text Box 73">
            <a:extLst>
              <a:ext uri="{FF2B5EF4-FFF2-40B4-BE49-F238E27FC236}">
                <a16:creationId xmlns:a16="http://schemas.microsoft.com/office/drawing/2014/main" xmlns="" id="{987D74C2-2601-4BEC-BC98-B701BD3F5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524" y="4994227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12 : 5 = 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2,4</a:t>
            </a:r>
          </a:p>
        </p:txBody>
      </p:sp>
      <p:sp>
        <p:nvSpPr>
          <p:cNvPr id="64" name="Text Box 74">
            <a:extLst>
              <a:ext uri="{FF2B5EF4-FFF2-40B4-BE49-F238E27FC236}">
                <a16:creationId xmlns:a16="http://schemas.microsoft.com/office/drawing/2014/main" xmlns="" id="{64D39BD9-2E6F-4F10-B078-41F9401B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3166" y="2943226"/>
            <a:ext cx="246017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2 3          4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19C2AE9-7D4E-4F57-BE11-26D42B4AD388}"/>
              </a:ext>
            </a:extLst>
          </p:cNvPr>
          <p:cNvGrpSpPr/>
          <p:nvPr/>
        </p:nvGrpSpPr>
        <p:grpSpPr>
          <a:xfrm>
            <a:off x="6501290" y="2950529"/>
            <a:ext cx="890110" cy="1574800"/>
            <a:chOff x="6501290" y="2950529"/>
            <a:chExt cx="890110" cy="1574800"/>
          </a:xfrm>
        </p:grpSpPr>
        <p:sp>
          <p:nvSpPr>
            <p:cNvPr id="65" name="Line 75">
              <a:extLst>
                <a:ext uri="{FF2B5EF4-FFF2-40B4-BE49-F238E27FC236}">
                  <a16:creationId xmlns:a16="http://schemas.microsoft.com/office/drawing/2014/main" xmlns="" id="{0FC48BC5-FA31-4647-B67C-04581E0002C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01290" y="2950529"/>
              <a:ext cx="0" cy="15748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Line 76">
              <a:extLst>
                <a:ext uri="{FF2B5EF4-FFF2-40B4-BE49-F238E27FC236}">
                  <a16:creationId xmlns:a16="http://schemas.microsoft.com/office/drawing/2014/main" xmlns="" id="{5B4A19A0-C061-481B-B767-ACB0698533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34150" y="3461703"/>
              <a:ext cx="8572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Text Box 77">
            <a:extLst>
              <a:ext uri="{FF2B5EF4-FFF2-40B4-BE49-F238E27FC236}">
                <a16:creationId xmlns:a16="http://schemas.microsoft.com/office/drawing/2014/main" xmlns="" id="{0C057D78-C001-457F-9058-DC1B3B501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4624" y="339804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68" name="Text Box 78">
            <a:extLst>
              <a:ext uri="{FF2B5EF4-FFF2-40B4-BE49-F238E27FC236}">
                <a16:creationId xmlns:a16="http://schemas.microsoft.com/office/drawing/2014/main" xmlns="" id="{33BBBC01-3182-422D-8495-33EC3C3E4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2587" y="3378200"/>
            <a:ext cx="38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69" name="Text Box 79">
            <a:extLst>
              <a:ext uri="{FF2B5EF4-FFF2-40B4-BE49-F238E27FC236}">
                <a16:creationId xmlns:a16="http://schemas.microsoft.com/office/drawing/2014/main" xmlns="" id="{90D4D897-FAE3-4A14-B45B-502B6215D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0286" y="3328194"/>
            <a:ext cx="30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70" name="Text Box 80">
            <a:extLst>
              <a:ext uri="{FF2B5EF4-FFF2-40B4-BE49-F238E27FC236}">
                <a16:creationId xmlns:a16="http://schemas.microsoft.com/office/drawing/2014/main" xmlns="" id="{39E80380-4E50-44D7-90BE-C756A6628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879" y="3382169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71" name="Text Box 81">
            <a:extLst>
              <a:ext uri="{FF2B5EF4-FFF2-40B4-BE49-F238E27FC236}">
                <a16:creationId xmlns:a16="http://schemas.microsoft.com/office/drawing/2014/main" xmlns="" id="{0A76ADB9-3654-44BD-9D79-A4CAAFAE9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584" y="3389926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72" name="Text Box 82">
            <a:extLst>
              <a:ext uri="{FF2B5EF4-FFF2-40B4-BE49-F238E27FC236}">
                <a16:creationId xmlns:a16="http://schemas.microsoft.com/office/drawing/2014/main" xmlns="" id="{9EA28602-6AF4-45EA-B9AF-0C6D8A72B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665" y="3818571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73" name="Text Box 83">
            <a:extLst>
              <a:ext uri="{FF2B5EF4-FFF2-40B4-BE49-F238E27FC236}">
                <a16:creationId xmlns:a16="http://schemas.microsoft.com/office/drawing/2014/main" xmlns="" id="{DA32A165-110F-45FF-89F6-24B16D295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4651" y="3828096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74" name="Text Box 84">
            <a:extLst>
              <a:ext uri="{FF2B5EF4-FFF2-40B4-BE49-F238E27FC236}">
                <a16:creationId xmlns:a16="http://schemas.microsoft.com/office/drawing/2014/main" xmlns="" id="{0607560F-FA21-4EB0-A996-4FDBA7774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752" y="3391346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75" name="Text Box 85">
            <a:extLst>
              <a:ext uri="{FF2B5EF4-FFF2-40B4-BE49-F238E27FC236}">
                <a16:creationId xmlns:a16="http://schemas.microsoft.com/office/drawing/2014/main" xmlns="" id="{A2557146-4136-4E7E-B031-A1CC9CF41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937" y="4224971"/>
            <a:ext cx="713266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00</a:t>
            </a:r>
          </a:p>
        </p:txBody>
      </p:sp>
      <p:sp>
        <p:nvSpPr>
          <p:cNvPr id="76" name="Text Box 87">
            <a:extLst>
              <a:ext uri="{FF2B5EF4-FFF2-40B4-BE49-F238E27FC236}">
                <a16:creationId xmlns:a16="http://schemas.microsoft.com/office/drawing/2014/main" xmlns="" id="{2DE20C41-2430-45AA-8F55-101BDB762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086" y="4996132"/>
            <a:ext cx="274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23 : 4 = 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5,75</a:t>
            </a: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7" name="Line 90">
            <a:extLst>
              <a:ext uri="{FF2B5EF4-FFF2-40B4-BE49-F238E27FC236}">
                <a16:creationId xmlns:a16="http://schemas.microsoft.com/office/drawing/2014/main" xmlns="" id="{519474C8-2328-49C8-874F-55CF27873168}"/>
              </a:ext>
            </a:extLst>
          </p:cNvPr>
          <p:cNvSpPr>
            <a:spLocks noChangeShapeType="1"/>
          </p:cNvSpPr>
          <p:nvPr/>
        </p:nvSpPr>
        <p:spPr bwMode="auto">
          <a:xfrm>
            <a:off x="9982200" y="3505200"/>
            <a:ext cx="1143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Line 91">
            <a:extLst>
              <a:ext uri="{FF2B5EF4-FFF2-40B4-BE49-F238E27FC236}">
                <a16:creationId xmlns:a16="http://schemas.microsoft.com/office/drawing/2014/main" xmlns="" id="{09A06BA9-7662-4ABC-A053-886B2BBEC70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01110" y="3064112"/>
            <a:ext cx="0" cy="152455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4008" tIns="32004" rIns="64008" bIns="32004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Text Box 93">
            <a:extLst>
              <a:ext uri="{FF2B5EF4-FFF2-40B4-BE49-F238E27FC236}">
                <a16:creationId xmlns:a16="http://schemas.microsoft.com/office/drawing/2014/main" xmlns="" id="{84C03EA3-2E06-4661-866F-F0726F79A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2242" y="3568701"/>
            <a:ext cx="4286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0" name="Text Box 94">
            <a:extLst>
              <a:ext uri="{FF2B5EF4-FFF2-40B4-BE49-F238E27FC236}">
                <a16:creationId xmlns:a16="http://schemas.microsoft.com/office/drawing/2014/main" xmlns="" id="{D22D2622-B79F-4392-A464-49D7B9B129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767" y="3497263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81" name="Text Box 95">
            <a:extLst>
              <a:ext uri="{FF2B5EF4-FFF2-40B4-BE49-F238E27FC236}">
                <a16:creationId xmlns:a16="http://schemas.microsoft.com/office/drawing/2014/main" xmlns="" id="{7A0874B1-1D9C-456B-9A2D-0C8CC96EE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3305" y="3497263"/>
            <a:ext cx="29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2" name="Text Box 96">
            <a:extLst>
              <a:ext uri="{FF2B5EF4-FFF2-40B4-BE49-F238E27FC236}">
                <a16:creationId xmlns:a16="http://schemas.microsoft.com/office/drawing/2014/main" xmlns="" id="{5EB225DE-DB38-4C58-9B38-C75B6BC93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3482975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83" name="Text Box 97">
            <a:extLst>
              <a:ext uri="{FF2B5EF4-FFF2-40B4-BE49-F238E27FC236}">
                <a16:creationId xmlns:a16="http://schemas.microsoft.com/office/drawing/2014/main" xmlns="" id="{B5483E91-FD10-4984-ABAF-668294696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46137" y="3568701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84" name="Text Box 98">
            <a:extLst>
              <a:ext uri="{FF2B5EF4-FFF2-40B4-BE49-F238E27FC236}">
                <a16:creationId xmlns:a16="http://schemas.microsoft.com/office/drawing/2014/main" xmlns="" id="{166C7A70-3B68-4EAB-8FCC-74A303993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567" y="3879850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85" name="Text Box 99">
            <a:extLst>
              <a:ext uri="{FF2B5EF4-FFF2-40B4-BE49-F238E27FC236}">
                <a16:creationId xmlns:a16="http://schemas.microsoft.com/office/drawing/2014/main" xmlns="" id="{06886C54-72CC-449D-AE03-F8AE933FE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8580" y="3879850"/>
            <a:ext cx="368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86" name="Text Box 101">
            <a:extLst>
              <a:ext uri="{FF2B5EF4-FFF2-40B4-BE49-F238E27FC236}">
                <a16:creationId xmlns:a16="http://schemas.microsoft.com/office/drawing/2014/main" xmlns="" id="{55F7BEF1-A6C8-4813-8688-E84BB2165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6087" y="3462974"/>
            <a:ext cx="533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FF33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87" name="Text Box 102">
            <a:extLst>
              <a:ext uri="{FF2B5EF4-FFF2-40B4-BE49-F238E27FC236}">
                <a16:creationId xmlns:a16="http://schemas.microsoft.com/office/drawing/2014/main" xmlns="" id="{3F5B72F1-E4EA-490A-A21D-C08B020F2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6905" y="3879850"/>
            <a:ext cx="533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FF33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88" name="Text Box 103">
            <a:extLst>
              <a:ext uri="{FF2B5EF4-FFF2-40B4-BE49-F238E27FC236}">
                <a16:creationId xmlns:a16="http://schemas.microsoft.com/office/drawing/2014/main" xmlns="" id="{A9139A25-A7A7-4BB8-92B9-2F167BAA7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1063" y="3586799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89" name="Text Box 104">
            <a:extLst>
              <a:ext uri="{FF2B5EF4-FFF2-40B4-BE49-F238E27FC236}">
                <a16:creationId xmlns:a16="http://schemas.microsoft.com/office/drawing/2014/main" xmlns="" id="{C9720C3D-42A7-47A5-91CF-37469CD55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363" y="4295774"/>
            <a:ext cx="4286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90" name="Text Box 105">
            <a:extLst>
              <a:ext uri="{FF2B5EF4-FFF2-40B4-BE49-F238E27FC236}">
                <a16:creationId xmlns:a16="http://schemas.microsoft.com/office/drawing/2014/main" xmlns="" id="{A902737C-F6B2-4DD7-9D2A-D699B13B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0" y="4292600"/>
            <a:ext cx="36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91" name="Text Box 106">
            <a:extLst>
              <a:ext uri="{FF2B5EF4-FFF2-40B4-BE49-F238E27FC236}">
                <a16:creationId xmlns:a16="http://schemas.microsoft.com/office/drawing/2014/main" xmlns="" id="{73BB2547-D2D5-4D6A-920B-1BACD9E57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903" y="2520926"/>
            <a:ext cx="8630434" cy="107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a)  12 : 5	        23 : 4                    882 : 36	</a:t>
            </a:r>
          </a:p>
        </p:txBody>
      </p:sp>
      <p:sp>
        <p:nvSpPr>
          <p:cNvPr id="92" name="Text Box 107">
            <a:extLst>
              <a:ext uri="{FF2B5EF4-FFF2-40B4-BE49-F238E27FC236}">
                <a16:creationId xmlns:a16="http://schemas.microsoft.com/office/drawing/2014/main" xmlns="" id="{43286E4D-F2EC-4432-8E7D-DE1F065BD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674" y="4999196"/>
            <a:ext cx="3048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882 : 36 = </a:t>
            </a: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24,5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xmlns="" id="{43219606-DF49-412C-9D0D-516BAB1F08F2}"/>
              </a:ext>
            </a:extLst>
          </p:cNvPr>
          <p:cNvGrpSpPr/>
          <p:nvPr/>
        </p:nvGrpSpPr>
        <p:grpSpPr>
          <a:xfrm>
            <a:off x="343295" y="-360949"/>
            <a:ext cx="5874467" cy="3299935"/>
            <a:chOff x="343295" y="-360949"/>
            <a:chExt cx="5874467" cy="3299935"/>
          </a:xfrm>
        </p:grpSpPr>
        <p:pic>
          <p:nvPicPr>
            <p:cNvPr id="101" name="图片 4">
              <a:extLst>
                <a:ext uri="{FF2B5EF4-FFF2-40B4-BE49-F238E27FC236}">
                  <a16:creationId xmlns:a16="http://schemas.microsoft.com/office/drawing/2014/main" xmlns="" id="{8A166C31-6A83-4253-AA0C-88D2E0ECF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95" y="-360949"/>
              <a:ext cx="5014818" cy="329993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2" name="Text Box 4">
              <a:extLst>
                <a:ext uri="{FF2B5EF4-FFF2-40B4-BE49-F238E27FC236}">
                  <a16:creationId xmlns:a16="http://schemas.microsoft.com/office/drawing/2014/main" xmlns="" id="{0516734F-D2F1-4C95-A8FD-A685EAD480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762" y="905017"/>
              <a:ext cx="4953000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>
              <a:spAutoFit/>
            </a:bodyPr>
            <a:lstStyle>
              <a:lvl1pPr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1. Đặt tính rồi tính:</a:t>
              </a:r>
            </a:p>
          </p:txBody>
        </p:sp>
      </p:grpSp>
      <p:sp>
        <p:nvSpPr>
          <p:cNvPr id="103" name="Rectangle: Rounded Corners 43">
            <a:extLst>
              <a:ext uri="{FF2B5EF4-FFF2-40B4-BE49-F238E27FC236}">
                <a16:creationId xmlns:a16="http://schemas.microsoft.com/office/drawing/2014/main" xmlns="" id="{A2407797-D785-42C9-96B5-FA7CD3C443EB}"/>
              </a:ext>
            </a:extLst>
          </p:cNvPr>
          <p:cNvSpPr/>
          <p:nvPr/>
        </p:nvSpPr>
        <p:spPr>
          <a:xfrm>
            <a:off x="4677092" y="5865323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SVN-Sofia" panose="02040603050506020204" pitchFamily="18" charset="0"/>
              </a:rPr>
              <a:t>Các em kiểm tra kết quả nhé!</a:t>
            </a:r>
          </a:p>
        </p:txBody>
      </p:sp>
    </p:spTree>
    <p:extLst>
      <p:ext uri="{BB962C8B-B14F-4D97-AF65-F5344CB8AC3E}">
        <p14:creationId xmlns:p14="http://schemas.microsoft.com/office/powerpoint/2010/main" val="133430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2" grpId="0"/>
      <p:bldP spid="1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E6C09AD-0218-49AF-958F-72C9885000DF}"/>
              </a:ext>
            </a:extLst>
          </p:cNvPr>
          <p:cNvGrpSpPr/>
          <p:nvPr/>
        </p:nvGrpSpPr>
        <p:grpSpPr>
          <a:xfrm>
            <a:off x="343295" y="-360949"/>
            <a:ext cx="3923905" cy="2723149"/>
            <a:chOff x="343295" y="-360949"/>
            <a:chExt cx="5014818" cy="3299935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xmlns="" id="{8639B6A8-B295-4ABC-AB3D-BCC072A9A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295" y="-360949"/>
              <a:ext cx="5014818" cy="3299935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Text Box 4">
              <a:extLst>
                <a:ext uri="{FF2B5EF4-FFF2-40B4-BE49-F238E27FC236}">
                  <a16:creationId xmlns:a16="http://schemas.microsoft.com/office/drawing/2014/main" xmlns="" id="{1B90E81F-537C-4B89-B280-F1107C09B5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4762" y="905017"/>
              <a:ext cx="3231038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35" tIns="45718" rIns="91435" bIns="45718">
              <a:spAutoFit/>
            </a:bodyPr>
            <a:lstStyle>
              <a:lvl1pPr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defTabSz="1306513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3065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Bài 2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62821DB-A0F4-4978-9845-83A846656B80}"/>
              </a:ext>
            </a:extLst>
          </p:cNvPr>
          <p:cNvSpPr txBox="1"/>
          <p:nvPr/>
        </p:nvSpPr>
        <p:spPr>
          <a:xfrm>
            <a:off x="1430020" y="1752600"/>
            <a:ext cx="93319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25 bộ quần áo như nhau hết 70 m vải. Hỏi may 6 bộ quần áo như thế hết bao nhiêu mét vải?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3A9C684-BB7B-49E0-B48C-29D6101DDE0C}"/>
              </a:ext>
            </a:extLst>
          </p:cNvPr>
          <p:cNvSpPr txBox="1"/>
          <p:nvPr/>
        </p:nvSpPr>
        <p:spPr>
          <a:xfrm>
            <a:off x="1591310" y="2819381"/>
            <a:ext cx="2667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25 bộ: 70 m vải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6 bộ:  ? m vải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xmlns="" id="{5E929A3B-B5E0-4257-8C50-051073133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8925" y="2819381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chemeClr val="tx2"/>
                </a:solidFill>
                <a:latin typeface="Arial" panose="020B0604020202020204" pitchFamily="34" charset="0"/>
              </a:rPr>
              <a:t>Bài giải</a:t>
            </a:r>
          </a:p>
        </p:txBody>
      </p:sp>
      <p:sp>
        <p:nvSpPr>
          <p:cNvPr id="13" name="Text Box 21">
            <a:extLst>
              <a:ext uri="{FF2B5EF4-FFF2-40B4-BE49-F238E27FC236}">
                <a16:creationId xmlns:a16="http://schemas.microsoft.com/office/drawing/2014/main" xmlns="" id="{996FB840-9EFC-4AC2-9C5B-03AA79DE53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343256"/>
            <a:ext cx="5943600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Số mét vải để may 1 bộ quần áo là: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xmlns="" id="{00B506B7-E565-4328-BB58-032A1BC60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25" y="3846493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70 : 25 = 2,8 (m)</a:t>
            </a:r>
          </a:p>
        </p:txBody>
      </p:sp>
      <p:sp>
        <p:nvSpPr>
          <p:cNvPr id="15" name="Text Box 23">
            <a:extLst>
              <a:ext uri="{FF2B5EF4-FFF2-40B4-BE49-F238E27FC236}">
                <a16:creationId xmlns:a16="http://schemas.microsoft.com/office/drawing/2014/main" xmlns="" id="{19BAFDFF-8163-4092-855C-3F8781E5B1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362" y="4341851"/>
            <a:ext cx="5943599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Số mét vải để may 6 bộ quần áo là: </a:t>
            </a:r>
          </a:p>
        </p:txBody>
      </p:sp>
      <p:sp>
        <p:nvSpPr>
          <p:cNvPr id="16" name="Text Box 24">
            <a:extLst>
              <a:ext uri="{FF2B5EF4-FFF2-40B4-BE49-F238E27FC236}">
                <a16:creationId xmlns:a16="http://schemas.microsoft.com/office/drawing/2014/main" xmlns="" id="{517325DA-C712-406A-9921-9BC4B39697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0" y="4854556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2,8 × 6 = 16,8 (m)</a:t>
            </a:r>
          </a:p>
        </p:txBody>
      </p:sp>
      <p:sp>
        <p:nvSpPr>
          <p:cNvPr id="17" name="Text Box 28">
            <a:extLst>
              <a:ext uri="{FF2B5EF4-FFF2-40B4-BE49-F238E27FC236}">
                <a16:creationId xmlns:a16="http://schemas.microsoft.com/office/drawing/2014/main" xmlns="" id="{72D0EF94-77B8-4A51-95C4-189ED544A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3388" y="5359381"/>
            <a:ext cx="300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>
                <a:latin typeface="Arial" panose="020B0604020202020204" pitchFamily="34" charset="0"/>
              </a:rPr>
              <a:t>Đáp số: 16,8 m</a:t>
            </a:r>
          </a:p>
        </p:txBody>
      </p:sp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xmlns="" id="{EFBD89BC-8EE5-48F2-A952-657AE10D0F7D}"/>
              </a:ext>
            </a:extLst>
          </p:cNvPr>
          <p:cNvSpPr/>
          <p:nvPr/>
        </p:nvSpPr>
        <p:spPr>
          <a:xfrm>
            <a:off x="4677092" y="5865323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3600" dirty="0">
                <a:solidFill>
                  <a:srgbClr val="002060"/>
                </a:solidFill>
                <a:latin typeface="SVN-Sofia" panose="02040603050506020204" pitchFamily="18" charset="0"/>
              </a:rPr>
              <a:t>Các em kiểm tra kết quả nhé!</a:t>
            </a:r>
          </a:p>
        </p:txBody>
      </p:sp>
    </p:spTree>
    <p:extLst>
      <p:ext uri="{BB962C8B-B14F-4D97-AF65-F5344CB8AC3E}">
        <p14:creationId xmlns:p14="http://schemas.microsoft.com/office/powerpoint/2010/main" val="2132217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c9486e579b42">
            <a:hlinkClick r:id="" action="ppaction://media"/>
            <a:extLst>
              <a:ext uri="{FF2B5EF4-FFF2-40B4-BE49-F238E27FC236}">
                <a16:creationId xmlns:a16="http://schemas.microsoft.com/office/drawing/2014/main" xmlns="" id="{028B62DC-3C14-41A5-A396-AA14EA1A6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23929" y="7742634"/>
            <a:ext cx="609600" cy="609600"/>
          </a:xfrm>
          <a:prstGeom prst="rect">
            <a:avLst/>
          </a:prstGeom>
        </p:spPr>
      </p:pic>
      <p:pic>
        <p:nvPicPr>
          <p:cNvPr id="6" name="Picture 5" descr="21">
            <a:extLst>
              <a:ext uri="{FF2B5EF4-FFF2-40B4-BE49-F238E27FC236}">
                <a16:creationId xmlns:a16="http://schemas.microsoft.com/office/drawing/2014/main" xmlns="" id="{7B56B927-2EC9-4671-BB0B-BE4B1AD23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154" y="1944938"/>
            <a:ext cx="6948710" cy="4878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4431653-6CD5-46C6-A97F-B775736EAA2D}"/>
              </a:ext>
            </a:extLst>
          </p:cNvPr>
          <p:cNvSpPr/>
          <p:nvPr/>
        </p:nvSpPr>
        <p:spPr>
          <a:xfrm>
            <a:off x="2102334" y="2718009"/>
            <a:ext cx="27440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>
                <a:ln w="22225">
                  <a:solidFill>
                    <a:srgbClr val="FD7F77">
                      <a:lumMod val="75000"/>
                    </a:srgbClr>
                  </a:solidFill>
                  <a:prstDash val="solid"/>
                </a:ln>
                <a:solidFill>
                  <a:srgbClr val="FD7F77">
                    <a:lumMod val="60000"/>
                    <a:lumOff val="40000"/>
                  </a:srgbClr>
                </a:solidFill>
                <a:latin typeface="iCiel Cadena" panose="02000503000000020004" pitchFamily="2" charset="0"/>
                <a:cs typeface="Times New Roman" panose="02020603050405020304" pitchFamily="18" charset="0"/>
              </a:rPr>
              <a:t>Dặn dò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4D215C1B-0773-49E3-9A48-CD05FF455AD9}"/>
              </a:ext>
            </a:extLst>
          </p:cNvPr>
          <p:cNvGrpSpPr/>
          <p:nvPr/>
        </p:nvGrpSpPr>
        <p:grpSpPr>
          <a:xfrm>
            <a:off x="5294676" y="951594"/>
            <a:ext cx="6756356" cy="1042004"/>
            <a:chOff x="1804022" y="3652025"/>
            <a:chExt cx="8865851" cy="1056159"/>
          </a:xfrm>
        </p:grpSpPr>
        <p:sp>
          <p:nvSpPr>
            <p:cNvPr id="9" name="Rounded Rectangle 19">
              <a:extLst>
                <a:ext uri="{FF2B5EF4-FFF2-40B4-BE49-F238E27FC236}">
                  <a16:creationId xmlns:a16="http://schemas.microsoft.com/office/drawing/2014/main" xmlns="" id="{EED6B365-BA5A-425F-8E43-6CFB8D88BB7C}"/>
                </a:ext>
              </a:extLst>
            </p:cNvPr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6A8FA33A-ED77-4BFF-887A-4EC6AB2CB7B1}"/>
                </a:ext>
              </a:extLst>
            </p:cNvPr>
            <p:cNvSpPr/>
            <p:nvPr/>
          </p:nvSpPr>
          <p:spPr>
            <a:xfrm>
              <a:off x="1846341" y="3796741"/>
              <a:ext cx="8823532" cy="38336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Xem lại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phần kiến thức vừa học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34E3091-F94D-4E8E-978F-DED16E375B12}"/>
              </a:ext>
            </a:extLst>
          </p:cNvPr>
          <p:cNvGrpSpPr/>
          <p:nvPr/>
        </p:nvGrpSpPr>
        <p:grpSpPr>
          <a:xfrm>
            <a:off x="5635516" y="2514600"/>
            <a:ext cx="6324557" cy="1042004"/>
            <a:chOff x="1804022" y="3652025"/>
            <a:chExt cx="8823534" cy="1056159"/>
          </a:xfrm>
        </p:grpSpPr>
        <p:sp>
          <p:nvSpPr>
            <p:cNvPr id="12" name="Rounded Rectangle 22">
              <a:extLst>
                <a:ext uri="{FF2B5EF4-FFF2-40B4-BE49-F238E27FC236}">
                  <a16:creationId xmlns:a16="http://schemas.microsoft.com/office/drawing/2014/main" xmlns="" id="{46BE4288-04A5-429E-8ED6-4C7BCD70721E}"/>
                </a:ext>
              </a:extLst>
            </p:cNvPr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FB1C9FFB-BC23-49CC-9608-4B1B09AE2EBF}"/>
                </a:ext>
              </a:extLst>
            </p:cNvPr>
            <p:cNvSpPr/>
            <p:nvPr/>
          </p:nvSpPr>
          <p:spPr>
            <a:xfrm>
              <a:off x="2206531" y="3781630"/>
              <a:ext cx="7669902" cy="3984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Hoàn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 thành </a:t>
              </a:r>
              <a:r>
                <a:rPr lang="en-US" sz="2800" dirty="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VBT Toán</a:t>
              </a:r>
              <a:r>
                <a:rPr kumimoji="0" lang="en-US" sz="2800" b="0" i="0" u="none" strike="noStrike" kern="1200" cap="none" spc="0" normalizeH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.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  <p:sp>
        <p:nvSpPr>
          <p:cNvPr id="14" name="Date Placeholder 1">
            <a:extLst>
              <a:ext uri="{FF2B5EF4-FFF2-40B4-BE49-F238E27FC236}">
                <a16:creationId xmlns:a16="http://schemas.microsoft.com/office/drawing/2014/main" xmlns="" id="{7F7A594D-7597-4245-914F-7133FEA7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752A4-147A-43A0-A499-FB57DA165A32}" type="datetime10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21:23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383193BD-637E-416E-8576-7C5C3C1FE7DD}"/>
              </a:ext>
            </a:extLst>
          </p:cNvPr>
          <p:cNvGrpSpPr/>
          <p:nvPr/>
        </p:nvGrpSpPr>
        <p:grpSpPr>
          <a:xfrm>
            <a:off x="5638800" y="4148102"/>
            <a:ext cx="6324557" cy="1042004"/>
            <a:chOff x="1804022" y="3652025"/>
            <a:chExt cx="8823534" cy="1056159"/>
          </a:xfrm>
        </p:grpSpPr>
        <p:sp>
          <p:nvSpPr>
            <p:cNvPr id="16" name="Rounded Rectangle 22">
              <a:extLst>
                <a:ext uri="{FF2B5EF4-FFF2-40B4-BE49-F238E27FC236}">
                  <a16:creationId xmlns:a16="http://schemas.microsoft.com/office/drawing/2014/main" xmlns="" id="{92719A53-0BC1-405F-BBFB-01AB5128EC72}"/>
                </a:ext>
              </a:extLst>
            </p:cNvPr>
            <p:cNvSpPr/>
            <p:nvPr/>
          </p:nvSpPr>
          <p:spPr>
            <a:xfrm>
              <a:off x="1804022" y="3652025"/>
              <a:ext cx="8823534" cy="105615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chemeClr val="accent2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ngMenZhengDao" panose="020F0502020204030204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15112FA-8268-480C-A014-8A248F679FD0}"/>
                </a:ext>
              </a:extLst>
            </p:cNvPr>
            <p:cNvSpPr/>
            <p:nvPr/>
          </p:nvSpPr>
          <p:spPr>
            <a:xfrm>
              <a:off x="2206531" y="3781630"/>
              <a:ext cx="7669902" cy="66778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>
                  <a:ln w="0"/>
                  <a:solidFill>
                    <a:srgbClr val="002060"/>
                  </a:solidFill>
                  <a:latin typeface="#9Slide03 Arima Madurai Black" panose="00000A00000000000000" pitchFamily="2" charset="-93"/>
                  <a:cs typeface="#9Slide03 Arima Madurai Black" panose="00000A00000000000000" pitchFamily="2" charset="-93"/>
                </a:rPr>
                <a:t>Chuẩn bị bài "Luyện tập"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-93"/>
                <a:cs typeface="#9Slide03 Arima Madurai Black" panose="00000A00000000000000" pitchFamily="2" charset="-9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112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EE3CEDC9-EFE4-4CB1-B94B-2B68F7118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76"/>
            <a:ext cx="12192000" cy="6873776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C98F045D-0139-43BE-A642-43AD7C6A5C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10694" r="14559" b="12834"/>
          <a:stretch>
            <a:fillRect/>
          </a:stretch>
        </p:blipFill>
        <p:spPr>
          <a:xfrm>
            <a:off x="2387922" y="684451"/>
            <a:ext cx="10148844" cy="5738839"/>
          </a:xfrm>
          <a:prstGeom prst="rect">
            <a:avLst/>
          </a:prstGeo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11EE8E3B-1072-477B-A7BB-15683056E565}"/>
              </a:ext>
            </a:extLst>
          </p:cNvPr>
          <p:cNvSpPr txBox="1"/>
          <p:nvPr/>
        </p:nvSpPr>
        <p:spPr>
          <a:xfrm rot="20881397">
            <a:off x="4155200" y="2876452"/>
            <a:ext cx="6651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Chúc</a:t>
            </a:r>
            <a:r>
              <a:rPr lang="en-US" sz="48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sz="48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các</a:t>
            </a:r>
            <a:r>
              <a:rPr lang="en-US" sz="48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sz="48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em</a:t>
            </a:r>
            <a:r>
              <a:rPr lang="en-US" sz="48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sz="48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chăm</a:t>
            </a:r>
            <a:r>
              <a:rPr lang="en-US" sz="48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sz="48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ngoan</a:t>
            </a:r>
            <a:r>
              <a:rPr lang="en-US" sz="48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- </a:t>
            </a:r>
            <a:r>
              <a:rPr lang="en-US" sz="48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học</a:t>
            </a:r>
            <a:r>
              <a:rPr lang="en-US" sz="4800" b="1" spc="300" dirty="0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 </a:t>
            </a:r>
            <a:r>
              <a:rPr lang="en-US" sz="4800" b="1" spc="300" dirty="0" err="1">
                <a:ln w="60325" cmpd="dbl">
                  <a:solidFill>
                    <a:srgbClr val="1C4082"/>
                  </a:solidFill>
                </a:ln>
                <a:solidFill>
                  <a:srgbClr val="1C4082"/>
                </a:solidFill>
                <a:latin typeface="UTM Guanine" panose="02040603050506020204" pitchFamily="18" charset="0"/>
                <a:ea typeface="义启嘟嘟体" pitchFamily="2" charset="-128"/>
                <a:cs typeface="义启嘟嘟体" pitchFamily="2" charset="-128"/>
                <a:sym typeface="+mn-lt"/>
              </a:rPr>
              <a:t>giỏi</a:t>
            </a:r>
            <a:endParaRPr lang="en-US" sz="4800" b="1" spc="300" dirty="0">
              <a:ln w="60325" cmpd="dbl">
                <a:solidFill>
                  <a:srgbClr val="1C4082"/>
                </a:solidFill>
              </a:ln>
              <a:solidFill>
                <a:srgbClr val="1C4082"/>
              </a:solidFill>
              <a:latin typeface="UTM Guanine" panose="02040603050506020204" pitchFamily="18" charset="0"/>
              <a:ea typeface="义启嘟嘟体" pitchFamily="2" charset="-128"/>
              <a:cs typeface="义启嘟嘟体" pitchFamily="2" charset="-128"/>
              <a:sym typeface="+mn-lt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xmlns="" id="{4CFE64B1-B280-4011-8437-F2C0FD9443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61" b="62667"/>
          <a:stretch>
            <a:fillRect/>
          </a:stretch>
        </p:blipFill>
        <p:spPr>
          <a:xfrm>
            <a:off x="0" y="291817"/>
            <a:ext cx="3108960" cy="2385226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xmlns="" id="{434486DF-A886-4D68-9FFF-0965DC2984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0" r="15000" b="54204"/>
          <a:stretch>
            <a:fillRect/>
          </a:stretch>
        </p:blipFill>
        <p:spPr>
          <a:xfrm>
            <a:off x="9260736" y="19505"/>
            <a:ext cx="3308804" cy="2557922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59AC6714-E3D6-4AC8-AE49-D4FEBC2197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r="71460" b="70286"/>
          <a:stretch>
            <a:fillRect/>
          </a:stretch>
        </p:blipFill>
        <p:spPr>
          <a:xfrm>
            <a:off x="3037208" y="439428"/>
            <a:ext cx="2191122" cy="1520868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xmlns="" id="{8FE43F30-2F45-415D-B1B3-5CB90A5AC5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3198273" y="2971800"/>
            <a:ext cx="1120727" cy="914400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xmlns="" id="{1EF86542-2FCD-450A-8FEB-33DE8ADA8D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7342170" y="488658"/>
            <a:ext cx="1120727" cy="914400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xmlns="" id="{ABCE6EE3-7373-4BA5-9EE5-59CD0BA724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1306286" y="2455816"/>
            <a:ext cx="1123405" cy="862149"/>
          </a:xfrm>
          <a:prstGeom prst="rect">
            <a:avLst/>
          </a:prstGeom>
        </p:spPr>
      </p:pic>
      <p:pic>
        <p:nvPicPr>
          <p:cNvPr id="12" name="图片 24">
            <a:extLst>
              <a:ext uri="{FF2B5EF4-FFF2-40B4-BE49-F238E27FC236}">
                <a16:creationId xmlns:a16="http://schemas.microsoft.com/office/drawing/2014/main" xmlns="" id="{AF0672D1-C3A7-45A0-964C-0BE4663A5C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34595"/>
            <a:ext cx="12192000" cy="685800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xmlns="" id="{1E9A1798-907F-463E-B788-193B200BB9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5228330" y="5489372"/>
            <a:ext cx="966652" cy="903696"/>
          </a:xfrm>
          <a:prstGeom prst="rect">
            <a:avLst/>
          </a:prstGeom>
        </p:spPr>
      </p:pic>
      <p:pic>
        <p:nvPicPr>
          <p:cNvPr id="14" name="图片 22">
            <a:extLst>
              <a:ext uri="{FF2B5EF4-FFF2-40B4-BE49-F238E27FC236}">
                <a16:creationId xmlns:a16="http://schemas.microsoft.com/office/drawing/2014/main" xmlns="" id="{C14A738A-4900-4EB7-9408-F347512784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26831" r="75844" b="43247"/>
          <a:stretch>
            <a:fillRect/>
          </a:stretch>
        </p:blipFill>
        <p:spPr>
          <a:xfrm>
            <a:off x="4352111" y="1887595"/>
            <a:ext cx="1123405" cy="862149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xmlns="" id="{D829D0DA-08E5-446D-8E7C-0E35FC8900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8" t="36888" b="49778"/>
          <a:stretch>
            <a:fillRect/>
          </a:stretch>
        </p:blipFill>
        <p:spPr>
          <a:xfrm>
            <a:off x="5572149" y="4768422"/>
            <a:ext cx="691491" cy="564187"/>
          </a:xfrm>
          <a:prstGeom prst="rect">
            <a:avLst/>
          </a:prstGeom>
        </p:spPr>
      </p:pic>
      <p:pic>
        <p:nvPicPr>
          <p:cNvPr id="16" name="图片 25">
            <a:extLst>
              <a:ext uri="{FF2B5EF4-FFF2-40B4-BE49-F238E27FC236}">
                <a16:creationId xmlns:a16="http://schemas.microsoft.com/office/drawing/2014/main" xmlns="" id="{7D258D56-583A-40BA-9904-14ED3EA942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41" r="30649" b="68635"/>
          <a:stretch>
            <a:fillRect/>
          </a:stretch>
        </p:blipFill>
        <p:spPr>
          <a:xfrm>
            <a:off x="-136835" y="4273286"/>
            <a:ext cx="1568989" cy="1466804"/>
          </a:xfrm>
          <a:prstGeom prst="rect">
            <a:avLst/>
          </a:prstGeom>
        </p:spPr>
      </p:pic>
      <p:pic>
        <p:nvPicPr>
          <p:cNvPr id="17" name="图片 26">
            <a:extLst>
              <a:ext uri="{FF2B5EF4-FFF2-40B4-BE49-F238E27FC236}">
                <a16:creationId xmlns:a16="http://schemas.microsoft.com/office/drawing/2014/main" xmlns="" id="{7C317263-4482-4BBA-ACB3-8C0ED5915F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:a16="http://schemas.microsoft.com/office/drawing/2014/main" xmlns="" id="{31CBBCF8-5BCB-4DDC-B3F7-60DAB40AD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99" r="78939"/>
          <a:stretch>
            <a:fillRect/>
          </a:stretch>
        </p:blipFill>
        <p:spPr>
          <a:xfrm rot="20722940">
            <a:off x="-523736" y="3491925"/>
            <a:ext cx="5321546" cy="4106362"/>
          </a:xfrm>
          <a:prstGeom prst="rect">
            <a:avLst/>
          </a:prstGeom>
        </p:spPr>
      </p:pic>
      <p:pic>
        <p:nvPicPr>
          <p:cNvPr id="19" name="图片 19">
            <a:extLst>
              <a:ext uri="{FF2B5EF4-FFF2-40B4-BE49-F238E27FC236}">
                <a16:creationId xmlns:a16="http://schemas.microsoft.com/office/drawing/2014/main" xmlns="" id="{33845241-DFB8-443F-A29D-DE3A40F6E2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7" t="50406" r="27013" b="6978"/>
          <a:stretch>
            <a:fillRect/>
          </a:stretch>
        </p:blipFill>
        <p:spPr>
          <a:xfrm>
            <a:off x="7742223" y="4285410"/>
            <a:ext cx="992777" cy="122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37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xmlns="" id="{D16B2295-0D1C-4F00-8370-BD761480A30D}"/>
              </a:ext>
            </a:extLst>
          </p:cNvPr>
          <p:cNvSpPr txBox="1">
            <a:spLocks/>
          </p:cNvSpPr>
          <p:nvPr/>
        </p:nvSpPr>
        <p:spPr>
          <a:xfrm>
            <a:off x="1950299" y="558816"/>
            <a:ext cx="8353647" cy="10876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en-US" altLang="zh-CN" sz="6000" b="1" u="sng" spc="3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zuki" panose="020406030505060202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Mục</a:t>
            </a:r>
            <a:r>
              <a:rPr lang="en-US" altLang="zh-CN" sz="6000" b="1" u="sng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zuki" panose="020406030505060202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u="sng" spc="3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zuki" panose="020406030505060202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tiêu</a:t>
            </a:r>
            <a:r>
              <a:rPr lang="en-US" altLang="zh-CN" sz="6000" b="1" u="sng" spc="300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UTM Azuki" panose="02040603050506020204" pitchFamily="18" charset="0"/>
                <a:ea typeface="汉仪小麦体简" panose="00020600040101010101" pitchFamily="18" charset="-122"/>
                <a:cs typeface="Times New Roman" panose="02020603050405020304" pitchFamily="18" charset="0"/>
              </a:rPr>
              <a:t>:</a:t>
            </a:r>
            <a:endParaRPr lang="zh-CN" altLang="en-US" sz="6000" b="1" u="sng" spc="3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UTM Azuki" panose="02040603050506020204" pitchFamily="18" charset="0"/>
              <a:ea typeface="汉仪小麦体简" panose="00020600040101010101" pitchFamily="18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B191CA-5669-49D9-822D-B7AF9CA3B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151" y="-268366"/>
            <a:ext cx="3631819" cy="2357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06A199-15A4-4BE8-A74B-07CB51A84C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46665"/>
            <a:ext cx="633848" cy="633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6782A3D-4E11-457A-BAB9-F89B828D1342}"/>
              </a:ext>
            </a:extLst>
          </p:cNvPr>
          <p:cNvSpPr txBox="1"/>
          <p:nvPr/>
        </p:nvSpPr>
        <p:spPr>
          <a:xfrm>
            <a:off x="2367280" y="2088891"/>
            <a:ext cx="8300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 được</a:t>
            </a:r>
            <a:r>
              <a:rPr lang="vi-VN" sz="28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một số tự nhiên cho một số tự nhiên mà thương t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ì</a:t>
            </a:r>
            <a:r>
              <a:rPr lang="vi-VN" sz="28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 được là một số thập phân</a:t>
            </a:r>
            <a:r>
              <a:rPr lang="en-US" sz="28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4CCD86E-1DF6-4090-A138-56FFCCF913EB}"/>
              </a:ext>
            </a:extLst>
          </p:cNvPr>
          <p:cNvSpPr txBox="1"/>
          <p:nvPr/>
        </p:nvSpPr>
        <p:spPr>
          <a:xfrm>
            <a:off x="2438400" y="3445671"/>
            <a:ext cx="8300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Vận dụng được kiến thức đã học</a:t>
            </a:r>
            <a:r>
              <a:rPr lang="vi-VN" sz="28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trong giải toán có lời văn.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F35FB4-9C8E-43BD-A2FD-070610D9CB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81231"/>
            <a:ext cx="633848" cy="6338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BEB536B-10C7-4FCD-8D8B-B25D56F3AA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1" b="92842" l="7270" r="94504">
                        <a14:foregroundMark x1="51064" y1="29067" x2="51064" y2="29067"/>
                        <a14:foregroundMark x1="60993" y1="30152" x2="60993" y2="30152"/>
                        <a14:foregroundMark x1="68972" y1="49241" x2="68972" y2="49241"/>
                        <a14:foregroundMark x1="67021" y1="44902" x2="83511" y2="42299"/>
                        <a14:foregroundMark x1="83511" y1="42299" x2="89007" y2="47505"/>
                        <a14:foregroundMark x1="89007" y1="47505" x2="88830" y2="55965"/>
                        <a14:foregroundMark x1="88830" y1="55965" x2="92376" y2="62907"/>
                        <a14:foregroundMark x1="92376" y1="62907" x2="87589" y2="68330"/>
                        <a14:foregroundMark x1="87589" y1="68330" x2="87411" y2="68330"/>
                        <a14:foregroundMark x1="68085" y1="44902" x2="77128" y2="43384"/>
                        <a14:foregroundMark x1="77128" y1="43384" x2="83865" y2="43601"/>
                        <a14:foregroundMark x1="83865" y1="43601" x2="89362" y2="48590"/>
                        <a14:foregroundMark x1="89362" y1="48590" x2="89539" y2="49241"/>
                        <a14:foregroundMark x1="69149" y1="45119" x2="83688" y2="40781"/>
                        <a14:foregroundMark x1="83688" y1="40781" x2="89716" y2="44469"/>
                        <a14:foregroundMark x1="89716" y1="44469" x2="89894" y2="49892"/>
                        <a14:foregroundMark x1="67908" y1="44252" x2="74645" y2="44469"/>
                        <a14:foregroundMark x1="74645" y1="44469" x2="89716" y2="40781"/>
                        <a14:foregroundMark x1="89716" y1="40781" x2="90426" y2="49892"/>
                        <a14:foregroundMark x1="90426" y1="49892" x2="89007" y2="58134"/>
                        <a14:foregroundMark x1="89007" y1="58134" x2="90248" y2="59002"/>
                        <a14:foregroundMark x1="73582" y1="39696" x2="76064" y2="31236"/>
                        <a14:foregroundMark x1="76064" y1="31236" x2="70922" y2="15184"/>
                        <a14:foregroundMark x1="70922" y1="15184" x2="65780" y2="9111"/>
                        <a14:foregroundMark x1="65780" y1="9111" x2="58511" y2="8026"/>
                        <a14:foregroundMark x1="58511" y1="8026" x2="51773" y2="9328"/>
                        <a14:foregroundMark x1="51773" y1="9328" x2="45922" y2="13449"/>
                        <a14:foregroundMark x1="45922" y1="13449" x2="39539" y2="36876"/>
                        <a14:foregroundMark x1="39539" y1="36876" x2="40071" y2="45119"/>
                        <a14:foregroundMark x1="40071" y1="45119" x2="35106" y2="29501"/>
                        <a14:foregroundMark x1="35106" y1="29501" x2="29255" y2="25380"/>
                        <a14:foregroundMark x1="29255" y1="25380" x2="28723" y2="33623"/>
                        <a14:foregroundMark x1="28723" y1="33623" x2="24291" y2="26898"/>
                        <a14:foregroundMark x1="24291" y1="26898" x2="18085" y2="22993"/>
                        <a14:foregroundMark x1="18085" y1="22993" x2="6383" y2="31453"/>
                        <a14:foregroundMark x1="6383" y1="31453" x2="7624" y2="42082"/>
                        <a14:foregroundMark x1="7624" y1="42082" x2="11348" y2="49458"/>
                        <a14:foregroundMark x1="11348" y1="49458" x2="11348" y2="57918"/>
                        <a14:foregroundMark x1="11348" y1="57918" x2="7270" y2="64642"/>
                        <a14:foregroundMark x1="7270" y1="64642" x2="10106" y2="68764"/>
                        <a14:foregroundMark x1="10816" y1="68980" x2="10993" y2="85683"/>
                        <a14:foregroundMark x1="10993" y1="85683" x2="12943" y2="69631"/>
                        <a14:foregroundMark x1="9752" y1="82213" x2="8865" y2="89805"/>
                        <a14:foregroundMark x1="14894" y1="88286" x2="11525" y2="88720"/>
                        <a14:foregroundMark x1="9043" y1="89805" x2="33688" y2="85683"/>
                        <a14:foregroundMark x1="33688" y1="85683" x2="54610" y2="86768"/>
                        <a14:foregroundMark x1="54610" y1="86768" x2="58688" y2="86551"/>
                        <a14:foregroundMark x1="12057" y1="90239" x2="29787" y2="92842"/>
                        <a14:foregroundMark x1="29787" y1="92842" x2="58865" y2="87852"/>
                        <a14:foregroundMark x1="58865" y1="87852" x2="60461" y2="87852"/>
                        <a14:foregroundMark x1="47340" y1="89805" x2="64184" y2="90022"/>
                        <a14:foregroundMark x1="64184" y1="90022" x2="78901" y2="86985"/>
                        <a14:foregroundMark x1="78901" y1="86985" x2="85284" y2="90022"/>
                        <a14:foregroundMark x1="85284" y1="90022" x2="92376" y2="88503"/>
                        <a14:foregroundMark x1="92376" y1="88503" x2="94326" y2="88937"/>
                        <a14:foregroundMark x1="64716" y1="90672" x2="78546" y2="89588"/>
                        <a14:foregroundMark x1="78546" y1="89588" x2="83688" y2="90889"/>
                        <a14:foregroundMark x1="92730" y1="86768" x2="89894" y2="78742"/>
                        <a14:foregroundMark x1="89894" y1="78742" x2="89716" y2="70282"/>
                        <a14:foregroundMark x1="89716" y1="70282" x2="93794" y2="62690"/>
                        <a14:foregroundMark x1="91489" y1="68980" x2="94326" y2="63774"/>
                        <a14:foregroundMark x1="91135" y1="69414" x2="93972" y2="63774"/>
                        <a14:foregroundMark x1="92199" y1="69197" x2="94504" y2="62473"/>
                        <a14:foregroundMark x1="17908" y1="68764" x2="18085" y2="79826"/>
                        <a14:foregroundMark x1="42553" y1="22777" x2="44681" y2="14534"/>
                        <a14:foregroundMark x1="44681" y1="14534" x2="45035" y2="14100"/>
                        <a14:foregroundMark x1="50887" y1="10629" x2="58511" y2="10846"/>
                        <a14:foregroundMark x1="58511" y1="10846" x2="65248" y2="9111"/>
                        <a14:foregroundMark x1="65248" y1="9111" x2="66489" y2="9978"/>
                        <a14:foregroundMark x1="27660" y1="50325" x2="28723" y2="41432"/>
                        <a14:foregroundMark x1="28723" y1="41432" x2="28369" y2="47289"/>
                        <a14:foregroundMark x1="19681" y1="50976" x2="13298" y2="47939"/>
                        <a14:foregroundMark x1="13298" y1="47939" x2="9574" y2="40564"/>
                        <a14:foregroundMark x1="9574" y1="40564" x2="10993" y2="32104"/>
                        <a14:foregroundMark x1="10993" y1="32104" x2="9752" y2="39479"/>
                        <a14:foregroundMark x1="50532" y1="70065" x2="50532" y2="79610"/>
                        <a14:foregroundMark x1="50532" y1="79610" x2="50532" y2="70499"/>
                        <a14:foregroundMark x1="50532" y1="70499" x2="50887" y2="75054"/>
                        <a14:foregroundMark x1="64894" y1="69631" x2="65426" y2="77874"/>
                        <a14:foregroundMark x1="65426" y1="77874" x2="65071" y2="69414"/>
                        <a14:foregroundMark x1="65071" y1="69414" x2="67553" y2="75488"/>
                        <a14:backgroundMark x1="28723" y1="77223" x2="28723" y2="77223"/>
                        <a14:backgroundMark x1="36348" y1="76790" x2="36348" y2="76790"/>
                        <a14:backgroundMark x1="47518" y1="68330" x2="19858" y2="70499"/>
                        <a14:backgroundMark x1="18794" y1="80694" x2="14184" y2="86117"/>
                        <a14:backgroundMark x1="70035" y1="68764" x2="80496" y2="69631"/>
                        <a14:backgroundMark x1="73227" y1="79826" x2="73936" y2="88286"/>
                        <a14:backgroundMark x1="76950" y1="32104" x2="76950" y2="40130"/>
                        <a14:backgroundMark x1="41667" y1="24295" x2="38298" y2="31236"/>
                        <a14:backgroundMark x1="23759" y1="49675" x2="29433" y2="52711"/>
                        <a14:backgroundMark x1="24468" y1="86768" x2="24468" y2="91540"/>
                        <a14:backgroundMark x1="42199" y1="82646" x2="42199" y2="91106"/>
                        <a14:backgroundMark x1="31738" y1="90672" x2="39894" y2="89371"/>
                        <a14:backgroundMark x1="29433" y1="90239" x2="41844" y2="83948"/>
                        <a14:backgroundMark x1="16135" y1="89371" x2="34397" y2="88069"/>
                        <a14:backgroundMark x1="58688" y1="70716" x2="59043" y2="86768"/>
                        <a14:backgroundMark x1="47518" y1="84816" x2="73582" y2="88069"/>
                        <a14:backgroundMark x1="49113" y1="86768" x2="67376" y2="88503"/>
                        <a14:backgroundMark x1="47163" y1="89371" x2="59043" y2="89371"/>
                        <a14:backgroundMark x1="85461" y1="72017" x2="88121" y2="87202"/>
                        <a14:backgroundMark x1="92021" y1="73319" x2="90071" y2="87636"/>
                        <a14:backgroundMark x1="9220" y1="75054" x2="18794" y2="75054"/>
                        <a14:backgroundMark x1="8333" y1="86551" x2="31028" y2="90239"/>
                        <a14:backgroundMark x1="37234" y1="85683" x2="45213" y2="87636"/>
                        <a14:backgroundMark x1="35993" y1="33623" x2="37234" y2="40347"/>
                        <a14:backgroundMark x1="35993" y1="31887" x2="34929" y2="35792"/>
                        <a14:backgroundMark x1="44149" y1="42082" x2="44504" y2="50976"/>
                        <a14:backgroundMark x1="37943" y1="44685" x2="42553" y2="47939"/>
                        <a14:backgroundMark x1="11525" y1="52278" x2="20745" y2="51844"/>
                        <a14:backgroundMark x1="30319" y1="34924" x2="30319" y2="41649"/>
                        <a14:backgroundMark x1="17199" y1="26030" x2="9929" y2="31020"/>
                        <a14:backgroundMark x1="24468" y1="26030" x2="29433" y2="26898"/>
                        <a14:backgroundMark x1="68972" y1="14534" x2="71631" y2="21258"/>
                        <a14:backgroundMark x1="89716" y1="71367" x2="95390" y2="66161"/>
                        <a14:backgroundMark x1="95035" y1="64208" x2="92021" y2="56182"/>
                        <a14:backgroundMark x1="73936" y1="25163" x2="77482" y2="38829"/>
                        <a14:backgroundMark x1="73227" y1="41649" x2="80851" y2="40781"/>
                        <a14:backgroundMark x1="17199" y1="24295" x2="24823" y2="26898"/>
                        <a14:backgroundMark x1="9043" y1="33189" x2="9929" y2="25597"/>
                        <a14:backgroundMark x1="7979" y1="32321" x2="7979" y2="32321"/>
                        <a14:backgroundMark x1="12943" y1="55748" x2="12943" y2="55748"/>
                        <a14:backgroundMark x1="9929" y1="71367" x2="16489" y2="70499"/>
                        <a14:backgroundMark x1="10638" y1="81345" x2="16489" y2="84382"/>
                        <a14:backgroundMark x1="8688" y1="83080" x2="19504" y2="91106"/>
                        <a14:backgroundMark x1="9574" y1="90672" x2="31738" y2="91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7" t="7683" r="4168" b="8316"/>
          <a:stretch/>
        </p:blipFill>
        <p:spPr>
          <a:xfrm>
            <a:off x="8215642" y="3922724"/>
            <a:ext cx="3075916" cy="2559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65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ABEDAA46-A3FE-4210-A5A6-E7ECB40A29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8" r="4029"/>
          <a:stretch/>
        </p:blipFill>
        <p:spPr>
          <a:xfrm>
            <a:off x="3114441" y="1187249"/>
            <a:ext cx="6485903" cy="4989580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xmlns="" id="{114BA5DC-1275-4461-8045-1FA483A0C30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417513" y="2307643"/>
            <a:ext cx="5287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DE212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Brewers KT" panose="02040603050506020204" pitchFamily="18" charset="0"/>
                <a:cs typeface="+mn-ea"/>
                <a:sym typeface="+mn-lt"/>
              </a:rPr>
              <a:t>Khởi</a:t>
            </a:r>
            <a:r>
              <a:rPr kumimoji="0" lang="en-US" altLang="zh-CN" sz="7200" b="0" i="0" u="none" strike="noStrike" kern="1200" cap="none" spc="0" normalizeH="0" noProof="0" dirty="0">
                <a:ln>
                  <a:noFill/>
                </a:ln>
                <a:solidFill>
                  <a:srgbClr val="DE212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Brewers KT" panose="02040603050506020204" pitchFamily="18" charset="0"/>
                <a:cs typeface="+mn-ea"/>
                <a:sym typeface="+mn-lt"/>
              </a:rPr>
              <a:t> </a:t>
            </a:r>
            <a:r>
              <a:rPr kumimoji="0" lang="en-US" altLang="zh-CN" sz="7200" b="0" i="0" u="none" strike="noStrike" kern="1200" cap="none" spc="0" normalizeH="0" noProof="0" dirty="0" err="1">
                <a:ln>
                  <a:noFill/>
                </a:ln>
                <a:solidFill>
                  <a:srgbClr val="DE2126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Brewers KT" panose="02040603050506020204" pitchFamily="18" charset="0"/>
                <a:cs typeface="+mn-ea"/>
                <a:sym typeface="+mn-lt"/>
              </a:rPr>
              <a:t>động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DE2126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Brewers KT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5" name="PA_图片 6">
            <a:extLst>
              <a:ext uri="{FF2B5EF4-FFF2-40B4-BE49-F238E27FC236}">
                <a16:creationId xmlns:a16="http://schemas.microsoft.com/office/drawing/2014/main" xmlns="" id="{CB597C14-8322-4712-88E4-5BCD471DEED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31" y="458451"/>
            <a:ext cx="3415898" cy="2475508"/>
          </a:xfrm>
          <a:prstGeom prst="rect">
            <a:avLst/>
          </a:prstGeom>
        </p:spPr>
      </p:pic>
      <p:pic>
        <p:nvPicPr>
          <p:cNvPr id="6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C538306-7B10-431B-B4DB-1552D4B800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38" y="3591498"/>
            <a:ext cx="2559562" cy="3696200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xmlns="" id="{16137E2C-27FE-4172-8C76-47C97931D1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37" y="144964"/>
            <a:ext cx="2821674" cy="204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06 0.85926 L 0.86406 0.85949 C 0.86133 0.86297 0.85872 0.86713 0.8556 0.86991 C 0.8543 0.8713 0.85247 0.87153 0.85104 0.87199 C 0.84518 0.87408 0.84023 0.875 0.83438 0.87639 L 0.79258 0.87408 C 0.7888 0.87385 0.78529 0.87361 0.78177 0.87199 C 0.78047 0.87153 0.77969 0.86852 0.77826 0.86783 C 0.77474 0.86574 0.77122 0.86505 0.76758 0.86366 C 0.75859 0.85973 0.76719 0.8625 0.75443 0.85926 C 0.74675 0.85486 0.75482 0.85926 0.74128 0.85301 C 0.73568 0.85024 0.7293 0.84653 0.72357 0.84445 C 0.72044 0.84352 0.71719 0.84329 0.71406 0.84236 C 0.71159 0.8419 0.70938 0.84098 0.70703 0.84028 C 0.70208 0.8375 0.69753 0.83403 0.69258 0.83172 C 0.68724 0.8294 0.68099 0.82709 0.67591 0.82338 C 0.67044 0.81922 0.6694 0.81783 0.6651 0.81274 C 0.66068 0.78102 0.66315 0.80209 0.6651 0.73033 C 0.66536 0.72593 0.66615 0.72176 0.66641 0.7176 C 0.66797 0.69561 0.66771 0.6838 0.66875 0.66042 C 0.67109 0.61019 0.66888 0.66111 0.67122 0.62662 C 0.67175 0.61875 0.67201 0.61088 0.6724 0.60324 C 0.67266 0.58357 0.67344 0.56366 0.67344 0.54399 C 0.67344 0.54121 0.67552 0.48658 0.67122 0.46343 C 0.67057 0.45996 0.66992 0.45625 0.66875 0.45301 C 0.66797 0.44977 0.66641 0.44723 0.6651 0.44445 C 0.66432 0.44028 0.66419 0.43565 0.66289 0.43172 C 0.66094 0.4257 0.65794 0.42061 0.6556 0.41482 C 0.65482 0.41274 0.65417 0.41042 0.65326 0.40857 C 0.65195 0.40556 0.65026 0.40232 0.64844 0.4 C 0.64714 0.39815 0.64518 0.39746 0.64388 0.39584 C 0.64206 0.39399 0.64076 0.39098 0.63893 0.38936 C 0.63685 0.3875 0.63438 0.38681 0.63177 0.38519 C 0.62995 0.3838 0.628 0.38218 0.62604 0.38102 C 0.61966 0.37686 0.61966 0.37709 0.61393 0.37454 C 0.60234 0.36412 0.61706 0.37709 0.60326 0.36621 C 0.60182 0.36482 0.60039 0.36274 0.59857 0.36204 C 0.59518 0.36042 0.59154 0.36019 0.58776 0.35973 C 0.55143 0.35486 0.58112 0.36042 0.5569 0.35556 C 0.54896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294 0.3132 C 0.38164 0.31158 0.37982 0.31065 0.37839 0.30903 C 0.37695 0.30764 0.37591 0.30602 0.37461 0.30486 C 0.3737 0.30371 0.3724 0.30348 0.37109 0.30255 C 0.36706 0.3 0.36341 0.29607 0.35938 0.29422 C 0.35612 0.29283 0.35273 0.2919 0.34974 0.29005 C 0.32096 0.27153 0.3418 0.28102 0.32839 0.27524 C 0.32682 0.27292 0.32487 0.27153 0.32357 0.26875 C 0.32266 0.26713 0.32305 0.26436 0.3224 0.2625 C 0.32135 0.25996 0.32005 0.25811 0.31888 0.25602 L 0.31628 0.24329 C 0.31602 0.24121 0.31563 0.23912 0.31523 0.23704 L 0.31393 0.22848 C 0.31367 0.22153 0.3138 0.21412 0.31276 0.20741 C 0.31237 0.20394 0.31029 0.20209 0.30925 0.19885 C 0.30195 0.17639 0.31732 0.21482 0.30456 0.18403 C 0.30221 0.17199 0.30508 0.18287 0.29844 0.17153 C 0.29427 0.16412 0.29388 0.15834 0.28893 0.15232 C 0.28789 0.15116 0.28659 0.15116 0.28542 0.15024 C 0.28346 0.14838 0.28151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rAng="0" ptsTypes="AAAAAAAAAAAAAAAAAAAAAAAAAAAAAAAAAAAAAAAAAAAAAAAAAAAAAAAAAAAAAAAAAAAAAAAAAAAAAAAAAAAAAAAAAAAAAAAAA">
                                      <p:cBhvr>
                                        <p:cTn id="14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17" y="-402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1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06 0.85926 L 0.86406 0.85949 C 0.86132 0.86296 0.85872 0.86713 0.8556 0.86991 C 0.85429 0.87129 0.85247 0.87153 0.85104 0.87199 C 0.84518 0.87407 0.84023 0.875 0.83437 0.87639 L 0.79257 0.87407 C 0.7888 0.87384 0.78528 0.87361 0.78177 0.87199 C 0.78047 0.87153 0.77968 0.86852 0.77825 0.86782 C 0.77474 0.86574 0.77122 0.86504 0.76757 0.86366 C 0.75859 0.85972 0.76718 0.8625 0.75442 0.85926 C 0.74674 0.85486 0.75481 0.85926 0.74127 0.85301 C 0.73567 0.85023 0.72929 0.84653 0.72356 0.84444 C 0.72044 0.84352 0.71718 0.84329 0.71406 0.84236 C 0.71159 0.8419 0.70937 0.84097 0.70703 0.84028 C 0.70208 0.8375 0.69752 0.83403 0.69257 0.83171 C 0.68724 0.8294 0.68099 0.82708 0.67591 0.82338 C 0.67044 0.81921 0.6694 0.81782 0.6651 0.81273 C 0.66067 0.78102 0.66315 0.80208 0.6651 0.73032 C 0.66536 0.72592 0.66614 0.72176 0.6664 0.71759 C 0.66797 0.6956 0.6677 0.68379 0.66875 0.66041 C 0.67109 0.61018 0.66888 0.66111 0.67122 0.62662 C 0.67174 0.61875 0.672 0.61088 0.67239 0.60324 C 0.67265 0.58356 0.67343 0.56366 0.67343 0.54398 C 0.67343 0.5412 0.67552 0.48657 0.67122 0.46342 C 0.67057 0.45995 0.66992 0.45625 0.66875 0.45301 C 0.66797 0.44977 0.6664 0.44722 0.6651 0.44444 C 0.66432 0.44028 0.66419 0.43565 0.66289 0.43171 C 0.66093 0.42569 0.65794 0.4206 0.6556 0.41481 C 0.65481 0.41273 0.65416 0.41041 0.65325 0.40856 C 0.65195 0.40555 0.65026 0.40231 0.64843 0.4 C 0.64713 0.39815 0.64518 0.39745 0.64388 0.39583 C 0.64205 0.39398 0.64075 0.39097 0.63893 0.38935 C 0.63685 0.3875 0.63437 0.3868 0.63177 0.38518 C 0.62994 0.38379 0.62799 0.38217 0.62604 0.38102 C 0.61966 0.37685 0.61966 0.37708 0.61393 0.37454 C 0.60234 0.36412 0.61705 0.37708 0.60325 0.3662 C 0.60182 0.36481 0.60039 0.36273 0.59856 0.36204 C 0.59518 0.36041 0.59153 0.36018 0.58776 0.35972 C 0.55143 0.35486 0.58112 0.36041 0.5569 0.35555 C 0.54895 0.35602 0.51705 0.35671 0.50338 0.35972 C 0.50208 0.36018 0.50104 0.36134 0.49974 0.36204 C 0.49739 0.36296 0.49505 0.36342 0.4927 0.36412 C 0.48242 0.3669 0.48489 0.36597 0.47356 0.36829 L 0.46406 0.37037 C 0.45182 0.36898 0.43945 0.36898 0.42721 0.3662 C 0.42422 0.36551 0.42161 0.3618 0.41888 0.35972 C 0.41653 0.3581 0.41406 0.35694 0.41172 0.35555 L 0.40455 0.34282 C 0.40338 0.34074 0.40234 0.33842 0.40104 0.33657 C 0.39778 0.33241 0.39479 0.32778 0.3914 0.32384 C 0.39023 0.32245 0.38906 0.32106 0.38789 0.31967 C 0.38632 0.31759 0.38476 0.31504 0.38294 0.31319 C 0.38164 0.31157 0.37981 0.31065 0.37838 0.30903 C 0.37695 0.30764 0.37591 0.30602 0.37461 0.30486 C 0.37369 0.3037 0.37239 0.30347 0.37109 0.30254 C 0.36705 0.3 0.36341 0.29606 0.35937 0.29421 C 0.35612 0.29282 0.35273 0.2919 0.34974 0.29004 C 0.32096 0.27153 0.34179 0.28102 0.32838 0.27523 C 0.32682 0.27291 0.32487 0.27153 0.32356 0.26875 C 0.32265 0.26713 0.32304 0.26435 0.32239 0.2625 C 0.32135 0.25995 0.32005 0.2581 0.31888 0.25602 L 0.31627 0.24329 C 0.31601 0.2412 0.31562 0.23912 0.31523 0.23704 L 0.31393 0.22847 C 0.31367 0.22153 0.3138 0.21412 0.31276 0.20741 C 0.31237 0.20393 0.31028 0.20208 0.30924 0.19884 C 0.30195 0.17639 0.31731 0.21481 0.30455 0.18403 C 0.30221 0.17199 0.30507 0.18287 0.29843 0.17153 C 0.29427 0.16412 0.29388 0.15833 0.28893 0.15231 C 0.28789 0.15116 0.28659 0.15116 0.28541 0.15023 C 0.28346 0.14838 0.28151 0.1456 0.27955 0.14398 C 0.27721 0.14213 0.27474 0.14143 0.27239 0.13958 C 0.27057 0.13842 0.26536 0.13449 0.26289 0.13333 C 0.26093 0.13241 0.25885 0.13194 0.2569 0.13125 C 0.24661 0.13194 0.23619 0.13171 0.22591 0.13333 C 0.22265 0.13379 0.21966 0.13704 0.2164 0.1375 L 0.20455 0.13958 C 0.2013 0.14028 0.19817 0.1412 0.19505 0.1419 C 0.19023 0.14259 0.18554 0.14329 0.18073 0.14398 C 0.17916 0.14467 0.17747 0.14514 0.17591 0.14606 C 0.17474 0.14653 0.17356 0.14768 0.17239 0.14815 C 0.17044 0.14907 0.16836 0.14954 0.1664 0.15023 C 0.15833 0.15741 0.15755 0.15879 0.14505 0.16296 C 0.13997 0.16458 0.13463 0.16435 0.12955 0.16504 C 0.10104 0.16944 0.1375 0.16597 0.08541 0.16921 C 0.08385 0.16991 0.08229 0.17106 0.08073 0.17153 C 0.05963 0.17569 0.07005 0.16991 0.06041 0.17569 C 0.05052 0.175 0.04049 0.17616 0.03073 0.17361 C 0.02929 0.17315 0.02942 0.16875 0.02838 0.16713 C 0.02734 0.16574 0.02591 0.16574 0.02474 0.16504 C 0.02252 0.15347 0.02487 0.16389 0.02122 0.15231 C 0.01888 0.14514 0.01888 0.14467 0.01757 0.1375 C 0.01718 0.11713 0.01692 0.09653 0.0164 0.07616 C 0.01614 0.0669 0.01588 0.05787 0.01523 0.04861 C 0.0151 0.04653 0.01471 0.04421 0.01406 0.04236 C 0.01341 0.04051 0.0125 0.03958 0.01172 0.03819 L 0.01523 0.03819 " pathEditMode="relative" rAng="0" ptsTypes="AAAAAAAAAAAAAAAAAAAAAAAAAAAAAAAAAAAAAAAAAAAAAAAAAAAAAAAAAAAAAAAAAAAAAAAAAAAAAAAAAAAAAAAAAAAAAAAAA">
                                      <p:cBhvr>
                                        <p:cTn id="3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17" y="-4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A4095AC-4119-4BBE-92D1-6D6E82125725}"/>
              </a:ext>
            </a:extLst>
          </p:cNvPr>
          <p:cNvSpPr/>
          <p:nvPr/>
        </p:nvSpPr>
        <p:spPr>
          <a:xfrm>
            <a:off x="1983347" y="59386"/>
            <a:ext cx="236005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173038" lvl="2" algn="ctr">
              <a:defRPr/>
            </a:pPr>
            <a:r>
              <a:rPr lang="en-US" sz="4000" b="1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</a:t>
            </a:r>
            <a:endParaRPr kumimoji="0" lang="en-US" sz="4000" b="1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0D4E15-F828-4009-8A47-87132AFDD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61" y="125618"/>
            <a:ext cx="1534545" cy="1534545"/>
          </a:xfrm>
          <a:prstGeom prst="rect">
            <a:avLst/>
          </a:prstGeom>
        </p:spPr>
      </p:pic>
      <p:sp>
        <p:nvSpPr>
          <p:cNvPr id="6" name="Rounded Rectangle 14">
            <a:extLst>
              <a:ext uri="{FF2B5EF4-FFF2-40B4-BE49-F238E27FC236}">
                <a16:creationId xmlns:a16="http://schemas.microsoft.com/office/drawing/2014/main" xmlns="" id="{2595A2D7-C8D9-46AD-85E6-6D58A14ED8AD}"/>
              </a:ext>
            </a:extLst>
          </p:cNvPr>
          <p:cNvSpPr/>
          <p:nvPr/>
        </p:nvSpPr>
        <p:spPr>
          <a:xfrm>
            <a:off x="1487790" y="861110"/>
            <a:ext cx="8113410" cy="1177359"/>
          </a:xfrm>
          <a:prstGeom prst="round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b="1" noProof="1">
                <a:solidFill>
                  <a:schemeClr val="bg2"/>
                </a:solidFill>
                <a:cs typeface="Arial" panose="020B0604020202020204" pitchFamily="34" charset="0"/>
              </a:rPr>
              <a:t>Một cái sân hình vuông có chu vi 27 m. Hỏi cạnh của sân dài bao nhiêu mét?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105AF1-FBCE-4D0A-A569-8B5E9BDDD0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59"/>
          <a:stretch/>
        </p:blipFill>
        <p:spPr>
          <a:xfrm>
            <a:off x="1923561" y="3252123"/>
            <a:ext cx="1648949" cy="315039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9DD4D14-5470-4A39-BC5D-BC4EAE390CBE}"/>
              </a:ext>
            </a:extLst>
          </p:cNvPr>
          <p:cNvGrpSpPr/>
          <p:nvPr/>
        </p:nvGrpSpPr>
        <p:grpSpPr>
          <a:xfrm>
            <a:off x="3229610" y="2140718"/>
            <a:ext cx="4618990" cy="1364482"/>
            <a:chOff x="2362200" y="2588216"/>
            <a:chExt cx="4618990" cy="1364482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xmlns="" id="{47494CC0-8228-486D-A115-4612DD4222CC}"/>
                </a:ext>
              </a:extLst>
            </p:cNvPr>
            <p:cNvSpPr/>
            <p:nvPr/>
          </p:nvSpPr>
          <p:spPr>
            <a:xfrm>
              <a:off x="2362200" y="2588216"/>
              <a:ext cx="4618990" cy="1364482"/>
            </a:xfrm>
            <a:prstGeom prst="wedgeEllipseCallout">
              <a:avLst>
                <a:gd name="adj1" fmla="val -54985"/>
                <a:gd name="adj2" fmla="val 8141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4316819C-D5E2-4A21-B9D7-0AF9C175FA68}"/>
                </a:ext>
              </a:extLst>
            </p:cNvPr>
            <p:cNvSpPr txBox="1"/>
            <p:nvPr/>
          </p:nvSpPr>
          <p:spPr>
            <a:xfrm>
              <a:off x="2530474" y="2776090"/>
              <a:ext cx="434339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vi-VN" sz="2800" b="1" noProof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 tìm cạnh của sân, ta thực hiện phép tính gì?</a:t>
              </a:r>
              <a:endParaRPr lang="vi-VN" altLang="vi-VN" sz="2800" b="1" noProof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63DC6FF-A452-4E85-945F-C65162246BAE}"/>
              </a:ext>
            </a:extLst>
          </p:cNvPr>
          <p:cNvCxnSpPr/>
          <p:nvPr/>
        </p:nvCxnSpPr>
        <p:spPr>
          <a:xfrm>
            <a:off x="6934200" y="1447800"/>
            <a:ext cx="22098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FFFB2CB-FAAC-4921-8FCF-A2BAFCDEB29E}"/>
              </a:ext>
            </a:extLst>
          </p:cNvPr>
          <p:cNvCxnSpPr>
            <a:cxnSpLocks/>
          </p:cNvCxnSpPr>
          <p:nvPr/>
        </p:nvCxnSpPr>
        <p:spPr>
          <a:xfrm>
            <a:off x="10134600" y="1396819"/>
            <a:ext cx="853585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B64675BB-52B7-4366-AB80-4B1DA47B8449}"/>
              </a:ext>
            </a:extLst>
          </p:cNvPr>
          <p:cNvCxnSpPr>
            <a:cxnSpLocks/>
          </p:cNvCxnSpPr>
          <p:nvPr/>
        </p:nvCxnSpPr>
        <p:spPr>
          <a:xfrm>
            <a:off x="2667000" y="1981200"/>
            <a:ext cx="11049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0200FA0-C23E-42DC-BD94-86BB9B3AFF89}"/>
              </a:ext>
            </a:extLst>
          </p:cNvPr>
          <p:cNvSpPr txBox="1"/>
          <p:nvPr/>
        </p:nvSpPr>
        <p:spPr>
          <a:xfrm>
            <a:off x="4389191" y="4114800"/>
            <a:ext cx="617220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Ta thực hiện phép chia: 27 : 4 = ? (m)</a:t>
            </a:r>
          </a:p>
        </p:txBody>
      </p:sp>
    </p:spTree>
    <p:extLst>
      <p:ext uri="{BB962C8B-B14F-4D97-AF65-F5344CB8AC3E}">
        <p14:creationId xmlns:p14="http://schemas.microsoft.com/office/powerpoint/2010/main" val="71443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A00D2EAA-2413-4E88-96E0-61FB9D631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2" b="14426"/>
          <a:stretch/>
        </p:blipFill>
        <p:spPr>
          <a:xfrm>
            <a:off x="1584386" y="0"/>
            <a:ext cx="8683299" cy="555858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DA6C749C-52B8-476E-AAF7-D5B287537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599" y="3613936"/>
            <a:ext cx="5603441" cy="43329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2F3D0B-3983-4562-8A90-5769DB69B7DD}"/>
              </a:ext>
            </a:extLst>
          </p:cNvPr>
          <p:cNvSpPr/>
          <p:nvPr/>
        </p:nvSpPr>
        <p:spPr>
          <a:xfrm>
            <a:off x="4103627" y="2444385"/>
            <a:ext cx="3839514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&amp;S Graceland" panose="02040603050506020204" pitchFamily="18" charset="0"/>
              </a:rPr>
              <a:t>Khám</a:t>
            </a:r>
            <a:r>
              <a:rPr lang="en-US" sz="7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&amp;S Graceland" panose="020406030505060202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UTM A&amp;S Graceland" panose="02040603050506020204" pitchFamily="18" charset="0"/>
              </a:rPr>
              <a:t>phá</a:t>
            </a:r>
            <a:endParaRPr kumimoji="0" lang="en-US" sz="7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UTM A&amp;S Gracelan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52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432F6E7-7366-4F18-90CA-9452105C6A80}"/>
              </a:ext>
            </a:extLst>
          </p:cNvPr>
          <p:cNvSpPr/>
          <p:nvPr/>
        </p:nvSpPr>
        <p:spPr>
          <a:xfrm>
            <a:off x="4513580" y="513272"/>
            <a:ext cx="3637279" cy="660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: 4 = ? (m)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880B78-10F9-4887-BF3F-217B3EDC6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6955" y="-38631"/>
            <a:ext cx="1534545" cy="1534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0AFF56-C6E7-4BD4-90FB-7B1E37FD862F}"/>
              </a:ext>
            </a:extLst>
          </p:cNvPr>
          <p:cNvSpPr txBox="1"/>
          <p:nvPr/>
        </p:nvSpPr>
        <p:spPr>
          <a:xfrm>
            <a:off x="761823" y="2142023"/>
            <a:ext cx="1295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A35501A-B008-4457-83C0-3BD326F7899F}"/>
              </a:ext>
            </a:extLst>
          </p:cNvPr>
          <p:cNvSpPr txBox="1"/>
          <p:nvPr/>
        </p:nvSpPr>
        <p:spPr>
          <a:xfrm>
            <a:off x="2024977" y="2131015"/>
            <a:ext cx="1295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4BDD5D2-7E9F-4403-9497-EE8DA405AB07}"/>
              </a:ext>
            </a:extLst>
          </p:cNvPr>
          <p:cNvGrpSpPr/>
          <p:nvPr/>
        </p:nvGrpSpPr>
        <p:grpSpPr>
          <a:xfrm>
            <a:off x="2291187" y="2056042"/>
            <a:ext cx="1447800" cy="1827145"/>
            <a:chOff x="3810000" y="2755761"/>
            <a:chExt cx="1447800" cy="182714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BA8D8B67-CB24-4A33-9637-5299BEEBCE1F}"/>
                </a:ext>
              </a:extLst>
            </p:cNvPr>
            <p:cNvCxnSpPr>
              <a:cxnSpLocks/>
            </p:cNvCxnSpPr>
            <p:nvPr/>
          </p:nvCxnSpPr>
          <p:spPr>
            <a:xfrm>
              <a:off x="3810000" y="2755761"/>
              <a:ext cx="0" cy="182714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02207BC7-BC8B-4B6B-9841-BC1A29BC7117}"/>
                </a:ext>
              </a:extLst>
            </p:cNvPr>
            <p:cNvCxnSpPr/>
            <p:nvPr/>
          </p:nvCxnSpPr>
          <p:spPr>
            <a:xfrm>
              <a:off x="3810000" y="3429000"/>
              <a:ext cx="14478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2F538EC-AF43-4558-A792-F0079CB7EC7E}"/>
              </a:ext>
            </a:extLst>
          </p:cNvPr>
          <p:cNvSpPr txBox="1"/>
          <p:nvPr/>
        </p:nvSpPr>
        <p:spPr>
          <a:xfrm>
            <a:off x="2242392" y="2783252"/>
            <a:ext cx="62737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F85E897-0454-45B8-A16D-78A041027BF9}"/>
              </a:ext>
            </a:extLst>
          </p:cNvPr>
          <p:cNvSpPr txBox="1"/>
          <p:nvPr/>
        </p:nvSpPr>
        <p:spPr>
          <a:xfrm>
            <a:off x="17780" y="1478566"/>
            <a:ext cx="89916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Thông thường, ta đặt tính rồi làm như sau: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DDBE476-ABAB-4C8B-8DD7-E0A5FF941238}"/>
              </a:ext>
            </a:extLst>
          </p:cNvPr>
          <p:cNvSpPr txBox="1"/>
          <p:nvPr/>
        </p:nvSpPr>
        <p:spPr>
          <a:xfrm>
            <a:off x="1173409" y="2647344"/>
            <a:ext cx="6476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2266C7D-4046-4403-9EB3-5914ABCE4ECD}"/>
              </a:ext>
            </a:extLst>
          </p:cNvPr>
          <p:cNvSpPr txBox="1"/>
          <p:nvPr/>
        </p:nvSpPr>
        <p:spPr>
          <a:xfrm>
            <a:off x="2375255" y="2769646"/>
            <a:ext cx="6476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25B3AD4-2346-4014-9A7B-F5369D02A34C}"/>
              </a:ext>
            </a:extLst>
          </p:cNvPr>
          <p:cNvSpPr txBox="1"/>
          <p:nvPr/>
        </p:nvSpPr>
        <p:spPr>
          <a:xfrm>
            <a:off x="1441515" y="2647344"/>
            <a:ext cx="6476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B714AC2-3BBE-4F20-ACE7-99988E58C2EF}"/>
              </a:ext>
            </a:extLst>
          </p:cNvPr>
          <p:cNvSpPr txBox="1"/>
          <p:nvPr/>
        </p:nvSpPr>
        <p:spPr>
          <a:xfrm>
            <a:off x="1476987" y="3049822"/>
            <a:ext cx="6476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0BA522F-22AB-42C0-9C9E-5E269D1BE6CC}"/>
              </a:ext>
            </a:extLst>
          </p:cNvPr>
          <p:cNvSpPr txBox="1"/>
          <p:nvPr/>
        </p:nvSpPr>
        <p:spPr>
          <a:xfrm>
            <a:off x="2607520" y="2783253"/>
            <a:ext cx="6476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70D21C3-ED8D-4CA5-9021-C575FAC94234}"/>
              </a:ext>
            </a:extLst>
          </p:cNvPr>
          <p:cNvSpPr txBox="1"/>
          <p:nvPr/>
        </p:nvSpPr>
        <p:spPr>
          <a:xfrm>
            <a:off x="1685526" y="3056109"/>
            <a:ext cx="6476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A4647D9-1818-48CE-B219-2A7672C6A353}"/>
              </a:ext>
            </a:extLst>
          </p:cNvPr>
          <p:cNvSpPr txBox="1"/>
          <p:nvPr/>
        </p:nvSpPr>
        <p:spPr>
          <a:xfrm>
            <a:off x="2845797" y="2783499"/>
            <a:ext cx="6476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 Box 43">
            <a:extLst>
              <a:ext uri="{FF2B5EF4-FFF2-40B4-BE49-F238E27FC236}">
                <a16:creationId xmlns:a16="http://schemas.microsoft.com/office/drawing/2014/main" xmlns="" id="{B2883B6A-01FB-4135-BD34-6E18B1CC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560" y="2056042"/>
            <a:ext cx="5657850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 27 chia 4 được 6, viết 6;</a:t>
            </a:r>
          </a:p>
        </p:txBody>
      </p:sp>
      <p:sp>
        <p:nvSpPr>
          <p:cNvPr id="23" name="Text Box 49">
            <a:extLst>
              <a:ext uri="{FF2B5EF4-FFF2-40B4-BE49-F238E27FC236}">
                <a16:creationId xmlns:a16="http://schemas.microsoft.com/office/drawing/2014/main" xmlns="" id="{24E8AB92-6922-4EAE-B637-D47186C62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3562" y="2910117"/>
            <a:ext cx="7381376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 Để chia tiếp, ta viết dấu phẩy vào bên phải</a:t>
            </a:r>
          </a:p>
        </p:txBody>
      </p:sp>
      <p:sp>
        <p:nvSpPr>
          <p:cNvPr id="24" name="Text Box 50">
            <a:extLst>
              <a:ext uri="{FF2B5EF4-FFF2-40B4-BE49-F238E27FC236}">
                <a16:creationId xmlns:a16="http://schemas.microsoft.com/office/drawing/2014/main" xmlns="" id="{39D01C86-6FAA-44C7-83AA-A0CE99E37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258" y="2477941"/>
            <a:ext cx="8151142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6 nhân 4 bằng 24; 27 trừ 24 bằng 3, viết 3.</a:t>
            </a:r>
          </a:p>
        </p:txBody>
      </p:sp>
      <p:sp>
        <p:nvSpPr>
          <p:cNvPr id="25" name="Text Box 51">
            <a:extLst>
              <a:ext uri="{FF2B5EF4-FFF2-40B4-BE49-F238E27FC236}">
                <a16:creationId xmlns:a16="http://schemas.microsoft.com/office/drawing/2014/main" xmlns="" id="{BE8F2770-AC5D-4C5B-BB57-1679588F6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18" y="4047321"/>
            <a:ext cx="4512591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30 chia 4 được 7, viết 7;</a:t>
            </a:r>
          </a:p>
        </p:txBody>
      </p:sp>
      <p:sp>
        <p:nvSpPr>
          <p:cNvPr id="26" name="Text Box 52">
            <a:extLst>
              <a:ext uri="{FF2B5EF4-FFF2-40B4-BE49-F238E27FC236}">
                <a16:creationId xmlns:a16="http://schemas.microsoft.com/office/drawing/2014/main" xmlns="" id="{676ACCC4-C691-47FA-9D78-BB29A5DBC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747" y="4480884"/>
            <a:ext cx="7103389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7 nhân 4 bằng 28; 30 trừ 28 bằng 2, viết 2.</a:t>
            </a:r>
          </a:p>
        </p:txBody>
      </p:sp>
      <p:sp>
        <p:nvSpPr>
          <p:cNvPr id="27" name="Text Box 55">
            <a:extLst>
              <a:ext uri="{FF2B5EF4-FFF2-40B4-BE49-F238E27FC236}">
                <a16:creationId xmlns:a16="http://schemas.microsoft.com/office/drawing/2014/main" xmlns="" id="{510FC51A-42E2-40CB-BAEA-022AA5F4F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284" y="4912160"/>
            <a:ext cx="7608216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 Viết thêm chữ số 0 vào bên phải 2 được 20;</a:t>
            </a:r>
          </a:p>
        </p:txBody>
      </p:sp>
      <p:sp>
        <p:nvSpPr>
          <p:cNvPr id="28" name="Text Box 57">
            <a:extLst>
              <a:ext uri="{FF2B5EF4-FFF2-40B4-BE49-F238E27FC236}">
                <a16:creationId xmlns:a16="http://schemas.microsoft.com/office/drawing/2014/main" xmlns="" id="{C0BF02D7-C8AD-4225-B942-6A670097D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6747" y="5345723"/>
            <a:ext cx="5884191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20 chia 4 được 5, viết 5;</a:t>
            </a:r>
          </a:p>
        </p:txBody>
      </p:sp>
      <p:sp>
        <p:nvSpPr>
          <p:cNvPr id="29" name="Text Box 59">
            <a:extLst>
              <a:ext uri="{FF2B5EF4-FFF2-40B4-BE49-F238E27FC236}">
                <a16:creationId xmlns:a16="http://schemas.microsoft.com/office/drawing/2014/main" xmlns="" id="{7D397031-B3AF-414D-970C-A2840DE79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1347" y="5726454"/>
            <a:ext cx="7331991" cy="46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0000FF"/>
                </a:solidFill>
                <a:latin typeface="Arial" panose="020B0604020202020204" pitchFamily="34" charset="0"/>
              </a:rPr>
              <a:t>5 nhân 4 bằng 20; 20 trừ 20 bằng 0, viết 0.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334DA2C-B7F4-4513-B3F0-CE42FC6872AD}"/>
              </a:ext>
            </a:extLst>
          </p:cNvPr>
          <p:cNvSpPr txBox="1"/>
          <p:nvPr/>
        </p:nvSpPr>
        <p:spPr>
          <a:xfrm>
            <a:off x="4570699" y="3253896"/>
            <a:ext cx="61735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6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viết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thêm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chữ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0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vào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bên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phải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3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để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Arial" panose="020B0604020202020204" pitchFamily="34" charset="0"/>
              </a:rPr>
              <a:t>được</a:t>
            </a:r>
            <a:r>
              <a:rPr lang="en-US" altLang="en-US" sz="2400" dirty="0">
                <a:solidFill>
                  <a:srgbClr val="0000FF"/>
                </a:solidFill>
                <a:latin typeface="Arial" panose="020B0604020202020204" pitchFamily="34" charset="0"/>
              </a:rPr>
              <a:t> 30.</a:t>
            </a:r>
            <a:endParaRPr lang="en-US" sz="2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E44306C-4A49-4134-82BA-B5A6C1EC69CF}"/>
              </a:ext>
            </a:extLst>
          </p:cNvPr>
          <p:cNvSpPr txBox="1"/>
          <p:nvPr/>
        </p:nvSpPr>
        <p:spPr>
          <a:xfrm>
            <a:off x="1594696" y="3452300"/>
            <a:ext cx="64769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5" name="Text Box 61">
            <a:extLst>
              <a:ext uri="{FF2B5EF4-FFF2-40B4-BE49-F238E27FC236}">
                <a16:creationId xmlns:a16="http://schemas.microsoft.com/office/drawing/2014/main" xmlns="" id="{C4A81641-FDC2-4BD8-91AD-81D175440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55" y="3923551"/>
            <a:ext cx="3429000" cy="46166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i="1">
                <a:solidFill>
                  <a:srgbClr val="0000FF"/>
                </a:solidFill>
                <a:latin typeface="Arial" panose="020B0604020202020204" pitchFamily="34" charset="0"/>
              </a:rPr>
              <a:t>Vậy: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27 : 4 = 6,75 (m)</a:t>
            </a:r>
            <a:r>
              <a:rPr lang="en-US" altLang="en-US" sz="2400" b="1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6989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  <p:bldP spid="33" grpId="0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9">
            <a:extLst>
              <a:ext uri="{FF2B5EF4-FFF2-40B4-BE49-F238E27FC236}">
                <a16:creationId xmlns:a16="http://schemas.microsoft.com/office/drawing/2014/main" xmlns="" id="{14C7506D-96FE-44B6-AEB1-C1A782DA9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22503"/>
            <a:ext cx="2099279" cy="5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7761" tIns="43881" rIns="87761" bIns="4388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3200" b="1" spc="300" dirty="0">
              <a:solidFill>
                <a:srgbClr val="00B0F0"/>
              </a:solidFill>
              <a:ea typeface="义启嘟嘟体" pitchFamily="2" charset="-128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BE035D1-961F-4E14-8582-6384221527FB}"/>
              </a:ext>
            </a:extLst>
          </p:cNvPr>
          <p:cNvSpPr txBox="1"/>
          <p:nvPr/>
        </p:nvSpPr>
        <p:spPr>
          <a:xfrm>
            <a:off x="4235720" y="2358326"/>
            <a:ext cx="9334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Viết </a:t>
            </a:r>
            <a:r>
              <a:rPr lang="vi-VN" alt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phẩy</a:t>
            </a: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vào bên phải </a:t>
            </a:r>
            <a:r>
              <a:rPr lang="vi-VN" alt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thương</a:t>
            </a: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AutoShape 2" descr="Hình ảnh Vẽ Tay Phim Hoạt Hình Cây Xanh, Png Cây, Cây Png, Nảy Mầm miễn phí  tải tập tin PNG PSDComment và Vector">
            <a:extLst>
              <a:ext uri="{FF2B5EF4-FFF2-40B4-BE49-F238E27FC236}">
                <a16:creationId xmlns:a16="http://schemas.microsoft.com/office/drawing/2014/main" xmlns="" id="{FFDB3DF4-F47C-4373-82BE-B860DCC31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4" descr="Hình ảnh Vẽ Tay Phim Hoạt Hình Cây Xanh, Png Cây, Cây Png, Nảy Mầm miễn phí  tải tập tin PNG PSDComment và Vector">
            <a:extLst>
              <a:ext uri="{FF2B5EF4-FFF2-40B4-BE49-F238E27FC236}">
                <a16:creationId xmlns:a16="http://schemas.microsoft.com/office/drawing/2014/main" xmlns="" id="{FF649070-C244-4E61-8732-620992AC04B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8">
            <a:extLst>
              <a:ext uri="{FF2B5EF4-FFF2-40B4-BE49-F238E27FC236}">
                <a16:creationId xmlns:a16="http://schemas.microsoft.com/office/drawing/2014/main" xmlns="" id="{2885CB99-EEE5-4AAD-B97D-93B246064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4" y="157013"/>
            <a:ext cx="10238105" cy="984863"/>
          </a:xfrm>
          <a:custGeom>
            <a:avLst/>
            <a:gdLst>
              <a:gd name="connsiteX0" fmla="*/ 0 w 8458994"/>
              <a:gd name="connsiteY0" fmla="*/ 0 h 738642"/>
              <a:gd name="connsiteX1" fmla="*/ 563933 w 8458994"/>
              <a:gd name="connsiteY1" fmla="*/ 0 h 738642"/>
              <a:gd name="connsiteX2" fmla="*/ 958686 w 8458994"/>
              <a:gd name="connsiteY2" fmla="*/ 0 h 738642"/>
              <a:gd name="connsiteX3" fmla="*/ 1691799 w 8458994"/>
              <a:gd name="connsiteY3" fmla="*/ 0 h 738642"/>
              <a:gd name="connsiteX4" fmla="*/ 2255732 w 8458994"/>
              <a:gd name="connsiteY4" fmla="*/ 0 h 738642"/>
              <a:gd name="connsiteX5" fmla="*/ 2819665 w 8458994"/>
              <a:gd name="connsiteY5" fmla="*/ 0 h 738642"/>
              <a:gd name="connsiteX6" fmla="*/ 3214418 w 8458994"/>
              <a:gd name="connsiteY6" fmla="*/ 0 h 738642"/>
              <a:gd name="connsiteX7" fmla="*/ 3609171 w 8458994"/>
              <a:gd name="connsiteY7" fmla="*/ 0 h 738642"/>
              <a:gd name="connsiteX8" fmla="*/ 4257694 w 8458994"/>
              <a:gd name="connsiteY8" fmla="*/ 0 h 738642"/>
              <a:gd name="connsiteX9" fmla="*/ 4567857 w 8458994"/>
              <a:gd name="connsiteY9" fmla="*/ 0 h 738642"/>
              <a:gd name="connsiteX10" fmla="*/ 4878020 w 8458994"/>
              <a:gd name="connsiteY10" fmla="*/ 0 h 738642"/>
              <a:gd name="connsiteX11" fmla="*/ 5357363 w 8458994"/>
              <a:gd name="connsiteY11" fmla="*/ 0 h 738642"/>
              <a:gd name="connsiteX12" fmla="*/ 5921296 w 8458994"/>
              <a:gd name="connsiteY12" fmla="*/ 0 h 738642"/>
              <a:gd name="connsiteX13" fmla="*/ 6654409 w 8458994"/>
              <a:gd name="connsiteY13" fmla="*/ 0 h 738642"/>
              <a:gd name="connsiteX14" fmla="*/ 7049162 w 8458994"/>
              <a:gd name="connsiteY14" fmla="*/ 0 h 738642"/>
              <a:gd name="connsiteX15" fmla="*/ 7697685 w 8458994"/>
              <a:gd name="connsiteY15" fmla="*/ 0 h 738642"/>
              <a:gd name="connsiteX16" fmla="*/ 8458994 w 8458994"/>
              <a:gd name="connsiteY16" fmla="*/ 0 h 738642"/>
              <a:gd name="connsiteX17" fmla="*/ 8458994 w 8458994"/>
              <a:gd name="connsiteY17" fmla="*/ 347162 h 738642"/>
              <a:gd name="connsiteX18" fmla="*/ 8458994 w 8458994"/>
              <a:gd name="connsiteY18" fmla="*/ 738642 h 738642"/>
              <a:gd name="connsiteX19" fmla="*/ 7979651 w 8458994"/>
              <a:gd name="connsiteY19" fmla="*/ 738642 h 738642"/>
              <a:gd name="connsiteX20" fmla="*/ 7500308 w 8458994"/>
              <a:gd name="connsiteY20" fmla="*/ 738642 h 738642"/>
              <a:gd name="connsiteX21" fmla="*/ 6767195 w 8458994"/>
              <a:gd name="connsiteY21" fmla="*/ 738642 h 738642"/>
              <a:gd name="connsiteX22" fmla="*/ 6203262 w 8458994"/>
              <a:gd name="connsiteY22" fmla="*/ 738642 h 738642"/>
              <a:gd name="connsiteX23" fmla="*/ 5808509 w 8458994"/>
              <a:gd name="connsiteY23" fmla="*/ 738642 h 738642"/>
              <a:gd name="connsiteX24" fmla="*/ 5498346 w 8458994"/>
              <a:gd name="connsiteY24" fmla="*/ 738642 h 738642"/>
              <a:gd name="connsiteX25" fmla="*/ 4765233 w 8458994"/>
              <a:gd name="connsiteY25" fmla="*/ 738642 h 738642"/>
              <a:gd name="connsiteX26" fmla="*/ 4116710 w 8458994"/>
              <a:gd name="connsiteY26" fmla="*/ 738642 h 738642"/>
              <a:gd name="connsiteX27" fmla="*/ 3468188 w 8458994"/>
              <a:gd name="connsiteY27" fmla="*/ 738642 h 738642"/>
              <a:gd name="connsiteX28" fmla="*/ 2819665 w 8458994"/>
              <a:gd name="connsiteY28" fmla="*/ 738642 h 738642"/>
              <a:gd name="connsiteX29" fmla="*/ 2340322 w 8458994"/>
              <a:gd name="connsiteY29" fmla="*/ 738642 h 738642"/>
              <a:gd name="connsiteX30" fmla="*/ 1607209 w 8458994"/>
              <a:gd name="connsiteY30" fmla="*/ 738642 h 738642"/>
              <a:gd name="connsiteX31" fmla="*/ 1212456 w 8458994"/>
              <a:gd name="connsiteY31" fmla="*/ 738642 h 738642"/>
              <a:gd name="connsiteX32" fmla="*/ 479343 w 8458994"/>
              <a:gd name="connsiteY32" fmla="*/ 738642 h 738642"/>
              <a:gd name="connsiteX33" fmla="*/ 0 w 8458994"/>
              <a:gd name="connsiteY33" fmla="*/ 738642 h 738642"/>
              <a:gd name="connsiteX34" fmla="*/ 0 w 8458994"/>
              <a:gd name="connsiteY34" fmla="*/ 354548 h 738642"/>
              <a:gd name="connsiteX35" fmla="*/ 0 w 8458994"/>
              <a:gd name="connsiteY35" fmla="*/ 0 h 738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58994" h="738642" fill="none" extrusionOk="0">
                <a:moveTo>
                  <a:pt x="0" y="0"/>
                </a:moveTo>
                <a:cubicBezTo>
                  <a:pt x="134518" y="-42413"/>
                  <a:pt x="357282" y="24131"/>
                  <a:pt x="563933" y="0"/>
                </a:cubicBezTo>
                <a:cubicBezTo>
                  <a:pt x="770584" y="-24131"/>
                  <a:pt x="818744" y="14705"/>
                  <a:pt x="958686" y="0"/>
                </a:cubicBezTo>
                <a:cubicBezTo>
                  <a:pt x="1098628" y="-14705"/>
                  <a:pt x="1382000" y="63471"/>
                  <a:pt x="1691799" y="0"/>
                </a:cubicBezTo>
                <a:cubicBezTo>
                  <a:pt x="2001598" y="-63471"/>
                  <a:pt x="2096947" y="58624"/>
                  <a:pt x="2255732" y="0"/>
                </a:cubicBezTo>
                <a:cubicBezTo>
                  <a:pt x="2414517" y="-58624"/>
                  <a:pt x="2610656" y="7176"/>
                  <a:pt x="2819665" y="0"/>
                </a:cubicBezTo>
                <a:cubicBezTo>
                  <a:pt x="3028674" y="-7176"/>
                  <a:pt x="3091296" y="20310"/>
                  <a:pt x="3214418" y="0"/>
                </a:cubicBezTo>
                <a:cubicBezTo>
                  <a:pt x="3337540" y="-20310"/>
                  <a:pt x="3425438" y="6119"/>
                  <a:pt x="3609171" y="0"/>
                </a:cubicBezTo>
                <a:cubicBezTo>
                  <a:pt x="3792904" y="-6119"/>
                  <a:pt x="3998834" y="76206"/>
                  <a:pt x="4257694" y="0"/>
                </a:cubicBezTo>
                <a:cubicBezTo>
                  <a:pt x="4516554" y="-76206"/>
                  <a:pt x="4472721" y="20399"/>
                  <a:pt x="4567857" y="0"/>
                </a:cubicBezTo>
                <a:cubicBezTo>
                  <a:pt x="4662993" y="-20399"/>
                  <a:pt x="4764540" y="26108"/>
                  <a:pt x="4878020" y="0"/>
                </a:cubicBezTo>
                <a:cubicBezTo>
                  <a:pt x="4991500" y="-26108"/>
                  <a:pt x="5179759" y="45113"/>
                  <a:pt x="5357363" y="0"/>
                </a:cubicBezTo>
                <a:cubicBezTo>
                  <a:pt x="5534967" y="-45113"/>
                  <a:pt x="5784784" y="43862"/>
                  <a:pt x="5921296" y="0"/>
                </a:cubicBezTo>
                <a:cubicBezTo>
                  <a:pt x="6057808" y="-43862"/>
                  <a:pt x="6325209" y="59756"/>
                  <a:pt x="6654409" y="0"/>
                </a:cubicBezTo>
                <a:cubicBezTo>
                  <a:pt x="6983609" y="-59756"/>
                  <a:pt x="6913137" y="39697"/>
                  <a:pt x="7049162" y="0"/>
                </a:cubicBezTo>
                <a:cubicBezTo>
                  <a:pt x="7185187" y="-39697"/>
                  <a:pt x="7440913" y="2746"/>
                  <a:pt x="7697685" y="0"/>
                </a:cubicBezTo>
                <a:cubicBezTo>
                  <a:pt x="7954457" y="-2746"/>
                  <a:pt x="8142015" y="30545"/>
                  <a:pt x="8458994" y="0"/>
                </a:cubicBezTo>
                <a:cubicBezTo>
                  <a:pt x="8480499" y="144121"/>
                  <a:pt x="8444935" y="221270"/>
                  <a:pt x="8458994" y="347162"/>
                </a:cubicBezTo>
                <a:cubicBezTo>
                  <a:pt x="8473053" y="473054"/>
                  <a:pt x="8425827" y="571581"/>
                  <a:pt x="8458994" y="738642"/>
                </a:cubicBezTo>
                <a:cubicBezTo>
                  <a:pt x="8230961" y="782791"/>
                  <a:pt x="8156916" y="716159"/>
                  <a:pt x="7979651" y="738642"/>
                </a:cubicBezTo>
                <a:cubicBezTo>
                  <a:pt x="7802386" y="761125"/>
                  <a:pt x="7612612" y="730911"/>
                  <a:pt x="7500308" y="738642"/>
                </a:cubicBezTo>
                <a:cubicBezTo>
                  <a:pt x="7388004" y="746373"/>
                  <a:pt x="7100477" y="736571"/>
                  <a:pt x="6767195" y="738642"/>
                </a:cubicBezTo>
                <a:cubicBezTo>
                  <a:pt x="6433913" y="740713"/>
                  <a:pt x="6386190" y="703459"/>
                  <a:pt x="6203262" y="738642"/>
                </a:cubicBezTo>
                <a:cubicBezTo>
                  <a:pt x="6020334" y="773825"/>
                  <a:pt x="5930157" y="700306"/>
                  <a:pt x="5808509" y="738642"/>
                </a:cubicBezTo>
                <a:cubicBezTo>
                  <a:pt x="5686861" y="776978"/>
                  <a:pt x="5648060" y="703764"/>
                  <a:pt x="5498346" y="738642"/>
                </a:cubicBezTo>
                <a:cubicBezTo>
                  <a:pt x="5348632" y="773520"/>
                  <a:pt x="4942206" y="667834"/>
                  <a:pt x="4765233" y="738642"/>
                </a:cubicBezTo>
                <a:cubicBezTo>
                  <a:pt x="4588260" y="809450"/>
                  <a:pt x="4417260" y="706660"/>
                  <a:pt x="4116710" y="738642"/>
                </a:cubicBezTo>
                <a:cubicBezTo>
                  <a:pt x="3816160" y="770624"/>
                  <a:pt x="3623473" y="663406"/>
                  <a:pt x="3468188" y="738642"/>
                </a:cubicBezTo>
                <a:cubicBezTo>
                  <a:pt x="3312903" y="813878"/>
                  <a:pt x="2982433" y="667763"/>
                  <a:pt x="2819665" y="738642"/>
                </a:cubicBezTo>
                <a:cubicBezTo>
                  <a:pt x="2656897" y="809521"/>
                  <a:pt x="2506108" y="703963"/>
                  <a:pt x="2340322" y="738642"/>
                </a:cubicBezTo>
                <a:cubicBezTo>
                  <a:pt x="2174536" y="773321"/>
                  <a:pt x="1770716" y="706360"/>
                  <a:pt x="1607209" y="738642"/>
                </a:cubicBezTo>
                <a:cubicBezTo>
                  <a:pt x="1443702" y="770924"/>
                  <a:pt x="1307163" y="730668"/>
                  <a:pt x="1212456" y="738642"/>
                </a:cubicBezTo>
                <a:cubicBezTo>
                  <a:pt x="1117749" y="746616"/>
                  <a:pt x="783385" y="652883"/>
                  <a:pt x="479343" y="738642"/>
                </a:cubicBezTo>
                <a:cubicBezTo>
                  <a:pt x="175301" y="824401"/>
                  <a:pt x="196430" y="695506"/>
                  <a:pt x="0" y="738642"/>
                </a:cubicBezTo>
                <a:cubicBezTo>
                  <a:pt x="-5072" y="553721"/>
                  <a:pt x="30966" y="500560"/>
                  <a:pt x="0" y="354548"/>
                </a:cubicBezTo>
                <a:cubicBezTo>
                  <a:pt x="-30966" y="208536"/>
                  <a:pt x="12686" y="136678"/>
                  <a:pt x="0" y="0"/>
                </a:cubicBezTo>
                <a:close/>
              </a:path>
              <a:path w="8458994" h="738642" stroke="0" extrusionOk="0">
                <a:moveTo>
                  <a:pt x="0" y="0"/>
                </a:moveTo>
                <a:cubicBezTo>
                  <a:pt x="122980" y="-25431"/>
                  <a:pt x="244009" y="13604"/>
                  <a:pt x="394753" y="0"/>
                </a:cubicBezTo>
                <a:cubicBezTo>
                  <a:pt x="545497" y="-13604"/>
                  <a:pt x="670912" y="44860"/>
                  <a:pt x="789506" y="0"/>
                </a:cubicBezTo>
                <a:cubicBezTo>
                  <a:pt x="908100" y="-44860"/>
                  <a:pt x="956582" y="34126"/>
                  <a:pt x="1099669" y="0"/>
                </a:cubicBezTo>
                <a:cubicBezTo>
                  <a:pt x="1242756" y="-34126"/>
                  <a:pt x="1547273" y="64319"/>
                  <a:pt x="1832782" y="0"/>
                </a:cubicBezTo>
                <a:cubicBezTo>
                  <a:pt x="2118291" y="-64319"/>
                  <a:pt x="2036393" y="31517"/>
                  <a:pt x="2142945" y="0"/>
                </a:cubicBezTo>
                <a:cubicBezTo>
                  <a:pt x="2249497" y="-31517"/>
                  <a:pt x="2417481" y="4347"/>
                  <a:pt x="2537698" y="0"/>
                </a:cubicBezTo>
                <a:cubicBezTo>
                  <a:pt x="2657915" y="-4347"/>
                  <a:pt x="2908684" y="32383"/>
                  <a:pt x="3017041" y="0"/>
                </a:cubicBezTo>
                <a:cubicBezTo>
                  <a:pt x="3125398" y="-32383"/>
                  <a:pt x="3307071" y="5336"/>
                  <a:pt x="3411794" y="0"/>
                </a:cubicBezTo>
                <a:cubicBezTo>
                  <a:pt x="3516517" y="-5336"/>
                  <a:pt x="3962938" y="62886"/>
                  <a:pt x="4144907" y="0"/>
                </a:cubicBezTo>
                <a:cubicBezTo>
                  <a:pt x="4326876" y="-62886"/>
                  <a:pt x="4500231" y="45569"/>
                  <a:pt x="4624250" y="0"/>
                </a:cubicBezTo>
                <a:cubicBezTo>
                  <a:pt x="4748269" y="-45569"/>
                  <a:pt x="4875544" y="54980"/>
                  <a:pt x="5103593" y="0"/>
                </a:cubicBezTo>
                <a:cubicBezTo>
                  <a:pt x="5331642" y="-54980"/>
                  <a:pt x="5403593" y="2072"/>
                  <a:pt x="5667526" y="0"/>
                </a:cubicBezTo>
                <a:cubicBezTo>
                  <a:pt x="5931459" y="-2072"/>
                  <a:pt x="5888481" y="10321"/>
                  <a:pt x="6062279" y="0"/>
                </a:cubicBezTo>
                <a:cubicBezTo>
                  <a:pt x="6236077" y="-10321"/>
                  <a:pt x="6274960" y="4382"/>
                  <a:pt x="6457032" y="0"/>
                </a:cubicBezTo>
                <a:cubicBezTo>
                  <a:pt x="6639104" y="-4382"/>
                  <a:pt x="6656745" y="22433"/>
                  <a:pt x="6851785" y="0"/>
                </a:cubicBezTo>
                <a:cubicBezTo>
                  <a:pt x="7046825" y="-22433"/>
                  <a:pt x="7175355" y="45278"/>
                  <a:pt x="7415718" y="0"/>
                </a:cubicBezTo>
                <a:cubicBezTo>
                  <a:pt x="7656081" y="-45278"/>
                  <a:pt x="7833094" y="36514"/>
                  <a:pt x="7979651" y="0"/>
                </a:cubicBezTo>
                <a:cubicBezTo>
                  <a:pt x="8126208" y="-36514"/>
                  <a:pt x="8233578" y="12826"/>
                  <a:pt x="8458994" y="0"/>
                </a:cubicBezTo>
                <a:cubicBezTo>
                  <a:pt x="8483110" y="101004"/>
                  <a:pt x="8448367" y="267435"/>
                  <a:pt x="8458994" y="354548"/>
                </a:cubicBezTo>
                <a:cubicBezTo>
                  <a:pt x="8469621" y="441661"/>
                  <a:pt x="8430372" y="584574"/>
                  <a:pt x="8458994" y="738642"/>
                </a:cubicBezTo>
                <a:cubicBezTo>
                  <a:pt x="8364423" y="743117"/>
                  <a:pt x="8197955" y="710005"/>
                  <a:pt x="8064241" y="738642"/>
                </a:cubicBezTo>
                <a:cubicBezTo>
                  <a:pt x="7930527" y="767279"/>
                  <a:pt x="7736021" y="693438"/>
                  <a:pt x="7584898" y="738642"/>
                </a:cubicBezTo>
                <a:cubicBezTo>
                  <a:pt x="7433775" y="783846"/>
                  <a:pt x="7078551" y="668153"/>
                  <a:pt x="6851785" y="738642"/>
                </a:cubicBezTo>
                <a:cubicBezTo>
                  <a:pt x="6625019" y="809131"/>
                  <a:pt x="6334391" y="727773"/>
                  <a:pt x="6118672" y="738642"/>
                </a:cubicBezTo>
                <a:cubicBezTo>
                  <a:pt x="5902953" y="749511"/>
                  <a:pt x="5948523" y="729904"/>
                  <a:pt x="5808509" y="738642"/>
                </a:cubicBezTo>
                <a:cubicBezTo>
                  <a:pt x="5668495" y="747380"/>
                  <a:pt x="5395185" y="662764"/>
                  <a:pt x="5159986" y="738642"/>
                </a:cubicBezTo>
                <a:cubicBezTo>
                  <a:pt x="4924787" y="814520"/>
                  <a:pt x="4879566" y="735488"/>
                  <a:pt x="4680643" y="738642"/>
                </a:cubicBezTo>
                <a:cubicBezTo>
                  <a:pt x="4481720" y="741796"/>
                  <a:pt x="4262480" y="683656"/>
                  <a:pt x="3947531" y="738642"/>
                </a:cubicBezTo>
                <a:cubicBezTo>
                  <a:pt x="3632582" y="793628"/>
                  <a:pt x="3397193" y="698499"/>
                  <a:pt x="3214418" y="738642"/>
                </a:cubicBezTo>
                <a:cubicBezTo>
                  <a:pt x="3031643" y="778785"/>
                  <a:pt x="3056633" y="709491"/>
                  <a:pt x="2904255" y="738642"/>
                </a:cubicBezTo>
                <a:cubicBezTo>
                  <a:pt x="2751877" y="767793"/>
                  <a:pt x="2714588" y="704502"/>
                  <a:pt x="2594091" y="738642"/>
                </a:cubicBezTo>
                <a:cubicBezTo>
                  <a:pt x="2473594" y="772782"/>
                  <a:pt x="2279528" y="727462"/>
                  <a:pt x="2199338" y="738642"/>
                </a:cubicBezTo>
                <a:cubicBezTo>
                  <a:pt x="2119148" y="749822"/>
                  <a:pt x="1684231" y="722451"/>
                  <a:pt x="1550816" y="738642"/>
                </a:cubicBezTo>
                <a:cubicBezTo>
                  <a:pt x="1417401" y="754833"/>
                  <a:pt x="1159310" y="694130"/>
                  <a:pt x="902293" y="738642"/>
                </a:cubicBezTo>
                <a:cubicBezTo>
                  <a:pt x="645276" y="783154"/>
                  <a:pt x="261101" y="709166"/>
                  <a:pt x="0" y="738642"/>
                </a:cubicBezTo>
                <a:cubicBezTo>
                  <a:pt x="-32154" y="568404"/>
                  <a:pt x="28740" y="562028"/>
                  <a:pt x="0" y="391480"/>
                </a:cubicBezTo>
                <a:cubicBezTo>
                  <a:pt x="-28740" y="220932"/>
                  <a:pt x="23534" y="18532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custGeom>
                    <a:avLst/>
                    <a:gdLst>
                      <a:gd name="connsiteX0" fmla="*/ 0 w 10238105"/>
                      <a:gd name="connsiteY0" fmla="*/ 0 h 984863"/>
                      <a:gd name="connsiteX1" fmla="*/ 682540 w 10238105"/>
                      <a:gd name="connsiteY1" fmla="*/ 0 h 984863"/>
                      <a:gd name="connsiteX2" fmla="*/ 1160318 w 10238105"/>
                      <a:gd name="connsiteY2" fmla="*/ 0 h 984863"/>
                      <a:gd name="connsiteX3" fmla="*/ 2047621 w 10238105"/>
                      <a:gd name="connsiteY3" fmla="*/ 0 h 984863"/>
                      <a:gd name="connsiteX4" fmla="*/ 2730161 w 10238105"/>
                      <a:gd name="connsiteY4" fmla="*/ 0 h 984863"/>
                      <a:gd name="connsiteX5" fmla="*/ 3412702 w 10238105"/>
                      <a:gd name="connsiteY5" fmla="*/ 0 h 984863"/>
                      <a:gd name="connsiteX6" fmla="*/ 3890480 w 10238105"/>
                      <a:gd name="connsiteY6" fmla="*/ 0 h 984863"/>
                      <a:gd name="connsiteX7" fmla="*/ 4368258 w 10238105"/>
                      <a:gd name="connsiteY7" fmla="*/ 0 h 984863"/>
                      <a:gd name="connsiteX8" fmla="*/ 5153179 w 10238105"/>
                      <a:gd name="connsiteY8" fmla="*/ 0 h 984863"/>
                      <a:gd name="connsiteX9" fmla="*/ 5528576 w 10238105"/>
                      <a:gd name="connsiteY9" fmla="*/ 0 h 984863"/>
                      <a:gd name="connsiteX10" fmla="*/ 5903974 w 10238105"/>
                      <a:gd name="connsiteY10" fmla="*/ 0 h 984863"/>
                      <a:gd name="connsiteX11" fmla="*/ 6484133 w 10238105"/>
                      <a:gd name="connsiteY11" fmla="*/ 0 h 984863"/>
                      <a:gd name="connsiteX12" fmla="*/ 7166673 w 10238105"/>
                      <a:gd name="connsiteY12" fmla="*/ 0 h 984863"/>
                      <a:gd name="connsiteX13" fmla="*/ 8053976 w 10238105"/>
                      <a:gd name="connsiteY13" fmla="*/ 0 h 984863"/>
                      <a:gd name="connsiteX14" fmla="*/ 8531754 w 10238105"/>
                      <a:gd name="connsiteY14" fmla="*/ 0 h 984863"/>
                      <a:gd name="connsiteX15" fmla="*/ 9316676 w 10238105"/>
                      <a:gd name="connsiteY15" fmla="*/ 0 h 984863"/>
                      <a:gd name="connsiteX16" fmla="*/ 10238105 w 10238105"/>
                      <a:gd name="connsiteY16" fmla="*/ 0 h 984863"/>
                      <a:gd name="connsiteX17" fmla="*/ 10238105 w 10238105"/>
                      <a:gd name="connsiteY17" fmla="*/ 462885 h 984863"/>
                      <a:gd name="connsiteX18" fmla="*/ 10238105 w 10238105"/>
                      <a:gd name="connsiteY18" fmla="*/ 984862 h 984863"/>
                      <a:gd name="connsiteX19" fmla="*/ 9657945 w 10238105"/>
                      <a:gd name="connsiteY19" fmla="*/ 984862 h 984863"/>
                      <a:gd name="connsiteX20" fmla="*/ 9077786 w 10238105"/>
                      <a:gd name="connsiteY20" fmla="*/ 984862 h 984863"/>
                      <a:gd name="connsiteX21" fmla="*/ 8190483 w 10238105"/>
                      <a:gd name="connsiteY21" fmla="*/ 984862 h 984863"/>
                      <a:gd name="connsiteX22" fmla="*/ 7507943 w 10238105"/>
                      <a:gd name="connsiteY22" fmla="*/ 984862 h 984863"/>
                      <a:gd name="connsiteX23" fmla="*/ 7030165 w 10238105"/>
                      <a:gd name="connsiteY23" fmla="*/ 984862 h 984863"/>
                      <a:gd name="connsiteX24" fmla="*/ 6654768 w 10238105"/>
                      <a:gd name="connsiteY24" fmla="*/ 984862 h 984863"/>
                      <a:gd name="connsiteX25" fmla="*/ 5767465 w 10238105"/>
                      <a:gd name="connsiteY25" fmla="*/ 984862 h 984863"/>
                      <a:gd name="connsiteX26" fmla="*/ 4982543 w 10238105"/>
                      <a:gd name="connsiteY26" fmla="*/ 984862 h 984863"/>
                      <a:gd name="connsiteX27" fmla="*/ 4197623 w 10238105"/>
                      <a:gd name="connsiteY27" fmla="*/ 984862 h 984863"/>
                      <a:gd name="connsiteX28" fmla="*/ 3412702 w 10238105"/>
                      <a:gd name="connsiteY28" fmla="*/ 984862 h 984863"/>
                      <a:gd name="connsiteX29" fmla="*/ 2832542 w 10238105"/>
                      <a:gd name="connsiteY29" fmla="*/ 984862 h 984863"/>
                      <a:gd name="connsiteX30" fmla="*/ 1945240 w 10238105"/>
                      <a:gd name="connsiteY30" fmla="*/ 984862 h 984863"/>
                      <a:gd name="connsiteX31" fmla="*/ 1467461 w 10238105"/>
                      <a:gd name="connsiteY31" fmla="*/ 984862 h 984863"/>
                      <a:gd name="connsiteX32" fmla="*/ 580159 w 10238105"/>
                      <a:gd name="connsiteY32" fmla="*/ 984862 h 984863"/>
                      <a:gd name="connsiteX33" fmla="*/ 0 w 10238105"/>
                      <a:gd name="connsiteY33" fmla="*/ 984862 h 984863"/>
                      <a:gd name="connsiteX34" fmla="*/ 0 w 10238105"/>
                      <a:gd name="connsiteY34" fmla="*/ 472734 h 984863"/>
                      <a:gd name="connsiteX35" fmla="*/ 0 w 10238105"/>
                      <a:gd name="connsiteY35" fmla="*/ 0 h 984863"/>
                      <a:gd name="connsiteX0" fmla="*/ 0 w 10238105"/>
                      <a:gd name="connsiteY0" fmla="*/ 0 h 984863"/>
                      <a:gd name="connsiteX1" fmla="*/ 477778 w 10238105"/>
                      <a:gd name="connsiteY1" fmla="*/ 0 h 984863"/>
                      <a:gd name="connsiteX2" fmla="*/ 955556 w 10238105"/>
                      <a:gd name="connsiteY2" fmla="*/ 0 h 984863"/>
                      <a:gd name="connsiteX3" fmla="*/ 1330953 w 10238105"/>
                      <a:gd name="connsiteY3" fmla="*/ 0 h 984863"/>
                      <a:gd name="connsiteX4" fmla="*/ 2218256 w 10238105"/>
                      <a:gd name="connsiteY4" fmla="*/ 0 h 984863"/>
                      <a:gd name="connsiteX5" fmla="*/ 2593653 w 10238105"/>
                      <a:gd name="connsiteY5" fmla="*/ 0 h 984863"/>
                      <a:gd name="connsiteX6" fmla="*/ 3071431 w 10238105"/>
                      <a:gd name="connsiteY6" fmla="*/ 0 h 984863"/>
                      <a:gd name="connsiteX7" fmla="*/ 3651590 w 10238105"/>
                      <a:gd name="connsiteY7" fmla="*/ 0 h 984863"/>
                      <a:gd name="connsiteX8" fmla="*/ 4129368 w 10238105"/>
                      <a:gd name="connsiteY8" fmla="*/ 0 h 984863"/>
                      <a:gd name="connsiteX9" fmla="*/ 5016671 w 10238105"/>
                      <a:gd name="connsiteY9" fmla="*/ 0 h 984863"/>
                      <a:gd name="connsiteX10" fmla="*/ 5596830 w 10238105"/>
                      <a:gd name="connsiteY10" fmla="*/ 0 h 984863"/>
                      <a:gd name="connsiteX11" fmla="*/ 6176989 w 10238105"/>
                      <a:gd name="connsiteY11" fmla="*/ 0 h 984863"/>
                      <a:gd name="connsiteX12" fmla="*/ 6859530 w 10238105"/>
                      <a:gd name="connsiteY12" fmla="*/ 0 h 984863"/>
                      <a:gd name="connsiteX13" fmla="*/ 7337308 w 10238105"/>
                      <a:gd name="connsiteY13" fmla="*/ 0 h 984863"/>
                      <a:gd name="connsiteX14" fmla="*/ 7815086 w 10238105"/>
                      <a:gd name="connsiteY14" fmla="*/ 0 h 984863"/>
                      <a:gd name="connsiteX15" fmla="*/ 8292864 w 10238105"/>
                      <a:gd name="connsiteY15" fmla="*/ 0 h 984863"/>
                      <a:gd name="connsiteX16" fmla="*/ 8975405 w 10238105"/>
                      <a:gd name="connsiteY16" fmla="*/ 0 h 984863"/>
                      <a:gd name="connsiteX17" fmla="*/ 9657945 w 10238105"/>
                      <a:gd name="connsiteY17" fmla="*/ 0 h 984863"/>
                      <a:gd name="connsiteX18" fmla="*/ 10238105 w 10238105"/>
                      <a:gd name="connsiteY18" fmla="*/ 0 h 984863"/>
                      <a:gd name="connsiteX19" fmla="*/ 10238105 w 10238105"/>
                      <a:gd name="connsiteY19" fmla="*/ 472734 h 984863"/>
                      <a:gd name="connsiteX20" fmla="*/ 10238105 w 10238105"/>
                      <a:gd name="connsiteY20" fmla="*/ 984862 h 984863"/>
                      <a:gd name="connsiteX21" fmla="*/ 9760326 w 10238105"/>
                      <a:gd name="connsiteY21" fmla="*/ 984862 h 984863"/>
                      <a:gd name="connsiteX22" fmla="*/ 9180167 w 10238105"/>
                      <a:gd name="connsiteY22" fmla="*/ 984862 h 984863"/>
                      <a:gd name="connsiteX23" fmla="*/ 8292864 w 10238105"/>
                      <a:gd name="connsiteY23" fmla="*/ 984862 h 984863"/>
                      <a:gd name="connsiteX24" fmla="*/ 7405562 w 10238105"/>
                      <a:gd name="connsiteY24" fmla="*/ 984862 h 984863"/>
                      <a:gd name="connsiteX25" fmla="*/ 7030165 w 10238105"/>
                      <a:gd name="connsiteY25" fmla="*/ 984862 h 984863"/>
                      <a:gd name="connsiteX26" fmla="*/ 6245243 w 10238105"/>
                      <a:gd name="connsiteY26" fmla="*/ 984862 h 984863"/>
                      <a:gd name="connsiteX27" fmla="*/ 5665084 w 10238105"/>
                      <a:gd name="connsiteY27" fmla="*/ 984862 h 984863"/>
                      <a:gd name="connsiteX28" fmla="*/ 4777782 w 10238105"/>
                      <a:gd name="connsiteY28" fmla="*/ 984862 h 984863"/>
                      <a:gd name="connsiteX29" fmla="*/ 3890480 w 10238105"/>
                      <a:gd name="connsiteY29" fmla="*/ 984862 h 984863"/>
                      <a:gd name="connsiteX30" fmla="*/ 3515083 w 10238105"/>
                      <a:gd name="connsiteY30" fmla="*/ 984862 h 984863"/>
                      <a:gd name="connsiteX31" fmla="*/ 3139684 w 10238105"/>
                      <a:gd name="connsiteY31" fmla="*/ 984862 h 984863"/>
                      <a:gd name="connsiteX32" fmla="*/ 2661906 w 10238105"/>
                      <a:gd name="connsiteY32" fmla="*/ 984862 h 984863"/>
                      <a:gd name="connsiteX33" fmla="*/ 1876986 w 10238105"/>
                      <a:gd name="connsiteY33" fmla="*/ 984862 h 984863"/>
                      <a:gd name="connsiteX34" fmla="*/ 1092064 w 10238105"/>
                      <a:gd name="connsiteY34" fmla="*/ 984862 h 984863"/>
                      <a:gd name="connsiteX35" fmla="*/ 0 w 10238105"/>
                      <a:gd name="connsiteY35" fmla="*/ 984862 h 984863"/>
                      <a:gd name="connsiteX36" fmla="*/ 0 w 10238105"/>
                      <a:gd name="connsiteY36" fmla="*/ 521977 h 984863"/>
                      <a:gd name="connsiteX37" fmla="*/ 0 w 10238105"/>
                      <a:gd name="connsiteY37" fmla="*/ 0 h 984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0238105" h="984863" fill="none" extrusionOk="0">
                        <a:moveTo>
                          <a:pt x="0" y="0"/>
                        </a:moveTo>
                        <a:cubicBezTo>
                          <a:pt x="195060" y="-105986"/>
                          <a:pt x="431546" y="16500"/>
                          <a:pt x="682540" y="0"/>
                        </a:cubicBezTo>
                        <a:cubicBezTo>
                          <a:pt x="930532" y="-16954"/>
                          <a:pt x="1005267" y="21082"/>
                          <a:pt x="1160318" y="0"/>
                        </a:cubicBezTo>
                        <a:cubicBezTo>
                          <a:pt x="1348462" y="-101510"/>
                          <a:pt x="1622118" y="28919"/>
                          <a:pt x="2047621" y="0"/>
                        </a:cubicBezTo>
                        <a:cubicBezTo>
                          <a:pt x="2429054" y="-58270"/>
                          <a:pt x="2576115" y="101393"/>
                          <a:pt x="2730161" y="0"/>
                        </a:cubicBezTo>
                        <a:cubicBezTo>
                          <a:pt x="2940511" y="-117378"/>
                          <a:pt x="3173213" y="807"/>
                          <a:pt x="3412702" y="0"/>
                        </a:cubicBezTo>
                        <a:cubicBezTo>
                          <a:pt x="3656799" y="-25139"/>
                          <a:pt x="3762941" y="31954"/>
                          <a:pt x="3890480" y="0"/>
                        </a:cubicBezTo>
                        <a:cubicBezTo>
                          <a:pt x="4046620" y="-37079"/>
                          <a:pt x="4132657" y="-3426"/>
                          <a:pt x="4368258" y="0"/>
                        </a:cubicBezTo>
                        <a:cubicBezTo>
                          <a:pt x="4587308" y="-68134"/>
                          <a:pt x="4844115" y="21052"/>
                          <a:pt x="5153179" y="0"/>
                        </a:cubicBezTo>
                        <a:cubicBezTo>
                          <a:pt x="5468648" y="-68451"/>
                          <a:pt x="5423208" y="46758"/>
                          <a:pt x="5528576" y="0"/>
                        </a:cubicBezTo>
                        <a:cubicBezTo>
                          <a:pt x="5658119" y="-26075"/>
                          <a:pt x="5768893" y="45020"/>
                          <a:pt x="5903974" y="0"/>
                        </a:cubicBezTo>
                        <a:cubicBezTo>
                          <a:pt x="6047946" y="-66642"/>
                          <a:pt x="6285515" y="18587"/>
                          <a:pt x="6484133" y="0"/>
                        </a:cubicBezTo>
                        <a:cubicBezTo>
                          <a:pt x="6714595" y="-76379"/>
                          <a:pt x="6994756" y="57664"/>
                          <a:pt x="7166673" y="0"/>
                        </a:cubicBezTo>
                        <a:cubicBezTo>
                          <a:pt x="7338214" y="-49272"/>
                          <a:pt x="7670195" y="76819"/>
                          <a:pt x="8053976" y="0"/>
                        </a:cubicBezTo>
                        <a:cubicBezTo>
                          <a:pt x="8436229" y="-123707"/>
                          <a:pt x="8357949" y="47852"/>
                          <a:pt x="8531754" y="0"/>
                        </a:cubicBezTo>
                        <a:cubicBezTo>
                          <a:pt x="8655111" y="-61916"/>
                          <a:pt x="9033993" y="-31118"/>
                          <a:pt x="9316676" y="0"/>
                        </a:cubicBezTo>
                        <a:cubicBezTo>
                          <a:pt x="9648364" y="7970"/>
                          <a:pt x="9845582" y="48597"/>
                          <a:pt x="10238105" y="0"/>
                        </a:cubicBezTo>
                        <a:cubicBezTo>
                          <a:pt x="10281757" y="179481"/>
                          <a:pt x="10209705" y="266168"/>
                          <a:pt x="10238105" y="462885"/>
                        </a:cubicBezTo>
                        <a:cubicBezTo>
                          <a:pt x="10257721" y="646477"/>
                          <a:pt x="10174247" y="740699"/>
                          <a:pt x="10238105" y="984862"/>
                        </a:cubicBezTo>
                        <a:cubicBezTo>
                          <a:pt x="9964279" y="1041012"/>
                          <a:pt x="9889637" y="974070"/>
                          <a:pt x="9657945" y="984862"/>
                        </a:cubicBezTo>
                        <a:cubicBezTo>
                          <a:pt x="9419461" y="991824"/>
                          <a:pt x="9233312" y="964378"/>
                          <a:pt x="9077786" y="984862"/>
                        </a:cubicBezTo>
                        <a:cubicBezTo>
                          <a:pt x="8861330" y="1035122"/>
                          <a:pt x="8601326" y="1011904"/>
                          <a:pt x="8190483" y="984862"/>
                        </a:cubicBezTo>
                        <a:cubicBezTo>
                          <a:pt x="7794096" y="999004"/>
                          <a:pt x="7731320" y="941813"/>
                          <a:pt x="7507943" y="984862"/>
                        </a:cubicBezTo>
                        <a:cubicBezTo>
                          <a:pt x="7291450" y="1067630"/>
                          <a:pt x="7166892" y="965237"/>
                          <a:pt x="7030165" y="984862"/>
                        </a:cubicBezTo>
                        <a:cubicBezTo>
                          <a:pt x="6871549" y="1032673"/>
                          <a:pt x="6848327" y="961180"/>
                          <a:pt x="6654768" y="984862"/>
                        </a:cubicBezTo>
                        <a:cubicBezTo>
                          <a:pt x="6462421" y="1044963"/>
                          <a:pt x="5948064" y="872382"/>
                          <a:pt x="5767465" y="984862"/>
                        </a:cubicBezTo>
                        <a:cubicBezTo>
                          <a:pt x="5544033" y="1028559"/>
                          <a:pt x="5331939" y="943770"/>
                          <a:pt x="4982543" y="984862"/>
                        </a:cubicBezTo>
                        <a:cubicBezTo>
                          <a:pt x="4572612" y="984246"/>
                          <a:pt x="4367196" y="892623"/>
                          <a:pt x="4197623" y="984862"/>
                        </a:cubicBezTo>
                        <a:cubicBezTo>
                          <a:pt x="4033378" y="1054472"/>
                          <a:pt x="3616699" y="879184"/>
                          <a:pt x="3412702" y="984862"/>
                        </a:cubicBezTo>
                        <a:cubicBezTo>
                          <a:pt x="3182391" y="1062509"/>
                          <a:pt x="3031740" y="949093"/>
                          <a:pt x="2832542" y="984862"/>
                        </a:cubicBezTo>
                        <a:cubicBezTo>
                          <a:pt x="2642682" y="974063"/>
                          <a:pt x="2164813" y="938186"/>
                          <a:pt x="1945240" y="984862"/>
                        </a:cubicBezTo>
                        <a:cubicBezTo>
                          <a:pt x="1732308" y="1025534"/>
                          <a:pt x="1593275" y="975136"/>
                          <a:pt x="1467461" y="984862"/>
                        </a:cubicBezTo>
                        <a:cubicBezTo>
                          <a:pt x="1275906" y="1053302"/>
                          <a:pt x="961860" y="947829"/>
                          <a:pt x="580159" y="984862"/>
                        </a:cubicBezTo>
                        <a:cubicBezTo>
                          <a:pt x="191917" y="1077676"/>
                          <a:pt x="254516" y="894258"/>
                          <a:pt x="0" y="984862"/>
                        </a:cubicBezTo>
                        <a:cubicBezTo>
                          <a:pt x="-10889" y="724897"/>
                          <a:pt x="37993" y="662749"/>
                          <a:pt x="0" y="472734"/>
                        </a:cubicBezTo>
                        <a:cubicBezTo>
                          <a:pt x="-15504" y="265251"/>
                          <a:pt x="39542" y="186663"/>
                          <a:pt x="0" y="0"/>
                        </a:cubicBezTo>
                        <a:close/>
                      </a:path>
                      <a:path w="10238105" h="984863" stroke="0" extrusionOk="0">
                        <a:moveTo>
                          <a:pt x="0" y="0"/>
                        </a:moveTo>
                        <a:cubicBezTo>
                          <a:pt x="170124" y="577"/>
                          <a:pt x="287454" y="10721"/>
                          <a:pt x="477778" y="0"/>
                        </a:cubicBezTo>
                        <a:cubicBezTo>
                          <a:pt x="638913" y="-16316"/>
                          <a:pt x="853525" y="41272"/>
                          <a:pt x="955556" y="0"/>
                        </a:cubicBezTo>
                        <a:cubicBezTo>
                          <a:pt x="1068818" y="-70356"/>
                          <a:pt x="1152256" y="37529"/>
                          <a:pt x="1330953" y="0"/>
                        </a:cubicBezTo>
                        <a:cubicBezTo>
                          <a:pt x="1461746" y="-66494"/>
                          <a:pt x="1846505" y="91346"/>
                          <a:pt x="2218256" y="0"/>
                        </a:cubicBezTo>
                        <a:cubicBezTo>
                          <a:pt x="2587928" y="-83181"/>
                          <a:pt x="2455548" y="51603"/>
                          <a:pt x="2593653" y="0"/>
                        </a:cubicBezTo>
                        <a:cubicBezTo>
                          <a:pt x="2721178" y="-82468"/>
                          <a:pt x="2926332" y="9791"/>
                          <a:pt x="3071431" y="0"/>
                        </a:cubicBezTo>
                        <a:cubicBezTo>
                          <a:pt x="3209506" y="661"/>
                          <a:pt x="3517303" y="43081"/>
                          <a:pt x="3651590" y="0"/>
                        </a:cubicBezTo>
                        <a:cubicBezTo>
                          <a:pt x="3792381" y="-17245"/>
                          <a:pt x="3989664" y="10279"/>
                          <a:pt x="4129368" y="0"/>
                        </a:cubicBezTo>
                        <a:cubicBezTo>
                          <a:pt x="4258754" y="-24223"/>
                          <a:pt x="4750254" y="111330"/>
                          <a:pt x="5016671" y="0"/>
                        </a:cubicBezTo>
                        <a:cubicBezTo>
                          <a:pt x="5236689" y="-122584"/>
                          <a:pt x="5467909" y="93899"/>
                          <a:pt x="5596830" y="0"/>
                        </a:cubicBezTo>
                        <a:cubicBezTo>
                          <a:pt x="5770965" y="-64737"/>
                          <a:pt x="5874029" y="77175"/>
                          <a:pt x="6176989" y="0"/>
                        </a:cubicBezTo>
                        <a:cubicBezTo>
                          <a:pt x="6450911" y="-94697"/>
                          <a:pt x="6536748" y="-19861"/>
                          <a:pt x="6859530" y="0"/>
                        </a:cubicBezTo>
                        <a:cubicBezTo>
                          <a:pt x="7181268" y="-5358"/>
                          <a:pt x="7122570" y="9522"/>
                          <a:pt x="7337308" y="0"/>
                        </a:cubicBezTo>
                        <a:cubicBezTo>
                          <a:pt x="7552604" y="-26320"/>
                          <a:pt x="7607874" y="6519"/>
                          <a:pt x="7815086" y="0"/>
                        </a:cubicBezTo>
                        <a:cubicBezTo>
                          <a:pt x="8031890" y="2250"/>
                          <a:pt x="8066300" y="25014"/>
                          <a:pt x="8292864" y="0"/>
                        </a:cubicBezTo>
                        <a:cubicBezTo>
                          <a:pt x="8560878" y="-18669"/>
                          <a:pt x="8679638" y="72867"/>
                          <a:pt x="8975405" y="0"/>
                        </a:cubicBezTo>
                        <a:cubicBezTo>
                          <a:pt x="9256118" y="-40177"/>
                          <a:pt x="9483452" y="93343"/>
                          <a:pt x="9657945" y="0"/>
                        </a:cubicBezTo>
                        <a:cubicBezTo>
                          <a:pt x="9832146" y="-43391"/>
                          <a:pt x="9944599" y="832"/>
                          <a:pt x="10238105" y="0"/>
                        </a:cubicBezTo>
                        <a:cubicBezTo>
                          <a:pt x="10288847" y="136448"/>
                          <a:pt x="10223325" y="376034"/>
                          <a:pt x="10238105" y="472734"/>
                        </a:cubicBezTo>
                        <a:cubicBezTo>
                          <a:pt x="10252256" y="606364"/>
                          <a:pt x="10201962" y="741732"/>
                          <a:pt x="10238105" y="984862"/>
                        </a:cubicBezTo>
                        <a:cubicBezTo>
                          <a:pt x="10146365" y="949448"/>
                          <a:pt x="9898044" y="920181"/>
                          <a:pt x="9760326" y="984862"/>
                        </a:cubicBezTo>
                        <a:cubicBezTo>
                          <a:pt x="9621018" y="1034642"/>
                          <a:pt x="9341329" y="924655"/>
                          <a:pt x="9180167" y="984862"/>
                        </a:cubicBezTo>
                        <a:cubicBezTo>
                          <a:pt x="8955854" y="1001489"/>
                          <a:pt x="8549843" y="879228"/>
                          <a:pt x="8292864" y="984862"/>
                        </a:cubicBezTo>
                        <a:cubicBezTo>
                          <a:pt x="8029019" y="1092700"/>
                          <a:pt x="7610640" y="920334"/>
                          <a:pt x="7405562" y="984862"/>
                        </a:cubicBezTo>
                        <a:cubicBezTo>
                          <a:pt x="7156831" y="1012057"/>
                          <a:pt x="7216297" y="974693"/>
                          <a:pt x="7030165" y="984862"/>
                        </a:cubicBezTo>
                        <a:cubicBezTo>
                          <a:pt x="6874476" y="942324"/>
                          <a:pt x="6547558" y="894330"/>
                          <a:pt x="6245243" y="984862"/>
                        </a:cubicBezTo>
                        <a:cubicBezTo>
                          <a:pt x="5933620" y="1092830"/>
                          <a:pt x="5901752" y="994510"/>
                          <a:pt x="5665084" y="984862"/>
                        </a:cubicBezTo>
                        <a:cubicBezTo>
                          <a:pt x="5421352" y="1002139"/>
                          <a:pt x="5198481" y="841490"/>
                          <a:pt x="4777782" y="984862"/>
                        </a:cubicBezTo>
                        <a:cubicBezTo>
                          <a:pt x="4455235" y="1051860"/>
                          <a:pt x="4099222" y="925251"/>
                          <a:pt x="3890480" y="984862"/>
                        </a:cubicBezTo>
                        <a:cubicBezTo>
                          <a:pt x="3648125" y="1055276"/>
                          <a:pt x="3705206" y="957693"/>
                          <a:pt x="3515083" y="984862"/>
                        </a:cubicBezTo>
                        <a:cubicBezTo>
                          <a:pt x="3336203" y="1023598"/>
                          <a:pt x="3289727" y="941072"/>
                          <a:pt x="3139684" y="984862"/>
                        </a:cubicBezTo>
                        <a:cubicBezTo>
                          <a:pt x="3012694" y="1015807"/>
                          <a:pt x="2763541" y="969334"/>
                          <a:pt x="2661906" y="984862"/>
                        </a:cubicBezTo>
                        <a:cubicBezTo>
                          <a:pt x="2547075" y="1008958"/>
                          <a:pt x="2021376" y="946820"/>
                          <a:pt x="1876986" y="984862"/>
                        </a:cubicBezTo>
                        <a:cubicBezTo>
                          <a:pt x="1741889" y="977572"/>
                          <a:pt x="1385218" y="972354"/>
                          <a:pt x="1092064" y="984862"/>
                        </a:cubicBezTo>
                        <a:cubicBezTo>
                          <a:pt x="741433" y="983790"/>
                          <a:pt x="320782" y="980561"/>
                          <a:pt x="0" y="984862"/>
                        </a:cubicBezTo>
                        <a:cubicBezTo>
                          <a:pt x="-43205" y="759862"/>
                          <a:pt x="34012" y="738387"/>
                          <a:pt x="0" y="521977"/>
                        </a:cubicBezTo>
                        <a:cubicBezTo>
                          <a:pt x="-46063" y="285961"/>
                          <a:pt x="30440" y="257386"/>
                          <a:pt x="0" y="0"/>
                        </a:cubicBezTo>
                        <a:close/>
                      </a:path>
                      <a:path w="10238105" h="984863" fill="none" stroke="0" extrusionOk="0">
                        <a:moveTo>
                          <a:pt x="0" y="0"/>
                        </a:moveTo>
                        <a:cubicBezTo>
                          <a:pt x="156805" y="-114137"/>
                          <a:pt x="457937" y="94269"/>
                          <a:pt x="682540" y="0"/>
                        </a:cubicBezTo>
                        <a:cubicBezTo>
                          <a:pt x="928681" y="-31298"/>
                          <a:pt x="998573" y="4066"/>
                          <a:pt x="1160318" y="0"/>
                        </a:cubicBezTo>
                        <a:cubicBezTo>
                          <a:pt x="1363063" y="-53474"/>
                          <a:pt x="1775572" y="66400"/>
                          <a:pt x="2047621" y="0"/>
                        </a:cubicBezTo>
                        <a:cubicBezTo>
                          <a:pt x="2432637" y="-141811"/>
                          <a:pt x="2544442" y="72695"/>
                          <a:pt x="2730161" y="0"/>
                        </a:cubicBezTo>
                        <a:cubicBezTo>
                          <a:pt x="2989369" y="-52763"/>
                          <a:pt x="3129081" y="-3684"/>
                          <a:pt x="3412702" y="0"/>
                        </a:cubicBezTo>
                        <a:cubicBezTo>
                          <a:pt x="3646472" y="-7124"/>
                          <a:pt x="3741874" y="12841"/>
                          <a:pt x="3890480" y="0"/>
                        </a:cubicBezTo>
                        <a:cubicBezTo>
                          <a:pt x="4039783" y="-51668"/>
                          <a:pt x="4134592" y="10681"/>
                          <a:pt x="4368258" y="0"/>
                        </a:cubicBezTo>
                        <a:cubicBezTo>
                          <a:pt x="4593245" y="6339"/>
                          <a:pt x="4807456" y="110788"/>
                          <a:pt x="5153179" y="0"/>
                        </a:cubicBezTo>
                        <a:cubicBezTo>
                          <a:pt x="5467145" y="-76627"/>
                          <a:pt x="5391587" y="7967"/>
                          <a:pt x="5528576" y="0"/>
                        </a:cubicBezTo>
                        <a:cubicBezTo>
                          <a:pt x="5643675" y="-35249"/>
                          <a:pt x="5786635" y="1081"/>
                          <a:pt x="5903974" y="0"/>
                        </a:cubicBezTo>
                        <a:cubicBezTo>
                          <a:pt x="6040107" y="-41396"/>
                          <a:pt x="6289241" y="6294"/>
                          <a:pt x="6484133" y="0"/>
                        </a:cubicBezTo>
                        <a:cubicBezTo>
                          <a:pt x="6689319" y="-77293"/>
                          <a:pt x="7007350" y="65146"/>
                          <a:pt x="7166673" y="0"/>
                        </a:cubicBezTo>
                        <a:cubicBezTo>
                          <a:pt x="7397073" y="-118601"/>
                          <a:pt x="7695288" y="85598"/>
                          <a:pt x="8053976" y="0"/>
                        </a:cubicBezTo>
                        <a:cubicBezTo>
                          <a:pt x="8468609" y="-68098"/>
                          <a:pt x="8322521" y="66433"/>
                          <a:pt x="8531754" y="0"/>
                        </a:cubicBezTo>
                        <a:cubicBezTo>
                          <a:pt x="8674923" y="-72367"/>
                          <a:pt x="9083013" y="-26310"/>
                          <a:pt x="9316676" y="0"/>
                        </a:cubicBezTo>
                        <a:cubicBezTo>
                          <a:pt x="9622662" y="31106"/>
                          <a:pt x="9887660" y="61790"/>
                          <a:pt x="10238105" y="0"/>
                        </a:cubicBezTo>
                        <a:cubicBezTo>
                          <a:pt x="10286493" y="176196"/>
                          <a:pt x="10212891" y="309983"/>
                          <a:pt x="10238105" y="462885"/>
                        </a:cubicBezTo>
                        <a:cubicBezTo>
                          <a:pt x="10254724" y="636119"/>
                          <a:pt x="10178665" y="763819"/>
                          <a:pt x="10238105" y="984862"/>
                        </a:cubicBezTo>
                        <a:cubicBezTo>
                          <a:pt x="9947734" y="1045721"/>
                          <a:pt x="9855574" y="953205"/>
                          <a:pt x="9657945" y="984862"/>
                        </a:cubicBezTo>
                        <a:cubicBezTo>
                          <a:pt x="9438038" y="1006850"/>
                          <a:pt x="9177773" y="991496"/>
                          <a:pt x="9077786" y="984862"/>
                        </a:cubicBezTo>
                        <a:cubicBezTo>
                          <a:pt x="8943159" y="1071870"/>
                          <a:pt x="8526941" y="978015"/>
                          <a:pt x="8190483" y="984862"/>
                        </a:cubicBezTo>
                        <a:cubicBezTo>
                          <a:pt x="7792675" y="985455"/>
                          <a:pt x="7733452" y="943477"/>
                          <a:pt x="7507943" y="984862"/>
                        </a:cubicBezTo>
                        <a:cubicBezTo>
                          <a:pt x="7320488" y="1024803"/>
                          <a:pt x="7208397" y="955365"/>
                          <a:pt x="7030165" y="984862"/>
                        </a:cubicBezTo>
                        <a:cubicBezTo>
                          <a:pt x="6855683" y="1041601"/>
                          <a:pt x="6821523" y="925280"/>
                          <a:pt x="6654768" y="984862"/>
                        </a:cubicBezTo>
                        <a:cubicBezTo>
                          <a:pt x="6436731" y="1035731"/>
                          <a:pt x="6029396" y="867309"/>
                          <a:pt x="5767465" y="984862"/>
                        </a:cubicBezTo>
                        <a:cubicBezTo>
                          <a:pt x="5551155" y="1071929"/>
                          <a:pt x="5381936" y="905058"/>
                          <a:pt x="4982543" y="984862"/>
                        </a:cubicBezTo>
                        <a:cubicBezTo>
                          <a:pt x="4598843" y="1036539"/>
                          <a:pt x="4350395" y="931897"/>
                          <a:pt x="4197623" y="984862"/>
                        </a:cubicBezTo>
                        <a:cubicBezTo>
                          <a:pt x="4020400" y="1097594"/>
                          <a:pt x="3560642" y="890504"/>
                          <a:pt x="3412702" y="984862"/>
                        </a:cubicBezTo>
                        <a:cubicBezTo>
                          <a:pt x="3207182" y="1073144"/>
                          <a:pt x="3032977" y="947782"/>
                          <a:pt x="2832542" y="984862"/>
                        </a:cubicBezTo>
                        <a:cubicBezTo>
                          <a:pt x="2635517" y="1058179"/>
                          <a:pt x="2145360" y="996514"/>
                          <a:pt x="1945240" y="984862"/>
                        </a:cubicBezTo>
                        <a:cubicBezTo>
                          <a:pt x="1739100" y="1017058"/>
                          <a:pt x="1586639" y="981968"/>
                          <a:pt x="1467461" y="984862"/>
                        </a:cubicBezTo>
                        <a:cubicBezTo>
                          <a:pt x="1386718" y="1074928"/>
                          <a:pt x="1027584" y="850538"/>
                          <a:pt x="580159" y="984862"/>
                        </a:cubicBezTo>
                        <a:cubicBezTo>
                          <a:pt x="217808" y="1070183"/>
                          <a:pt x="226747" y="968065"/>
                          <a:pt x="0" y="984862"/>
                        </a:cubicBezTo>
                        <a:cubicBezTo>
                          <a:pt x="4257" y="739651"/>
                          <a:pt x="48334" y="688140"/>
                          <a:pt x="0" y="472734"/>
                        </a:cubicBezTo>
                        <a:cubicBezTo>
                          <a:pt x="-52603" y="283976"/>
                          <a:pt x="11297" y="21285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/>
            <a:r>
              <a:rPr lang="vi-VN" alt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chia một số tự nhiên cho một số tự nhiên mà còn dư ta làm như thế nào?</a:t>
            </a:r>
            <a:endParaRPr lang="en-US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C1989E7-7DD7-4F42-A113-922D14D4D21A}"/>
              </a:ext>
            </a:extLst>
          </p:cNvPr>
          <p:cNvSpPr txBox="1"/>
          <p:nvPr/>
        </p:nvSpPr>
        <p:spPr>
          <a:xfrm>
            <a:off x="4114800" y="2954166"/>
            <a:ext cx="7327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Viết thêm vào </a:t>
            </a:r>
            <a:r>
              <a:rPr lang="vi-VN" alt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 phải số dư</a:t>
            </a: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chữ số </a:t>
            </a:r>
            <a:r>
              <a:rPr lang="vi-VN" alt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rồi chia tiếp.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60BC3B5-0255-4EDB-A7E8-DF3767B5E3B2}"/>
              </a:ext>
            </a:extLst>
          </p:cNvPr>
          <p:cNvSpPr txBox="1"/>
          <p:nvPr/>
        </p:nvSpPr>
        <p:spPr>
          <a:xfrm>
            <a:off x="4175854" y="3969829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Nếu còn dư nữa, ta lại viết thêm vào </a:t>
            </a:r>
            <a:r>
              <a:rPr lang="vi-VN" alt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 phải số dư</a:t>
            </a: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mới một chữ số </a:t>
            </a:r>
            <a:r>
              <a:rPr lang="vi-VN" alt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vi-VN" altLang="en-US" sz="3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rồi tiếp tục chia, và có thể cứ làm như thế mãi.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02A37E-E5D7-46A8-891A-065A30D1EE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1"/>
          <a:stretch/>
        </p:blipFill>
        <p:spPr>
          <a:xfrm>
            <a:off x="1066800" y="2143643"/>
            <a:ext cx="3048000" cy="21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60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5" grpId="0"/>
      <p:bldP spid="19" grpId="0" animBg="1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AE2554A-0B3B-4F3F-BD10-59092F3E243A}"/>
              </a:ext>
            </a:extLst>
          </p:cNvPr>
          <p:cNvSpPr/>
          <p:nvPr/>
        </p:nvSpPr>
        <p:spPr>
          <a:xfrm>
            <a:off x="1983347" y="59386"/>
            <a:ext cx="2360053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173038" lvl="2" algn="ctr">
              <a:defRPr/>
            </a:pPr>
            <a:r>
              <a:rPr lang="en-US" sz="4000" b="1">
                <a:ln w="19050">
                  <a:noFill/>
                  <a:prstDash val="solid"/>
                </a:ln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</a:t>
            </a:r>
            <a:endParaRPr kumimoji="0" lang="en-US" sz="4000" b="1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93651E-2B58-4A83-B0CE-6289FB7FB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161" y="125618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xmlns="" id="{215E1EA2-1057-47E0-A034-88D1724A67A9}"/>
              </a:ext>
            </a:extLst>
          </p:cNvPr>
          <p:cNvSpPr/>
          <p:nvPr/>
        </p:nvSpPr>
        <p:spPr>
          <a:xfrm>
            <a:off x="1487790" y="861110"/>
            <a:ext cx="8113410" cy="1177359"/>
          </a:xfrm>
          <a:prstGeom prst="roundRect">
            <a:avLst/>
          </a:prstGeom>
          <a:solidFill>
            <a:schemeClr val="tx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b="1" noProof="1">
                <a:solidFill>
                  <a:schemeClr val="bg2"/>
                </a:solidFill>
                <a:cs typeface="Arial" panose="020B0604020202020204" pitchFamily="34" charset="0"/>
              </a:rPr>
              <a:t>43 : 52 = ?</a:t>
            </a:r>
            <a:endParaRPr lang="vi-VN" altLang="vi-VN" b="1" noProof="1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7EDED6-E88C-460C-B962-53A77CFC8F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59"/>
          <a:stretch/>
        </p:blipFill>
        <p:spPr>
          <a:xfrm>
            <a:off x="1923561" y="3252123"/>
            <a:ext cx="1648949" cy="315039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75E9E06-E700-4F7E-B74B-D4F6BF8003F9}"/>
              </a:ext>
            </a:extLst>
          </p:cNvPr>
          <p:cNvGrpSpPr/>
          <p:nvPr/>
        </p:nvGrpSpPr>
        <p:grpSpPr>
          <a:xfrm>
            <a:off x="3229610" y="2140718"/>
            <a:ext cx="4618990" cy="1364482"/>
            <a:chOff x="2362200" y="2588216"/>
            <a:chExt cx="4618990" cy="1364482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xmlns="" id="{D2D099E7-F7D8-4132-8288-AE97AB39C3EA}"/>
                </a:ext>
              </a:extLst>
            </p:cNvPr>
            <p:cNvSpPr/>
            <p:nvPr/>
          </p:nvSpPr>
          <p:spPr>
            <a:xfrm>
              <a:off x="2362200" y="2588216"/>
              <a:ext cx="4618990" cy="1364482"/>
            </a:xfrm>
            <a:prstGeom prst="wedgeEllipseCallout">
              <a:avLst>
                <a:gd name="adj1" fmla="val -54985"/>
                <a:gd name="adj2" fmla="val 8141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3580DD5-2282-48D5-ADD3-A715DCB2A2EF}"/>
                </a:ext>
              </a:extLst>
            </p:cNvPr>
            <p:cNvSpPr txBox="1"/>
            <p:nvPr/>
          </p:nvSpPr>
          <p:spPr>
            <a:xfrm>
              <a:off x="2530475" y="2776090"/>
              <a:ext cx="414591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vi-VN" sz="2800" b="1" noProof="1">
                  <a:solidFill>
                    <a:schemeClr val="accent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 sánh số bị chia và số chia</a:t>
              </a:r>
              <a:endParaRPr lang="vi-VN" altLang="vi-VN" sz="2800" b="1" noProof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B7655A-5F10-4FD4-827C-1CCC1FE38EE9}"/>
              </a:ext>
            </a:extLst>
          </p:cNvPr>
          <p:cNvSpPr txBox="1"/>
          <p:nvPr/>
        </p:nvSpPr>
        <p:spPr>
          <a:xfrm>
            <a:off x="4076700" y="3810000"/>
            <a:ext cx="693420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Phép chia này có số bị chia 43 bé hơn số chia 52</a:t>
            </a:r>
          </a:p>
        </p:txBody>
      </p:sp>
    </p:spTree>
    <p:extLst>
      <p:ext uri="{BB962C8B-B14F-4D97-AF65-F5344CB8AC3E}">
        <p14:creationId xmlns:p14="http://schemas.microsoft.com/office/powerpoint/2010/main" val="181368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BC2E1A-FCF8-4478-ADE5-6B4D7B794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46955" y="-38631"/>
            <a:ext cx="1534545" cy="153454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FA3C125-E621-4B47-B321-0F41BDCAF011}"/>
              </a:ext>
            </a:extLst>
          </p:cNvPr>
          <p:cNvSpPr/>
          <p:nvPr/>
        </p:nvSpPr>
        <p:spPr>
          <a:xfrm>
            <a:off x="4513580" y="513272"/>
            <a:ext cx="3637279" cy="660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: 52 =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13B8B39-8D90-4963-A698-2A0A29F24B0D}"/>
              </a:ext>
            </a:extLst>
          </p:cNvPr>
          <p:cNvGrpSpPr/>
          <p:nvPr/>
        </p:nvGrpSpPr>
        <p:grpSpPr>
          <a:xfrm>
            <a:off x="4981289" y="2392540"/>
            <a:ext cx="6629401" cy="1387143"/>
            <a:chOff x="4457699" y="1885950"/>
            <a:chExt cx="6967730" cy="1387143"/>
          </a:xfrm>
        </p:grpSpPr>
        <p:sp>
          <p:nvSpPr>
            <p:cNvPr id="6" name="Rectangle: Rounded Corners 17">
              <a:extLst>
                <a:ext uri="{FF2B5EF4-FFF2-40B4-BE49-F238E27FC236}">
                  <a16:creationId xmlns:a16="http://schemas.microsoft.com/office/drawing/2014/main" xmlns="" id="{5BE3D4F4-4A71-427B-8DFE-9BCA45AB19AB}"/>
                </a:ext>
              </a:extLst>
            </p:cNvPr>
            <p:cNvSpPr/>
            <p:nvPr/>
          </p:nvSpPr>
          <p:spPr>
            <a:xfrm>
              <a:off x="4457699" y="1885950"/>
              <a:ext cx="6462347" cy="1387143"/>
            </a:xfrm>
            <a:custGeom>
              <a:avLst/>
              <a:gdLst>
                <a:gd name="connsiteX0" fmla="*/ 0 w 6558643"/>
                <a:gd name="connsiteY0" fmla="*/ 92299 h 1656774"/>
                <a:gd name="connsiteX1" fmla="*/ 92299 w 6558643"/>
                <a:gd name="connsiteY1" fmla="*/ 0 h 1656774"/>
                <a:gd name="connsiteX2" fmla="*/ 538482 w 6558643"/>
                <a:gd name="connsiteY2" fmla="*/ 0 h 1656774"/>
                <a:gd name="connsiteX3" fmla="*/ 1112146 w 6558643"/>
                <a:gd name="connsiteY3" fmla="*/ 0 h 1656774"/>
                <a:gd name="connsiteX4" fmla="*/ 1749551 w 6558643"/>
                <a:gd name="connsiteY4" fmla="*/ 0 h 1656774"/>
                <a:gd name="connsiteX5" fmla="*/ 2323215 w 6558643"/>
                <a:gd name="connsiteY5" fmla="*/ 0 h 1656774"/>
                <a:gd name="connsiteX6" fmla="*/ 2769398 w 6558643"/>
                <a:gd name="connsiteY6" fmla="*/ 0 h 1656774"/>
                <a:gd name="connsiteX7" fmla="*/ 3406802 w 6558643"/>
                <a:gd name="connsiteY7" fmla="*/ 0 h 1656774"/>
                <a:gd name="connsiteX8" fmla="*/ 4107947 w 6558643"/>
                <a:gd name="connsiteY8" fmla="*/ 0 h 1656774"/>
                <a:gd name="connsiteX9" fmla="*/ 4554131 w 6558643"/>
                <a:gd name="connsiteY9" fmla="*/ 0 h 1656774"/>
                <a:gd name="connsiteX10" fmla="*/ 5000314 w 6558643"/>
                <a:gd name="connsiteY10" fmla="*/ 0 h 1656774"/>
                <a:gd name="connsiteX11" fmla="*/ 5765199 w 6558643"/>
                <a:gd name="connsiteY11" fmla="*/ 0 h 1656774"/>
                <a:gd name="connsiteX12" fmla="*/ 6466344 w 6558643"/>
                <a:gd name="connsiteY12" fmla="*/ 0 h 1656774"/>
                <a:gd name="connsiteX13" fmla="*/ 6558643 w 6558643"/>
                <a:gd name="connsiteY13" fmla="*/ 92299 h 1656774"/>
                <a:gd name="connsiteX14" fmla="*/ 6558643 w 6558643"/>
                <a:gd name="connsiteY14" fmla="*/ 568303 h 1656774"/>
                <a:gd name="connsiteX15" fmla="*/ 6558643 w 6558643"/>
                <a:gd name="connsiteY15" fmla="*/ 1088471 h 1656774"/>
                <a:gd name="connsiteX16" fmla="*/ 6558643 w 6558643"/>
                <a:gd name="connsiteY16" fmla="*/ 1564475 h 1656774"/>
                <a:gd name="connsiteX17" fmla="*/ 6466344 w 6558643"/>
                <a:gd name="connsiteY17" fmla="*/ 1656774 h 1656774"/>
                <a:gd name="connsiteX18" fmla="*/ 5892680 w 6558643"/>
                <a:gd name="connsiteY18" fmla="*/ 1656774 h 1656774"/>
                <a:gd name="connsiteX19" fmla="*/ 5255275 w 6558643"/>
                <a:gd name="connsiteY19" fmla="*/ 1656774 h 1656774"/>
                <a:gd name="connsiteX20" fmla="*/ 4745352 w 6558643"/>
                <a:gd name="connsiteY20" fmla="*/ 1656774 h 1656774"/>
                <a:gd name="connsiteX21" fmla="*/ 4171688 w 6558643"/>
                <a:gd name="connsiteY21" fmla="*/ 1656774 h 1656774"/>
                <a:gd name="connsiteX22" fmla="*/ 3406802 w 6558643"/>
                <a:gd name="connsiteY22" fmla="*/ 1656774 h 1656774"/>
                <a:gd name="connsiteX23" fmla="*/ 2641917 w 6558643"/>
                <a:gd name="connsiteY23" fmla="*/ 1656774 h 1656774"/>
                <a:gd name="connsiteX24" fmla="*/ 1877032 w 6558643"/>
                <a:gd name="connsiteY24" fmla="*/ 1656774 h 1656774"/>
                <a:gd name="connsiteX25" fmla="*/ 1430848 w 6558643"/>
                <a:gd name="connsiteY25" fmla="*/ 1656774 h 1656774"/>
                <a:gd name="connsiteX26" fmla="*/ 857184 w 6558643"/>
                <a:gd name="connsiteY26" fmla="*/ 1656774 h 1656774"/>
                <a:gd name="connsiteX27" fmla="*/ 92299 w 6558643"/>
                <a:gd name="connsiteY27" fmla="*/ 1656774 h 1656774"/>
                <a:gd name="connsiteX28" fmla="*/ 0 w 6558643"/>
                <a:gd name="connsiteY28" fmla="*/ 1564475 h 1656774"/>
                <a:gd name="connsiteX29" fmla="*/ 0 w 6558643"/>
                <a:gd name="connsiteY29" fmla="*/ 1073750 h 1656774"/>
                <a:gd name="connsiteX30" fmla="*/ 0 w 6558643"/>
                <a:gd name="connsiteY30" fmla="*/ 553581 h 1656774"/>
                <a:gd name="connsiteX31" fmla="*/ 0 w 6558643"/>
                <a:gd name="connsiteY31" fmla="*/ 92299 h 165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58643" h="1656774" fill="none" extrusionOk="0">
                  <a:moveTo>
                    <a:pt x="0" y="92299"/>
                  </a:moveTo>
                  <a:cubicBezTo>
                    <a:pt x="-2123" y="40745"/>
                    <a:pt x="40272" y="10062"/>
                    <a:pt x="92299" y="0"/>
                  </a:cubicBezTo>
                  <a:cubicBezTo>
                    <a:pt x="262120" y="10317"/>
                    <a:pt x="444715" y="-9169"/>
                    <a:pt x="538482" y="0"/>
                  </a:cubicBezTo>
                  <a:cubicBezTo>
                    <a:pt x="632249" y="9169"/>
                    <a:pt x="849747" y="-1490"/>
                    <a:pt x="1112146" y="0"/>
                  </a:cubicBezTo>
                  <a:cubicBezTo>
                    <a:pt x="1374545" y="1490"/>
                    <a:pt x="1600088" y="-5673"/>
                    <a:pt x="1749551" y="0"/>
                  </a:cubicBezTo>
                  <a:cubicBezTo>
                    <a:pt x="1899014" y="5673"/>
                    <a:pt x="2186203" y="13162"/>
                    <a:pt x="2323215" y="0"/>
                  </a:cubicBezTo>
                  <a:cubicBezTo>
                    <a:pt x="2460227" y="-13162"/>
                    <a:pt x="2589229" y="17545"/>
                    <a:pt x="2769398" y="0"/>
                  </a:cubicBezTo>
                  <a:cubicBezTo>
                    <a:pt x="2949567" y="-17545"/>
                    <a:pt x="3222214" y="-13818"/>
                    <a:pt x="3406802" y="0"/>
                  </a:cubicBezTo>
                  <a:cubicBezTo>
                    <a:pt x="3591390" y="13818"/>
                    <a:pt x="3942620" y="-11987"/>
                    <a:pt x="4107947" y="0"/>
                  </a:cubicBezTo>
                  <a:cubicBezTo>
                    <a:pt x="4273275" y="11987"/>
                    <a:pt x="4433033" y="8640"/>
                    <a:pt x="4554131" y="0"/>
                  </a:cubicBezTo>
                  <a:cubicBezTo>
                    <a:pt x="4675229" y="-8640"/>
                    <a:pt x="4778088" y="6755"/>
                    <a:pt x="5000314" y="0"/>
                  </a:cubicBezTo>
                  <a:cubicBezTo>
                    <a:pt x="5222540" y="-6755"/>
                    <a:pt x="5421836" y="32932"/>
                    <a:pt x="5765199" y="0"/>
                  </a:cubicBezTo>
                  <a:cubicBezTo>
                    <a:pt x="6108562" y="-32932"/>
                    <a:pt x="6311338" y="29256"/>
                    <a:pt x="6466344" y="0"/>
                  </a:cubicBezTo>
                  <a:cubicBezTo>
                    <a:pt x="6516514" y="-4166"/>
                    <a:pt x="6563040" y="48451"/>
                    <a:pt x="6558643" y="92299"/>
                  </a:cubicBezTo>
                  <a:cubicBezTo>
                    <a:pt x="6556625" y="301274"/>
                    <a:pt x="6560058" y="469116"/>
                    <a:pt x="6558643" y="568303"/>
                  </a:cubicBezTo>
                  <a:cubicBezTo>
                    <a:pt x="6557228" y="667490"/>
                    <a:pt x="6542500" y="982813"/>
                    <a:pt x="6558643" y="1088471"/>
                  </a:cubicBezTo>
                  <a:cubicBezTo>
                    <a:pt x="6574786" y="1194129"/>
                    <a:pt x="6541319" y="1419720"/>
                    <a:pt x="6558643" y="1564475"/>
                  </a:cubicBezTo>
                  <a:cubicBezTo>
                    <a:pt x="6558900" y="1625015"/>
                    <a:pt x="6523630" y="1649863"/>
                    <a:pt x="6466344" y="1656774"/>
                  </a:cubicBezTo>
                  <a:cubicBezTo>
                    <a:pt x="6223822" y="1663484"/>
                    <a:pt x="6131242" y="1649315"/>
                    <a:pt x="5892680" y="1656774"/>
                  </a:cubicBezTo>
                  <a:cubicBezTo>
                    <a:pt x="5654118" y="1664233"/>
                    <a:pt x="5469138" y="1625122"/>
                    <a:pt x="5255275" y="1656774"/>
                  </a:cubicBezTo>
                  <a:cubicBezTo>
                    <a:pt x="5041412" y="1688426"/>
                    <a:pt x="4910373" y="1644055"/>
                    <a:pt x="4745352" y="1656774"/>
                  </a:cubicBezTo>
                  <a:cubicBezTo>
                    <a:pt x="4580331" y="1669493"/>
                    <a:pt x="4338817" y="1649931"/>
                    <a:pt x="4171688" y="1656774"/>
                  </a:cubicBezTo>
                  <a:cubicBezTo>
                    <a:pt x="4004559" y="1663617"/>
                    <a:pt x="3703898" y="1641309"/>
                    <a:pt x="3406802" y="1656774"/>
                  </a:cubicBezTo>
                  <a:cubicBezTo>
                    <a:pt x="3109706" y="1672239"/>
                    <a:pt x="2850590" y="1661005"/>
                    <a:pt x="2641917" y="1656774"/>
                  </a:cubicBezTo>
                  <a:cubicBezTo>
                    <a:pt x="2433245" y="1652543"/>
                    <a:pt x="2201786" y="1628991"/>
                    <a:pt x="1877032" y="1656774"/>
                  </a:cubicBezTo>
                  <a:cubicBezTo>
                    <a:pt x="1552278" y="1684557"/>
                    <a:pt x="1595554" y="1676544"/>
                    <a:pt x="1430848" y="1656774"/>
                  </a:cubicBezTo>
                  <a:cubicBezTo>
                    <a:pt x="1266142" y="1637004"/>
                    <a:pt x="1021811" y="1645560"/>
                    <a:pt x="857184" y="1656774"/>
                  </a:cubicBezTo>
                  <a:cubicBezTo>
                    <a:pt x="692557" y="1667988"/>
                    <a:pt x="345898" y="1691888"/>
                    <a:pt x="92299" y="1656774"/>
                  </a:cubicBezTo>
                  <a:cubicBezTo>
                    <a:pt x="38295" y="1658390"/>
                    <a:pt x="-2652" y="1606754"/>
                    <a:pt x="0" y="1564475"/>
                  </a:cubicBezTo>
                  <a:cubicBezTo>
                    <a:pt x="-10008" y="1442779"/>
                    <a:pt x="10025" y="1274790"/>
                    <a:pt x="0" y="1073750"/>
                  </a:cubicBezTo>
                  <a:cubicBezTo>
                    <a:pt x="-10025" y="872711"/>
                    <a:pt x="-7352" y="705361"/>
                    <a:pt x="0" y="553581"/>
                  </a:cubicBezTo>
                  <a:cubicBezTo>
                    <a:pt x="7352" y="401801"/>
                    <a:pt x="17916" y="213239"/>
                    <a:pt x="0" y="92299"/>
                  </a:cubicBezTo>
                  <a:close/>
                </a:path>
                <a:path w="6558643" h="1656774" stroke="0" extrusionOk="0">
                  <a:moveTo>
                    <a:pt x="0" y="92299"/>
                  </a:moveTo>
                  <a:cubicBezTo>
                    <a:pt x="3094" y="44159"/>
                    <a:pt x="38654" y="1058"/>
                    <a:pt x="92299" y="0"/>
                  </a:cubicBezTo>
                  <a:cubicBezTo>
                    <a:pt x="308086" y="-17738"/>
                    <a:pt x="405517" y="17400"/>
                    <a:pt x="538482" y="0"/>
                  </a:cubicBezTo>
                  <a:cubicBezTo>
                    <a:pt x="671447" y="-17400"/>
                    <a:pt x="1002101" y="25432"/>
                    <a:pt x="1303368" y="0"/>
                  </a:cubicBezTo>
                  <a:cubicBezTo>
                    <a:pt x="1604635" y="-25432"/>
                    <a:pt x="1571702" y="-12569"/>
                    <a:pt x="1749551" y="0"/>
                  </a:cubicBezTo>
                  <a:cubicBezTo>
                    <a:pt x="1927400" y="12569"/>
                    <a:pt x="2042226" y="19344"/>
                    <a:pt x="2323215" y="0"/>
                  </a:cubicBezTo>
                  <a:cubicBezTo>
                    <a:pt x="2604204" y="-19344"/>
                    <a:pt x="2674838" y="-24518"/>
                    <a:pt x="2833138" y="0"/>
                  </a:cubicBezTo>
                  <a:cubicBezTo>
                    <a:pt x="2991438" y="24518"/>
                    <a:pt x="3317079" y="19936"/>
                    <a:pt x="3470543" y="0"/>
                  </a:cubicBezTo>
                  <a:cubicBezTo>
                    <a:pt x="3624008" y="-19936"/>
                    <a:pt x="3917603" y="6295"/>
                    <a:pt x="4044207" y="0"/>
                  </a:cubicBezTo>
                  <a:cubicBezTo>
                    <a:pt x="4170811" y="-6295"/>
                    <a:pt x="4376940" y="23164"/>
                    <a:pt x="4554131" y="0"/>
                  </a:cubicBezTo>
                  <a:cubicBezTo>
                    <a:pt x="4731322" y="-23164"/>
                    <a:pt x="4804798" y="13126"/>
                    <a:pt x="5000314" y="0"/>
                  </a:cubicBezTo>
                  <a:cubicBezTo>
                    <a:pt x="5195830" y="-13126"/>
                    <a:pt x="5301203" y="-9728"/>
                    <a:pt x="5446497" y="0"/>
                  </a:cubicBezTo>
                  <a:cubicBezTo>
                    <a:pt x="5591791" y="9728"/>
                    <a:pt x="6077846" y="43974"/>
                    <a:pt x="6466344" y="0"/>
                  </a:cubicBezTo>
                  <a:cubicBezTo>
                    <a:pt x="6515524" y="5246"/>
                    <a:pt x="6551404" y="41640"/>
                    <a:pt x="6558643" y="92299"/>
                  </a:cubicBezTo>
                  <a:cubicBezTo>
                    <a:pt x="6538006" y="222143"/>
                    <a:pt x="6548465" y="447222"/>
                    <a:pt x="6558643" y="568303"/>
                  </a:cubicBezTo>
                  <a:cubicBezTo>
                    <a:pt x="6568821" y="689384"/>
                    <a:pt x="6556490" y="892909"/>
                    <a:pt x="6558643" y="1029584"/>
                  </a:cubicBezTo>
                  <a:cubicBezTo>
                    <a:pt x="6560796" y="1166259"/>
                    <a:pt x="6561434" y="1402412"/>
                    <a:pt x="6558643" y="1564475"/>
                  </a:cubicBezTo>
                  <a:cubicBezTo>
                    <a:pt x="6551300" y="1619200"/>
                    <a:pt x="6520572" y="1647007"/>
                    <a:pt x="6466344" y="1656774"/>
                  </a:cubicBezTo>
                  <a:cubicBezTo>
                    <a:pt x="6246181" y="1658277"/>
                    <a:pt x="6209660" y="1636212"/>
                    <a:pt x="5956420" y="1656774"/>
                  </a:cubicBezTo>
                  <a:cubicBezTo>
                    <a:pt x="5703180" y="1677336"/>
                    <a:pt x="5437647" y="1640006"/>
                    <a:pt x="5191535" y="1656774"/>
                  </a:cubicBezTo>
                  <a:cubicBezTo>
                    <a:pt x="4945424" y="1673542"/>
                    <a:pt x="4754010" y="1669043"/>
                    <a:pt x="4490390" y="1656774"/>
                  </a:cubicBezTo>
                  <a:cubicBezTo>
                    <a:pt x="4226771" y="1644505"/>
                    <a:pt x="4174301" y="1666343"/>
                    <a:pt x="4044207" y="1656774"/>
                  </a:cubicBezTo>
                  <a:cubicBezTo>
                    <a:pt x="3914113" y="1647205"/>
                    <a:pt x="3820257" y="1648355"/>
                    <a:pt x="3598024" y="1656774"/>
                  </a:cubicBezTo>
                  <a:cubicBezTo>
                    <a:pt x="3375791" y="1665193"/>
                    <a:pt x="3140567" y="1673132"/>
                    <a:pt x="2896879" y="1656774"/>
                  </a:cubicBezTo>
                  <a:cubicBezTo>
                    <a:pt x="2653192" y="1640416"/>
                    <a:pt x="2434834" y="1667984"/>
                    <a:pt x="2131993" y="1656774"/>
                  </a:cubicBezTo>
                  <a:cubicBezTo>
                    <a:pt x="1829152" y="1645564"/>
                    <a:pt x="1708370" y="1687836"/>
                    <a:pt x="1494589" y="1656774"/>
                  </a:cubicBezTo>
                  <a:cubicBezTo>
                    <a:pt x="1280808" y="1625712"/>
                    <a:pt x="928275" y="1628211"/>
                    <a:pt x="729703" y="1656774"/>
                  </a:cubicBezTo>
                  <a:cubicBezTo>
                    <a:pt x="531131" y="1685337"/>
                    <a:pt x="232115" y="1629268"/>
                    <a:pt x="92299" y="1656774"/>
                  </a:cubicBezTo>
                  <a:cubicBezTo>
                    <a:pt x="40092" y="1658682"/>
                    <a:pt x="8582" y="1616205"/>
                    <a:pt x="0" y="1564475"/>
                  </a:cubicBezTo>
                  <a:cubicBezTo>
                    <a:pt x="21011" y="1423785"/>
                    <a:pt x="24488" y="1235462"/>
                    <a:pt x="0" y="1044306"/>
                  </a:cubicBezTo>
                  <a:cubicBezTo>
                    <a:pt x="-24488" y="853150"/>
                    <a:pt x="-15852" y="665979"/>
                    <a:pt x="0" y="524137"/>
                  </a:cubicBezTo>
                  <a:cubicBezTo>
                    <a:pt x="15852" y="382295"/>
                    <a:pt x="15333" y="204122"/>
                    <a:pt x="0" y="92299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76200">
              <a:solidFill>
                <a:srgbClr val="3BA796"/>
              </a:solidFill>
              <a:extLst>
                <a:ext uri="{C807C97D-BFC1-408E-A445-0C87EB9F89A2}">
                  <ask:lineSketchStyleProps xmlns:ask="http://schemas.microsoft.com/office/drawing/2018/sketchyshapes" xmlns="" sd="1580847373">
                    <a:custGeom>
                      <a:avLst/>
                      <a:gdLst>
                        <a:gd name="connsiteX0" fmla="*/ 0 w 6148557"/>
                        <a:gd name="connsiteY0" fmla="*/ 77277 h 1387143"/>
                        <a:gd name="connsiteX1" fmla="*/ 86527 w 6148557"/>
                        <a:gd name="connsiteY1" fmla="*/ 0 h 1387143"/>
                        <a:gd name="connsiteX2" fmla="*/ 504812 w 6148557"/>
                        <a:gd name="connsiteY2" fmla="*/ 0 h 1387143"/>
                        <a:gd name="connsiteX3" fmla="*/ 1042607 w 6148557"/>
                        <a:gd name="connsiteY3" fmla="*/ 0 h 1387143"/>
                        <a:gd name="connsiteX4" fmla="*/ 1640158 w 6148557"/>
                        <a:gd name="connsiteY4" fmla="*/ 0 h 1387143"/>
                        <a:gd name="connsiteX5" fmla="*/ 2177953 w 6148557"/>
                        <a:gd name="connsiteY5" fmla="*/ 0 h 1387143"/>
                        <a:gd name="connsiteX6" fmla="*/ 2596238 w 6148557"/>
                        <a:gd name="connsiteY6" fmla="*/ 0 h 1387143"/>
                        <a:gd name="connsiteX7" fmla="*/ 3193788 w 6148557"/>
                        <a:gd name="connsiteY7" fmla="*/ 0 h 1387143"/>
                        <a:gd name="connsiteX8" fmla="*/ 3851093 w 6148557"/>
                        <a:gd name="connsiteY8" fmla="*/ 0 h 1387143"/>
                        <a:gd name="connsiteX9" fmla="*/ 4269379 w 6148557"/>
                        <a:gd name="connsiteY9" fmla="*/ 0 h 1387143"/>
                        <a:gd name="connsiteX10" fmla="*/ 4687664 w 6148557"/>
                        <a:gd name="connsiteY10" fmla="*/ 0 h 1387143"/>
                        <a:gd name="connsiteX11" fmla="*/ 5404723 w 6148557"/>
                        <a:gd name="connsiteY11" fmla="*/ 0 h 1387143"/>
                        <a:gd name="connsiteX12" fmla="*/ 6062029 w 6148557"/>
                        <a:gd name="connsiteY12" fmla="*/ 0 h 1387143"/>
                        <a:gd name="connsiteX13" fmla="*/ 6148557 w 6148557"/>
                        <a:gd name="connsiteY13" fmla="*/ 77277 h 1387143"/>
                        <a:gd name="connsiteX14" fmla="*/ 6148557 w 6148557"/>
                        <a:gd name="connsiteY14" fmla="*/ 475814 h 1387143"/>
                        <a:gd name="connsiteX15" fmla="*/ 6148557 w 6148557"/>
                        <a:gd name="connsiteY15" fmla="*/ 911328 h 1387143"/>
                        <a:gd name="connsiteX16" fmla="*/ 6148557 w 6148557"/>
                        <a:gd name="connsiteY16" fmla="*/ 1309865 h 1387143"/>
                        <a:gd name="connsiteX17" fmla="*/ 6062029 w 6148557"/>
                        <a:gd name="connsiteY17" fmla="*/ 1387143 h 1387143"/>
                        <a:gd name="connsiteX18" fmla="*/ 5524234 w 6148557"/>
                        <a:gd name="connsiteY18" fmla="*/ 1387143 h 1387143"/>
                        <a:gd name="connsiteX19" fmla="*/ 4926683 w 6148557"/>
                        <a:gd name="connsiteY19" fmla="*/ 1387143 h 1387143"/>
                        <a:gd name="connsiteX20" fmla="*/ 4448643 w 6148557"/>
                        <a:gd name="connsiteY20" fmla="*/ 1387143 h 1387143"/>
                        <a:gd name="connsiteX21" fmla="*/ 3910848 w 6148557"/>
                        <a:gd name="connsiteY21" fmla="*/ 1387143 h 1387143"/>
                        <a:gd name="connsiteX22" fmla="*/ 3193788 w 6148557"/>
                        <a:gd name="connsiteY22" fmla="*/ 1387143 h 1387143"/>
                        <a:gd name="connsiteX23" fmla="*/ 2476728 w 6148557"/>
                        <a:gd name="connsiteY23" fmla="*/ 1387143 h 1387143"/>
                        <a:gd name="connsiteX24" fmla="*/ 1759668 w 6148557"/>
                        <a:gd name="connsiteY24" fmla="*/ 1387143 h 1387143"/>
                        <a:gd name="connsiteX25" fmla="*/ 1341382 w 6148557"/>
                        <a:gd name="connsiteY25" fmla="*/ 1387143 h 1387143"/>
                        <a:gd name="connsiteX26" fmla="*/ 803587 w 6148557"/>
                        <a:gd name="connsiteY26" fmla="*/ 1387143 h 1387143"/>
                        <a:gd name="connsiteX27" fmla="*/ 86527 w 6148557"/>
                        <a:gd name="connsiteY27" fmla="*/ 1387143 h 1387143"/>
                        <a:gd name="connsiteX28" fmla="*/ 0 w 6148557"/>
                        <a:gd name="connsiteY28" fmla="*/ 1309865 h 1387143"/>
                        <a:gd name="connsiteX29" fmla="*/ 0 w 6148557"/>
                        <a:gd name="connsiteY29" fmla="*/ 899002 h 1387143"/>
                        <a:gd name="connsiteX30" fmla="*/ 0 w 6148557"/>
                        <a:gd name="connsiteY30" fmla="*/ 463488 h 1387143"/>
                        <a:gd name="connsiteX31" fmla="*/ 0 w 6148557"/>
                        <a:gd name="connsiteY31" fmla="*/ 77277 h 1387143"/>
                        <a:gd name="connsiteX0" fmla="*/ 0 w 6148557"/>
                        <a:gd name="connsiteY0" fmla="*/ 77277 h 1387143"/>
                        <a:gd name="connsiteX1" fmla="*/ 86527 w 6148557"/>
                        <a:gd name="connsiteY1" fmla="*/ 0 h 1387143"/>
                        <a:gd name="connsiteX2" fmla="*/ 504812 w 6148557"/>
                        <a:gd name="connsiteY2" fmla="*/ 0 h 1387143"/>
                        <a:gd name="connsiteX3" fmla="*/ 1221873 w 6148557"/>
                        <a:gd name="connsiteY3" fmla="*/ 0 h 1387143"/>
                        <a:gd name="connsiteX4" fmla="*/ 1640158 w 6148557"/>
                        <a:gd name="connsiteY4" fmla="*/ 0 h 1387143"/>
                        <a:gd name="connsiteX5" fmla="*/ 2177953 w 6148557"/>
                        <a:gd name="connsiteY5" fmla="*/ 0 h 1387143"/>
                        <a:gd name="connsiteX6" fmla="*/ 2655993 w 6148557"/>
                        <a:gd name="connsiteY6" fmla="*/ 0 h 1387143"/>
                        <a:gd name="connsiteX7" fmla="*/ 3253543 w 6148557"/>
                        <a:gd name="connsiteY7" fmla="*/ 0 h 1387143"/>
                        <a:gd name="connsiteX8" fmla="*/ 3791338 w 6148557"/>
                        <a:gd name="connsiteY8" fmla="*/ 0 h 1387143"/>
                        <a:gd name="connsiteX9" fmla="*/ 4269379 w 6148557"/>
                        <a:gd name="connsiteY9" fmla="*/ 0 h 1387143"/>
                        <a:gd name="connsiteX10" fmla="*/ 4687664 w 6148557"/>
                        <a:gd name="connsiteY10" fmla="*/ 0 h 1387143"/>
                        <a:gd name="connsiteX11" fmla="*/ 5105949 w 6148557"/>
                        <a:gd name="connsiteY11" fmla="*/ 0 h 1387143"/>
                        <a:gd name="connsiteX12" fmla="*/ 6062029 w 6148557"/>
                        <a:gd name="connsiteY12" fmla="*/ 0 h 1387143"/>
                        <a:gd name="connsiteX13" fmla="*/ 6148557 w 6148557"/>
                        <a:gd name="connsiteY13" fmla="*/ 77277 h 1387143"/>
                        <a:gd name="connsiteX14" fmla="*/ 6148557 w 6148557"/>
                        <a:gd name="connsiteY14" fmla="*/ 475814 h 1387143"/>
                        <a:gd name="connsiteX15" fmla="*/ 6148557 w 6148557"/>
                        <a:gd name="connsiteY15" fmla="*/ 862024 h 1387143"/>
                        <a:gd name="connsiteX16" fmla="*/ 6148557 w 6148557"/>
                        <a:gd name="connsiteY16" fmla="*/ 1309865 h 1387143"/>
                        <a:gd name="connsiteX17" fmla="*/ 6062029 w 6148557"/>
                        <a:gd name="connsiteY17" fmla="*/ 1387143 h 1387143"/>
                        <a:gd name="connsiteX18" fmla="*/ 5583988 w 6148557"/>
                        <a:gd name="connsiteY18" fmla="*/ 1387143 h 1387143"/>
                        <a:gd name="connsiteX19" fmla="*/ 4866928 w 6148557"/>
                        <a:gd name="connsiteY19" fmla="*/ 1387143 h 1387143"/>
                        <a:gd name="connsiteX20" fmla="*/ 4209623 w 6148557"/>
                        <a:gd name="connsiteY20" fmla="*/ 1387143 h 1387143"/>
                        <a:gd name="connsiteX21" fmla="*/ 3791338 w 6148557"/>
                        <a:gd name="connsiteY21" fmla="*/ 1387143 h 1387143"/>
                        <a:gd name="connsiteX22" fmla="*/ 3373053 w 6148557"/>
                        <a:gd name="connsiteY22" fmla="*/ 1387143 h 1387143"/>
                        <a:gd name="connsiteX23" fmla="*/ 2715748 w 6148557"/>
                        <a:gd name="connsiteY23" fmla="*/ 1387143 h 1387143"/>
                        <a:gd name="connsiteX24" fmla="*/ 1998687 w 6148557"/>
                        <a:gd name="connsiteY24" fmla="*/ 1387143 h 1387143"/>
                        <a:gd name="connsiteX25" fmla="*/ 1401138 w 6148557"/>
                        <a:gd name="connsiteY25" fmla="*/ 1387143 h 1387143"/>
                        <a:gd name="connsiteX26" fmla="*/ 684077 w 6148557"/>
                        <a:gd name="connsiteY26" fmla="*/ 1387143 h 1387143"/>
                        <a:gd name="connsiteX27" fmla="*/ 86527 w 6148557"/>
                        <a:gd name="connsiteY27" fmla="*/ 1387143 h 1387143"/>
                        <a:gd name="connsiteX28" fmla="*/ 0 w 6148557"/>
                        <a:gd name="connsiteY28" fmla="*/ 1309865 h 1387143"/>
                        <a:gd name="connsiteX29" fmla="*/ 0 w 6148557"/>
                        <a:gd name="connsiteY29" fmla="*/ 874350 h 1387143"/>
                        <a:gd name="connsiteX30" fmla="*/ 0 w 6148557"/>
                        <a:gd name="connsiteY30" fmla="*/ 438836 h 1387143"/>
                        <a:gd name="connsiteX31" fmla="*/ 0 w 6148557"/>
                        <a:gd name="connsiteY31" fmla="*/ 77277 h 13871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148557" h="1387143" fill="none" extrusionOk="0">
                          <a:moveTo>
                            <a:pt x="0" y="77277"/>
                          </a:moveTo>
                          <a:cubicBezTo>
                            <a:pt x="5732" y="37416"/>
                            <a:pt x="42972" y="13680"/>
                            <a:pt x="86527" y="0"/>
                          </a:cubicBezTo>
                          <a:cubicBezTo>
                            <a:pt x="232736" y="11840"/>
                            <a:pt x="409520" y="-13605"/>
                            <a:pt x="504812" y="0"/>
                          </a:cubicBezTo>
                          <a:cubicBezTo>
                            <a:pt x="635379" y="-10063"/>
                            <a:pt x="793529" y="34529"/>
                            <a:pt x="1042607" y="0"/>
                          </a:cubicBezTo>
                          <a:cubicBezTo>
                            <a:pt x="1270568" y="6707"/>
                            <a:pt x="1509182" y="13167"/>
                            <a:pt x="1640158" y="0"/>
                          </a:cubicBezTo>
                          <a:cubicBezTo>
                            <a:pt x="1769434" y="-12627"/>
                            <a:pt x="2053923" y="-5069"/>
                            <a:pt x="2177953" y="0"/>
                          </a:cubicBezTo>
                          <a:cubicBezTo>
                            <a:pt x="2302722" y="-30052"/>
                            <a:pt x="2433312" y="24379"/>
                            <a:pt x="2596238" y="0"/>
                          </a:cubicBezTo>
                          <a:cubicBezTo>
                            <a:pt x="2740375" y="-9782"/>
                            <a:pt x="3038449" y="-6624"/>
                            <a:pt x="3193788" y="0"/>
                          </a:cubicBezTo>
                          <a:cubicBezTo>
                            <a:pt x="3384085" y="6656"/>
                            <a:pt x="3690441" y="27451"/>
                            <a:pt x="3851093" y="0"/>
                          </a:cubicBezTo>
                          <a:cubicBezTo>
                            <a:pt x="4012326" y="9181"/>
                            <a:pt x="4158280" y="3539"/>
                            <a:pt x="4269379" y="0"/>
                          </a:cubicBezTo>
                          <a:cubicBezTo>
                            <a:pt x="4382352" y="11164"/>
                            <a:pt x="4474621" y="9396"/>
                            <a:pt x="4687664" y="0"/>
                          </a:cubicBezTo>
                          <a:cubicBezTo>
                            <a:pt x="4911106" y="12371"/>
                            <a:pt x="5084331" y="2469"/>
                            <a:pt x="5404723" y="0"/>
                          </a:cubicBezTo>
                          <a:cubicBezTo>
                            <a:pt x="5739202" y="-16384"/>
                            <a:pt x="5913243" y="25452"/>
                            <a:pt x="6062029" y="0"/>
                          </a:cubicBezTo>
                          <a:cubicBezTo>
                            <a:pt x="6105281" y="-10989"/>
                            <a:pt x="6149703" y="45008"/>
                            <a:pt x="6148557" y="77277"/>
                          </a:cubicBezTo>
                          <a:cubicBezTo>
                            <a:pt x="6142177" y="261823"/>
                            <a:pt x="6156536" y="383512"/>
                            <a:pt x="6148557" y="475814"/>
                          </a:cubicBezTo>
                          <a:cubicBezTo>
                            <a:pt x="6157274" y="553298"/>
                            <a:pt x="6122524" y="839738"/>
                            <a:pt x="6148557" y="911328"/>
                          </a:cubicBezTo>
                          <a:cubicBezTo>
                            <a:pt x="6159678" y="1026293"/>
                            <a:pt x="6128514" y="1194706"/>
                            <a:pt x="6148557" y="1309865"/>
                          </a:cubicBezTo>
                          <a:cubicBezTo>
                            <a:pt x="6151316" y="1358994"/>
                            <a:pt x="6115778" y="1379786"/>
                            <a:pt x="6062029" y="1387143"/>
                          </a:cubicBezTo>
                          <a:cubicBezTo>
                            <a:pt x="5841307" y="1395609"/>
                            <a:pt x="5745748" y="1380990"/>
                            <a:pt x="5524234" y="1387143"/>
                          </a:cubicBezTo>
                          <a:cubicBezTo>
                            <a:pt x="5271396" y="1383716"/>
                            <a:pt x="5132412" y="1350061"/>
                            <a:pt x="4926683" y="1387143"/>
                          </a:cubicBezTo>
                          <a:cubicBezTo>
                            <a:pt x="4707782" y="1398865"/>
                            <a:pt x="4599594" y="1379142"/>
                            <a:pt x="4448643" y="1387143"/>
                          </a:cubicBezTo>
                          <a:cubicBezTo>
                            <a:pt x="4312482" y="1415806"/>
                            <a:pt x="4071781" y="1413973"/>
                            <a:pt x="3910848" y="1387143"/>
                          </a:cubicBezTo>
                          <a:cubicBezTo>
                            <a:pt x="3757652" y="1412964"/>
                            <a:pt x="3452504" y="1434196"/>
                            <a:pt x="3193788" y="1387143"/>
                          </a:cubicBezTo>
                          <a:cubicBezTo>
                            <a:pt x="2918913" y="1395168"/>
                            <a:pt x="2695501" y="1394036"/>
                            <a:pt x="2476728" y="1387143"/>
                          </a:cubicBezTo>
                          <a:cubicBezTo>
                            <a:pt x="2317281" y="1355152"/>
                            <a:pt x="2054785" y="1387100"/>
                            <a:pt x="1759668" y="1387143"/>
                          </a:cubicBezTo>
                          <a:cubicBezTo>
                            <a:pt x="1445512" y="1408313"/>
                            <a:pt x="1485735" y="1402877"/>
                            <a:pt x="1341382" y="1387143"/>
                          </a:cubicBezTo>
                          <a:cubicBezTo>
                            <a:pt x="1171545" y="1381775"/>
                            <a:pt x="933374" y="1370957"/>
                            <a:pt x="803587" y="1387143"/>
                          </a:cubicBezTo>
                          <a:cubicBezTo>
                            <a:pt x="639378" y="1377192"/>
                            <a:pt x="352904" y="1379766"/>
                            <a:pt x="86527" y="1387143"/>
                          </a:cubicBezTo>
                          <a:cubicBezTo>
                            <a:pt x="31777" y="1385970"/>
                            <a:pt x="5142" y="1342769"/>
                            <a:pt x="0" y="1309865"/>
                          </a:cubicBezTo>
                          <a:cubicBezTo>
                            <a:pt x="-16722" y="1197811"/>
                            <a:pt x="3852" y="1083549"/>
                            <a:pt x="0" y="899002"/>
                          </a:cubicBezTo>
                          <a:cubicBezTo>
                            <a:pt x="7331" y="751054"/>
                            <a:pt x="-20658" y="582901"/>
                            <a:pt x="0" y="463488"/>
                          </a:cubicBezTo>
                          <a:cubicBezTo>
                            <a:pt x="8379" y="311566"/>
                            <a:pt x="3939" y="179259"/>
                            <a:pt x="0" y="77277"/>
                          </a:cubicBezTo>
                          <a:close/>
                        </a:path>
                        <a:path w="6148557" h="1387143" stroke="0" extrusionOk="0">
                          <a:moveTo>
                            <a:pt x="0" y="77277"/>
                          </a:moveTo>
                          <a:cubicBezTo>
                            <a:pt x="-430" y="29984"/>
                            <a:pt x="29553" y="3667"/>
                            <a:pt x="86527" y="0"/>
                          </a:cubicBezTo>
                          <a:cubicBezTo>
                            <a:pt x="284923" y="-23008"/>
                            <a:pt x="401590" y="17788"/>
                            <a:pt x="504812" y="0"/>
                          </a:cubicBezTo>
                          <a:cubicBezTo>
                            <a:pt x="640452" y="-82923"/>
                            <a:pt x="929768" y="60308"/>
                            <a:pt x="1221873" y="0"/>
                          </a:cubicBezTo>
                          <a:cubicBezTo>
                            <a:pt x="1502884" y="-16071"/>
                            <a:pt x="1468237" y="-11785"/>
                            <a:pt x="1640158" y="0"/>
                          </a:cubicBezTo>
                          <a:cubicBezTo>
                            <a:pt x="1819839" y="15520"/>
                            <a:pt x="1908407" y="5184"/>
                            <a:pt x="2177953" y="0"/>
                          </a:cubicBezTo>
                          <a:cubicBezTo>
                            <a:pt x="2442867" y="-14332"/>
                            <a:pt x="2522186" y="-26817"/>
                            <a:pt x="2655993" y="0"/>
                          </a:cubicBezTo>
                          <a:cubicBezTo>
                            <a:pt x="2791921" y="13959"/>
                            <a:pt x="3101491" y="27722"/>
                            <a:pt x="3253543" y="0"/>
                          </a:cubicBezTo>
                          <a:cubicBezTo>
                            <a:pt x="3391908" y="-9202"/>
                            <a:pt x="3684441" y="12588"/>
                            <a:pt x="3791338" y="0"/>
                          </a:cubicBezTo>
                          <a:cubicBezTo>
                            <a:pt x="3890130" y="2981"/>
                            <a:pt x="4085405" y="47991"/>
                            <a:pt x="4269379" y="0"/>
                          </a:cubicBezTo>
                          <a:cubicBezTo>
                            <a:pt x="4423505" y="-8093"/>
                            <a:pt x="4500022" y="4705"/>
                            <a:pt x="4687664" y="0"/>
                          </a:cubicBezTo>
                          <a:cubicBezTo>
                            <a:pt x="4859426" y="-18953"/>
                            <a:pt x="4977315" y="9710"/>
                            <a:pt x="5105949" y="0"/>
                          </a:cubicBezTo>
                          <a:cubicBezTo>
                            <a:pt x="5199572" y="874"/>
                            <a:pt x="5671883" y="103850"/>
                            <a:pt x="6062029" y="0"/>
                          </a:cubicBezTo>
                          <a:cubicBezTo>
                            <a:pt x="6112085" y="351"/>
                            <a:pt x="6140272" y="34321"/>
                            <a:pt x="6148557" y="77277"/>
                          </a:cubicBezTo>
                          <a:cubicBezTo>
                            <a:pt x="6114307" y="188047"/>
                            <a:pt x="6121818" y="374283"/>
                            <a:pt x="6148557" y="475814"/>
                          </a:cubicBezTo>
                          <a:cubicBezTo>
                            <a:pt x="6153323" y="582961"/>
                            <a:pt x="6129100" y="740684"/>
                            <a:pt x="6148557" y="862024"/>
                          </a:cubicBezTo>
                          <a:cubicBezTo>
                            <a:pt x="6143392" y="970498"/>
                            <a:pt x="6156261" y="1182871"/>
                            <a:pt x="6148557" y="1309865"/>
                          </a:cubicBezTo>
                          <a:cubicBezTo>
                            <a:pt x="6139139" y="1358305"/>
                            <a:pt x="6119177" y="1379464"/>
                            <a:pt x="6062029" y="1387143"/>
                          </a:cubicBezTo>
                          <a:cubicBezTo>
                            <a:pt x="5858298" y="1388052"/>
                            <a:pt x="5824692" y="1370433"/>
                            <a:pt x="5583988" y="1387143"/>
                          </a:cubicBezTo>
                          <a:cubicBezTo>
                            <a:pt x="5339082" y="1424809"/>
                            <a:pt x="5107923" y="1348104"/>
                            <a:pt x="4866928" y="1387143"/>
                          </a:cubicBezTo>
                          <a:cubicBezTo>
                            <a:pt x="4637560" y="1405970"/>
                            <a:pt x="4460431" y="1395514"/>
                            <a:pt x="4209623" y="1387143"/>
                          </a:cubicBezTo>
                          <a:cubicBezTo>
                            <a:pt x="3960548" y="1377105"/>
                            <a:pt x="3903120" y="1393086"/>
                            <a:pt x="3791338" y="1387143"/>
                          </a:cubicBezTo>
                          <a:cubicBezTo>
                            <a:pt x="3679613" y="1376207"/>
                            <a:pt x="3579207" y="1391091"/>
                            <a:pt x="3373053" y="1387143"/>
                          </a:cubicBezTo>
                          <a:cubicBezTo>
                            <a:pt x="3186198" y="1384535"/>
                            <a:pt x="2913282" y="1382090"/>
                            <a:pt x="2715748" y="1387143"/>
                          </a:cubicBezTo>
                          <a:cubicBezTo>
                            <a:pt x="2502243" y="1372030"/>
                            <a:pt x="2253283" y="1430756"/>
                            <a:pt x="1998687" y="1387143"/>
                          </a:cubicBezTo>
                          <a:cubicBezTo>
                            <a:pt x="1689662" y="1377743"/>
                            <a:pt x="1627843" y="1408903"/>
                            <a:pt x="1401138" y="1387143"/>
                          </a:cubicBezTo>
                          <a:cubicBezTo>
                            <a:pt x="1201741" y="1391781"/>
                            <a:pt x="908612" y="1381924"/>
                            <a:pt x="684077" y="1387143"/>
                          </a:cubicBezTo>
                          <a:cubicBezTo>
                            <a:pt x="512643" y="1417077"/>
                            <a:pt x="189055" y="1356363"/>
                            <a:pt x="86527" y="1387143"/>
                          </a:cubicBezTo>
                          <a:cubicBezTo>
                            <a:pt x="28357" y="1389984"/>
                            <a:pt x="14543" y="1351550"/>
                            <a:pt x="0" y="1309865"/>
                          </a:cubicBezTo>
                          <a:cubicBezTo>
                            <a:pt x="33194" y="1209751"/>
                            <a:pt x="39668" y="1051492"/>
                            <a:pt x="0" y="874350"/>
                          </a:cubicBezTo>
                          <a:cubicBezTo>
                            <a:pt x="-29570" y="711698"/>
                            <a:pt x="-28538" y="582314"/>
                            <a:pt x="0" y="438836"/>
                          </a:cubicBezTo>
                          <a:cubicBezTo>
                            <a:pt x="14032" y="328268"/>
                            <a:pt x="24016" y="164285"/>
                            <a:pt x="0" y="77277"/>
                          </a:cubicBezTo>
                          <a:close/>
                        </a:path>
                        <a:path w="6148557" h="1387143" fill="none" stroke="0" extrusionOk="0">
                          <a:moveTo>
                            <a:pt x="0" y="77277"/>
                          </a:moveTo>
                          <a:cubicBezTo>
                            <a:pt x="1072" y="36921"/>
                            <a:pt x="32744" y="10408"/>
                            <a:pt x="86527" y="0"/>
                          </a:cubicBezTo>
                          <a:cubicBezTo>
                            <a:pt x="264711" y="-982"/>
                            <a:pt x="413152" y="1100"/>
                            <a:pt x="504812" y="0"/>
                          </a:cubicBezTo>
                          <a:cubicBezTo>
                            <a:pt x="603730" y="-10470"/>
                            <a:pt x="828202" y="29021"/>
                            <a:pt x="1042607" y="0"/>
                          </a:cubicBezTo>
                          <a:cubicBezTo>
                            <a:pt x="1303250" y="-15755"/>
                            <a:pt x="1508926" y="4247"/>
                            <a:pt x="1640158" y="0"/>
                          </a:cubicBezTo>
                          <a:cubicBezTo>
                            <a:pt x="1779223" y="7733"/>
                            <a:pt x="2061975" y="4628"/>
                            <a:pt x="2177953" y="0"/>
                          </a:cubicBezTo>
                          <a:cubicBezTo>
                            <a:pt x="2321018" y="-10239"/>
                            <a:pt x="2436902" y="10366"/>
                            <a:pt x="2596238" y="0"/>
                          </a:cubicBezTo>
                          <a:cubicBezTo>
                            <a:pt x="2793224" y="-32129"/>
                            <a:pt x="3033685" y="-18748"/>
                            <a:pt x="3193788" y="0"/>
                          </a:cubicBezTo>
                          <a:cubicBezTo>
                            <a:pt x="3333892" y="27812"/>
                            <a:pt x="3690653" y="10737"/>
                            <a:pt x="3851093" y="0"/>
                          </a:cubicBezTo>
                          <a:cubicBezTo>
                            <a:pt x="4023372" y="19486"/>
                            <a:pt x="4153799" y="5209"/>
                            <a:pt x="4269379" y="0"/>
                          </a:cubicBezTo>
                          <a:cubicBezTo>
                            <a:pt x="4379974" y="-6175"/>
                            <a:pt x="4479198" y="9971"/>
                            <a:pt x="4687664" y="0"/>
                          </a:cubicBezTo>
                          <a:cubicBezTo>
                            <a:pt x="4922810" y="-386"/>
                            <a:pt x="5060231" y="36670"/>
                            <a:pt x="5404723" y="0"/>
                          </a:cubicBezTo>
                          <a:cubicBezTo>
                            <a:pt x="5716669" y="-59534"/>
                            <a:pt x="5912456" y="28151"/>
                            <a:pt x="6062029" y="0"/>
                          </a:cubicBezTo>
                          <a:cubicBezTo>
                            <a:pt x="6109918" y="-4375"/>
                            <a:pt x="6157300" y="43219"/>
                            <a:pt x="6148557" y="77277"/>
                          </a:cubicBezTo>
                          <a:cubicBezTo>
                            <a:pt x="6131289" y="255621"/>
                            <a:pt x="6133277" y="401250"/>
                            <a:pt x="6148557" y="475814"/>
                          </a:cubicBezTo>
                          <a:cubicBezTo>
                            <a:pt x="6148770" y="554235"/>
                            <a:pt x="6148197" y="821614"/>
                            <a:pt x="6148557" y="911328"/>
                          </a:cubicBezTo>
                          <a:cubicBezTo>
                            <a:pt x="6142236" y="978402"/>
                            <a:pt x="6149323" y="1209962"/>
                            <a:pt x="6148557" y="1309865"/>
                          </a:cubicBezTo>
                          <a:cubicBezTo>
                            <a:pt x="6153702" y="1366865"/>
                            <a:pt x="6115508" y="1379777"/>
                            <a:pt x="6062029" y="1387143"/>
                          </a:cubicBezTo>
                          <a:cubicBezTo>
                            <a:pt x="5830074" y="1372273"/>
                            <a:pt x="5749072" y="1383646"/>
                            <a:pt x="5524234" y="1387143"/>
                          </a:cubicBezTo>
                          <a:cubicBezTo>
                            <a:pt x="5279834" y="1428170"/>
                            <a:pt x="5146466" y="1368849"/>
                            <a:pt x="4926683" y="1387143"/>
                          </a:cubicBezTo>
                          <a:cubicBezTo>
                            <a:pt x="4716531" y="1413261"/>
                            <a:pt x="4600459" y="1376259"/>
                            <a:pt x="4448643" y="1387143"/>
                          </a:cubicBezTo>
                          <a:cubicBezTo>
                            <a:pt x="4293819" y="1393004"/>
                            <a:pt x="4086701" y="1399856"/>
                            <a:pt x="3910848" y="1387143"/>
                          </a:cubicBezTo>
                          <a:cubicBezTo>
                            <a:pt x="3685661" y="1399416"/>
                            <a:pt x="3415232" y="1356459"/>
                            <a:pt x="3193788" y="1387143"/>
                          </a:cubicBezTo>
                          <a:cubicBezTo>
                            <a:pt x="2934479" y="1399314"/>
                            <a:pt x="2655001" y="1417550"/>
                            <a:pt x="2476728" y="1387143"/>
                          </a:cubicBezTo>
                          <a:cubicBezTo>
                            <a:pt x="2288419" y="1384243"/>
                            <a:pt x="2048006" y="1400717"/>
                            <a:pt x="1759668" y="1387143"/>
                          </a:cubicBezTo>
                          <a:cubicBezTo>
                            <a:pt x="1449920" y="1407409"/>
                            <a:pt x="1504850" y="1400483"/>
                            <a:pt x="1341382" y="1387143"/>
                          </a:cubicBezTo>
                          <a:cubicBezTo>
                            <a:pt x="1180753" y="1404381"/>
                            <a:pt x="996094" y="1372799"/>
                            <a:pt x="803587" y="1387143"/>
                          </a:cubicBezTo>
                          <a:cubicBezTo>
                            <a:pt x="640094" y="1397723"/>
                            <a:pt x="307657" y="1421297"/>
                            <a:pt x="86527" y="1387143"/>
                          </a:cubicBezTo>
                          <a:cubicBezTo>
                            <a:pt x="35780" y="1391252"/>
                            <a:pt x="-5462" y="1351230"/>
                            <a:pt x="0" y="1309865"/>
                          </a:cubicBezTo>
                          <a:cubicBezTo>
                            <a:pt x="4832" y="1216138"/>
                            <a:pt x="21573" y="1067768"/>
                            <a:pt x="0" y="899002"/>
                          </a:cubicBezTo>
                          <a:cubicBezTo>
                            <a:pt x="9698" y="740680"/>
                            <a:pt x="-18762" y="587382"/>
                            <a:pt x="0" y="463488"/>
                          </a:cubicBezTo>
                          <a:cubicBezTo>
                            <a:pt x="4578" y="321838"/>
                            <a:pt x="24840" y="185580"/>
                            <a:pt x="0" y="77277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86ECB45-1AD2-494D-8065-52B285BB3A7E}"/>
                </a:ext>
              </a:extLst>
            </p:cNvPr>
            <p:cNvSpPr txBox="1"/>
            <p:nvPr/>
          </p:nvSpPr>
          <p:spPr>
            <a:xfrm>
              <a:off x="5242381" y="2074630"/>
              <a:ext cx="618304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28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 43 (số tự nhiên) thành 43,0 (số thập phân)</a:t>
              </a:r>
              <a:endParaRPr lang="en-US" sz="2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93AFC52-70F2-4A7D-83C5-CD9C129F1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67521" y="2137494"/>
              <a:ext cx="599509" cy="598855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2725BA8-8D61-4C20-83F5-CF7C23C43E5A}"/>
              </a:ext>
            </a:extLst>
          </p:cNvPr>
          <p:cNvGrpSpPr/>
          <p:nvPr/>
        </p:nvGrpSpPr>
        <p:grpSpPr>
          <a:xfrm>
            <a:off x="4981289" y="4042943"/>
            <a:ext cx="6148560" cy="1672057"/>
            <a:chOff x="4457699" y="1885950"/>
            <a:chExt cx="6462349" cy="1795790"/>
          </a:xfrm>
        </p:grpSpPr>
        <p:sp>
          <p:nvSpPr>
            <p:cNvPr id="10" name="Rectangle: Rounded Corners 17">
              <a:extLst>
                <a:ext uri="{FF2B5EF4-FFF2-40B4-BE49-F238E27FC236}">
                  <a16:creationId xmlns:a16="http://schemas.microsoft.com/office/drawing/2014/main" xmlns="" id="{4BD090E6-0AD1-4D54-B036-094404C4B2F3}"/>
                </a:ext>
              </a:extLst>
            </p:cNvPr>
            <p:cNvSpPr/>
            <p:nvPr/>
          </p:nvSpPr>
          <p:spPr>
            <a:xfrm>
              <a:off x="4457699" y="1885950"/>
              <a:ext cx="6462347" cy="1795790"/>
            </a:xfrm>
            <a:custGeom>
              <a:avLst/>
              <a:gdLst>
                <a:gd name="connsiteX0" fmla="*/ 0 w 6558643"/>
                <a:gd name="connsiteY0" fmla="*/ 92299 h 1656774"/>
                <a:gd name="connsiteX1" fmla="*/ 92299 w 6558643"/>
                <a:gd name="connsiteY1" fmla="*/ 0 h 1656774"/>
                <a:gd name="connsiteX2" fmla="*/ 538482 w 6558643"/>
                <a:gd name="connsiteY2" fmla="*/ 0 h 1656774"/>
                <a:gd name="connsiteX3" fmla="*/ 1112146 w 6558643"/>
                <a:gd name="connsiteY3" fmla="*/ 0 h 1656774"/>
                <a:gd name="connsiteX4" fmla="*/ 1749551 w 6558643"/>
                <a:gd name="connsiteY4" fmla="*/ 0 h 1656774"/>
                <a:gd name="connsiteX5" fmla="*/ 2323215 w 6558643"/>
                <a:gd name="connsiteY5" fmla="*/ 0 h 1656774"/>
                <a:gd name="connsiteX6" fmla="*/ 2769398 w 6558643"/>
                <a:gd name="connsiteY6" fmla="*/ 0 h 1656774"/>
                <a:gd name="connsiteX7" fmla="*/ 3406802 w 6558643"/>
                <a:gd name="connsiteY7" fmla="*/ 0 h 1656774"/>
                <a:gd name="connsiteX8" fmla="*/ 4107947 w 6558643"/>
                <a:gd name="connsiteY8" fmla="*/ 0 h 1656774"/>
                <a:gd name="connsiteX9" fmla="*/ 4554131 w 6558643"/>
                <a:gd name="connsiteY9" fmla="*/ 0 h 1656774"/>
                <a:gd name="connsiteX10" fmla="*/ 5000314 w 6558643"/>
                <a:gd name="connsiteY10" fmla="*/ 0 h 1656774"/>
                <a:gd name="connsiteX11" fmla="*/ 5765199 w 6558643"/>
                <a:gd name="connsiteY11" fmla="*/ 0 h 1656774"/>
                <a:gd name="connsiteX12" fmla="*/ 6466344 w 6558643"/>
                <a:gd name="connsiteY12" fmla="*/ 0 h 1656774"/>
                <a:gd name="connsiteX13" fmla="*/ 6558643 w 6558643"/>
                <a:gd name="connsiteY13" fmla="*/ 92299 h 1656774"/>
                <a:gd name="connsiteX14" fmla="*/ 6558643 w 6558643"/>
                <a:gd name="connsiteY14" fmla="*/ 568303 h 1656774"/>
                <a:gd name="connsiteX15" fmla="*/ 6558643 w 6558643"/>
                <a:gd name="connsiteY15" fmla="*/ 1088471 h 1656774"/>
                <a:gd name="connsiteX16" fmla="*/ 6558643 w 6558643"/>
                <a:gd name="connsiteY16" fmla="*/ 1564475 h 1656774"/>
                <a:gd name="connsiteX17" fmla="*/ 6466344 w 6558643"/>
                <a:gd name="connsiteY17" fmla="*/ 1656774 h 1656774"/>
                <a:gd name="connsiteX18" fmla="*/ 5892680 w 6558643"/>
                <a:gd name="connsiteY18" fmla="*/ 1656774 h 1656774"/>
                <a:gd name="connsiteX19" fmla="*/ 5255275 w 6558643"/>
                <a:gd name="connsiteY19" fmla="*/ 1656774 h 1656774"/>
                <a:gd name="connsiteX20" fmla="*/ 4745352 w 6558643"/>
                <a:gd name="connsiteY20" fmla="*/ 1656774 h 1656774"/>
                <a:gd name="connsiteX21" fmla="*/ 4171688 w 6558643"/>
                <a:gd name="connsiteY21" fmla="*/ 1656774 h 1656774"/>
                <a:gd name="connsiteX22" fmla="*/ 3406802 w 6558643"/>
                <a:gd name="connsiteY22" fmla="*/ 1656774 h 1656774"/>
                <a:gd name="connsiteX23" fmla="*/ 2641917 w 6558643"/>
                <a:gd name="connsiteY23" fmla="*/ 1656774 h 1656774"/>
                <a:gd name="connsiteX24" fmla="*/ 1877032 w 6558643"/>
                <a:gd name="connsiteY24" fmla="*/ 1656774 h 1656774"/>
                <a:gd name="connsiteX25" fmla="*/ 1430848 w 6558643"/>
                <a:gd name="connsiteY25" fmla="*/ 1656774 h 1656774"/>
                <a:gd name="connsiteX26" fmla="*/ 857184 w 6558643"/>
                <a:gd name="connsiteY26" fmla="*/ 1656774 h 1656774"/>
                <a:gd name="connsiteX27" fmla="*/ 92299 w 6558643"/>
                <a:gd name="connsiteY27" fmla="*/ 1656774 h 1656774"/>
                <a:gd name="connsiteX28" fmla="*/ 0 w 6558643"/>
                <a:gd name="connsiteY28" fmla="*/ 1564475 h 1656774"/>
                <a:gd name="connsiteX29" fmla="*/ 0 w 6558643"/>
                <a:gd name="connsiteY29" fmla="*/ 1073750 h 1656774"/>
                <a:gd name="connsiteX30" fmla="*/ 0 w 6558643"/>
                <a:gd name="connsiteY30" fmla="*/ 553581 h 1656774"/>
                <a:gd name="connsiteX31" fmla="*/ 0 w 6558643"/>
                <a:gd name="connsiteY31" fmla="*/ 92299 h 165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58643" h="1656774" fill="none" extrusionOk="0">
                  <a:moveTo>
                    <a:pt x="0" y="92299"/>
                  </a:moveTo>
                  <a:cubicBezTo>
                    <a:pt x="-2123" y="40745"/>
                    <a:pt x="40272" y="10062"/>
                    <a:pt x="92299" y="0"/>
                  </a:cubicBezTo>
                  <a:cubicBezTo>
                    <a:pt x="262120" y="10317"/>
                    <a:pt x="444715" y="-9169"/>
                    <a:pt x="538482" y="0"/>
                  </a:cubicBezTo>
                  <a:cubicBezTo>
                    <a:pt x="632249" y="9169"/>
                    <a:pt x="849747" y="-1490"/>
                    <a:pt x="1112146" y="0"/>
                  </a:cubicBezTo>
                  <a:cubicBezTo>
                    <a:pt x="1374545" y="1490"/>
                    <a:pt x="1600088" y="-5673"/>
                    <a:pt x="1749551" y="0"/>
                  </a:cubicBezTo>
                  <a:cubicBezTo>
                    <a:pt x="1899014" y="5673"/>
                    <a:pt x="2186203" y="13162"/>
                    <a:pt x="2323215" y="0"/>
                  </a:cubicBezTo>
                  <a:cubicBezTo>
                    <a:pt x="2460227" y="-13162"/>
                    <a:pt x="2589229" y="17545"/>
                    <a:pt x="2769398" y="0"/>
                  </a:cubicBezTo>
                  <a:cubicBezTo>
                    <a:pt x="2949567" y="-17545"/>
                    <a:pt x="3222214" y="-13818"/>
                    <a:pt x="3406802" y="0"/>
                  </a:cubicBezTo>
                  <a:cubicBezTo>
                    <a:pt x="3591390" y="13818"/>
                    <a:pt x="3942620" y="-11987"/>
                    <a:pt x="4107947" y="0"/>
                  </a:cubicBezTo>
                  <a:cubicBezTo>
                    <a:pt x="4273275" y="11987"/>
                    <a:pt x="4433033" y="8640"/>
                    <a:pt x="4554131" y="0"/>
                  </a:cubicBezTo>
                  <a:cubicBezTo>
                    <a:pt x="4675229" y="-8640"/>
                    <a:pt x="4778088" y="6755"/>
                    <a:pt x="5000314" y="0"/>
                  </a:cubicBezTo>
                  <a:cubicBezTo>
                    <a:pt x="5222540" y="-6755"/>
                    <a:pt x="5421836" y="32932"/>
                    <a:pt x="5765199" y="0"/>
                  </a:cubicBezTo>
                  <a:cubicBezTo>
                    <a:pt x="6108562" y="-32932"/>
                    <a:pt x="6311338" y="29256"/>
                    <a:pt x="6466344" y="0"/>
                  </a:cubicBezTo>
                  <a:cubicBezTo>
                    <a:pt x="6516514" y="-4166"/>
                    <a:pt x="6563040" y="48451"/>
                    <a:pt x="6558643" y="92299"/>
                  </a:cubicBezTo>
                  <a:cubicBezTo>
                    <a:pt x="6556625" y="301274"/>
                    <a:pt x="6560058" y="469116"/>
                    <a:pt x="6558643" y="568303"/>
                  </a:cubicBezTo>
                  <a:cubicBezTo>
                    <a:pt x="6557228" y="667490"/>
                    <a:pt x="6542500" y="982813"/>
                    <a:pt x="6558643" y="1088471"/>
                  </a:cubicBezTo>
                  <a:cubicBezTo>
                    <a:pt x="6574786" y="1194129"/>
                    <a:pt x="6541319" y="1419720"/>
                    <a:pt x="6558643" y="1564475"/>
                  </a:cubicBezTo>
                  <a:cubicBezTo>
                    <a:pt x="6558900" y="1625015"/>
                    <a:pt x="6523630" y="1649863"/>
                    <a:pt x="6466344" y="1656774"/>
                  </a:cubicBezTo>
                  <a:cubicBezTo>
                    <a:pt x="6223822" y="1663484"/>
                    <a:pt x="6131242" y="1649315"/>
                    <a:pt x="5892680" y="1656774"/>
                  </a:cubicBezTo>
                  <a:cubicBezTo>
                    <a:pt x="5654118" y="1664233"/>
                    <a:pt x="5469138" y="1625122"/>
                    <a:pt x="5255275" y="1656774"/>
                  </a:cubicBezTo>
                  <a:cubicBezTo>
                    <a:pt x="5041412" y="1688426"/>
                    <a:pt x="4910373" y="1644055"/>
                    <a:pt x="4745352" y="1656774"/>
                  </a:cubicBezTo>
                  <a:cubicBezTo>
                    <a:pt x="4580331" y="1669493"/>
                    <a:pt x="4338817" y="1649931"/>
                    <a:pt x="4171688" y="1656774"/>
                  </a:cubicBezTo>
                  <a:cubicBezTo>
                    <a:pt x="4004559" y="1663617"/>
                    <a:pt x="3703898" y="1641309"/>
                    <a:pt x="3406802" y="1656774"/>
                  </a:cubicBezTo>
                  <a:cubicBezTo>
                    <a:pt x="3109706" y="1672239"/>
                    <a:pt x="2850590" y="1661005"/>
                    <a:pt x="2641917" y="1656774"/>
                  </a:cubicBezTo>
                  <a:cubicBezTo>
                    <a:pt x="2433245" y="1652543"/>
                    <a:pt x="2201786" y="1628991"/>
                    <a:pt x="1877032" y="1656774"/>
                  </a:cubicBezTo>
                  <a:cubicBezTo>
                    <a:pt x="1552278" y="1684557"/>
                    <a:pt x="1595554" y="1676544"/>
                    <a:pt x="1430848" y="1656774"/>
                  </a:cubicBezTo>
                  <a:cubicBezTo>
                    <a:pt x="1266142" y="1637004"/>
                    <a:pt x="1021811" y="1645560"/>
                    <a:pt x="857184" y="1656774"/>
                  </a:cubicBezTo>
                  <a:cubicBezTo>
                    <a:pt x="692557" y="1667988"/>
                    <a:pt x="345898" y="1691888"/>
                    <a:pt x="92299" y="1656774"/>
                  </a:cubicBezTo>
                  <a:cubicBezTo>
                    <a:pt x="38295" y="1658390"/>
                    <a:pt x="-2652" y="1606754"/>
                    <a:pt x="0" y="1564475"/>
                  </a:cubicBezTo>
                  <a:cubicBezTo>
                    <a:pt x="-10008" y="1442779"/>
                    <a:pt x="10025" y="1274790"/>
                    <a:pt x="0" y="1073750"/>
                  </a:cubicBezTo>
                  <a:cubicBezTo>
                    <a:pt x="-10025" y="872711"/>
                    <a:pt x="-7352" y="705361"/>
                    <a:pt x="0" y="553581"/>
                  </a:cubicBezTo>
                  <a:cubicBezTo>
                    <a:pt x="7352" y="401801"/>
                    <a:pt x="17916" y="213239"/>
                    <a:pt x="0" y="92299"/>
                  </a:cubicBezTo>
                  <a:close/>
                </a:path>
                <a:path w="6558643" h="1656774" stroke="0" extrusionOk="0">
                  <a:moveTo>
                    <a:pt x="0" y="92299"/>
                  </a:moveTo>
                  <a:cubicBezTo>
                    <a:pt x="3094" y="44159"/>
                    <a:pt x="38654" y="1058"/>
                    <a:pt x="92299" y="0"/>
                  </a:cubicBezTo>
                  <a:cubicBezTo>
                    <a:pt x="308086" y="-17738"/>
                    <a:pt x="405517" y="17400"/>
                    <a:pt x="538482" y="0"/>
                  </a:cubicBezTo>
                  <a:cubicBezTo>
                    <a:pt x="671447" y="-17400"/>
                    <a:pt x="1002101" y="25432"/>
                    <a:pt x="1303368" y="0"/>
                  </a:cubicBezTo>
                  <a:cubicBezTo>
                    <a:pt x="1604635" y="-25432"/>
                    <a:pt x="1571702" y="-12569"/>
                    <a:pt x="1749551" y="0"/>
                  </a:cubicBezTo>
                  <a:cubicBezTo>
                    <a:pt x="1927400" y="12569"/>
                    <a:pt x="2042226" y="19344"/>
                    <a:pt x="2323215" y="0"/>
                  </a:cubicBezTo>
                  <a:cubicBezTo>
                    <a:pt x="2604204" y="-19344"/>
                    <a:pt x="2674838" y="-24518"/>
                    <a:pt x="2833138" y="0"/>
                  </a:cubicBezTo>
                  <a:cubicBezTo>
                    <a:pt x="2991438" y="24518"/>
                    <a:pt x="3317079" y="19936"/>
                    <a:pt x="3470543" y="0"/>
                  </a:cubicBezTo>
                  <a:cubicBezTo>
                    <a:pt x="3624008" y="-19936"/>
                    <a:pt x="3917603" y="6295"/>
                    <a:pt x="4044207" y="0"/>
                  </a:cubicBezTo>
                  <a:cubicBezTo>
                    <a:pt x="4170811" y="-6295"/>
                    <a:pt x="4376940" y="23164"/>
                    <a:pt x="4554131" y="0"/>
                  </a:cubicBezTo>
                  <a:cubicBezTo>
                    <a:pt x="4731322" y="-23164"/>
                    <a:pt x="4804798" y="13126"/>
                    <a:pt x="5000314" y="0"/>
                  </a:cubicBezTo>
                  <a:cubicBezTo>
                    <a:pt x="5195830" y="-13126"/>
                    <a:pt x="5301203" y="-9728"/>
                    <a:pt x="5446497" y="0"/>
                  </a:cubicBezTo>
                  <a:cubicBezTo>
                    <a:pt x="5591791" y="9728"/>
                    <a:pt x="6077846" y="43974"/>
                    <a:pt x="6466344" y="0"/>
                  </a:cubicBezTo>
                  <a:cubicBezTo>
                    <a:pt x="6515524" y="5246"/>
                    <a:pt x="6551404" y="41640"/>
                    <a:pt x="6558643" y="92299"/>
                  </a:cubicBezTo>
                  <a:cubicBezTo>
                    <a:pt x="6538006" y="222143"/>
                    <a:pt x="6548465" y="447222"/>
                    <a:pt x="6558643" y="568303"/>
                  </a:cubicBezTo>
                  <a:cubicBezTo>
                    <a:pt x="6568821" y="689384"/>
                    <a:pt x="6556490" y="892909"/>
                    <a:pt x="6558643" y="1029584"/>
                  </a:cubicBezTo>
                  <a:cubicBezTo>
                    <a:pt x="6560796" y="1166259"/>
                    <a:pt x="6561434" y="1402412"/>
                    <a:pt x="6558643" y="1564475"/>
                  </a:cubicBezTo>
                  <a:cubicBezTo>
                    <a:pt x="6551300" y="1619200"/>
                    <a:pt x="6520572" y="1647007"/>
                    <a:pt x="6466344" y="1656774"/>
                  </a:cubicBezTo>
                  <a:cubicBezTo>
                    <a:pt x="6246181" y="1658277"/>
                    <a:pt x="6209660" y="1636212"/>
                    <a:pt x="5956420" y="1656774"/>
                  </a:cubicBezTo>
                  <a:cubicBezTo>
                    <a:pt x="5703180" y="1677336"/>
                    <a:pt x="5437647" y="1640006"/>
                    <a:pt x="5191535" y="1656774"/>
                  </a:cubicBezTo>
                  <a:cubicBezTo>
                    <a:pt x="4945424" y="1673542"/>
                    <a:pt x="4754010" y="1669043"/>
                    <a:pt x="4490390" y="1656774"/>
                  </a:cubicBezTo>
                  <a:cubicBezTo>
                    <a:pt x="4226771" y="1644505"/>
                    <a:pt x="4174301" y="1666343"/>
                    <a:pt x="4044207" y="1656774"/>
                  </a:cubicBezTo>
                  <a:cubicBezTo>
                    <a:pt x="3914113" y="1647205"/>
                    <a:pt x="3820257" y="1648355"/>
                    <a:pt x="3598024" y="1656774"/>
                  </a:cubicBezTo>
                  <a:cubicBezTo>
                    <a:pt x="3375791" y="1665193"/>
                    <a:pt x="3140567" y="1673132"/>
                    <a:pt x="2896879" y="1656774"/>
                  </a:cubicBezTo>
                  <a:cubicBezTo>
                    <a:pt x="2653192" y="1640416"/>
                    <a:pt x="2434834" y="1667984"/>
                    <a:pt x="2131993" y="1656774"/>
                  </a:cubicBezTo>
                  <a:cubicBezTo>
                    <a:pt x="1829152" y="1645564"/>
                    <a:pt x="1708370" y="1687836"/>
                    <a:pt x="1494589" y="1656774"/>
                  </a:cubicBezTo>
                  <a:cubicBezTo>
                    <a:pt x="1280808" y="1625712"/>
                    <a:pt x="928275" y="1628211"/>
                    <a:pt x="729703" y="1656774"/>
                  </a:cubicBezTo>
                  <a:cubicBezTo>
                    <a:pt x="531131" y="1685337"/>
                    <a:pt x="232115" y="1629268"/>
                    <a:pt x="92299" y="1656774"/>
                  </a:cubicBezTo>
                  <a:cubicBezTo>
                    <a:pt x="40092" y="1658682"/>
                    <a:pt x="8582" y="1616205"/>
                    <a:pt x="0" y="1564475"/>
                  </a:cubicBezTo>
                  <a:cubicBezTo>
                    <a:pt x="21011" y="1423785"/>
                    <a:pt x="24488" y="1235462"/>
                    <a:pt x="0" y="1044306"/>
                  </a:cubicBezTo>
                  <a:cubicBezTo>
                    <a:pt x="-24488" y="853150"/>
                    <a:pt x="-15852" y="665979"/>
                    <a:pt x="0" y="524137"/>
                  </a:cubicBezTo>
                  <a:cubicBezTo>
                    <a:pt x="15852" y="382295"/>
                    <a:pt x="15333" y="204122"/>
                    <a:pt x="0" y="92299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76200">
              <a:solidFill>
                <a:srgbClr val="3BA796"/>
              </a:solidFill>
              <a:extLst>
                <a:ext uri="{C807C97D-BFC1-408E-A445-0C87EB9F89A2}">
                  <ask:lineSketchStyleProps xmlns:ask="http://schemas.microsoft.com/office/drawing/2018/sketchyshapes" xmlns="" sd="1580847373">
                    <a:custGeom>
                      <a:avLst/>
                      <a:gdLst>
                        <a:gd name="connsiteX0" fmla="*/ 0 w 6148558"/>
                        <a:gd name="connsiteY0" fmla="*/ 93150 h 1672057"/>
                        <a:gd name="connsiteX1" fmla="*/ 86527 w 6148558"/>
                        <a:gd name="connsiteY1" fmla="*/ 0 h 1672057"/>
                        <a:gd name="connsiteX2" fmla="*/ 504812 w 6148558"/>
                        <a:gd name="connsiteY2" fmla="*/ 0 h 1672057"/>
                        <a:gd name="connsiteX3" fmla="*/ 1042608 w 6148558"/>
                        <a:gd name="connsiteY3" fmla="*/ 0 h 1672057"/>
                        <a:gd name="connsiteX4" fmla="*/ 1640158 w 6148558"/>
                        <a:gd name="connsiteY4" fmla="*/ 0 h 1672057"/>
                        <a:gd name="connsiteX5" fmla="*/ 2177953 w 6148558"/>
                        <a:gd name="connsiteY5" fmla="*/ 0 h 1672057"/>
                        <a:gd name="connsiteX6" fmla="*/ 2596238 w 6148558"/>
                        <a:gd name="connsiteY6" fmla="*/ 0 h 1672057"/>
                        <a:gd name="connsiteX7" fmla="*/ 3193788 w 6148558"/>
                        <a:gd name="connsiteY7" fmla="*/ 0 h 1672057"/>
                        <a:gd name="connsiteX8" fmla="*/ 3851093 w 6148558"/>
                        <a:gd name="connsiteY8" fmla="*/ 0 h 1672057"/>
                        <a:gd name="connsiteX9" fmla="*/ 4269379 w 6148558"/>
                        <a:gd name="connsiteY9" fmla="*/ 0 h 1672057"/>
                        <a:gd name="connsiteX10" fmla="*/ 4687664 w 6148558"/>
                        <a:gd name="connsiteY10" fmla="*/ 0 h 1672057"/>
                        <a:gd name="connsiteX11" fmla="*/ 5404724 w 6148558"/>
                        <a:gd name="connsiteY11" fmla="*/ 0 h 1672057"/>
                        <a:gd name="connsiteX12" fmla="*/ 6062030 w 6148558"/>
                        <a:gd name="connsiteY12" fmla="*/ 0 h 1672057"/>
                        <a:gd name="connsiteX13" fmla="*/ 6148558 w 6148558"/>
                        <a:gd name="connsiteY13" fmla="*/ 93150 h 1672057"/>
                        <a:gd name="connsiteX14" fmla="*/ 6148558 w 6148558"/>
                        <a:gd name="connsiteY14" fmla="*/ 573545 h 1672057"/>
                        <a:gd name="connsiteX15" fmla="*/ 6148558 w 6148558"/>
                        <a:gd name="connsiteY15" fmla="*/ 1098511 h 1672057"/>
                        <a:gd name="connsiteX16" fmla="*/ 6148558 w 6148558"/>
                        <a:gd name="connsiteY16" fmla="*/ 1578906 h 1672057"/>
                        <a:gd name="connsiteX17" fmla="*/ 6062030 w 6148558"/>
                        <a:gd name="connsiteY17" fmla="*/ 1672057 h 1672057"/>
                        <a:gd name="connsiteX18" fmla="*/ 5524234 w 6148558"/>
                        <a:gd name="connsiteY18" fmla="*/ 1672057 h 1672057"/>
                        <a:gd name="connsiteX19" fmla="*/ 4926684 w 6148558"/>
                        <a:gd name="connsiteY19" fmla="*/ 1672057 h 1672057"/>
                        <a:gd name="connsiteX20" fmla="*/ 4448644 w 6148558"/>
                        <a:gd name="connsiteY20" fmla="*/ 1672057 h 1672057"/>
                        <a:gd name="connsiteX21" fmla="*/ 3910849 w 6148558"/>
                        <a:gd name="connsiteY21" fmla="*/ 1672057 h 1672057"/>
                        <a:gd name="connsiteX22" fmla="*/ 3193788 w 6148558"/>
                        <a:gd name="connsiteY22" fmla="*/ 1672057 h 1672057"/>
                        <a:gd name="connsiteX23" fmla="*/ 2476728 w 6148558"/>
                        <a:gd name="connsiteY23" fmla="*/ 1672057 h 1672057"/>
                        <a:gd name="connsiteX24" fmla="*/ 1759668 w 6148558"/>
                        <a:gd name="connsiteY24" fmla="*/ 1672057 h 1672057"/>
                        <a:gd name="connsiteX25" fmla="*/ 1341382 w 6148558"/>
                        <a:gd name="connsiteY25" fmla="*/ 1672057 h 1672057"/>
                        <a:gd name="connsiteX26" fmla="*/ 803587 w 6148558"/>
                        <a:gd name="connsiteY26" fmla="*/ 1672057 h 1672057"/>
                        <a:gd name="connsiteX27" fmla="*/ 86527 w 6148558"/>
                        <a:gd name="connsiteY27" fmla="*/ 1672057 h 1672057"/>
                        <a:gd name="connsiteX28" fmla="*/ 0 w 6148558"/>
                        <a:gd name="connsiteY28" fmla="*/ 1578906 h 1672057"/>
                        <a:gd name="connsiteX29" fmla="*/ 0 w 6148558"/>
                        <a:gd name="connsiteY29" fmla="*/ 1083654 h 1672057"/>
                        <a:gd name="connsiteX30" fmla="*/ 0 w 6148558"/>
                        <a:gd name="connsiteY30" fmla="*/ 558687 h 1672057"/>
                        <a:gd name="connsiteX31" fmla="*/ 0 w 6148558"/>
                        <a:gd name="connsiteY31" fmla="*/ 93150 h 1672057"/>
                        <a:gd name="connsiteX0" fmla="*/ 0 w 6148558"/>
                        <a:gd name="connsiteY0" fmla="*/ 93150 h 1672057"/>
                        <a:gd name="connsiteX1" fmla="*/ 86527 w 6148558"/>
                        <a:gd name="connsiteY1" fmla="*/ 0 h 1672057"/>
                        <a:gd name="connsiteX2" fmla="*/ 504812 w 6148558"/>
                        <a:gd name="connsiteY2" fmla="*/ 0 h 1672057"/>
                        <a:gd name="connsiteX3" fmla="*/ 1221873 w 6148558"/>
                        <a:gd name="connsiteY3" fmla="*/ 0 h 1672057"/>
                        <a:gd name="connsiteX4" fmla="*/ 1640158 w 6148558"/>
                        <a:gd name="connsiteY4" fmla="*/ 0 h 1672057"/>
                        <a:gd name="connsiteX5" fmla="*/ 2177953 w 6148558"/>
                        <a:gd name="connsiteY5" fmla="*/ 0 h 1672057"/>
                        <a:gd name="connsiteX6" fmla="*/ 2655993 w 6148558"/>
                        <a:gd name="connsiteY6" fmla="*/ 0 h 1672057"/>
                        <a:gd name="connsiteX7" fmla="*/ 3253544 w 6148558"/>
                        <a:gd name="connsiteY7" fmla="*/ 0 h 1672057"/>
                        <a:gd name="connsiteX8" fmla="*/ 3791339 w 6148558"/>
                        <a:gd name="connsiteY8" fmla="*/ 0 h 1672057"/>
                        <a:gd name="connsiteX9" fmla="*/ 4269379 w 6148558"/>
                        <a:gd name="connsiteY9" fmla="*/ 0 h 1672057"/>
                        <a:gd name="connsiteX10" fmla="*/ 4687664 w 6148558"/>
                        <a:gd name="connsiteY10" fmla="*/ 0 h 1672057"/>
                        <a:gd name="connsiteX11" fmla="*/ 5105949 w 6148558"/>
                        <a:gd name="connsiteY11" fmla="*/ 0 h 1672057"/>
                        <a:gd name="connsiteX12" fmla="*/ 6062030 w 6148558"/>
                        <a:gd name="connsiteY12" fmla="*/ 0 h 1672057"/>
                        <a:gd name="connsiteX13" fmla="*/ 6148558 w 6148558"/>
                        <a:gd name="connsiteY13" fmla="*/ 93150 h 1672057"/>
                        <a:gd name="connsiteX14" fmla="*/ 6148558 w 6148558"/>
                        <a:gd name="connsiteY14" fmla="*/ 573545 h 1672057"/>
                        <a:gd name="connsiteX15" fmla="*/ 6148558 w 6148558"/>
                        <a:gd name="connsiteY15" fmla="*/ 1039081 h 1672057"/>
                        <a:gd name="connsiteX16" fmla="*/ 6148558 w 6148558"/>
                        <a:gd name="connsiteY16" fmla="*/ 1578906 h 1672057"/>
                        <a:gd name="connsiteX17" fmla="*/ 6062030 w 6148558"/>
                        <a:gd name="connsiteY17" fmla="*/ 1672057 h 1672057"/>
                        <a:gd name="connsiteX18" fmla="*/ 5583989 w 6148558"/>
                        <a:gd name="connsiteY18" fmla="*/ 1672057 h 1672057"/>
                        <a:gd name="connsiteX19" fmla="*/ 4866929 w 6148558"/>
                        <a:gd name="connsiteY19" fmla="*/ 1672057 h 1672057"/>
                        <a:gd name="connsiteX20" fmla="*/ 4209624 w 6148558"/>
                        <a:gd name="connsiteY20" fmla="*/ 1672057 h 1672057"/>
                        <a:gd name="connsiteX21" fmla="*/ 3791339 w 6148558"/>
                        <a:gd name="connsiteY21" fmla="*/ 1672057 h 1672057"/>
                        <a:gd name="connsiteX22" fmla="*/ 3373054 w 6148558"/>
                        <a:gd name="connsiteY22" fmla="*/ 1672057 h 1672057"/>
                        <a:gd name="connsiteX23" fmla="*/ 2715749 w 6148558"/>
                        <a:gd name="connsiteY23" fmla="*/ 1672057 h 1672057"/>
                        <a:gd name="connsiteX24" fmla="*/ 1998688 w 6148558"/>
                        <a:gd name="connsiteY24" fmla="*/ 1672057 h 1672057"/>
                        <a:gd name="connsiteX25" fmla="*/ 1401138 w 6148558"/>
                        <a:gd name="connsiteY25" fmla="*/ 1672057 h 1672057"/>
                        <a:gd name="connsiteX26" fmla="*/ 684077 w 6148558"/>
                        <a:gd name="connsiteY26" fmla="*/ 1672057 h 1672057"/>
                        <a:gd name="connsiteX27" fmla="*/ 86527 w 6148558"/>
                        <a:gd name="connsiteY27" fmla="*/ 1672057 h 1672057"/>
                        <a:gd name="connsiteX28" fmla="*/ 0 w 6148558"/>
                        <a:gd name="connsiteY28" fmla="*/ 1578906 h 1672057"/>
                        <a:gd name="connsiteX29" fmla="*/ 0 w 6148558"/>
                        <a:gd name="connsiteY29" fmla="*/ 1053939 h 1672057"/>
                        <a:gd name="connsiteX30" fmla="*/ 0 w 6148558"/>
                        <a:gd name="connsiteY30" fmla="*/ 528971 h 1672057"/>
                        <a:gd name="connsiteX31" fmla="*/ 0 w 6148558"/>
                        <a:gd name="connsiteY31" fmla="*/ 93150 h 16720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</a:cxnLst>
                      <a:rect l="l" t="t" r="r" b="b"/>
                      <a:pathLst>
                        <a:path w="6148558" h="1672057" fill="none" extrusionOk="0">
                          <a:moveTo>
                            <a:pt x="0" y="93150"/>
                          </a:moveTo>
                          <a:cubicBezTo>
                            <a:pt x="1660" y="42681"/>
                            <a:pt x="46073" y="18533"/>
                            <a:pt x="86527" y="0"/>
                          </a:cubicBezTo>
                          <a:cubicBezTo>
                            <a:pt x="232506" y="13672"/>
                            <a:pt x="404303" y="-19368"/>
                            <a:pt x="504812" y="0"/>
                          </a:cubicBezTo>
                          <a:cubicBezTo>
                            <a:pt x="598629" y="6795"/>
                            <a:pt x="793164" y="38506"/>
                            <a:pt x="1042608" y="0"/>
                          </a:cubicBezTo>
                          <a:cubicBezTo>
                            <a:pt x="1266307" y="8253"/>
                            <a:pt x="1508362" y="10581"/>
                            <a:pt x="1640158" y="0"/>
                          </a:cubicBezTo>
                          <a:cubicBezTo>
                            <a:pt x="1772250" y="-7139"/>
                            <a:pt x="2056893" y="-13628"/>
                            <a:pt x="2177953" y="0"/>
                          </a:cubicBezTo>
                          <a:cubicBezTo>
                            <a:pt x="2305652" y="-17152"/>
                            <a:pt x="2439332" y="37151"/>
                            <a:pt x="2596238" y="0"/>
                          </a:cubicBezTo>
                          <a:cubicBezTo>
                            <a:pt x="2752060" y="-15115"/>
                            <a:pt x="3056674" y="-3909"/>
                            <a:pt x="3193788" y="0"/>
                          </a:cubicBezTo>
                          <a:cubicBezTo>
                            <a:pt x="3381027" y="9903"/>
                            <a:pt x="3690567" y="24566"/>
                            <a:pt x="3851093" y="0"/>
                          </a:cubicBezTo>
                          <a:cubicBezTo>
                            <a:pt x="4015587" y="10796"/>
                            <a:pt x="4161337" y="376"/>
                            <a:pt x="4269379" y="0"/>
                          </a:cubicBezTo>
                          <a:cubicBezTo>
                            <a:pt x="4382578" y="2200"/>
                            <a:pt x="4466693" y="16853"/>
                            <a:pt x="4687664" y="0"/>
                          </a:cubicBezTo>
                          <a:cubicBezTo>
                            <a:pt x="4915513" y="16466"/>
                            <a:pt x="5084233" y="9768"/>
                            <a:pt x="5404724" y="0"/>
                          </a:cubicBezTo>
                          <a:cubicBezTo>
                            <a:pt x="5748913" y="-13415"/>
                            <a:pt x="5906314" y="32395"/>
                            <a:pt x="6062030" y="0"/>
                          </a:cubicBezTo>
                          <a:cubicBezTo>
                            <a:pt x="6108510" y="-5302"/>
                            <a:pt x="6151680" y="50391"/>
                            <a:pt x="6148558" y="93150"/>
                          </a:cubicBezTo>
                          <a:cubicBezTo>
                            <a:pt x="6141530" y="315016"/>
                            <a:pt x="6163045" y="455133"/>
                            <a:pt x="6148558" y="573545"/>
                          </a:cubicBezTo>
                          <a:cubicBezTo>
                            <a:pt x="6151148" y="671478"/>
                            <a:pt x="6127646" y="1000825"/>
                            <a:pt x="6148558" y="1098511"/>
                          </a:cubicBezTo>
                          <a:cubicBezTo>
                            <a:pt x="6162955" y="1210003"/>
                            <a:pt x="6127542" y="1440398"/>
                            <a:pt x="6148558" y="1578906"/>
                          </a:cubicBezTo>
                          <a:cubicBezTo>
                            <a:pt x="6155230" y="1636028"/>
                            <a:pt x="6115971" y="1656775"/>
                            <a:pt x="6062030" y="1672057"/>
                          </a:cubicBezTo>
                          <a:cubicBezTo>
                            <a:pt x="5842329" y="1682116"/>
                            <a:pt x="5738111" y="1664955"/>
                            <a:pt x="5524234" y="1672057"/>
                          </a:cubicBezTo>
                          <a:cubicBezTo>
                            <a:pt x="5269888" y="1669412"/>
                            <a:pt x="5129594" y="1635226"/>
                            <a:pt x="4926684" y="1672057"/>
                          </a:cubicBezTo>
                          <a:cubicBezTo>
                            <a:pt x="4717896" y="1697340"/>
                            <a:pt x="4593812" y="1665953"/>
                            <a:pt x="4448644" y="1672057"/>
                          </a:cubicBezTo>
                          <a:cubicBezTo>
                            <a:pt x="4313998" y="1704379"/>
                            <a:pt x="4070832" y="1690436"/>
                            <a:pt x="3910849" y="1672057"/>
                          </a:cubicBezTo>
                          <a:cubicBezTo>
                            <a:pt x="3761034" y="1718559"/>
                            <a:pt x="3468510" y="1667957"/>
                            <a:pt x="3193788" y="1672057"/>
                          </a:cubicBezTo>
                          <a:cubicBezTo>
                            <a:pt x="2935554" y="1660267"/>
                            <a:pt x="2694731" y="1679566"/>
                            <a:pt x="2476728" y="1672057"/>
                          </a:cubicBezTo>
                          <a:cubicBezTo>
                            <a:pt x="2300956" y="1652176"/>
                            <a:pt x="2060672" y="1652590"/>
                            <a:pt x="1759668" y="1672057"/>
                          </a:cubicBezTo>
                          <a:cubicBezTo>
                            <a:pt x="1447405" y="1698413"/>
                            <a:pt x="1493774" y="1691845"/>
                            <a:pt x="1341382" y="1672057"/>
                          </a:cubicBezTo>
                          <a:cubicBezTo>
                            <a:pt x="1167961" y="1665887"/>
                            <a:pt x="922923" y="1651048"/>
                            <a:pt x="803587" y="1672057"/>
                          </a:cubicBezTo>
                          <a:cubicBezTo>
                            <a:pt x="625547" y="1636950"/>
                            <a:pt x="338095" y="1689739"/>
                            <a:pt x="86527" y="1672057"/>
                          </a:cubicBezTo>
                          <a:cubicBezTo>
                            <a:pt x="34439" y="1672792"/>
                            <a:pt x="-256" y="1620846"/>
                            <a:pt x="0" y="1578906"/>
                          </a:cubicBezTo>
                          <a:cubicBezTo>
                            <a:pt x="-13006" y="1451069"/>
                            <a:pt x="-2598" y="1321644"/>
                            <a:pt x="0" y="1083654"/>
                          </a:cubicBezTo>
                          <a:cubicBezTo>
                            <a:pt x="9010" y="903177"/>
                            <a:pt x="-22773" y="703024"/>
                            <a:pt x="0" y="558687"/>
                          </a:cubicBezTo>
                          <a:cubicBezTo>
                            <a:pt x="8100" y="385322"/>
                            <a:pt x="-11589" y="216805"/>
                            <a:pt x="0" y="93150"/>
                          </a:cubicBezTo>
                          <a:close/>
                        </a:path>
                        <a:path w="6148558" h="1672057" stroke="0" extrusionOk="0">
                          <a:moveTo>
                            <a:pt x="0" y="93150"/>
                          </a:moveTo>
                          <a:cubicBezTo>
                            <a:pt x="775" y="40106"/>
                            <a:pt x="26275" y="5213"/>
                            <a:pt x="86527" y="0"/>
                          </a:cubicBezTo>
                          <a:cubicBezTo>
                            <a:pt x="282876" y="-30342"/>
                            <a:pt x="398268" y="20281"/>
                            <a:pt x="504812" y="0"/>
                          </a:cubicBezTo>
                          <a:cubicBezTo>
                            <a:pt x="632555" y="-36787"/>
                            <a:pt x="935350" y="42172"/>
                            <a:pt x="1221873" y="0"/>
                          </a:cubicBezTo>
                          <a:cubicBezTo>
                            <a:pt x="1502803" y="-20145"/>
                            <a:pt x="1468681" y="-13838"/>
                            <a:pt x="1640158" y="0"/>
                          </a:cubicBezTo>
                          <a:cubicBezTo>
                            <a:pt x="1819912" y="17709"/>
                            <a:pt x="1910624" y="12495"/>
                            <a:pt x="2177953" y="0"/>
                          </a:cubicBezTo>
                          <a:cubicBezTo>
                            <a:pt x="2450801" y="-7757"/>
                            <a:pt x="2512782" y="-26982"/>
                            <a:pt x="2655993" y="0"/>
                          </a:cubicBezTo>
                          <a:cubicBezTo>
                            <a:pt x="2789869" y="17096"/>
                            <a:pt x="3093358" y="42115"/>
                            <a:pt x="3253544" y="0"/>
                          </a:cubicBezTo>
                          <a:cubicBezTo>
                            <a:pt x="3381693" y="1267"/>
                            <a:pt x="3690408" y="17373"/>
                            <a:pt x="3791339" y="0"/>
                          </a:cubicBezTo>
                          <a:cubicBezTo>
                            <a:pt x="3889718" y="2069"/>
                            <a:pt x="4098454" y="31082"/>
                            <a:pt x="4269379" y="0"/>
                          </a:cubicBezTo>
                          <a:cubicBezTo>
                            <a:pt x="4421634" y="-10311"/>
                            <a:pt x="4496824" y="2342"/>
                            <a:pt x="4687664" y="0"/>
                          </a:cubicBezTo>
                          <a:cubicBezTo>
                            <a:pt x="4867044" y="-15950"/>
                            <a:pt x="4971016" y="-6810"/>
                            <a:pt x="5105949" y="0"/>
                          </a:cubicBezTo>
                          <a:cubicBezTo>
                            <a:pt x="5215538" y="5272"/>
                            <a:pt x="5687468" y="71140"/>
                            <a:pt x="6062030" y="0"/>
                          </a:cubicBezTo>
                          <a:cubicBezTo>
                            <a:pt x="6113065" y="252"/>
                            <a:pt x="6135559" y="39778"/>
                            <a:pt x="6148558" y="93150"/>
                          </a:cubicBezTo>
                          <a:cubicBezTo>
                            <a:pt x="6107443" y="227196"/>
                            <a:pt x="6132501" y="451288"/>
                            <a:pt x="6148558" y="573545"/>
                          </a:cubicBezTo>
                          <a:cubicBezTo>
                            <a:pt x="6148941" y="706810"/>
                            <a:pt x="6133401" y="895940"/>
                            <a:pt x="6148558" y="1039081"/>
                          </a:cubicBezTo>
                          <a:cubicBezTo>
                            <a:pt x="6147628" y="1174571"/>
                            <a:pt x="6158048" y="1427093"/>
                            <a:pt x="6148558" y="1578906"/>
                          </a:cubicBezTo>
                          <a:cubicBezTo>
                            <a:pt x="6137292" y="1638670"/>
                            <a:pt x="6116724" y="1662504"/>
                            <a:pt x="6062030" y="1672057"/>
                          </a:cubicBezTo>
                          <a:cubicBezTo>
                            <a:pt x="5861387" y="1672820"/>
                            <a:pt x="5822779" y="1651517"/>
                            <a:pt x="5583989" y="1672057"/>
                          </a:cubicBezTo>
                          <a:cubicBezTo>
                            <a:pt x="5331546" y="1733811"/>
                            <a:pt x="5105281" y="1636568"/>
                            <a:pt x="4866929" y="1672057"/>
                          </a:cubicBezTo>
                          <a:cubicBezTo>
                            <a:pt x="4640960" y="1705787"/>
                            <a:pt x="4465416" y="1679957"/>
                            <a:pt x="4209624" y="1672057"/>
                          </a:cubicBezTo>
                          <a:cubicBezTo>
                            <a:pt x="3951421" y="1661017"/>
                            <a:pt x="3900429" y="1679099"/>
                            <a:pt x="3791339" y="1672057"/>
                          </a:cubicBezTo>
                          <a:cubicBezTo>
                            <a:pt x="3689960" y="1656518"/>
                            <a:pt x="3580788" y="1666598"/>
                            <a:pt x="3373054" y="1672057"/>
                          </a:cubicBezTo>
                          <a:cubicBezTo>
                            <a:pt x="3191276" y="1668615"/>
                            <a:pt x="2934032" y="1682399"/>
                            <a:pt x="2715749" y="1672057"/>
                          </a:cubicBezTo>
                          <a:cubicBezTo>
                            <a:pt x="2532445" y="1651266"/>
                            <a:pt x="2259950" y="1709812"/>
                            <a:pt x="1998688" y="1672057"/>
                          </a:cubicBezTo>
                          <a:cubicBezTo>
                            <a:pt x="1689494" y="1660729"/>
                            <a:pt x="1616200" y="1701040"/>
                            <a:pt x="1401138" y="1672057"/>
                          </a:cubicBezTo>
                          <a:cubicBezTo>
                            <a:pt x="1202005" y="1679314"/>
                            <a:pt x="906235" y="1660768"/>
                            <a:pt x="684077" y="1672057"/>
                          </a:cubicBezTo>
                          <a:cubicBezTo>
                            <a:pt x="515716" y="1708160"/>
                            <a:pt x="192341" y="1637439"/>
                            <a:pt x="86527" y="1672057"/>
                          </a:cubicBezTo>
                          <a:cubicBezTo>
                            <a:pt x="35948" y="1674203"/>
                            <a:pt x="18785" y="1628426"/>
                            <a:pt x="0" y="1578906"/>
                          </a:cubicBezTo>
                          <a:cubicBezTo>
                            <a:pt x="26493" y="1445820"/>
                            <a:pt x="37643" y="1261881"/>
                            <a:pt x="0" y="1053939"/>
                          </a:cubicBezTo>
                          <a:cubicBezTo>
                            <a:pt x="-53389" y="849024"/>
                            <a:pt x="-32244" y="703540"/>
                            <a:pt x="0" y="528971"/>
                          </a:cubicBezTo>
                          <a:cubicBezTo>
                            <a:pt x="13762" y="396681"/>
                            <a:pt x="34971" y="191869"/>
                            <a:pt x="0" y="93150"/>
                          </a:cubicBezTo>
                          <a:close/>
                        </a:path>
                        <a:path w="6148558" h="1672057" fill="none" stroke="0" extrusionOk="0">
                          <a:moveTo>
                            <a:pt x="0" y="93150"/>
                          </a:moveTo>
                          <a:cubicBezTo>
                            <a:pt x="536" y="43436"/>
                            <a:pt x="32382" y="12282"/>
                            <a:pt x="86527" y="0"/>
                          </a:cubicBezTo>
                          <a:cubicBezTo>
                            <a:pt x="254349" y="6044"/>
                            <a:pt x="409028" y="9157"/>
                            <a:pt x="504812" y="0"/>
                          </a:cubicBezTo>
                          <a:cubicBezTo>
                            <a:pt x="598227" y="175"/>
                            <a:pt x="801901" y="3562"/>
                            <a:pt x="1042608" y="0"/>
                          </a:cubicBezTo>
                          <a:cubicBezTo>
                            <a:pt x="1298414" y="-9886"/>
                            <a:pt x="1523794" y="18324"/>
                            <a:pt x="1640158" y="0"/>
                          </a:cubicBezTo>
                          <a:cubicBezTo>
                            <a:pt x="1777711" y="12995"/>
                            <a:pt x="2054386" y="10782"/>
                            <a:pt x="2177953" y="0"/>
                          </a:cubicBezTo>
                          <a:cubicBezTo>
                            <a:pt x="2325369" y="-12271"/>
                            <a:pt x="2433705" y="14828"/>
                            <a:pt x="2596238" y="0"/>
                          </a:cubicBezTo>
                          <a:cubicBezTo>
                            <a:pt x="2790697" y="-33577"/>
                            <a:pt x="3048382" y="-29273"/>
                            <a:pt x="3193788" y="0"/>
                          </a:cubicBezTo>
                          <a:cubicBezTo>
                            <a:pt x="3345663" y="24384"/>
                            <a:pt x="3691389" y="5875"/>
                            <a:pt x="3851093" y="0"/>
                          </a:cubicBezTo>
                          <a:cubicBezTo>
                            <a:pt x="4025094" y="22489"/>
                            <a:pt x="4143189" y="-3768"/>
                            <a:pt x="4269379" y="0"/>
                          </a:cubicBezTo>
                          <a:cubicBezTo>
                            <a:pt x="4367243" y="-3061"/>
                            <a:pt x="4478752" y="25420"/>
                            <a:pt x="4687664" y="0"/>
                          </a:cubicBezTo>
                          <a:cubicBezTo>
                            <a:pt x="4938242" y="1485"/>
                            <a:pt x="5040578" y="50244"/>
                            <a:pt x="5404724" y="0"/>
                          </a:cubicBezTo>
                          <a:cubicBezTo>
                            <a:pt x="5715775" y="-68071"/>
                            <a:pt x="5899633" y="44194"/>
                            <a:pt x="6062030" y="0"/>
                          </a:cubicBezTo>
                          <a:cubicBezTo>
                            <a:pt x="6113774" y="-9080"/>
                            <a:pt x="6158958" y="52502"/>
                            <a:pt x="6148558" y="93150"/>
                          </a:cubicBezTo>
                          <a:cubicBezTo>
                            <a:pt x="6133963" y="306844"/>
                            <a:pt x="6130073" y="483561"/>
                            <a:pt x="6148558" y="573545"/>
                          </a:cubicBezTo>
                          <a:cubicBezTo>
                            <a:pt x="6152946" y="656485"/>
                            <a:pt x="6139845" y="991335"/>
                            <a:pt x="6148558" y="1098511"/>
                          </a:cubicBezTo>
                          <a:cubicBezTo>
                            <a:pt x="6159161" y="1200628"/>
                            <a:pt x="6151953" y="1457402"/>
                            <a:pt x="6148558" y="1578906"/>
                          </a:cubicBezTo>
                          <a:cubicBezTo>
                            <a:pt x="6150871" y="1642673"/>
                            <a:pt x="6115511" y="1663512"/>
                            <a:pt x="6062030" y="1672057"/>
                          </a:cubicBezTo>
                          <a:cubicBezTo>
                            <a:pt x="5832410" y="1668753"/>
                            <a:pt x="5754575" y="1679952"/>
                            <a:pt x="5524234" y="1672057"/>
                          </a:cubicBezTo>
                          <a:cubicBezTo>
                            <a:pt x="5293761" y="1691027"/>
                            <a:pt x="5145358" y="1647848"/>
                            <a:pt x="4926684" y="1672057"/>
                          </a:cubicBezTo>
                          <a:cubicBezTo>
                            <a:pt x="4703338" y="1703097"/>
                            <a:pt x="4600299" y="1658973"/>
                            <a:pt x="4448644" y="1672057"/>
                          </a:cubicBezTo>
                          <a:cubicBezTo>
                            <a:pt x="4293164" y="1654331"/>
                            <a:pt x="4094692" y="1691278"/>
                            <a:pt x="3910849" y="1672057"/>
                          </a:cubicBezTo>
                          <a:cubicBezTo>
                            <a:pt x="3700675" y="1684073"/>
                            <a:pt x="3418691" y="1639788"/>
                            <a:pt x="3193788" y="1672057"/>
                          </a:cubicBezTo>
                          <a:cubicBezTo>
                            <a:pt x="2946942" y="1686383"/>
                            <a:pt x="2651550" y="1708536"/>
                            <a:pt x="2476728" y="1672057"/>
                          </a:cubicBezTo>
                          <a:cubicBezTo>
                            <a:pt x="2330045" y="1672089"/>
                            <a:pt x="2053015" y="1669399"/>
                            <a:pt x="1759668" y="1672057"/>
                          </a:cubicBezTo>
                          <a:cubicBezTo>
                            <a:pt x="1449530" y="1696881"/>
                            <a:pt x="1500293" y="1690413"/>
                            <a:pt x="1341382" y="1672057"/>
                          </a:cubicBezTo>
                          <a:cubicBezTo>
                            <a:pt x="1180233" y="1688715"/>
                            <a:pt x="968772" y="1659331"/>
                            <a:pt x="803587" y="1672057"/>
                          </a:cubicBezTo>
                          <a:cubicBezTo>
                            <a:pt x="619804" y="1687205"/>
                            <a:pt x="299799" y="1714498"/>
                            <a:pt x="86527" y="1672057"/>
                          </a:cubicBezTo>
                          <a:cubicBezTo>
                            <a:pt x="35567" y="1681324"/>
                            <a:pt x="-3802" y="1624213"/>
                            <a:pt x="0" y="1578906"/>
                          </a:cubicBezTo>
                          <a:cubicBezTo>
                            <a:pt x="24255" y="1475406"/>
                            <a:pt x="27124" y="1287196"/>
                            <a:pt x="0" y="1083654"/>
                          </a:cubicBezTo>
                          <a:cubicBezTo>
                            <a:pt x="7261" y="889483"/>
                            <a:pt x="-23248" y="707478"/>
                            <a:pt x="0" y="558687"/>
                          </a:cubicBezTo>
                          <a:cubicBezTo>
                            <a:pt x="3105" y="381655"/>
                            <a:pt x="39438" y="235036"/>
                            <a:pt x="0" y="93150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5BEE3299-7673-433B-A485-BE07B3D8663A}"/>
                </a:ext>
              </a:extLst>
            </p:cNvPr>
            <p:cNvSpPr txBox="1"/>
            <p:nvPr/>
          </p:nvSpPr>
          <p:spPr>
            <a:xfrm>
              <a:off x="5242384" y="2074630"/>
              <a:ext cx="5677664" cy="148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altLang="en-US" sz="28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 tính rồi tính như phép chia 43,0 : 52 (như chia số thập phân cho số tự nhiên)</a:t>
              </a: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xmlns="" id="{E7DB20B9-9908-4F3A-894E-192340DAE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67521" y="2137494"/>
              <a:ext cx="599509" cy="59885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B33D43D-670C-43DE-ABE8-0CDEF501EE79}"/>
              </a:ext>
            </a:extLst>
          </p:cNvPr>
          <p:cNvSpPr txBox="1"/>
          <p:nvPr/>
        </p:nvSpPr>
        <p:spPr>
          <a:xfrm>
            <a:off x="4724400" y="1588661"/>
            <a:ext cx="44958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Ta có thể làm như sau: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D396AF4B-4CBD-45D4-BB65-67E9477FA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9103" y="2195131"/>
            <a:ext cx="108127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43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xmlns="" id="{A544DE38-BA40-49D1-84EB-77090598AD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8662" y="2398412"/>
            <a:ext cx="6096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18" name="Text Box 10">
            <a:extLst>
              <a:ext uri="{FF2B5EF4-FFF2-40B4-BE49-F238E27FC236}">
                <a16:creationId xmlns:a16="http://schemas.microsoft.com/office/drawing/2014/main" xmlns="" id="{87D7DE17-9C62-4F65-9414-403F3170E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785" y="2397589"/>
            <a:ext cx="6096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2  </a:t>
            </a:r>
          </a:p>
        </p:txBody>
      </p:sp>
      <p:sp>
        <p:nvSpPr>
          <p:cNvPr id="19" name="Text Box 11">
            <a:extLst>
              <a:ext uri="{FF2B5EF4-FFF2-40B4-BE49-F238E27FC236}">
                <a16:creationId xmlns:a16="http://schemas.microsoft.com/office/drawing/2014/main" xmlns="" id="{DE68657C-B70B-42BD-842B-7AB7D232C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558" y="1757610"/>
            <a:ext cx="1114424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43,0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xmlns="" id="{E52BF9B7-4CF2-4A54-8210-D51B80109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307" y="2405310"/>
            <a:ext cx="381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latin typeface="Arial" panose="020B0604020202020204" pitchFamily="34" charset="0"/>
              </a:rPr>
              <a:t>0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93CB0A5-FE8C-4F0F-93CE-4D2F26532A10}"/>
              </a:ext>
            </a:extLst>
          </p:cNvPr>
          <p:cNvGrpSpPr/>
          <p:nvPr/>
        </p:nvGrpSpPr>
        <p:grpSpPr>
          <a:xfrm>
            <a:off x="2975834" y="1757610"/>
            <a:ext cx="1114425" cy="2032671"/>
            <a:chOff x="2975834" y="1757610"/>
            <a:chExt cx="1114425" cy="2032671"/>
          </a:xfrm>
        </p:grpSpPr>
        <p:sp>
          <p:nvSpPr>
            <p:cNvPr id="22" name="Line 22">
              <a:extLst>
                <a:ext uri="{FF2B5EF4-FFF2-40B4-BE49-F238E27FC236}">
                  <a16:creationId xmlns:a16="http://schemas.microsoft.com/office/drawing/2014/main" xmlns="" id="{A6E19DB9-D077-43C8-BC03-A11E154B79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5834" y="2359603"/>
              <a:ext cx="11144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Line 12">
              <a:extLst>
                <a:ext uri="{FF2B5EF4-FFF2-40B4-BE49-F238E27FC236}">
                  <a16:creationId xmlns:a16="http://schemas.microsoft.com/office/drawing/2014/main" xmlns="" id="{E4E806D2-2FDA-4163-BF38-3EFC04D28D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83326" y="1757610"/>
              <a:ext cx="0" cy="20326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64008" tIns="32004" rIns="64008" bIns="32004"/>
            <a:lstStyle/>
            <a:p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 Box 9">
            <a:extLst>
              <a:ext uri="{FF2B5EF4-FFF2-40B4-BE49-F238E27FC236}">
                <a16:creationId xmlns:a16="http://schemas.microsoft.com/office/drawing/2014/main" xmlns="" id="{1A6BC8CC-2B68-4236-AB4C-B7CE100A4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2435" y="2382744"/>
            <a:ext cx="6096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F752032-9F28-412D-95E3-ED36961DF407}"/>
              </a:ext>
            </a:extLst>
          </p:cNvPr>
          <p:cNvSpPr txBox="1"/>
          <p:nvPr/>
        </p:nvSpPr>
        <p:spPr>
          <a:xfrm>
            <a:off x="3257276" y="1759160"/>
            <a:ext cx="6845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rgbClr val="0000FF"/>
                </a:solidFill>
                <a:latin typeface="Arial" panose="020B0604020202020204" pitchFamily="34" charset="0"/>
              </a:rPr>
              <a:t>52</a:t>
            </a:r>
            <a:endParaRPr lang="en-US" sz="3200"/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xmlns="" id="{F9A6095F-4687-41DD-94F7-08A769A6E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5397" y="2207825"/>
            <a:ext cx="108127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xmlns="" id="{E3CC7DEA-3542-47CE-8DE9-43C28231D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8710" y="2709312"/>
            <a:ext cx="108127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14</a:t>
            </a:r>
          </a:p>
        </p:txBody>
      </p:sp>
      <p:sp>
        <p:nvSpPr>
          <p:cNvPr id="31" name="Text Box 5">
            <a:extLst>
              <a:ext uri="{FF2B5EF4-FFF2-40B4-BE49-F238E27FC236}">
                <a16:creationId xmlns:a16="http://schemas.microsoft.com/office/drawing/2014/main" xmlns="" id="{3A38275A-1900-47FD-A6D1-3891D0AC1F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5194" y="2709312"/>
            <a:ext cx="108127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FF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xmlns="" id="{25EA91E2-E125-4B6D-BB41-72CFC9BD2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254" y="3179881"/>
            <a:ext cx="108127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2208E2"/>
                </a:solidFill>
                <a:latin typeface="Arial" panose="020B0604020202020204" pitchFamily="34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880505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1" grpId="0"/>
      <p:bldP spid="24" grpId="0"/>
      <p:bldP spid="27" grpId="0"/>
      <p:bldP spid="29" grpId="0"/>
      <p:bldP spid="30" grpId="0"/>
      <p:bldP spid="31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472</TotalTime>
  <Words>639</Words>
  <Application>Microsoft Office PowerPoint</Application>
  <PresentationFormat>Widescreen</PresentationFormat>
  <Paragraphs>112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#9Slide02 Noi dung dai</vt:lpstr>
      <vt:lpstr>#9Slide02 Tieu de dai</vt:lpstr>
      <vt:lpstr>#9Slide03 Arima Madurai Black</vt:lpstr>
      <vt:lpstr>Arial</vt:lpstr>
      <vt:lpstr>Calibri</vt:lpstr>
      <vt:lpstr>iCiel Cadena</vt:lpstr>
      <vt:lpstr>PangMenZhengDao</vt:lpstr>
      <vt:lpstr>SVN-Sofia</vt:lpstr>
      <vt:lpstr>Times New Roman</vt:lpstr>
      <vt:lpstr>UTM A&amp;S Graceland</vt:lpstr>
      <vt:lpstr>UTM Azuki</vt:lpstr>
      <vt:lpstr>UTM Brewers KT</vt:lpstr>
      <vt:lpstr>UTM Gradoo</vt:lpstr>
      <vt:lpstr>UTM Guanine</vt:lpstr>
      <vt:lpstr>义启嘟嘟体</vt:lpstr>
      <vt:lpstr>汉仪小麦体简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cp:keywords>9Slide</cp:keywords>
  <dc:description>9Slide.vn</dc:description>
  <cp:lastModifiedBy>DELL</cp:lastModifiedBy>
  <cp:revision>9</cp:revision>
  <dcterms:created xsi:type="dcterms:W3CDTF">2021-12-01T03:10:15Z</dcterms:created>
  <dcterms:modified xsi:type="dcterms:W3CDTF">2021-12-03T14:38:31Z</dcterms:modified>
  <cp:category>9Slide.vn</cp:category>
  <cp:contentStatus>9Slide</cp:contentStatus>
</cp:coreProperties>
</file>