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88" r:id="rId2"/>
    <p:sldId id="285" r:id="rId3"/>
    <p:sldId id="286" r:id="rId4"/>
    <p:sldId id="287" r:id="rId5"/>
    <p:sldId id="289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788"/>
  </p:normalViewPr>
  <p:slideViewPr>
    <p:cSldViewPr snapToGrid="0" snapToObjects="1">
      <p:cViewPr varScale="1">
        <p:scale>
          <a:sx n="105" d="100"/>
          <a:sy n="105" d="100"/>
        </p:scale>
        <p:origin x="84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037979-4DEB-9246-988C-DEF6191FFC0B}" type="datetimeFigureOut">
              <a:rPr lang="en-US" smtClean="0"/>
              <a:t>12/29/22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116500-3DE2-FB42-9446-33FF7CC74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316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B0372A-0EAB-497F-8C4F-DBA74D4F81A7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5541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B0372A-0EAB-497F-8C4F-DBA74D4F81A7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92821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0372A-0EAB-497F-8C4F-DBA74D4F81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6081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A487B-8CB7-F94B-A6B0-BCC7B0E1D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5138D9-A059-7344-919E-2DFAEFE599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D0E911-FDA1-B34E-BD49-97E73C36D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82EFF-8922-AE41-86C9-D9C862DFD15D}" type="datetimeFigureOut">
              <a:rPr lang="en-US" smtClean="0"/>
              <a:t>12/29/22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C555EE-07FD-BD45-9A5A-4003477EC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669BAC-9A8A-4244-9318-8560FCA3D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17D8F-5625-4F4D-AFB9-0DD6F3E2B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132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C81D6-6A4D-AA41-A77C-3F8E75DD5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1D554A-56C9-0642-9098-8F46D7D6EF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69952E-88CC-E340-B1D1-776D920BC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82EFF-8922-AE41-86C9-D9C862DFD15D}" type="datetimeFigureOut">
              <a:rPr lang="en-US" smtClean="0"/>
              <a:t>12/29/22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874497-6761-B940-BEB8-237FB95C4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E30401-AB4A-724B-AE8B-8CC186F43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17D8F-5625-4F4D-AFB9-0DD6F3E2B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565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47CCDA9-7B2B-5D45-B50F-F639E5829B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9D2261-5E51-104B-8186-2389CF8F67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68DC3E-3D23-974E-B36A-200F6E3FC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82EFF-8922-AE41-86C9-D9C862DFD15D}" type="datetimeFigureOut">
              <a:rPr lang="en-US" smtClean="0"/>
              <a:t>12/29/22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AB4C25-782A-A644-91A4-31A33CC25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057733-7FAA-5E41-902C-ED7A901AE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17D8F-5625-4F4D-AFB9-0DD6F3E2B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9119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D5412-465B-4836-AB57-3BFAA5647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图片 1">
            <a:extLst>
              <a:ext uri="{FF2B5EF4-FFF2-40B4-BE49-F238E27FC236}">
                <a16:creationId xmlns:a16="http://schemas.microsoft.com/office/drawing/2014/main" id="{187A313E-5B7E-4C9F-B04C-2EEAAA0EB5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  <p:pic>
        <p:nvPicPr>
          <p:cNvPr id="4" name="图片 1">
            <a:extLst>
              <a:ext uri="{FF2B5EF4-FFF2-40B4-BE49-F238E27FC236}">
                <a16:creationId xmlns:a16="http://schemas.microsoft.com/office/drawing/2014/main" id="{CA0C6B3B-2B7B-4FE6-9C6B-60B05DECAE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  <p:pic>
        <p:nvPicPr>
          <p:cNvPr id="5" name="图片 2">
            <a:extLst>
              <a:ext uri="{FF2B5EF4-FFF2-40B4-BE49-F238E27FC236}">
                <a16:creationId xmlns:a16="http://schemas.microsoft.com/office/drawing/2014/main" id="{43425F15-12BC-4DD7-84D7-D559B1D8E0C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56620"/>
            <a:ext cx="12192000" cy="2498754"/>
          </a:xfrm>
          <a:prstGeom prst="rect">
            <a:avLst/>
          </a:prstGeom>
        </p:spPr>
      </p:pic>
      <p:pic>
        <p:nvPicPr>
          <p:cNvPr id="6" name="图片 3">
            <a:extLst>
              <a:ext uri="{FF2B5EF4-FFF2-40B4-BE49-F238E27FC236}">
                <a16:creationId xmlns:a16="http://schemas.microsoft.com/office/drawing/2014/main" id="{F23AFDC2-FD2C-46CF-9F7C-9FD80412BE2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" y="4324651"/>
            <a:ext cx="12192000" cy="1081346"/>
          </a:xfrm>
          <a:prstGeom prst="rect">
            <a:avLst/>
          </a:prstGeom>
        </p:spPr>
      </p:pic>
      <p:pic>
        <p:nvPicPr>
          <p:cNvPr id="7" name="图片 4">
            <a:extLst>
              <a:ext uri="{FF2B5EF4-FFF2-40B4-BE49-F238E27FC236}">
                <a16:creationId xmlns:a16="http://schemas.microsoft.com/office/drawing/2014/main" id="{3FCEA745-C24E-4EB2-BD51-F5E2BE302D7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" y="4866251"/>
            <a:ext cx="12192000" cy="2002661"/>
          </a:xfrm>
          <a:prstGeom prst="rect">
            <a:avLst/>
          </a:prstGeom>
        </p:spPr>
      </p:pic>
      <p:pic>
        <p:nvPicPr>
          <p:cNvPr id="8" name="图片 5">
            <a:extLst>
              <a:ext uri="{FF2B5EF4-FFF2-40B4-BE49-F238E27FC236}">
                <a16:creationId xmlns:a16="http://schemas.microsoft.com/office/drawing/2014/main" id="{89D34BB7-EE28-4FAE-BD21-4D108811B5A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007" y="-95495"/>
            <a:ext cx="3813993" cy="1759951"/>
          </a:xfrm>
          <a:prstGeom prst="rect">
            <a:avLst/>
          </a:prstGeom>
        </p:spPr>
      </p:pic>
      <p:pic>
        <p:nvPicPr>
          <p:cNvPr id="9" name="图片 6">
            <a:extLst>
              <a:ext uri="{FF2B5EF4-FFF2-40B4-BE49-F238E27FC236}">
                <a16:creationId xmlns:a16="http://schemas.microsoft.com/office/drawing/2014/main" id="{75454A1B-FA34-4B66-8558-E40BEF94A88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9734">
            <a:off x="480917" y="359539"/>
            <a:ext cx="2513561" cy="76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90555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6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6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4CA5D-3412-7D4F-AD51-465B97474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3664E8-4E12-5245-BE2D-77B06B83E4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3AAF53-4F8D-AB45-BB9B-C44DF1A72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82EFF-8922-AE41-86C9-D9C862DFD15D}" type="datetimeFigureOut">
              <a:rPr lang="en-US" smtClean="0"/>
              <a:t>12/29/22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0A45DE-F7E3-8A46-AF08-FE4A34F69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C42628-8C7F-6B4A-8A79-02DF857DF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17D8F-5625-4F4D-AFB9-0DD6F3E2B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414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9CBA3-6CA7-BB49-80C1-2D1D4DFEF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4C837E-D2F8-B44B-9D2A-2F9C0A7659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3F5BB0-1800-A040-B9BA-4AA81761B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82EFF-8922-AE41-86C9-D9C862DFD15D}" type="datetimeFigureOut">
              <a:rPr lang="en-US" smtClean="0"/>
              <a:t>12/29/22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1DFD7C-F2E9-E444-BD83-20F92E149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6506F4-4856-C743-A04A-B2D631542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17D8F-5625-4F4D-AFB9-0DD6F3E2B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812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C4A6F-BDC0-F74C-80CA-F10EA5E26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74A3F2-C069-D543-9D49-BCEB4153A0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452AAB-F621-184A-9F4E-4EADA2988A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55D62A-6D04-E740-869D-8D39FACD2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82EFF-8922-AE41-86C9-D9C862DFD15D}" type="datetimeFigureOut">
              <a:rPr lang="en-US" smtClean="0"/>
              <a:t>12/29/22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F700E2-4441-E141-9382-7C99E2042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4794F7-C010-A145-89E2-2FAD45235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17D8F-5625-4F4D-AFB9-0DD6F3E2B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784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7B016-CBD2-414C-8641-8D7C3735B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5E3D55-32BC-F645-9ED9-4C0CBB6F36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4CB298-644B-744A-BF06-ECC04B349D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5AAD4B-A7DC-474F-87D4-165EA3C5CF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7149B1-0C4F-9B4E-973D-4CF94BE86D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E7A8E3B-32F5-E14E-AA22-E86863977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82EFF-8922-AE41-86C9-D9C862DFD15D}" type="datetimeFigureOut">
              <a:rPr lang="en-US" smtClean="0"/>
              <a:t>12/29/22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5DAD75-8249-064C-BDC2-B246E3B44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E85853-3749-474C-8CFE-913269225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17D8F-5625-4F4D-AFB9-0DD6F3E2B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124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9D832-FDC0-2B4A-931B-253F33148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1C5402-B162-F84B-8723-B0710FD53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82EFF-8922-AE41-86C9-D9C862DFD15D}" type="datetimeFigureOut">
              <a:rPr lang="en-US" smtClean="0"/>
              <a:t>12/29/22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9B59BD-67AB-5640-848A-190A31B1E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0617CF-B53C-8949-83A4-D37D02C07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17D8F-5625-4F4D-AFB9-0DD6F3E2B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85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0C5ED5-E3C3-F04B-8828-32120B178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82EFF-8922-AE41-86C9-D9C862DFD15D}" type="datetimeFigureOut">
              <a:rPr lang="en-US" smtClean="0"/>
              <a:t>12/29/22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18D0AA-E655-6142-9FE7-B396A8EBB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36310D-9889-0548-854C-8A4048BD5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17D8F-5625-4F4D-AFB9-0DD6F3E2B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612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C00D5-ED5A-3B48-8FDD-AB029F077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304121-5390-154C-A034-3DF037A49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9BF3DD-8188-2146-BAFC-4AA7841C2D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580C3E-15B4-1D4C-B03E-76F73AA3C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82EFF-8922-AE41-86C9-D9C862DFD15D}" type="datetimeFigureOut">
              <a:rPr lang="en-US" smtClean="0"/>
              <a:t>12/29/22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0CBF12-8E25-E748-B0E0-27CA9880C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A6E97D-480E-784D-AD36-9023A914B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17D8F-5625-4F4D-AFB9-0DD6F3E2B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511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0C70F-5109-1440-A373-99A0CFFD2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8FAF2E-26C1-9640-8DC3-B1844035E3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0D1BBC-49AD-DB42-8946-A29234265C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490BD4-7DFA-7646-8B64-638C76D32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82EFF-8922-AE41-86C9-D9C862DFD15D}" type="datetimeFigureOut">
              <a:rPr lang="en-US" smtClean="0"/>
              <a:t>12/29/22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518A9D-C937-6E44-8755-A37E3C39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F0E981-123C-C24F-8F2E-EED5C041B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17D8F-5625-4F4D-AFB9-0DD6F3E2B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667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8B5A76-D41E-9547-B038-16C1BE242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42559D-6348-8247-832B-76116F73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EDAA16-5512-ED4A-89AE-629462D9F8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82EFF-8922-AE41-86C9-D9C862DFD15D}" type="datetimeFigureOut">
              <a:rPr lang="en-US" smtClean="0"/>
              <a:t>12/29/22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A5B348-7D97-304A-B1DC-D7A4466F4A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3E4AE4-DE46-0E44-8543-8609A00BD4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317D8F-5625-4F4D-AFB9-0DD6F3E2B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18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" Target="slide3.xml"/><Relationship Id="rId7" Type="http://schemas.microsoft.com/office/2007/relationships/hdphoto" Target="../media/hdphoto1.wdp"/><Relationship Id="rId12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11" Type="http://schemas.openxmlformats.org/officeDocument/2006/relationships/image" Target="../media/image12.png"/><Relationship Id="rId5" Type="http://schemas.openxmlformats.org/officeDocument/2006/relationships/slide" Target="slide4.xml"/><Relationship Id="rId10" Type="http://schemas.openxmlformats.org/officeDocument/2006/relationships/image" Target="../media/image11.png"/><Relationship Id="rId4" Type="http://schemas.openxmlformats.org/officeDocument/2006/relationships/image" Target="../media/image1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9.sv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9.png"/><Relationship Id="rId12" Type="http://schemas.openxmlformats.org/officeDocument/2006/relationships/image" Target="../media/image1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7.png"/><Relationship Id="rId11" Type="http://schemas.openxmlformats.org/officeDocument/2006/relationships/image" Target="../media/image13.png"/><Relationship Id="rId5" Type="http://schemas.openxmlformats.org/officeDocument/2006/relationships/slide" Target="slide2.xml"/><Relationship Id="rId10" Type="http://schemas.openxmlformats.org/officeDocument/2006/relationships/image" Target="../media/image12.png"/><Relationship Id="rId4" Type="http://schemas.openxmlformats.org/officeDocument/2006/relationships/audio" Target="../media/audio1.wav"/><Relationship Id="rId9" Type="http://schemas.openxmlformats.org/officeDocument/2006/relationships/image" Target="../media/image11.png"/><Relationship Id="rId1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0.png"/><Relationship Id="rId3" Type="http://schemas.openxmlformats.org/officeDocument/2006/relationships/slideLayout" Target="../slideLayouts/slideLayout12.xml"/><Relationship Id="rId7" Type="http://schemas.microsoft.com/office/2007/relationships/hdphoto" Target="../media/hdphoto1.wdp"/><Relationship Id="rId12" Type="http://schemas.openxmlformats.org/officeDocument/2006/relationships/image" Target="../media/image1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6.png"/><Relationship Id="rId11" Type="http://schemas.openxmlformats.org/officeDocument/2006/relationships/image" Target="../media/image12.png"/><Relationship Id="rId5" Type="http://schemas.openxmlformats.org/officeDocument/2006/relationships/slide" Target="slide2.xml"/><Relationship Id="rId10" Type="http://schemas.openxmlformats.org/officeDocument/2006/relationships/image" Target="../media/image11.png"/><Relationship Id="rId4" Type="http://schemas.openxmlformats.org/officeDocument/2006/relationships/audio" Target="../media/audio1.wav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sv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svg"/><Relationship Id="rId11" Type="http://schemas.openxmlformats.org/officeDocument/2006/relationships/image" Target="../media/image31.png"/><Relationship Id="rId5" Type="http://schemas.openxmlformats.org/officeDocument/2006/relationships/image" Target="../media/image27.png"/><Relationship Id="rId10" Type="http://schemas.openxmlformats.org/officeDocument/2006/relationships/image" Target="../media/image30.svg"/><Relationship Id="rId4" Type="http://schemas.openxmlformats.org/officeDocument/2006/relationships/image" Target="../media/image22.png"/><Relationship Id="rId9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任意多边形: 形状 70">
            <a:extLst>
              <a:ext uri="{FF2B5EF4-FFF2-40B4-BE49-F238E27FC236}">
                <a16:creationId xmlns:a16="http://schemas.microsoft.com/office/drawing/2014/main" id="{ABD45ED0-B627-4B93-8570-AE9115DA7E4A}"/>
              </a:ext>
            </a:extLst>
          </p:cNvPr>
          <p:cNvSpPr/>
          <p:nvPr/>
        </p:nvSpPr>
        <p:spPr>
          <a:xfrm>
            <a:off x="2473320" y="445680"/>
            <a:ext cx="7047469" cy="2373819"/>
          </a:xfrm>
          <a:custGeom>
            <a:avLst/>
            <a:gdLst>
              <a:gd name="connsiteX0" fmla="*/ 430798 w 5817996"/>
              <a:gd name="connsiteY0" fmla="*/ 0 h 2153651"/>
              <a:gd name="connsiteX1" fmla="*/ 735418 w 5817996"/>
              <a:gd name="connsiteY1" fmla="*/ 126178 h 2153651"/>
              <a:gd name="connsiteX2" fmla="*/ 740573 w 5817996"/>
              <a:gd name="connsiteY2" fmla="*/ 132426 h 2153651"/>
              <a:gd name="connsiteX3" fmla="*/ 745728 w 5817996"/>
              <a:gd name="connsiteY3" fmla="*/ 126178 h 2153651"/>
              <a:gd name="connsiteX4" fmla="*/ 1050348 w 5817996"/>
              <a:gd name="connsiteY4" fmla="*/ 0 h 2153651"/>
              <a:gd name="connsiteX5" fmla="*/ 1354968 w 5817996"/>
              <a:gd name="connsiteY5" fmla="*/ 126178 h 2153651"/>
              <a:gd name="connsiteX6" fmla="*/ 1360124 w 5817996"/>
              <a:gd name="connsiteY6" fmla="*/ 132426 h 2153651"/>
              <a:gd name="connsiteX7" fmla="*/ 1365279 w 5817996"/>
              <a:gd name="connsiteY7" fmla="*/ 126178 h 2153651"/>
              <a:gd name="connsiteX8" fmla="*/ 1669899 w 5817996"/>
              <a:gd name="connsiteY8" fmla="*/ 0 h 2153651"/>
              <a:gd name="connsiteX9" fmla="*/ 1974519 w 5817996"/>
              <a:gd name="connsiteY9" fmla="*/ 126178 h 2153651"/>
              <a:gd name="connsiteX10" fmla="*/ 1979674 w 5817996"/>
              <a:gd name="connsiteY10" fmla="*/ 132426 h 2153651"/>
              <a:gd name="connsiteX11" fmla="*/ 1984829 w 5817996"/>
              <a:gd name="connsiteY11" fmla="*/ 126178 h 2153651"/>
              <a:gd name="connsiteX12" fmla="*/ 2289449 w 5817996"/>
              <a:gd name="connsiteY12" fmla="*/ 0 h 2153651"/>
              <a:gd name="connsiteX13" fmla="*/ 2594069 w 5817996"/>
              <a:gd name="connsiteY13" fmla="*/ 126178 h 2153651"/>
              <a:gd name="connsiteX14" fmla="*/ 2599225 w 5817996"/>
              <a:gd name="connsiteY14" fmla="*/ 132426 h 2153651"/>
              <a:gd name="connsiteX15" fmla="*/ 2604380 w 5817996"/>
              <a:gd name="connsiteY15" fmla="*/ 126178 h 2153651"/>
              <a:gd name="connsiteX16" fmla="*/ 2909000 w 5817996"/>
              <a:gd name="connsiteY16" fmla="*/ 0 h 2153651"/>
              <a:gd name="connsiteX17" fmla="*/ 3213620 w 5817996"/>
              <a:gd name="connsiteY17" fmla="*/ 126178 h 2153651"/>
              <a:gd name="connsiteX18" fmla="*/ 3218775 w 5817996"/>
              <a:gd name="connsiteY18" fmla="*/ 132426 h 2153651"/>
              <a:gd name="connsiteX19" fmla="*/ 3223930 w 5817996"/>
              <a:gd name="connsiteY19" fmla="*/ 126178 h 2153651"/>
              <a:gd name="connsiteX20" fmla="*/ 3528550 w 5817996"/>
              <a:gd name="connsiteY20" fmla="*/ 0 h 2153651"/>
              <a:gd name="connsiteX21" fmla="*/ 3833170 w 5817996"/>
              <a:gd name="connsiteY21" fmla="*/ 126178 h 2153651"/>
              <a:gd name="connsiteX22" fmla="*/ 3838325 w 5817996"/>
              <a:gd name="connsiteY22" fmla="*/ 132426 h 2153651"/>
              <a:gd name="connsiteX23" fmla="*/ 3843480 w 5817996"/>
              <a:gd name="connsiteY23" fmla="*/ 126178 h 2153651"/>
              <a:gd name="connsiteX24" fmla="*/ 4148100 w 5817996"/>
              <a:gd name="connsiteY24" fmla="*/ 0 h 2153651"/>
              <a:gd name="connsiteX25" fmla="*/ 4452720 w 5817996"/>
              <a:gd name="connsiteY25" fmla="*/ 126178 h 2153651"/>
              <a:gd name="connsiteX26" fmla="*/ 4457875 w 5817996"/>
              <a:gd name="connsiteY26" fmla="*/ 132425 h 2153651"/>
              <a:gd name="connsiteX27" fmla="*/ 4463029 w 5817996"/>
              <a:gd name="connsiteY27" fmla="*/ 126178 h 2153651"/>
              <a:gd name="connsiteX28" fmla="*/ 4767649 w 5817996"/>
              <a:gd name="connsiteY28" fmla="*/ 0 h 2153651"/>
              <a:gd name="connsiteX29" fmla="*/ 5072269 w 5817996"/>
              <a:gd name="connsiteY29" fmla="*/ 126178 h 2153651"/>
              <a:gd name="connsiteX30" fmla="*/ 5077424 w 5817996"/>
              <a:gd name="connsiteY30" fmla="*/ 132425 h 2153651"/>
              <a:gd name="connsiteX31" fmla="*/ 5082578 w 5817996"/>
              <a:gd name="connsiteY31" fmla="*/ 126178 h 2153651"/>
              <a:gd name="connsiteX32" fmla="*/ 5387198 w 5817996"/>
              <a:gd name="connsiteY32" fmla="*/ 0 h 2153651"/>
              <a:gd name="connsiteX33" fmla="*/ 5817996 w 5817996"/>
              <a:gd name="connsiteY33" fmla="*/ 430799 h 2153651"/>
              <a:gd name="connsiteX34" fmla="*/ 5691818 w 5817996"/>
              <a:gd name="connsiteY34" fmla="*/ 735420 h 2153651"/>
              <a:gd name="connsiteX35" fmla="*/ 5669527 w 5817996"/>
              <a:gd name="connsiteY35" fmla="*/ 753812 h 2153651"/>
              <a:gd name="connsiteX36" fmla="*/ 5691818 w 5817996"/>
              <a:gd name="connsiteY36" fmla="*/ 772204 h 2153651"/>
              <a:gd name="connsiteX37" fmla="*/ 5817996 w 5817996"/>
              <a:gd name="connsiteY37" fmla="*/ 1076825 h 2153651"/>
              <a:gd name="connsiteX38" fmla="*/ 5691818 w 5817996"/>
              <a:gd name="connsiteY38" fmla="*/ 1381446 h 2153651"/>
              <a:gd name="connsiteX39" fmla="*/ 5669526 w 5817996"/>
              <a:gd name="connsiteY39" fmla="*/ 1399839 h 2153651"/>
              <a:gd name="connsiteX40" fmla="*/ 5691818 w 5817996"/>
              <a:gd name="connsiteY40" fmla="*/ 1418231 h 2153651"/>
              <a:gd name="connsiteX41" fmla="*/ 5817996 w 5817996"/>
              <a:gd name="connsiteY41" fmla="*/ 1722852 h 2153651"/>
              <a:gd name="connsiteX42" fmla="*/ 5387198 w 5817996"/>
              <a:gd name="connsiteY42" fmla="*/ 2153651 h 2153651"/>
              <a:gd name="connsiteX43" fmla="*/ 5082578 w 5817996"/>
              <a:gd name="connsiteY43" fmla="*/ 2027473 h 2153651"/>
              <a:gd name="connsiteX44" fmla="*/ 5077421 w 5817996"/>
              <a:gd name="connsiteY44" fmla="*/ 2021223 h 2153651"/>
              <a:gd name="connsiteX45" fmla="*/ 5072264 w 5817996"/>
              <a:gd name="connsiteY45" fmla="*/ 2027473 h 2153651"/>
              <a:gd name="connsiteX46" fmla="*/ 4767644 w 5817996"/>
              <a:gd name="connsiteY46" fmla="*/ 2153651 h 2153651"/>
              <a:gd name="connsiteX47" fmla="*/ 4463024 w 5817996"/>
              <a:gd name="connsiteY47" fmla="*/ 2027473 h 2153651"/>
              <a:gd name="connsiteX48" fmla="*/ 4457870 w 5817996"/>
              <a:gd name="connsiteY48" fmla="*/ 2021226 h 2153651"/>
              <a:gd name="connsiteX49" fmla="*/ 4452715 w 5817996"/>
              <a:gd name="connsiteY49" fmla="*/ 2027473 h 2153651"/>
              <a:gd name="connsiteX50" fmla="*/ 4148095 w 5817996"/>
              <a:gd name="connsiteY50" fmla="*/ 2153651 h 2153651"/>
              <a:gd name="connsiteX51" fmla="*/ 3843475 w 5817996"/>
              <a:gd name="connsiteY51" fmla="*/ 2027473 h 2153651"/>
              <a:gd name="connsiteX52" fmla="*/ 3838320 w 5817996"/>
              <a:gd name="connsiteY52" fmla="*/ 2021225 h 2153651"/>
              <a:gd name="connsiteX53" fmla="*/ 3833165 w 5817996"/>
              <a:gd name="connsiteY53" fmla="*/ 2027473 h 2153651"/>
              <a:gd name="connsiteX54" fmla="*/ 3528545 w 5817996"/>
              <a:gd name="connsiteY54" fmla="*/ 2153651 h 2153651"/>
              <a:gd name="connsiteX55" fmla="*/ 3223925 w 5817996"/>
              <a:gd name="connsiteY55" fmla="*/ 2027473 h 2153651"/>
              <a:gd name="connsiteX56" fmla="*/ 3218771 w 5817996"/>
              <a:gd name="connsiteY56" fmla="*/ 2021226 h 2153651"/>
              <a:gd name="connsiteX57" fmla="*/ 3213616 w 5817996"/>
              <a:gd name="connsiteY57" fmla="*/ 2027473 h 2153651"/>
              <a:gd name="connsiteX58" fmla="*/ 2908996 w 5817996"/>
              <a:gd name="connsiteY58" fmla="*/ 2153651 h 2153651"/>
              <a:gd name="connsiteX59" fmla="*/ 2604376 w 5817996"/>
              <a:gd name="connsiteY59" fmla="*/ 2027473 h 2153651"/>
              <a:gd name="connsiteX60" fmla="*/ 2599221 w 5817996"/>
              <a:gd name="connsiteY60" fmla="*/ 2021225 h 2153651"/>
              <a:gd name="connsiteX61" fmla="*/ 2594066 w 5817996"/>
              <a:gd name="connsiteY61" fmla="*/ 2027473 h 2153651"/>
              <a:gd name="connsiteX62" fmla="*/ 2289446 w 5817996"/>
              <a:gd name="connsiteY62" fmla="*/ 2153651 h 2153651"/>
              <a:gd name="connsiteX63" fmla="*/ 1984826 w 5817996"/>
              <a:gd name="connsiteY63" fmla="*/ 2027473 h 2153651"/>
              <a:gd name="connsiteX64" fmla="*/ 1979672 w 5817996"/>
              <a:gd name="connsiteY64" fmla="*/ 2021226 h 2153651"/>
              <a:gd name="connsiteX65" fmla="*/ 1974517 w 5817996"/>
              <a:gd name="connsiteY65" fmla="*/ 2027473 h 2153651"/>
              <a:gd name="connsiteX66" fmla="*/ 1669897 w 5817996"/>
              <a:gd name="connsiteY66" fmla="*/ 2153651 h 2153651"/>
              <a:gd name="connsiteX67" fmla="*/ 1365277 w 5817996"/>
              <a:gd name="connsiteY67" fmla="*/ 2027473 h 2153651"/>
              <a:gd name="connsiteX68" fmla="*/ 1360122 w 5817996"/>
              <a:gd name="connsiteY68" fmla="*/ 2021225 h 2153651"/>
              <a:gd name="connsiteX69" fmla="*/ 1354967 w 5817996"/>
              <a:gd name="connsiteY69" fmla="*/ 2027473 h 2153651"/>
              <a:gd name="connsiteX70" fmla="*/ 1050347 w 5817996"/>
              <a:gd name="connsiteY70" fmla="*/ 2153651 h 2153651"/>
              <a:gd name="connsiteX71" fmla="*/ 745727 w 5817996"/>
              <a:gd name="connsiteY71" fmla="*/ 2027473 h 2153651"/>
              <a:gd name="connsiteX72" fmla="*/ 740573 w 5817996"/>
              <a:gd name="connsiteY72" fmla="*/ 2021226 h 2153651"/>
              <a:gd name="connsiteX73" fmla="*/ 735419 w 5817996"/>
              <a:gd name="connsiteY73" fmla="*/ 2027473 h 2153651"/>
              <a:gd name="connsiteX74" fmla="*/ 430798 w 5817996"/>
              <a:gd name="connsiteY74" fmla="*/ 2153651 h 2153651"/>
              <a:gd name="connsiteX75" fmla="*/ 0 w 5817996"/>
              <a:gd name="connsiteY75" fmla="*/ 1722852 h 2153651"/>
              <a:gd name="connsiteX76" fmla="*/ 126178 w 5817996"/>
              <a:gd name="connsiteY76" fmla="*/ 1418231 h 2153651"/>
              <a:gd name="connsiteX77" fmla="*/ 148470 w 5817996"/>
              <a:gd name="connsiteY77" fmla="*/ 1399839 h 2153651"/>
              <a:gd name="connsiteX78" fmla="*/ 126178 w 5817996"/>
              <a:gd name="connsiteY78" fmla="*/ 1381446 h 2153651"/>
              <a:gd name="connsiteX79" fmla="*/ 0 w 5817996"/>
              <a:gd name="connsiteY79" fmla="*/ 1076825 h 2153651"/>
              <a:gd name="connsiteX80" fmla="*/ 126178 w 5817996"/>
              <a:gd name="connsiteY80" fmla="*/ 772204 h 2153651"/>
              <a:gd name="connsiteX81" fmla="*/ 148469 w 5817996"/>
              <a:gd name="connsiteY81" fmla="*/ 753812 h 2153651"/>
              <a:gd name="connsiteX82" fmla="*/ 126178 w 5817996"/>
              <a:gd name="connsiteY82" fmla="*/ 735420 h 2153651"/>
              <a:gd name="connsiteX83" fmla="*/ 0 w 5817996"/>
              <a:gd name="connsiteY83" fmla="*/ 430799 h 2153651"/>
              <a:gd name="connsiteX84" fmla="*/ 430798 w 5817996"/>
              <a:gd name="connsiteY84" fmla="*/ 0 h 2153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5817996" h="2153651">
                <a:moveTo>
                  <a:pt x="430798" y="0"/>
                </a:moveTo>
                <a:cubicBezTo>
                  <a:pt x="549760" y="0"/>
                  <a:pt x="657459" y="48219"/>
                  <a:pt x="735418" y="126178"/>
                </a:cubicBezTo>
                <a:lnTo>
                  <a:pt x="740573" y="132426"/>
                </a:lnTo>
                <a:lnTo>
                  <a:pt x="745728" y="126178"/>
                </a:lnTo>
                <a:cubicBezTo>
                  <a:pt x="823687" y="48219"/>
                  <a:pt x="931387" y="0"/>
                  <a:pt x="1050348" y="0"/>
                </a:cubicBezTo>
                <a:cubicBezTo>
                  <a:pt x="1169310" y="0"/>
                  <a:pt x="1277009" y="48219"/>
                  <a:pt x="1354968" y="126178"/>
                </a:cubicBezTo>
                <a:lnTo>
                  <a:pt x="1360124" y="132426"/>
                </a:lnTo>
                <a:lnTo>
                  <a:pt x="1365279" y="126178"/>
                </a:lnTo>
                <a:cubicBezTo>
                  <a:pt x="1443238" y="48219"/>
                  <a:pt x="1550938" y="0"/>
                  <a:pt x="1669899" y="0"/>
                </a:cubicBezTo>
                <a:cubicBezTo>
                  <a:pt x="1788861" y="0"/>
                  <a:pt x="1896560" y="48219"/>
                  <a:pt x="1974519" y="126178"/>
                </a:cubicBezTo>
                <a:lnTo>
                  <a:pt x="1979674" y="132426"/>
                </a:lnTo>
                <a:lnTo>
                  <a:pt x="1984829" y="126178"/>
                </a:lnTo>
                <a:cubicBezTo>
                  <a:pt x="2062788" y="48219"/>
                  <a:pt x="2170488" y="0"/>
                  <a:pt x="2289449" y="0"/>
                </a:cubicBezTo>
                <a:cubicBezTo>
                  <a:pt x="2408411" y="0"/>
                  <a:pt x="2516110" y="48219"/>
                  <a:pt x="2594069" y="126178"/>
                </a:cubicBezTo>
                <a:lnTo>
                  <a:pt x="2599225" y="132426"/>
                </a:lnTo>
                <a:lnTo>
                  <a:pt x="2604380" y="126178"/>
                </a:lnTo>
                <a:cubicBezTo>
                  <a:pt x="2682339" y="48219"/>
                  <a:pt x="2790038" y="0"/>
                  <a:pt x="2909000" y="0"/>
                </a:cubicBezTo>
                <a:cubicBezTo>
                  <a:pt x="3027961" y="0"/>
                  <a:pt x="3135661" y="48219"/>
                  <a:pt x="3213620" y="126178"/>
                </a:cubicBezTo>
                <a:lnTo>
                  <a:pt x="3218775" y="132426"/>
                </a:lnTo>
                <a:lnTo>
                  <a:pt x="3223930" y="126178"/>
                </a:lnTo>
                <a:cubicBezTo>
                  <a:pt x="3301889" y="48219"/>
                  <a:pt x="3409589" y="0"/>
                  <a:pt x="3528550" y="0"/>
                </a:cubicBezTo>
                <a:cubicBezTo>
                  <a:pt x="3647512" y="0"/>
                  <a:pt x="3755211" y="48219"/>
                  <a:pt x="3833170" y="126178"/>
                </a:cubicBezTo>
                <a:lnTo>
                  <a:pt x="3838325" y="132426"/>
                </a:lnTo>
                <a:lnTo>
                  <a:pt x="3843480" y="126178"/>
                </a:lnTo>
                <a:cubicBezTo>
                  <a:pt x="3921439" y="48219"/>
                  <a:pt x="4029139" y="0"/>
                  <a:pt x="4148100" y="0"/>
                </a:cubicBezTo>
                <a:cubicBezTo>
                  <a:pt x="4267062" y="0"/>
                  <a:pt x="4374761" y="48219"/>
                  <a:pt x="4452720" y="126178"/>
                </a:cubicBezTo>
                <a:lnTo>
                  <a:pt x="4457875" y="132425"/>
                </a:lnTo>
                <a:lnTo>
                  <a:pt x="4463029" y="126178"/>
                </a:lnTo>
                <a:cubicBezTo>
                  <a:pt x="4540988" y="48219"/>
                  <a:pt x="4648688" y="0"/>
                  <a:pt x="4767649" y="0"/>
                </a:cubicBezTo>
                <a:cubicBezTo>
                  <a:pt x="4886610" y="0"/>
                  <a:pt x="4994310" y="48219"/>
                  <a:pt x="5072269" y="126178"/>
                </a:cubicBezTo>
                <a:lnTo>
                  <a:pt x="5077424" y="132425"/>
                </a:lnTo>
                <a:lnTo>
                  <a:pt x="5082578" y="126178"/>
                </a:lnTo>
                <a:cubicBezTo>
                  <a:pt x="5160537" y="48219"/>
                  <a:pt x="5268236" y="0"/>
                  <a:pt x="5387198" y="0"/>
                </a:cubicBezTo>
                <a:cubicBezTo>
                  <a:pt x="5625121" y="0"/>
                  <a:pt x="5817996" y="192875"/>
                  <a:pt x="5817996" y="430799"/>
                </a:cubicBezTo>
                <a:cubicBezTo>
                  <a:pt x="5817996" y="549761"/>
                  <a:pt x="5769777" y="657461"/>
                  <a:pt x="5691818" y="735420"/>
                </a:cubicBezTo>
                <a:lnTo>
                  <a:pt x="5669527" y="753812"/>
                </a:lnTo>
                <a:lnTo>
                  <a:pt x="5691818" y="772204"/>
                </a:lnTo>
                <a:cubicBezTo>
                  <a:pt x="5769777" y="850163"/>
                  <a:pt x="5817996" y="957863"/>
                  <a:pt x="5817996" y="1076825"/>
                </a:cubicBezTo>
                <a:cubicBezTo>
                  <a:pt x="5817996" y="1195787"/>
                  <a:pt x="5769777" y="1303487"/>
                  <a:pt x="5691818" y="1381446"/>
                </a:cubicBezTo>
                <a:lnTo>
                  <a:pt x="5669526" y="1399839"/>
                </a:lnTo>
                <a:lnTo>
                  <a:pt x="5691818" y="1418231"/>
                </a:lnTo>
                <a:cubicBezTo>
                  <a:pt x="5769777" y="1496190"/>
                  <a:pt x="5817996" y="1603890"/>
                  <a:pt x="5817996" y="1722852"/>
                </a:cubicBezTo>
                <a:cubicBezTo>
                  <a:pt x="5817996" y="1960776"/>
                  <a:pt x="5625121" y="2153651"/>
                  <a:pt x="5387198" y="2153651"/>
                </a:cubicBezTo>
                <a:cubicBezTo>
                  <a:pt x="5268236" y="2153651"/>
                  <a:pt x="5160537" y="2105432"/>
                  <a:pt x="5082578" y="2027473"/>
                </a:cubicBezTo>
                <a:lnTo>
                  <a:pt x="5077421" y="2021223"/>
                </a:lnTo>
                <a:lnTo>
                  <a:pt x="5072264" y="2027473"/>
                </a:lnTo>
                <a:cubicBezTo>
                  <a:pt x="4994305" y="2105432"/>
                  <a:pt x="4886606" y="2153651"/>
                  <a:pt x="4767644" y="2153651"/>
                </a:cubicBezTo>
                <a:cubicBezTo>
                  <a:pt x="4648683" y="2153651"/>
                  <a:pt x="4540983" y="2105432"/>
                  <a:pt x="4463024" y="2027473"/>
                </a:cubicBezTo>
                <a:lnTo>
                  <a:pt x="4457870" y="2021226"/>
                </a:lnTo>
                <a:lnTo>
                  <a:pt x="4452715" y="2027473"/>
                </a:lnTo>
                <a:cubicBezTo>
                  <a:pt x="4374756" y="2105432"/>
                  <a:pt x="4267057" y="2153651"/>
                  <a:pt x="4148095" y="2153651"/>
                </a:cubicBezTo>
                <a:cubicBezTo>
                  <a:pt x="4029134" y="2153651"/>
                  <a:pt x="3921434" y="2105432"/>
                  <a:pt x="3843475" y="2027473"/>
                </a:cubicBezTo>
                <a:lnTo>
                  <a:pt x="3838320" y="2021225"/>
                </a:lnTo>
                <a:lnTo>
                  <a:pt x="3833165" y="2027473"/>
                </a:lnTo>
                <a:cubicBezTo>
                  <a:pt x="3755206" y="2105432"/>
                  <a:pt x="3647506" y="2153651"/>
                  <a:pt x="3528545" y="2153651"/>
                </a:cubicBezTo>
                <a:cubicBezTo>
                  <a:pt x="3409584" y="2153651"/>
                  <a:pt x="3301884" y="2105432"/>
                  <a:pt x="3223925" y="2027473"/>
                </a:cubicBezTo>
                <a:lnTo>
                  <a:pt x="3218771" y="2021226"/>
                </a:lnTo>
                <a:lnTo>
                  <a:pt x="3213616" y="2027473"/>
                </a:lnTo>
                <a:cubicBezTo>
                  <a:pt x="3135657" y="2105432"/>
                  <a:pt x="3027958" y="2153651"/>
                  <a:pt x="2908996" y="2153651"/>
                </a:cubicBezTo>
                <a:cubicBezTo>
                  <a:pt x="2790035" y="2153651"/>
                  <a:pt x="2682335" y="2105432"/>
                  <a:pt x="2604376" y="2027473"/>
                </a:cubicBezTo>
                <a:lnTo>
                  <a:pt x="2599221" y="2021225"/>
                </a:lnTo>
                <a:lnTo>
                  <a:pt x="2594066" y="2027473"/>
                </a:lnTo>
                <a:cubicBezTo>
                  <a:pt x="2516107" y="2105432"/>
                  <a:pt x="2408408" y="2153651"/>
                  <a:pt x="2289446" y="2153651"/>
                </a:cubicBezTo>
                <a:cubicBezTo>
                  <a:pt x="2170485" y="2153651"/>
                  <a:pt x="2062785" y="2105432"/>
                  <a:pt x="1984826" y="2027473"/>
                </a:cubicBezTo>
                <a:lnTo>
                  <a:pt x="1979672" y="2021226"/>
                </a:lnTo>
                <a:lnTo>
                  <a:pt x="1974517" y="2027473"/>
                </a:lnTo>
                <a:cubicBezTo>
                  <a:pt x="1896558" y="2105432"/>
                  <a:pt x="1788859" y="2153651"/>
                  <a:pt x="1669897" y="2153651"/>
                </a:cubicBezTo>
                <a:cubicBezTo>
                  <a:pt x="1550936" y="2153651"/>
                  <a:pt x="1443236" y="2105432"/>
                  <a:pt x="1365277" y="2027473"/>
                </a:cubicBezTo>
                <a:lnTo>
                  <a:pt x="1360122" y="2021225"/>
                </a:lnTo>
                <a:lnTo>
                  <a:pt x="1354967" y="2027473"/>
                </a:lnTo>
                <a:cubicBezTo>
                  <a:pt x="1277008" y="2105432"/>
                  <a:pt x="1169309" y="2153651"/>
                  <a:pt x="1050347" y="2153651"/>
                </a:cubicBezTo>
                <a:cubicBezTo>
                  <a:pt x="931386" y="2153651"/>
                  <a:pt x="823686" y="2105432"/>
                  <a:pt x="745727" y="2027473"/>
                </a:cubicBezTo>
                <a:lnTo>
                  <a:pt x="740573" y="2021226"/>
                </a:lnTo>
                <a:lnTo>
                  <a:pt x="735419" y="2027473"/>
                </a:lnTo>
                <a:cubicBezTo>
                  <a:pt x="657459" y="2105432"/>
                  <a:pt x="549760" y="2153651"/>
                  <a:pt x="430798" y="2153651"/>
                </a:cubicBezTo>
                <a:cubicBezTo>
                  <a:pt x="192875" y="2153651"/>
                  <a:pt x="0" y="1960776"/>
                  <a:pt x="0" y="1722852"/>
                </a:cubicBezTo>
                <a:cubicBezTo>
                  <a:pt x="0" y="1603890"/>
                  <a:pt x="48219" y="1496190"/>
                  <a:pt x="126178" y="1418231"/>
                </a:cubicBezTo>
                <a:lnTo>
                  <a:pt x="148470" y="1399839"/>
                </a:lnTo>
                <a:lnTo>
                  <a:pt x="126178" y="1381446"/>
                </a:lnTo>
                <a:cubicBezTo>
                  <a:pt x="48219" y="1303487"/>
                  <a:pt x="0" y="1195787"/>
                  <a:pt x="0" y="1076825"/>
                </a:cubicBezTo>
                <a:cubicBezTo>
                  <a:pt x="0" y="957863"/>
                  <a:pt x="48219" y="850163"/>
                  <a:pt x="126178" y="772204"/>
                </a:cubicBezTo>
                <a:lnTo>
                  <a:pt x="148469" y="753812"/>
                </a:lnTo>
                <a:lnTo>
                  <a:pt x="126178" y="735420"/>
                </a:lnTo>
                <a:cubicBezTo>
                  <a:pt x="48219" y="657461"/>
                  <a:pt x="0" y="549761"/>
                  <a:pt x="0" y="430799"/>
                </a:cubicBezTo>
                <a:cubicBezTo>
                  <a:pt x="0" y="192875"/>
                  <a:pt x="192875" y="0"/>
                  <a:pt x="43079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4400" dirty="0">
              <a:solidFill>
                <a:srgbClr val="FF86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721203" y="597189"/>
            <a:ext cx="643860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500">
                <a:ln w="25400">
                  <a:solidFill>
                    <a:schemeClr val="tx1"/>
                  </a:solidFill>
                </a:ln>
                <a:solidFill>
                  <a:srgbClr val="28E5C5"/>
                </a:solidFill>
                <a:latin typeface="Lobster" panose="00000500000000000000" pitchFamily="2" charset="0"/>
                <a:ea typeface="字魂27号-布丁体" panose="00000500000000000000" pitchFamily="2" charset="-122"/>
              </a:rPr>
              <a:t>Khởi động</a:t>
            </a:r>
            <a:endParaRPr lang="zh-CN" altLang="en-US" sz="11500" dirty="0">
              <a:ln w="25400">
                <a:solidFill>
                  <a:schemeClr val="tx1"/>
                </a:solidFill>
              </a:ln>
              <a:solidFill>
                <a:srgbClr val="28E5C5"/>
              </a:solidFill>
              <a:latin typeface="Lobster" panose="00000500000000000000" pitchFamily="2" charset="0"/>
              <a:ea typeface="字魂27号-布丁体" panose="00000500000000000000" pitchFamily="2" charset="-122"/>
            </a:endParaRPr>
          </a:p>
        </p:txBody>
      </p:sp>
      <p:pic>
        <p:nvPicPr>
          <p:cNvPr id="13" name="Picture 3">
            <a:extLst>
              <a:ext uri="{FF2B5EF4-FFF2-40B4-BE49-F238E27FC236}">
                <a16:creationId xmlns:a16="http://schemas.microsoft.com/office/drawing/2014/main" id="{34B2CF45-CCC4-4350-A398-F24CF46D6E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796364" y="3179761"/>
            <a:ext cx="6811536" cy="3576057"/>
          </a:xfrm>
          <a:prstGeom prst="rect">
            <a:avLst/>
          </a:prstGeom>
        </p:spPr>
      </p:pic>
      <p:grpSp>
        <p:nvGrpSpPr>
          <p:cNvPr id="10" name="组合 62">
            <a:extLst>
              <a:ext uri="{FF2B5EF4-FFF2-40B4-BE49-F238E27FC236}">
                <a16:creationId xmlns:a16="http://schemas.microsoft.com/office/drawing/2014/main" id="{F46B4E66-73A7-4C0E-803D-06A9DD7ABF9C}"/>
              </a:ext>
            </a:extLst>
          </p:cNvPr>
          <p:cNvGrpSpPr/>
          <p:nvPr/>
        </p:nvGrpSpPr>
        <p:grpSpPr>
          <a:xfrm>
            <a:off x="39732" y="5706559"/>
            <a:ext cx="12152268" cy="1151441"/>
            <a:chOff x="-2055784" y="5706558"/>
            <a:chExt cx="12152268" cy="1151441"/>
          </a:xfrm>
        </p:grpSpPr>
        <p:pic>
          <p:nvPicPr>
            <p:cNvPr id="12" name="图片 63">
              <a:extLst>
                <a:ext uri="{FF2B5EF4-FFF2-40B4-BE49-F238E27FC236}">
                  <a16:creationId xmlns:a16="http://schemas.microsoft.com/office/drawing/2014/main" id="{6A51B91F-572E-449B-A463-1EEB8A2A44A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9155" y="5952293"/>
              <a:ext cx="3267329" cy="905706"/>
            </a:xfrm>
            <a:prstGeom prst="rect">
              <a:avLst/>
            </a:prstGeom>
          </p:spPr>
        </p:pic>
        <p:pic>
          <p:nvPicPr>
            <p:cNvPr id="14" name="图片 64">
              <a:extLst>
                <a:ext uri="{FF2B5EF4-FFF2-40B4-BE49-F238E27FC236}">
                  <a16:creationId xmlns:a16="http://schemas.microsoft.com/office/drawing/2014/main" id="{3794296E-E6BF-4361-83D5-B697DF7FD61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3398" y="5901249"/>
              <a:ext cx="3451875" cy="956750"/>
            </a:xfrm>
            <a:prstGeom prst="rect">
              <a:avLst/>
            </a:prstGeom>
          </p:spPr>
        </p:pic>
        <p:pic>
          <p:nvPicPr>
            <p:cNvPr id="15" name="图片 65">
              <a:extLst>
                <a:ext uri="{FF2B5EF4-FFF2-40B4-BE49-F238E27FC236}">
                  <a16:creationId xmlns:a16="http://schemas.microsoft.com/office/drawing/2014/main" id="{D3153F2D-8147-4FD1-A9E3-FCA3B7AC81C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765" b="62852"/>
            <a:stretch>
              <a:fillRect/>
            </a:stretch>
          </p:blipFill>
          <p:spPr>
            <a:xfrm>
              <a:off x="-1077847" y="5802542"/>
              <a:ext cx="425329" cy="383030"/>
            </a:xfrm>
            <a:custGeom>
              <a:avLst/>
              <a:gdLst>
                <a:gd name="connsiteX0" fmla="*/ 0 w 655948"/>
                <a:gd name="connsiteY0" fmla="*/ 0 h 590714"/>
                <a:gd name="connsiteX1" fmla="*/ 655948 w 655948"/>
                <a:gd name="connsiteY1" fmla="*/ 0 h 590714"/>
                <a:gd name="connsiteX2" fmla="*/ 655948 w 655948"/>
                <a:gd name="connsiteY2" fmla="*/ 590714 h 590714"/>
                <a:gd name="connsiteX3" fmla="*/ 0 w 655948"/>
                <a:gd name="connsiteY3" fmla="*/ 590714 h 590714"/>
                <a:gd name="connsiteX4" fmla="*/ 0 w 655948"/>
                <a:gd name="connsiteY4" fmla="*/ 0 h 59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590714">
                  <a:moveTo>
                    <a:pt x="0" y="0"/>
                  </a:moveTo>
                  <a:lnTo>
                    <a:pt x="655948" y="0"/>
                  </a:lnTo>
                  <a:lnTo>
                    <a:pt x="655948" y="590714"/>
                  </a:lnTo>
                  <a:lnTo>
                    <a:pt x="0" y="59071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6" name="图片 66">
              <a:extLst>
                <a:ext uri="{FF2B5EF4-FFF2-40B4-BE49-F238E27FC236}">
                  <a16:creationId xmlns:a16="http://schemas.microsoft.com/office/drawing/2014/main" id="{A07A5B41-C25B-43E7-90D1-A6DE99AB177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65" t="12558" b="40721"/>
            <a:stretch>
              <a:fillRect/>
            </a:stretch>
          </p:blipFill>
          <p:spPr>
            <a:xfrm flipH="1">
              <a:off x="9022536" y="5706558"/>
              <a:ext cx="388851" cy="440426"/>
            </a:xfrm>
            <a:custGeom>
              <a:avLst/>
              <a:gdLst>
                <a:gd name="connsiteX0" fmla="*/ 0 w 655948"/>
                <a:gd name="connsiteY0" fmla="*/ 0 h 742950"/>
                <a:gd name="connsiteX1" fmla="*/ 655948 w 655948"/>
                <a:gd name="connsiteY1" fmla="*/ 0 h 742950"/>
                <a:gd name="connsiteX2" fmla="*/ 655948 w 655948"/>
                <a:gd name="connsiteY2" fmla="*/ 742950 h 742950"/>
                <a:gd name="connsiteX3" fmla="*/ 0 w 655948"/>
                <a:gd name="connsiteY3" fmla="*/ 742950 h 742950"/>
                <a:gd name="connsiteX4" fmla="*/ 0 w 655948"/>
                <a:gd name="connsiteY4" fmla="*/ 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742950">
                  <a:moveTo>
                    <a:pt x="0" y="0"/>
                  </a:moveTo>
                  <a:lnTo>
                    <a:pt x="655948" y="0"/>
                  </a:lnTo>
                  <a:lnTo>
                    <a:pt x="655948" y="742950"/>
                  </a:lnTo>
                  <a:lnTo>
                    <a:pt x="0" y="74295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7" name="图片 67">
              <a:extLst>
                <a:ext uri="{FF2B5EF4-FFF2-40B4-BE49-F238E27FC236}">
                  <a16:creationId xmlns:a16="http://schemas.microsoft.com/office/drawing/2014/main" id="{1D373AAE-C51B-484C-8368-4896C347E4C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14" t="59279" r="64244"/>
            <a:stretch>
              <a:fillRect/>
            </a:stretch>
          </p:blipFill>
          <p:spPr>
            <a:xfrm>
              <a:off x="1081651" y="5952293"/>
              <a:ext cx="475557" cy="396198"/>
            </a:xfrm>
            <a:custGeom>
              <a:avLst/>
              <a:gdLst>
                <a:gd name="connsiteX0" fmla="*/ 0 w 777240"/>
                <a:gd name="connsiteY0" fmla="*/ 0 h 647537"/>
                <a:gd name="connsiteX1" fmla="*/ 777240 w 777240"/>
                <a:gd name="connsiteY1" fmla="*/ 0 h 647537"/>
                <a:gd name="connsiteX2" fmla="*/ 777240 w 777240"/>
                <a:gd name="connsiteY2" fmla="*/ 647537 h 647537"/>
                <a:gd name="connsiteX3" fmla="*/ 0 w 777240"/>
                <a:gd name="connsiteY3" fmla="*/ 647537 h 647537"/>
                <a:gd name="connsiteX4" fmla="*/ 0 w 777240"/>
                <a:gd name="connsiteY4" fmla="*/ 0 h 6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240" h="647537">
                  <a:moveTo>
                    <a:pt x="0" y="0"/>
                  </a:moveTo>
                  <a:lnTo>
                    <a:pt x="777240" y="0"/>
                  </a:lnTo>
                  <a:lnTo>
                    <a:pt x="777240" y="647537"/>
                  </a:lnTo>
                  <a:lnTo>
                    <a:pt x="0" y="647537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8" name="图片 68">
              <a:extLst>
                <a:ext uri="{FF2B5EF4-FFF2-40B4-BE49-F238E27FC236}">
                  <a16:creationId xmlns:a16="http://schemas.microsoft.com/office/drawing/2014/main" id="{5BD37263-EA5A-4FED-BD47-890DB186EB7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243" y="5901249"/>
              <a:ext cx="3451875" cy="956750"/>
            </a:xfrm>
            <a:prstGeom prst="rect">
              <a:avLst/>
            </a:prstGeom>
          </p:spPr>
        </p:pic>
        <p:pic>
          <p:nvPicPr>
            <p:cNvPr id="19" name="图片 69">
              <a:extLst>
                <a:ext uri="{FF2B5EF4-FFF2-40B4-BE49-F238E27FC236}">
                  <a16:creationId xmlns:a16="http://schemas.microsoft.com/office/drawing/2014/main" id="{579B8706-FFEA-41DA-B2F8-BD07FCE641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055784" y="5901249"/>
              <a:ext cx="3451875" cy="9567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0646415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F87A92-4283-4F9A-A5E8-D2F0581986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3" t="51219" r="74982" b="4582"/>
          <a:stretch/>
        </p:blipFill>
        <p:spPr>
          <a:xfrm>
            <a:off x="8267700" y="660397"/>
            <a:ext cx="3685385" cy="6364938"/>
          </a:xfrm>
          <a:prstGeom prst="rect">
            <a:avLst/>
          </a:prstGeom>
        </p:spPr>
      </p:pic>
      <p:pic>
        <p:nvPicPr>
          <p:cNvPr id="4" name="图片 4">
            <a:hlinkClick r:id="rId3" action="ppaction://hlinksldjump"/>
            <a:extLst>
              <a:ext uri="{FF2B5EF4-FFF2-40B4-BE49-F238E27FC236}">
                <a16:creationId xmlns:a16="http://schemas.microsoft.com/office/drawing/2014/main" id="{F43022AC-9E9E-485F-989D-0A4B88EA05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2738632" y="4508248"/>
            <a:ext cx="2635355" cy="3680488"/>
          </a:xfrm>
          <a:prstGeom prst="rect">
            <a:avLst/>
          </a:prstGeom>
        </p:spPr>
      </p:pic>
      <p:pic>
        <p:nvPicPr>
          <p:cNvPr id="5" name="图片 10">
            <a:hlinkClick r:id="rId5" action="ppaction://hlinksldjump"/>
            <a:extLst>
              <a:ext uri="{FF2B5EF4-FFF2-40B4-BE49-F238E27FC236}">
                <a16:creationId xmlns:a16="http://schemas.microsoft.com/office/drawing/2014/main" id="{80B3E3A9-CB65-4BAC-ABD8-467BE28C544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194" y="4539381"/>
            <a:ext cx="2610197" cy="3680488"/>
          </a:xfrm>
          <a:prstGeom prst="rect">
            <a:avLst/>
          </a:prstGeom>
        </p:spPr>
      </p:pic>
      <p:grpSp>
        <p:nvGrpSpPr>
          <p:cNvPr id="7" name="组合 62">
            <a:extLst>
              <a:ext uri="{FF2B5EF4-FFF2-40B4-BE49-F238E27FC236}">
                <a16:creationId xmlns:a16="http://schemas.microsoft.com/office/drawing/2014/main" id="{0E755CA0-24BD-4001-8C0E-CCE230F6E114}"/>
              </a:ext>
            </a:extLst>
          </p:cNvPr>
          <p:cNvGrpSpPr/>
          <p:nvPr/>
        </p:nvGrpSpPr>
        <p:grpSpPr>
          <a:xfrm>
            <a:off x="39732" y="5706559"/>
            <a:ext cx="12152268" cy="1151441"/>
            <a:chOff x="-2055784" y="5706558"/>
            <a:chExt cx="12152268" cy="1151441"/>
          </a:xfrm>
        </p:grpSpPr>
        <p:pic>
          <p:nvPicPr>
            <p:cNvPr id="8" name="图片 63">
              <a:extLst>
                <a:ext uri="{FF2B5EF4-FFF2-40B4-BE49-F238E27FC236}">
                  <a16:creationId xmlns:a16="http://schemas.microsoft.com/office/drawing/2014/main" id="{0777FD0B-67B2-40D9-9E6D-EC4B4491A56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9155" y="5952293"/>
              <a:ext cx="3267329" cy="905706"/>
            </a:xfrm>
            <a:prstGeom prst="rect">
              <a:avLst/>
            </a:prstGeom>
          </p:spPr>
        </p:pic>
        <p:pic>
          <p:nvPicPr>
            <p:cNvPr id="9" name="图片 64">
              <a:extLst>
                <a:ext uri="{FF2B5EF4-FFF2-40B4-BE49-F238E27FC236}">
                  <a16:creationId xmlns:a16="http://schemas.microsoft.com/office/drawing/2014/main" id="{80C48C39-52DB-49D6-AFB0-C5DBE15863D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3398" y="5901249"/>
              <a:ext cx="3451875" cy="956750"/>
            </a:xfrm>
            <a:prstGeom prst="rect">
              <a:avLst/>
            </a:prstGeom>
          </p:spPr>
        </p:pic>
        <p:pic>
          <p:nvPicPr>
            <p:cNvPr id="10" name="图片 65">
              <a:extLst>
                <a:ext uri="{FF2B5EF4-FFF2-40B4-BE49-F238E27FC236}">
                  <a16:creationId xmlns:a16="http://schemas.microsoft.com/office/drawing/2014/main" id="{74249176-85CB-4CDF-A608-1CCD2DF5E9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765" b="62852"/>
            <a:stretch>
              <a:fillRect/>
            </a:stretch>
          </p:blipFill>
          <p:spPr>
            <a:xfrm>
              <a:off x="-1077847" y="5802542"/>
              <a:ext cx="425329" cy="383030"/>
            </a:xfrm>
            <a:custGeom>
              <a:avLst/>
              <a:gdLst>
                <a:gd name="connsiteX0" fmla="*/ 0 w 655948"/>
                <a:gd name="connsiteY0" fmla="*/ 0 h 590714"/>
                <a:gd name="connsiteX1" fmla="*/ 655948 w 655948"/>
                <a:gd name="connsiteY1" fmla="*/ 0 h 590714"/>
                <a:gd name="connsiteX2" fmla="*/ 655948 w 655948"/>
                <a:gd name="connsiteY2" fmla="*/ 590714 h 590714"/>
                <a:gd name="connsiteX3" fmla="*/ 0 w 655948"/>
                <a:gd name="connsiteY3" fmla="*/ 590714 h 590714"/>
                <a:gd name="connsiteX4" fmla="*/ 0 w 655948"/>
                <a:gd name="connsiteY4" fmla="*/ 0 h 59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590714">
                  <a:moveTo>
                    <a:pt x="0" y="0"/>
                  </a:moveTo>
                  <a:lnTo>
                    <a:pt x="655948" y="0"/>
                  </a:lnTo>
                  <a:lnTo>
                    <a:pt x="655948" y="590714"/>
                  </a:lnTo>
                  <a:lnTo>
                    <a:pt x="0" y="59071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1" name="图片 66">
              <a:extLst>
                <a:ext uri="{FF2B5EF4-FFF2-40B4-BE49-F238E27FC236}">
                  <a16:creationId xmlns:a16="http://schemas.microsoft.com/office/drawing/2014/main" id="{B0ED938E-5E26-489E-A2F3-D9C64A7A23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65" t="12558" b="40721"/>
            <a:stretch>
              <a:fillRect/>
            </a:stretch>
          </p:blipFill>
          <p:spPr>
            <a:xfrm flipH="1">
              <a:off x="9022536" y="5706558"/>
              <a:ext cx="388851" cy="440426"/>
            </a:xfrm>
            <a:custGeom>
              <a:avLst/>
              <a:gdLst>
                <a:gd name="connsiteX0" fmla="*/ 0 w 655948"/>
                <a:gd name="connsiteY0" fmla="*/ 0 h 742950"/>
                <a:gd name="connsiteX1" fmla="*/ 655948 w 655948"/>
                <a:gd name="connsiteY1" fmla="*/ 0 h 742950"/>
                <a:gd name="connsiteX2" fmla="*/ 655948 w 655948"/>
                <a:gd name="connsiteY2" fmla="*/ 742950 h 742950"/>
                <a:gd name="connsiteX3" fmla="*/ 0 w 655948"/>
                <a:gd name="connsiteY3" fmla="*/ 742950 h 742950"/>
                <a:gd name="connsiteX4" fmla="*/ 0 w 655948"/>
                <a:gd name="connsiteY4" fmla="*/ 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742950">
                  <a:moveTo>
                    <a:pt x="0" y="0"/>
                  </a:moveTo>
                  <a:lnTo>
                    <a:pt x="655948" y="0"/>
                  </a:lnTo>
                  <a:lnTo>
                    <a:pt x="655948" y="742950"/>
                  </a:lnTo>
                  <a:lnTo>
                    <a:pt x="0" y="74295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2" name="图片 67">
              <a:extLst>
                <a:ext uri="{FF2B5EF4-FFF2-40B4-BE49-F238E27FC236}">
                  <a16:creationId xmlns:a16="http://schemas.microsoft.com/office/drawing/2014/main" id="{C4ABCAAF-5462-4FFD-B8C8-58B033F096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14" t="59279" r="64244"/>
            <a:stretch>
              <a:fillRect/>
            </a:stretch>
          </p:blipFill>
          <p:spPr>
            <a:xfrm>
              <a:off x="1081651" y="5952293"/>
              <a:ext cx="475557" cy="396198"/>
            </a:xfrm>
            <a:custGeom>
              <a:avLst/>
              <a:gdLst>
                <a:gd name="connsiteX0" fmla="*/ 0 w 777240"/>
                <a:gd name="connsiteY0" fmla="*/ 0 h 647537"/>
                <a:gd name="connsiteX1" fmla="*/ 777240 w 777240"/>
                <a:gd name="connsiteY1" fmla="*/ 0 h 647537"/>
                <a:gd name="connsiteX2" fmla="*/ 777240 w 777240"/>
                <a:gd name="connsiteY2" fmla="*/ 647537 h 647537"/>
                <a:gd name="connsiteX3" fmla="*/ 0 w 777240"/>
                <a:gd name="connsiteY3" fmla="*/ 647537 h 647537"/>
                <a:gd name="connsiteX4" fmla="*/ 0 w 777240"/>
                <a:gd name="connsiteY4" fmla="*/ 0 h 6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240" h="647537">
                  <a:moveTo>
                    <a:pt x="0" y="0"/>
                  </a:moveTo>
                  <a:lnTo>
                    <a:pt x="777240" y="0"/>
                  </a:lnTo>
                  <a:lnTo>
                    <a:pt x="777240" y="647537"/>
                  </a:lnTo>
                  <a:lnTo>
                    <a:pt x="0" y="647537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3" name="图片 68">
              <a:extLst>
                <a:ext uri="{FF2B5EF4-FFF2-40B4-BE49-F238E27FC236}">
                  <a16:creationId xmlns:a16="http://schemas.microsoft.com/office/drawing/2014/main" id="{2EBB9878-1781-4DF7-B575-50A10DF376F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243" y="5901249"/>
              <a:ext cx="3451875" cy="956750"/>
            </a:xfrm>
            <a:prstGeom prst="rect">
              <a:avLst/>
            </a:prstGeom>
          </p:spPr>
        </p:pic>
        <p:pic>
          <p:nvPicPr>
            <p:cNvPr id="14" name="图片 69">
              <a:extLst>
                <a:ext uri="{FF2B5EF4-FFF2-40B4-BE49-F238E27FC236}">
                  <a16:creationId xmlns:a16="http://schemas.microsoft.com/office/drawing/2014/main" id="{5FA524C3-0802-49E5-8974-982C961C5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055784" y="5901249"/>
              <a:ext cx="3451875" cy="956750"/>
            </a:xfrm>
            <a:prstGeom prst="rect">
              <a:avLst/>
            </a:prstGeom>
          </p:spPr>
        </p:pic>
      </p:grpSp>
      <p:sp>
        <p:nvSpPr>
          <p:cNvPr id="15" name="任意多边形: 形状 70">
            <a:extLst>
              <a:ext uri="{FF2B5EF4-FFF2-40B4-BE49-F238E27FC236}">
                <a16:creationId xmlns:a16="http://schemas.microsoft.com/office/drawing/2014/main" id="{AE1C924F-99F6-42FC-BEB1-A9B6D2D7ABB4}"/>
              </a:ext>
            </a:extLst>
          </p:cNvPr>
          <p:cNvSpPr/>
          <p:nvPr/>
        </p:nvSpPr>
        <p:spPr>
          <a:xfrm>
            <a:off x="1622496" y="627970"/>
            <a:ext cx="5817996" cy="2153651"/>
          </a:xfrm>
          <a:custGeom>
            <a:avLst/>
            <a:gdLst>
              <a:gd name="connsiteX0" fmla="*/ 430798 w 5817996"/>
              <a:gd name="connsiteY0" fmla="*/ 0 h 2153651"/>
              <a:gd name="connsiteX1" fmla="*/ 735418 w 5817996"/>
              <a:gd name="connsiteY1" fmla="*/ 126178 h 2153651"/>
              <a:gd name="connsiteX2" fmla="*/ 740573 w 5817996"/>
              <a:gd name="connsiteY2" fmla="*/ 132426 h 2153651"/>
              <a:gd name="connsiteX3" fmla="*/ 745728 w 5817996"/>
              <a:gd name="connsiteY3" fmla="*/ 126178 h 2153651"/>
              <a:gd name="connsiteX4" fmla="*/ 1050348 w 5817996"/>
              <a:gd name="connsiteY4" fmla="*/ 0 h 2153651"/>
              <a:gd name="connsiteX5" fmla="*/ 1354968 w 5817996"/>
              <a:gd name="connsiteY5" fmla="*/ 126178 h 2153651"/>
              <a:gd name="connsiteX6" fmla="*/ 1360124 w 5817996"/>
              <a:gd name="connsiteY6" fmla="*/ 132426 h 2153651"/>
              <a:gd name="connsiteX7" fmla="*/ 1365279 w 5817996"/>
              <a:gd name="connsiteY7" fmla="*/ 126178 h 2153651"/>
              <a:gd name="connsiteX8" fmla="*/ 1669899 w 5817996"/>
              <a:gd name="connsiteY8" fmla="*/ 0 h 2153651"/>
              <a:gd name="connsiteX9" fmla="*/ 1974519 w 5817996"/>
              <a:gd name="connsiteY9" fmla="*/ 126178 h 2153651"/>
              <a:gd name="connsiteX10" fmla="*/ 1979674 w 5817996"/>
              <a:gd name="connsiteY10" fmla="*/ 132426 h 2153651"/>
              <a:gd name="connsiteX11" fmla="*/ 1984829 w 5817996"/>
              <a:gd name="connsiteY11" fmla="*/ 126178 h 2153651"/>
              <a:gd name="connsiteX12" fmla="*/ 2289449 w 5817996"/>
              <a:gd name="connsiteY12" fmla="*/ 0 h 2153651"/>
              <a:gd name="connsiteX13" fmla="*/ 2594069 w 5817996"/>
              <a:gd name="connsiteY13" fmla="*/ 126178 h 2153651"/>
              <a:gd name="connsiteX14" fmla="*/ 2599225 w 5817996"/>
              <a:gd name="connsiteY14" fmla="*/ 132426 h 2153651"/>
              <a:gd name="connsiteX15" fmla="*/ 2604380 w 5817996"/>
              <a:gd name="connsiteY15" fmla="*/ 126178 h 2153651"/>
              <a:gd name="connsiteX16" fmla="*/ 2909000 w 5817996"/>
              <a:gd name="connsiteY16" fmla="*/ 0 h 2153651"/>
              <a:gd name="connsiteX17" fmla="*/ 3213620 w 5817996"/>
              <a:gd name="connsiteY17" fmla="*/ 126178 h 2153651"/>
              <a:gd name="connsiteX18" fmla="*/ 3218775 w 5817996"/>
              <a:gd name="connsiteY18" fmla="*/ 132426 h 2153651"/>
              <a:gd name="connsiteX19" fmla="*/ 3223930 w 5817996"/>
              <a:gd name="connsiteY19" fmla="*/ 126178 h 2153651"/>
              <a:gd name="connsiteX20" fmla="*/ 3528550 w 5817996"/>
              <a:gd name="connsiteY20" fmla="*/ 0 h 2153651"/>
              <a:gd name="connsiteX21" fmla="*/ 3833170 w 5817996"/>
              <a:gd name="connsiteY21" fmla="*/ 126178 h 2153651"/>
              <a:gd name="connsiteX22" fmla="*/ 3838325 w 5817996"/>
              <a:gd name="connsiteY22" fmla="*/ 132426 h 2153651"/>
              <a:gd name="connsiteX23" fmla="*/ 3843480 w 5817996"/>
              <a:gd name="connsiteY23" fmla="*/ 126178 h 2153651"/>
              <a:gd name="connsiteX24" fmla="*/ 4148100 w 5817996"/>
              <a:gd name="connsiteY24" fmla="*/ 0 h 2153651"/>
              <a:gd name="connsiteX25" fmla="*/ 4452720 w 5817996"/>
              <a:gd name="connsiteY25" fmla="*/ 126178 h 2153651"/>
              <a:gd name="connsiteX26" fmla="*/ 4457875 w 5817996"/>
              <a:gd name="connsiteY26" fmla="*/ 132425 h 2153651"/>
              <a:gd name="connsiteX27" fmla="*/ 4463029 w 5817996"/>
              <a:gd name="connsiteY27" fmla="*/ 126178 h 2153651"/>
              <a:gd name="connsiteX28" fmla="*/ 4767649 w 5817996"/>
              <a:gd name="connsiteY28" fmla="*/ 0 h 2153651"/>
              <a:gd name="connsiteX29" fmla="*/ 5072269 w 5817996"/>
              <a:gd name="connsiteY29" fmla="*/ 126178 h 2153651"/>
              <a:gd name="connsiteX30" fmla="*/ 5077424 w 5817996"/>
              <a:gd name="connsiteY30" fmla="*/ 132425 h 2153651"/>
              <a:gd name="connsiteX31" fmla="*/ 5082578 w 5817996"/>
              <a:gd name="connsiteY31" fmla="*/ 126178 h 2153651"/>
              <a:gd name="connsiteX32" fmla="*/ 5387198 w 5817996"/>
              <a:gd name="connsiteY32" fmla="*/ 0 h 2153651"/>
              <a:gd name="connsiteX33" fmla="*/ 5817996 w 5817996"/>
              <a:gd name="connsiteY33" fmla="*/ 430799 h 2153651"/>
              <a:gd name="connsiteX34" fmla="*/ 5691818 w 5817996"/>
              <a:gd name="connsiteY34" fmla="*/ 735420 h 2153651"/>
              <a:gd name="connsiteX35" fmla="*/ 5669527 w 5817996"/>
              <a:gd name="connsiteY35" fmla="*/ 753812 h 2153651"/>
              <a:gd name="connsiteX36" fmla="*/ 5691818 w 5817996"/>
              <a:gd name="connsiteY36" fmla="*/ 772204 h 2153651"/>
              <a:gd name="connsiteX37" fmla="*/ 5817996 w 5817996"/>
              <a:gd name="connsiteY37" fmla="*/ 1076825 h 2153651"/>
              <a:gd name="connsiteX38" fmla="*/ 5691818 w 5817996"/>
              <a:gd name="connsiteY38" fmla="*/ 1381446 h 2153651"/>
              <a:gd name="connsiteX39" fmla="*/ 5669526 w 5817996"/>
              <a:gd name="connsiteY39" fmla="*/ 1399839 h 2153651"/>
              <a:gd name="connsiteX40" fmla="*/ 5691818 w 5817996"/>
              <a:gd name="connsiteY40" fmla="*/ 1418231 h 2153651"/>
              <a:gd name="connsiteX41" fmla="*/ 5817996 w 5817996"/>
              <a:gd name="connsiteY41" fmla="*/ 1722852 h 2153651"/>
              <a:gd name="connsiteX42" fmla="*/ 5387198 w 5817996"/>
              <a:gd name="connsiteY42" fmla="*/ 2153651 h 2153651"/>
              <a:gd name="connsiteX43" fmla="*/ 5082578 w 5817996"/>
              <a:gd name="connsiteY43" fmla="*/ 2027473 h 2153651"/>
              <a:gd name="connsiteX44" fmla="*/ 5077421 w 5817996"/>
              <a:gd name="connsiteY44" fmla="*/ 2021223 h 2153651"/>
              <a:gd name="connsiteX45" fmla="*/ 5072264 w 5817996"/>
              <a:gd name="connsiteY45" fmla="*/ 2027473 h 2153651"/>
              <a:gd name="connsiteX46" fmla="*/ 4767644 w 5817996"/>
              <a:gd name="connsiteY46" fmla="*/ 2153651 h 2153651"/>
              <a:gd name="connsiteX47" fmla="*/ 4463024 w 5817996"/>
              <a:gd name="connsiteY47" fmla="*/ 2027473 h 2153651"/>
              <a:gd name="connsiteX48" fmla="*/ 4457870 w 5817996"/>
              <a:gd name="connsiteY48" fmla="*/ 2021226 h 2153651"/>
              <a:gd name="connsiteX49" fmla="*/ 4452715 w 5817996"/>
              <a:gd name="connsiteY49" fmla="*/ 2027473 h 2153651"/>
              <a:gd name="connsiteX50" fmla="*/ 4148095 w 5817996"/>
              <a:gd name="connsiteY50" fmla="*/ 2153651 h 2153651"/>
              <a:gd name="connsiteX51" fmla="*/ 3843475 w 5817996"/>
              <a:gd name="connsiteY51" fmla="*/ 2027473 h 2153651"/>
              <a:gd name="connsiteX52" fmla="*/ 3838320 w 5817996"/>
              <a:gd name="connsiteY52" fmla="*/ 2021225 h 2153651"/>
              <a:gd name="connsiteX53" fmla="*/ 3833165 w 5817996"/>
              <a:gd name="connsiteY53" fmla="*/ 2027473 h 2153651"/>
              <a:gd name="connsiteX54" fmla="*/ 3528545 w 5817996"/>
              <a:gd name="connsiteY54" fmla="*/ 2153651 h 2153651"/>
              <a:gd name="connsiteX55" fmla="*/ 3223925 w 5817996"/>
              <a:gd name="connsiteY55" fmla="*/ 2027473 h 2153651"/>
              <a:gd name="connsiteX56" fmla="*/ 3218771 w 5817996"/>
              <a:gd name="connsiteY56" fmla="*/ 2021226 h 2153651"/>
              <a:gd name="connsiteX57" fmla="*/ 3213616 w 5817996"/>
              <a:gd name="connsiteY57" fmla="*/ 2027473 h 2153651"/>
              <a:gd name="connsiteX58" fmla="*/ 2908996 w 5817996"/>
              <a:gd name="connsiteY58" fmla="*/ 2153651 h 2153651"/>
              <a:gd name="connsiteX59" fmla="*/ 2604376 w 5817996"/>
              <a:gd name="connsiteY59" fmla="*/ 2027473 h 2153651"/>
              <a:gd name="connsiteX60" fmla="*/ 2599221 w 5817996"/>
              <a:gd name="connsiteY60" fmla="*/ 2021225 h 2153651"/>
              <a:gd name="connsiteX61" fmla="*/ 2594066 w 5817996"/>
              <a:gd name="connsiteY61" fmla="*/ 2027473 h 2153651"/>
              <a:gd name="connsiteX62" fmla="*/ 2289446 w 5817996"/>
              <a:gd name="connsiteY62" fmla="*/ 2153651 h 2153651"/>
              <a:gd name="connsiteX63" fmla="*/ 1984826 w 5817996"/>
              <a:gd name="connsiteY63" fmla="*/ 2027473 h 2153651"/>
              <a:gd name="connsiteX64" fmla="*/ 1979672 w 5817996"/>
              <a:gd name="connsiteY64" fmla="*/ 2021226 h 2153651"/>
              <a:gd name="connsiteX65" fmla="*/ 1974517 w 5817996"/>
              <a:gd name="connsiteY65" fmla="*/ 2027473 h 2153651"/>
              <a:gd name="connsiteX66" fmla="*/ 1669897 w 5817996"/>
              <a:gd name="connsiteY66" fmla="*/ 2153651 h 2153651"/>
              <a:gd name="connsiteX67" fmla="*/ 1365277 w 5817996"/>
              <a:gd name="connsiteY67" fmla="*/ 2027473 h 2153651"/>
              <a:gd name="connsiteX68" fmla="*/ 1360122 w 5817996"/>
              <a:gd name="connsiteY68" fmla="*/ 2021225 h 2153651"/>
              <a:gd name="connsiteX69" fmla="*/ 1354967 w 5817996"/>
              <a:gd name="connsiteY69" fmla="*/ 2027473 h 2153651"/>
              <a:gd name="connsiteX70" fmla="*/ 1050347 w 5817996"/>
              <a:gd name="connsiteY70" fmla="*/ 2153651 h 2153651"/>
              <a:gd name="connsiteX71" fmla="*/ 745727 w 5817996"/>
              <a:gd name="connsiteY71" fmla="*/ 2027473 h 2153651"/>
              <a:gd name="connsiteX72" fmla="*/ 740573 w 5817996"/>
              <a:gd name="connsiteY72" fmla="*/ 2021226 h 2153651"/>
              <a:gd name="connsiteX73" fmla="*/ 735419 w 5817996"/>
              <a:gd name="connsiteY73" fmla="*/ 2027473 h 2153651"/>
              <a:gd name="connsiteX74" fmla="*/ 430798 w 5817996"/>
              <a:gd name="connsiteY74" fmla="*/ 2153651 h 2153651"/>
              <a:gd name="connsiteX75" fmla="*/ 0 w 5817996"/>
              <a:gd name="connsiteY75" fmla="*/ 1722852 h 2153651"/>
              <a:gd name="connsiteX76" fmla="*/ 126178 w 5817996"/>
              <a:gd name="connsiteY76" fmla="*/ 1418231 h 2153651"/>
              <a:gd name="connsiteX77" fmla="*/ 148470 w 5817996"/>
              <a:gd name="connsiteY77" fmla="*/ 1399839 h 2153651"/>
              <a:gd name="connsiteX78" fmla="*/ 126178 w 5817996"/>
              <a:gd name="connsiteY78" fmla="*/ 1381446 h 2153651"/>
              <a:gd name="connsiteX79" fmla="*/ 0 w 5817996"/>
              <a:gd name="connsiteY79" fmla="*/ 1076825 h 2153651"/>
              <a:gd name="connsiteX80" fmla="*/ 126178 w 5817996"/>
              <a:gd name="connsiteY80" fmla="*/ 772204 h 2153651"/>
              <a:gd name="connsiteX81" fmla="*/ 148469 w 5817996"/>
              <a:gd name="connsiteY81" fmla="*/ 753812 h 2153651"/>
              <a:gd name="connsiteX82" fmla="*/ 126178 w 5817996"/>
              <a:gd name="connsiteY82" fmla="*/ 735420 h 2153651"/>
              <a:gd name="connsiteX83" fmla="*/ 0 w 5817996"/>
              <a:gd name="connsiteY83" fmla="*/ 430799 h 2153651"/>
              <a:gd name="connsiteX84" fmla="*/ 430798 w 5817996"/>
              <a:gd name="connsiteY84" fmla="*/ 0 h 2153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5817996" h="2153651">
                <a:moveTo>
                  <a:pt x="430798" y="0"/>
                </a:moveTo>
                <a:cubicBezTo>
                  <a:pt x="549760" y="0"/>
                  <a:pt x="657459" y="48219"/>
                  <a:pt x="735418" y="126178"/>
                </a:cubicBezTo>
                <a:lnTo>
                  <a:pt x="740573" y="132426"/>
                </a:lnTo>
                <a:lnTo>
                  <a:pt x="745728" y="126178"/>
                </a:lnTo>
                <a:cubicBezTo>
                  <a:pt x="823687" y="48219"/>
                  <a:pt x="931387" y="0"/>
                  <a:pt x="1050348" y="0"/>
                </a:cubicBezTo>
                <a:cubicBezTo>
                  <a:pt x="1169310" y="0"/>
                  <a:pt x="1277009" y="48219"/>
                  <a:pt x="1354968" y="126178"/>
                </a:cubicBezTo>
                <a:lnTo>
                  <a:pt x="1360124" y="132426"/>
                </a:lnTo>
                <a:lnTo>
                  <a:pt x="1365279" y="126178"/>
                </a:lnTo>
                <a:cubicBezTo>
                  <a:pt x="1443238" y="48219"/>
                  <a:pt x="1550938" y="0"/>
                  <a:pt x="1669899" y="0"/>
                </a:cubicBezTo>
                <a:cubicBezTo>
                  <a:pt x="1788861" y="0"/>
                  <a:pt x="1896560" y="48219"/>
                  <a:pt x="1974519" y="126178"/>
                </a:cubicBezTo>
                <a:lnTo>
                  <a:pt x="1979674" y="132426"/>
                </a:lnTo>
                <a:lnTo>
                  <a:pt x="1984829" y="126178"/>
                </a:lnTo>
                <a:cubicBezTo>
                  <a:pt x="2062788" y="48219"/>
                  <a:pt x="2170488" y="0"/>
                  <a:pt x="2289449" y="0"/>
                </a:cubicBezTo>
                <a:cubicBezTo>
                  <a:pt x="2408411" y="0"/>
                  <a:pt x="2516110" y="48219"/>
                  <a:pt x="2594069" y="126178"/>
                </a:cubicBezTo>
                <a:lnTo>
                  <a:pt x="2599225" y="132426"/>
                </a:lnTo>
                <a:lnTo>
                  <a:pt x="2604380" y="126178"/>
                </a:lnTo>
                <a:cubicBezTo>
                  <a:pt x="2682339" y="48219"/>
                  <a:pt x="2790038" y="0"/>
                  <a:pt x="2909000" y="0"/>
                </a:cubicBezTo>
                <a:cubicBezTo>
                  <a:pt x="3027961" y="0"/>
                  <a:pt x="3135661" y="48219"/>
                  <a:pt x="3213620" y="126178"/>
                </a:cubicBezTo>
                <a:lnTo>
                  <a:pt x="3218775" y="132426"/>
                </a:lnTo>
                <a:lnTo>
                  <a:pt x="3223930" y="126178"/>
                </a:lnTo>
                <a:cubicBezTo>
                  <a:pt x="3301889" y="48219"/>
                  <a:pt x="3409589" y="0"/>
                  <a:pt x="3528550" y="0"/>
                </a:cubicBezTo>
                <a:cubicBezTo>
                  <a:pt x="3647512" y="0"/>
                  <a:pt x="3755211" y="48219"/>
                  <a:pt x="3833170" y="126178"/>
                </a:cubicBezTo>
                <a:lnTo>
                  <a:pt x="3838325" y="132426"/>
                </a:lnTo>
                <a:lnTo>
                  <a:pt x="3843480" y="126178"/>
                </a:lnTo>
                <a:cubicBezTo>
                  <a:pt x="3921439" y="48219"/>
                  <a:pt x="4029139" y="0"/>
                  <a:pt x="4148100" y="0"/>
                </a:cubicBezTo>
                <a:cubicBezTo>
                  <a:pt x="4267062" y="0"/>
                  <a:pt x="4374761" y="48219"/>
                  <a:pt x="4452720" y="126178"/>
                </a:cubicBezTo>
                <a:lnTo>
                  <a:pt x="4457875" y="132425"/>
                </a:lnTo>
                <a:lnTo>
                  <a:pt x="4463029" y="126178"/>
                </a:lnTo>
                <a:cubicBezTo>
                  <a:pt x="4540988" y="48219"/>
                  <a:pt x="4648688" y="0"/>
                  <a:pt x="4767649" y="0"/>
                </a:cubicBezTo>
                <a:cubicBezTo>
                  <a:pt x="4886610" y="0"/>
                  <a:pt x="4994310" y="48219"/>
                  <a:pt x="5072269" y="126178"/>
                </a:cubicBezTo>
                <a:lnTo>
                  <a:pt x="5077424" y="132425"/>
                </a:lnTo>
                <a:lnTo>
                  <a:pt x="5082578" y="126178"/>
                </a:lnTo>
                <a:cubicBezTo>
                  <a:pt x="5160537" y="48219"/>
                  <a:pt x="5268236" y="0"/>
                  <a:pt x="5387198" y="0"/>
                </a:cubicBezTo>
                <a:cubicBezTo>
                  <a:pt x="5625121" y="0"/>
                  <a:pt x="5817996" y="192875"/>
                  <a:pt x="5817996" y="430799"/>
                </a:cubicBezTo>
                <a:cubicBezTo>
                  <a:pt x="5817996" y="549761"/>
                  <a:pt x="5769777" y="657461"/>
                  <a:pt x="5691818" y="735420"/>
                </a:cubicBezTo>
                <a:lnTo>
                  <a:pt x="5669527" y="753812"/>
                </a:lnTo>
                <a:lnTo>
                  <a:pt x="5691818" y="772204"/>
                </a:lnTo>
                <a:cubicBezTo>
                  <a:pt x="5769777" y="850163"/>
                  <a:pt x="5817996" y="957863"/>
                  <a:pt x="5817996" y="1076825"/>
                </a:cubicBezTo>
                <a:cubicBezTo>
                  <a:pt x="5817996" y="1195787"/>
                  <a:pt x="5769777" y="1303487"/>
                  <a:pt x="5691818" y="1381446"/>
                </a:cubicBezTo>
                <a:lnTo>
                  <a:pt x="5669526" y="1399839"/>
                </a:lnTo>
                <a:lnTo>
                  <a:pt x="5691818" y="1418231"/>
                </a:lnTo>
                <a:cubicBezTo>
                  <a:pt x="5769777" y="1496190"/>
                  <a:pt x="5817996" y="1603890"/>
                  <a:pt x="5817996" y="1722852"/>
                </a:cubicBezTo>
                <a:cubicBezTo>
                  <a:pt x="5817996" y="1960776"/>
                  <a:pt x="5625121" y="2153651"/>
                  <a:pt x="5387198" y="2153651"/>
                </a:cubicBezTo>
                <a:cubicBezTo>
                  <a:pt x="5268236" y="2153651"/>
                  <a:pt x="5160537" y="2105432"/>
                  <a:pt x="5082578" y="2027473"/>
                </a:cubicBezTo>
                <a:lnTo>
                  <a:pt x="5077421" y="2021223"/>
                </a:lnTo>
                <a:lnTo>
                  <a:pt x="5072264" y="2027473"/>
                </a:lnTo>
                <a:cubicBezTo>
                  <a:pt x="4994305" y="2105432"/>
                  <a:pt x="4886606" y="2153651"/>
                  <a:pt x="4767644" y="2153651"/>
                </a:cubicBezTo>
                <a:cubicBezTo>
                  <a:pt x="4648683" y="2153651"/>
                  <a:pt x="4540983" y="2105432"/>
                  <a:pt x="4463024" y="2027473"/>
                </a:cubicBezTo>
                <a:lnTo>
                  <a:pt x="4457870" y="2021226"/>
                </a:lnTo>
                <a:lnTo>
                  <a:pt x="4452715" y="2027473"/>
                </a:lnTo>
                <a:cubicBezTo>
                  <a:pt x="4374756" y="2105432"/>
                  <a:pt x="4267057" y="2153651"/>
                  <a:pt x="4148095" y="2153651"/>
                </a:cubicBezTo>
                <a:cubicBezTo>
                  <a:pt x="4029134" y="2153651"/>
                  <a:pt x="3921434" y="2105432"/>
                  <a:pt x="3843475" y="2027473"/>
                </a:cubicBezTo>
                <a:lnTo>
                  <a:pt x="3838320" y="2021225"/>
                </a:lnTo>
                <a:lnTo>
                  <a:pt x="3833165" y="2027473"/>
                </a:lnTo>
                <a:cubicBezTo>
                  <a:pt x="3755206" y="2105432"/>
                  <a:pt x="3647506" y="2153651"/>
                  <a:pt x="3528545" y="2153651"/>
                </a:cubicBezTo>
                <a:cubicBezTo>
                  <a:pt x="3409584" y="2153651"/>
                  <a:pt x="3301884" y="2105432"/>
                  <a:pt x="3223925" y="2027473"/>
                </a:cubicBezTo>
                <a:lnTo>
                  <a:pt x="3218771" y="2021226"/>
                </a:lnTo>
                <a:lnTo>
                  <a:pt x="3213616" y="2027473"/>
                </a:lnTo>
                <a:cubicBezTo>
                  <a:pt x="3135657" y="2105432"/>
                  <a:pt x="3027958" y="2153651"/>
                  <a:pt x="2908996" y="2153651"/>
                </a:cubicBezTo>
                <a:cubicBezTo>
                  <a:pt x="2790035" y="2153651"/>
                  <a:pt x="2682335" y="2105432"/>
                  <a:pt x="2604376" y="2027473"/>
                </a:cubicBezTo>
                <a:lnTo>
                  <a:pt x="2599221" y="2021225"/>
                </a:lnTo>
                <a:lnTo>
                  <a:pt x="2594066" y="2027473"/>
                </a:lnTo>
                <a:cubicBezTo>
                  <a:pt x="2516107" y="2105432"/>
                  <a:pt x="2408408" y="2153651"/>
                  <a:pt x="2289446" y="2153651"/>
                </a:cubicBezTo>
                <a:cubicBezTo>
                  <a:pt x="2170485" y="2153651"/>
                  <a:pt x="2062785" y="2105432"/>
                  <a:pt x="1984826" y="2027473"/>
                </a:cubicBezTo>
                <a:lnTo>
                  <a:pt x="1979672" y="2021226"/>
                </a:lnTo>
                <a:lnTo>
                  <a:pt x="1974517" y="2027473"/>
                </a:lnTo>
                <a:cubicBezTo>
                  <a:pt x="1896558" y="2105432"/>
                  <a:pt x="1788859" y="2153651"/>
                  <a:pt x="1669897" y="2153651"/>
                </a:cubicBezTo>
                <a:cubicBezTo>
                  <a:pt x="1550936" y="2153651"/>
                  <a:pt x="1443236" y="2105432"/>
                  <a:pt x="1365277" y="2027473"/>
                </a:cubicBezTo>
                <a:lnTo>
                  <a:pt x="1360122" y="2021225"/>
                </a:lnTo>
                <a:lnTo>
                  <a:pt x="1354967" y="2027473"/>
                </a:lnTo>
                <a:cubicBezTo>
                  <a:pt x="1277008" y="2105432"/>
                  <a:pt x="1169309" y="2153651"/>
                  <a:pt x="1050347" y="2153651"/>
                </a:cubicBezTo>
                <a:cubicBezTo>
                  <a:pt x="931386" y="2153651"/>
                  <a:pt x="823686" y="2105432"/>
                  <a:pt x="745727" y="2027473"/>
                </a:cubicBezTo>
                <a:lnTo>
                  <a:pt x="740573" y="2021226"/>
                </a:lnTo>
                <a:lnTo>
                  <a:pt x="735419" y="2027473"/>
                </a:lnTo>
                <a:cubicBezTo>
                  <a:pt x="657459" y="2105432"/>
                  <a:pt x="549760" y="2153651"/>
                  <a:pt x="430798" y="2153651"/>
                </a:cubicBezTo>
                <a:cubicBezTo>
                  <a:pt x="192875" y="2153651"/>
                  <a:pt x="0" y="1960776"/>
                  <a:pt x="0" y="1722852"/>
                </a:cubicBezTo>
                <a:cubicBezTo>
                  <a:pt x="0" y="1603890"/>
                  <a:pt x="48219" y="1496190"/>
                  <a:pt x="126178" y="1418231"/>
                </a:cubicBezTo>
                <a:lnTo>
                  <a:pt x="148470" y="1399839"/>
                </a:lnTo>
                <a:lnTo>
                  <a:pt x="126178" y="1381446"/>
                </a:lnTo>
                <a:cubicBezTo>
                  <a:pt x="48219" y="1303487"/>
                  <a:pt x="0" y="1195787"/>
                  <a:pt x="0" y="1076825"/>
                </a:cubicBezTo>
                <a:cubicBezTo>
                  <a:pt x="0" y="957863"/>
                  <a:pt x="48219" y="850163"/>
                  <a:pt x="126178" y="772204"/>
                </a:cubicBezTo>
                <a:lnTo>
                  <a:pt x="148469" y="753812"/>
                </a:lnTo>
                <a:lnTo>
                  <a:pt x="126178" y="735420"/>
                </a:lnTo>
                <a:cubicBezTo>
                  <a:pt x="48219" y="657461"/>
                  <a:pt x="0" y="549761"/>
                  <a:pt x="0" y="430799"/>
                </a:cubicBezTo>
                <a:cubicBezTo>
                  <a:pt x="0" y="192875"/>
                  <a:pt x="192875" y="0"/>
                  <a:pt x="43079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4400" dirty="0">
              <a:solidFill>
                <a:srgbClr val="FF86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6" name="文本框 46">
            <a:extLst>
              <a:ext uri="{FF2B5EF4-FFF2-40B4-BE49-F238E27FC236}">
                <a16:creationId xmlns:a16="http://schemas.microsoft.com/office/drawing/2014/main" id="{E1D97C81-0220-4FB7-84C0-454F2F852C3A}"/>
              </a:ext>
            </a:extLst>
          </p:cNvPr>
          <p:cNvSpPr txBox="1"/>
          <p:nvPr/>
        </p:nvSpPr>
        <p:spPr>
          <a:xfrm>
            <a:off x="1622496" y="988186"/>
            <a:ext cx="57011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>
                <a:solidFill>
                  <a:srgbClr val="ED6C0B"/>
                </a:solidFill>
                <a:latin typeface="UTM Alberta Heavy" panose="02040603050506020204" pitchFamily="18" charset="0"/>
                <a:ea typeface="字魂20号-石头体" panose="00000500000000000000" pitchFamily="2" charset="-122"/>
              </a:rPr>
              <a:t>Nhổ củ cải</a:t>
            </a:r>
            <a:endParaRPr lang="zh-CN" altLang="en-US" sz="8000" dirty="0">
              <a:solidFill>
                <a:srgbClr val="ED6C0B"/>
              </a:solidFill>
              <a:latin typeface="UTM Alberta Heavy" panose="02040603050506020204" pitchFamily="18" charset="0"/>
              <a:ea typeface="字魂20号-石头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0731886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decel="5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4" decel="5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1111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4.44444E-6 L 0.45521 -0.3687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60" y="-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59259E-6 L 0.16042 -0.33565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21" y="-1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4">
            <a:hlinkClick r:id="rId5" action="ppaction://hlinksldjump"/>
            <a:extLst>
              <a:ext uri="{FF2B5EF4-FFF2-40B4-BE49-F238E27FC236}">
                <a16:creationId xmlns:a16="http://schemas.microsoft.com/office/drawing/2014/main" id="{06B5A058-817F-44D9-8FA0-EBB7A34C91A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9993475" y="4252089"/>
            <a:ext cx="2361711" cy="3298322"/>
          </a:xfrm>
          <a:prstGeom prst="rect">
            <a:avLst/>
          </a:prstGeom>
        </p:spPr>
      </p:pic>
      <p:grpSp>
        <p:nvGrpSpPr>
          <p:cNvPr id="3" name="组合 62">
            <a:extLst>
              <a:ext uri="{FF2B5EF4-FFF2-40B4-BE49-F238E27FC236}">
                <a16:creationId xmlns:a16="http://schemas.microsoft.com/office/drawing/2014/main" id="{AC699626-DD7A-443C-8DE6-3AEBF964711A}"/>
              </a:ext>
            </a:extLst>
          </p:cNvPr>
          <p:cNvGrpSpPr/>
          <p:nvPr/>
        </p:nvGrpSpPr>
        <p:grpSpPr>
          <a:xfrm>
            <a:off x="39732" y="5706559"/>
            <a:ext cx="12152268" cy="1151441"/>
            <a:chOff x="-2055784" y="5706558"/>
            <a:chExt cx="12152268" cy="1151441"/>
          </a:xfrm>
        </p:grpSpPr>
        <p:pic>
          <p:nvPicPr>
            <p:cNvPr id="4" name="图片 63">
              <a:extLst>
                <a:ext uri="{FF2B5EF4-FFF2-40B4-BE49-F238E27FC236}">
                  <a16:creationId xmlns:a16="http://schemas.microsoft.com/office/drawing/2014/main" id="{C429400B-5941-48AF-9D42-B756D6169CE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9155" y="5952293"/>
              <a:ext cx="3267329" cy="905706"/>
            </a:xfrm>
            <a:prstGeom prst="rect">
              <a:avLst/>
            </a:prstGeom>
          </p:spPr>
        </p:pic>
        <p:pic>
          <p:nvPicPr>
            <p:cNvPr id="5" name="图片 64">
              <a:extLst>
                <a:ext uri="{FF2B5EF4-FFF2-40B4-BE49-F238E27FC236}">
                  <a16:creationId xmlns:a16="http://schemas.microsoft.com/office/drawing/2014/main" id="{9B6AA03E-1FBC-490C-BFBE-1E2020C720A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3398" y="5901249"/>
              <a:ext cx="3451875" cy="956750"/>
            </a:xfrm>
            <a:prstGeom prst="rect">
              <a:avLst/>
            </a:prstGeom>
          </p:spPr>
        </p:pic>
        <p:pic>
          <p:nvPicPr>
            <p:cNvPr id="6" name="图片 65">
              <a:extLst>
                <a:ext uri="{FF2B5EF4-FFF2-40B4-BE49-F238E27FC236}">
                  <a16:creationId xmlns:a16="http://schemas.microsoft.com/office/drawing/2014/main" id="{3F107C68-9525-413B-BB23-B230C50C93E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765" b="62852"/>
            <a:stretch>
              <a:fillRect/>
            </a:stretch>
          </p:blipFill>
          <p:spPr>
            <a:xfrm>
              <a:off x="-1077847" y="5802542"/>
              <a:ext cx="425329" cy="383030"/>
            </a:xfrm>
            <a:custGeom>
              <a:avLst/>
              <a:gdLst>
                <a:gd name="connsiteX0" fmla="*/ 0 w 655948"/>
                <a:gd name="connsiteY0" fmla="*/ 0 h 590714"/>
                <a:gd name="connsiteX1" fmla="*/ 655948 w 655948"/>
                <a:gd name="connsiteY1" fmla="*/ 0 h 590714"/>
                <a:gd name="connsiteX2" fmla="*/ 655948 w 655948"/>
                <a:gd name="connsiteY2" fmla="*/ 590714 h 590714"/>
                <a:gd name="connsiteX3" fmla="*/ 0 w 655948"/>
                <a:gd name="connsiteY3" fmla="*/ 590714 h 590714"/>
                <a:gd name="connsiteX4" fmla="*/ 0 w 655948"/>
                <a:gd name="connsiteY4" fmla="*/ 0 h 59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590714">
                  <a:moveTo>
                    <a:pt x="0" y="0"/>
                  </a:moveTo>
                  <a:lnTo>
                    <a:pt x="655948" y="0"/>
                  </a:lnTo>
                  <a:lnTo>
                    <a:pt x="655948" y="590714"/>
                  </a:lnTo>
                  <a:lnTo>
                    <a:pt x="0" y="59071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7" name="图片 66">
              <a:extLst>
                <a:ext uri="{FF2B5EF4-FFF2-40B4-BE49-F238E27FC236}">
                  <a16:creationId xmlns:a16="http://schemas.microsoft.com/office/drawing/2014/main" id="{13059E66-774A-43B6-B150-DE5F6E0CE6E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65" t="12558" b="40721"/>
            <a:stretch>
              <a:fillRect/>
            </a:stretch>
          </p:blipFill>
          <p:spPr>
            <a:xfrm flipH="1">
              <a:off x="9022536" y="5706558"/>
              <a:ext cx="388851" cy="440426"/>
            </a:xfrm>
            <a:custGeom>
              <a:avLst/>
              <a:gdLst>
                <a:gd name="connsiteX0" fmla="*/ 0 w 655948"/>
                <a:gd name="connsiteY0" fmla="*/ 0 h 742950"/>
                <a:gd name="connsiteX1" fmla="*/ 655948 w 655948"/>
                <a:gd name="connsiteY1" fmla="*/ 0 h 742950"/>
                <a:gd name="connsiteX2" fmla="*/ 655948 w 655948"/>
                <a:gd name="connsiteY2" fmla="*/ 742950 h 742950"/>
                <a:gd name="connsiteX3" fmla="*/ 0 w 655948"/>
                <a:gd name="connsiteY3" fmla="*/ 742950 h 742950"/>
                <a:gd name="connsiteX4" fmla="*/ 0 w 655948"/>
                <a:gd name="connsiteY4" fmla="*/ 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742950">
                  <a:moveTo>
                    <a:pt x="0" y="0"/>
                  </a:moveTo>
                  <a:lnTo>
                    <a:pt x="655948" y="0"/>
                  </a:lnTo>
                  <a:lnTo>
                    <a:pt x="655948" y="742950"/>
                  </a:lnTo>
                  <a:lnTo>
                    <a:pt x="0" y="74295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8" name="图片 67">
              <a:extLst>
                <a:ext uri="{FF2B5EF4-FFF2-40B4-BE49-F238E27FC236}">
                  <a16:creationId xmlns:a16="http://schemas.microsoft.com/office/drawing/2014/main" id="{021A6757-3B0C-42BB-9CA4-C7E44770BC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14" t="59279" r="64244"/>
            <a:stretch>
              <a:fillRect/>
            </a:stretch>
          </p:blipFill>
          <p:spPr>
            <a:xfrm>
              <a:off x="1081651" y="5952293"/>
              <a:ext cx="475557" cy="396198"/>
            </a:xfrm>
            <a:custGeom>
              <a:avLst/>
              <a:gdLst>
                <a:gd name="connsiteX0" fmla="*/ 0 w 777240"/>
                <a:gd name="connsiteY0" fmla="*/ 0 h 647537"/>
                <a:gd name="connsiteX1" fmla="*/ 777240 w 777240"/>
                <a:gd name="connsiteY1" fmla="*/ 0 h 647537"/>
                <a:gd name="connsiteX2" fmla="*/ 777240 w 777240"/>
                <a:gd name="connsiteY2" fmla="*/ 647537 h 647537"/>
                <a:gd name="connsiteX3" fmla="*/ 0 w 777240"/>
                <a:gd name="connsiteY3" fmla="*/ 647537 h 647537"/>
                <a:gd name="connsiteX4" fmla="*/ 0 w 777240"/>
                <a:gd name="connsiteY4" fmla="*/ 0 h 6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240" h="647537">
                  <a:moveTo>
                    <a:pt x="0" y="0"/>
                  </a:moveTo>
                  <a:lnTo>
                    <a:pt x="777240" y="0"/>
                  </a:lnTo>
                  <a:lnTo>
                    <a:pt x="777240" y="647537"/>
                  </a:lnTo>
                  <a:lnTo>
                    <a:pt x="0" y="647537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9" name="图片 68">
              <a:extLst>
                <a:ext uri="{FF2B5EF4-FFF2-40B4-BE49-F238E27FC236}">
                  <a16:creationId xmlns:a16="http://schemas.microsoft.com/office/drawing/2014/main" id="{B62D1DA8-DEDE-47FF-9C26-89E19FDD79D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243" y="5901249"/>
              <a:ext cx="3451875" cy="956750"/>
            </a:xfrm>
            <a:prstGeom prst="rect">
              <a:avLst/>
            </a:prstGeom>
          </p:spPr>
        </p:pic>
        <p:pic>
          <p:nvPicPr>
            <p:cNvPr id="10" name="图片 69">
              <a:extLst>
                <a:ext uri="{FF2B5EF4-FFF2-40B4-BE49-F238E27FC236}">
                  <a16:creationId xmlns:a16="http://schemas.microsoft.com/office/drawing/2014/main" id="{72162AB3-3422-47C0-A605-2646C5BC5AC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055784" y="5901249"/>
              <a:ext cx="3451875" cy="956750"/>
            </a:xfrm>
            <a:prstGeom prst="rect">
              <a:avLst/>
            </a:prstGeom>
          </p:spPr>
        </p:pic>
      </p:grpSp>
      <p:pic>
        <p:nvPicPr>
          <p:cNvPr id="12" name="Picture 5">
            <a:extLst>
              <a:ext uri="{FF2B5EF4-FFF2-40B4-BE49-F238E27FC236}">
                <a16:creationId xmlns:a16="http://schemas.microsoft.com/office/drawing/2014/main" id="{CB563E06-FAF7-408D-B470-57724B157B4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863599" y="196629"/>
            <a:ext cx="1992159" cy="1723218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337D4E3-E4F7-485C-850B-CCD24E2AAFC7}"/>
              </a:ext>
            </a:extLst>
          </p:cNvPr>
          <p:cNvSpPr/>
          <p:nvPr/>
        </p:nvSpPr>
        <p:spPr>
          <a:xfrm>
            <a:off x="2393079" y="2223355"/>
            <a:ext cx="7405841" cy="2154551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hình tam giác đó là:</a:t>
            </a:r>
          </a:p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(8 x 5,4) : 2 = 21,6 (cm)</a:t>
            </a:r>
          </a:p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Đáp số : 21,6 cm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CB9F6E8-66EC-4568-B5E0-AF6B2A31D907}"/>
              </a:ext>
            </a:extLst>
          </p:cNvPr>
          <p:cNvSpPr txBox="1"/>
          <p:nvPr/>
        </p:nvSpPr>
        <p:spPr>
          <a:xfrm>
            <a:off x="2678501" y="671051"/>
            <a:ext cx="84958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Tính diện tích hình tam giác có độ dài đáy và chiều cao lần lượt là 8cm và 5,4cm.</a:t>
            </a:r>
          </a:p>
        </p:txBody>
      </p:sp>
      <p:pic>
        <p:nvPicPr>
          <p:cNvPr id="2" name="Tieng-yeah-tre-con-www_nhacchuongvui_com (1)">
            <a:hlinkClick r:id="" action="ppaction://media"/>
            <a:extLst>
              <a:ext uri="{FF2B5EF4-FFF2-40B4-BE49-F238E27FC236}">
                <a16:creationId xmlns:a16="http://schemas.microsoft.com/office/drawing/2014/main" id="{A1230226-92D9-484C-B1C4-EEBB2E613B5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082158" y="330063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6066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4" grpId="0" animBg="1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0">
            <a:hlinkClick r:id="rId5" action="ppaction://hlinksldjump"/>
            <a:extLst>
              <a:ext uri="{FF2B5EF4-FFF2-40B4-BE49-F238E27FC236}">
                <a16:creationId xmlns:a16="http://schemas.microsoft.com/office/drawing/2014/main" id="{265B0964-F0F6-4B37-AAEF-D1FBBF6FD9B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117" y="3649919"/>
            <a:ext cx="2629600" cy="3707847"/>
          </a:xfrm>
          <a:prstGeom prst="rect">
            <a:avLst/>
          </a:prstGeom>
        </p:spPr>
      </p:pic>
      <p:grpSp>
        <p:nvGrpSpPr>
          <p:cNvPr id="3" name="组合 62">
            <a:extLst>
              <a:ext uri="{FF2B5EF4-FFF2-40B4-BE49-F238E27FC236}">
                <a16:creationId xmlns:a16="http://schemas.microsoft.com/office/drawing/2014/main" id="{AC699626-DD7A-443C-8DE6-3AEBF964711A}"/>
              </a:ext>
            </a:extLst>
          </p:cNvPr>
          <p:cNvGrpSpPr/>
          <p:nvPr/>
        </p:nvGrpSpPr>
        <p:grpSpPr>
          <a:xfrm>
            <a:off x="39732" y="5706559"/>
            <a:ext cx="12152268" cy="1151441"/>
            <a:chOff x="-2055784" y="5706558"/>
            <a:chExt cx="12152268" cy="1151441"/>
          </a:xfrm>
        </p:grpSpPr>
        <p:pic>
          <p:nvPicPr>
            <p:cNvPr id="4" name="图片 63">
              <a:extLst>
                <a:ext uri="{FF2B5EF4-FFF2-40B4-BE49-F238E27FC236}">
                  <a16:creationId xmlns:a16="http://schemas.microsoft.com/office/drawing/2014/main" id="{C429400B-5941-48AF-9D42-B756D6169CE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9155" y="5952293"/>
              <a:ext cx="3267329" cy="905706"/>
            </a:xfrm>
            <a:prstGeom prst="rect">
              <a:avLst/>
            </a:prstGeom>
          </p:spPr>
        </p:pic>
        <p:pic>
          <p:nvPicPr>
            <p:cNvPr id="5" name="图片 64">
              <a:extLst>
                <a:ext uri="{FF2B5EF4-FFF2-40B4-BE49-F238E27FC236}">
                  <a16:creationId xmlns:a16="http://schemas.microsoft.com/office/drawing/2014/main" id="{9B6AA03E-1FBC-490C-BFBE-1E2020C720A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3398" y="5901249"/>
              <a:ext cx="3451875" cy="956750"/>
            </a:xfrm>
            <a:prstGeom prst="rect">
              <a:avLst/>
            </a:prstGeom>
          </p:spPr>
        </p:pic>
        <p:pic>
          <p:nvPicPr>
            <p:cNvPr id="6" name="图片 65">
              <a:extLst>
                <a:ext uri="{FF2B5EF4-FFF2-40B4-BE49-F238E27FC236}">
                  <a16:creationId xmlns:a16="http://schemas.microsoft.com/office/drawing/2014/main" id="{3F107C68-9525-413B-BB23-B230C50C93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765" b="62852"/>
            <a:stretch>
              <a:fillRect/>
            </a:stretch>
          </p:blipFill>
          <p:spPr>
            <a:xfrm>
              <a:off x="-1077847" y="5802542"/>
              <a:ext cx="425329" cy="383030"/>
            </a:xfrm>
            <a:custGeom>
              <a:avLst/>
              <a:gdLst>
                <a:gd name="connsiteX0" fmla="*/ 0 w 655948"/>
                <a:gd name="connsiteY0" fmla="*/ 0 h 590714"/>
                <a:gd name="connsiteX1" fmla="*/ 655948 w 655948"/>
                <a:gd name="connsiteY1" fmla="*/ 0 h 590714"/>
                <a:gd name="connsiteX2" fmla="*/ 655948 w 655948"/>
                <a:gd name="connsiteY2" fmla="*/ 590714 h 590714"/>
                <a:gd name="connsiteX3" fmla="*/ 0 w 655948"/>
                <a:gd name="connsiteY3" fmla="*/ 590714 h 590714"/>
                <a:gd name="connsiteX4" fmla="*/ 0 w 655948"/>
                <a:gd name="connsiteY4" fmla="*/ 0 h 59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590714">
                  <a:moveTo>
                    <a:pt x="0" y="0"/>
                  </a:moveTo>
                  <a:lnTo>
                    <a:pt x="655948" y="0"/>
                  </a:lnTo>
                  <a:lnTo>
                    <a:pt x="655948" y="590714"/>
                  </a:lnTo>
                  <a:lnTo>
                    <a:pt x="0" y="59071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7" name="图片 66">
              <a:extLst>
                <a:ext uri="{FF2B5EF4-FFF2-40B4-BE49-F238E27FC236}">
                  <a16:creationId xmlns:a16="http://schemas.microsoft.com/office/drawing/2014/main" id="{13059E66-774A-43B6-B150-DE5F6E0CE6E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65" t="12558" b="40721"/>
            <a:stretch>
              <a:fillRect/>
            </a:stretch>
          </p:blipFill>
          <p:spPr>
            <a:xfrm flipH="1">
              <a:off x="9022536" y="5706558"/>
              <a:ext cx="388851" cy="440426"/>
            </a:xfrm>
            <a:custGeom>
              <a:avLst/>
              <a:gdLst>
                <a:gd name="connsiteX0" fmla="*/ 0 w 655948"/>
                <a:gd name="connsiteY0" fmla="*/ 0 h 742950"/>
                <a:gd name="connsiteX1" fmla="*/ 655948 w 655948"/>
                <a:gd name="connsiteY1" fmla="*/ 0 h 742950"/>
                <a:gd name="connsiteX2" fmla="*/ 655948 w 655948"/>
                <a:gd name="connsiteY2" fmla="*/ 742950 h 742950"/>
                <a:gd name="connsiteX3" fmla="*/ 0 w 655948"/>
                <a:gd name="connsiteY3" fmla="*/ 742950 h 742950"/>
                <a:gd name="connsiteX4" fmla="*/ 0 w 655948"/>
                <a:gd name="connsiteY4" fmla="*/ 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742950">
                  <a:moveTo>
                    <a:pt x="0" y="0"/>
                  </a:moveTo>
                  <a:lnTo>
                    <a:pt x="655948" y="0"/>
                  </a:lnTo>
                  <a:lnTo>
                    <a:pt x="655948" y="742950"/>
                  </a:lnTo>
                  <a:lnTo>
                    <a:pt x="0" y="74295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8" name="图片 67">
              <a:extLst>
                <a:ext uri="{FF2B5EF4-FFF2-40B4-BE49-F238E27FC236}">
                  <a16:creationId xmlns:a16="http://schemas.microsoft.com/office/drawing/2014/main" id="{021A6757-3B0C-42BB-9CA4-C7E44770BC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14" t="59279" r="64244"/>
            <a:stretch>
              <a:fillRect/>
            </a:stretch>
          </p:blipFill>
          <p:spPr>
            <a:xfrm>
              <a:off x="1081651" y="5952293"/>
              <a:ext cx="475557" cy="396198"/>
            </a:xfrm>
            <a:custGeom>
              <a:avLst/>
              <a:gdLst>
                <a:gd name="connsiteX0" fmla="*/ 0 w 777240"/>
                <a:gd name="connsiteY0" fmla="*/ 0 h 647537"/>
                <a:gd name="connsiteX1" fmla="*/ 777240 w 777240"/>
                <a:gd name="connsiteY1" fmla="*/ 0 h 647537"/>
                <a:gd name="connsiteX2" fmla="*/ 777240 w 777240"/>
                <a:gd name="connsiteY2" fmla="*/ 647537 h 647537"/>
                <a:gd name="connsiteX3" fmla="*/ 0 w 777240"/>
                <a:gd name="connsiteY3" fmla="*/ 647537 h 647537"/>
                <a:gd name="connsiteX4" fmla="*/ 0 w 777240"/>
                <a:gd name="connsiteY4" fmla="*/ 0 h 6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240" h="647537">
                  <a:moveTo>
                    <a:pt x="0" y="0"/>
                  </a:moveTo>
                  <a:lnTo>
                    <a:pt x="777240" y="0"/>
                  </a:lnTo>
                  <a:lnTo>
                    <a:pt x="777240" y="647537"/>
                  </a:lnTo>
                  <a:lnTo>
                    <a:pt x="0" y="647537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9" name="图片 68">
              <a:extLst>
                <a:ext uri="{FF2B5EF4-FFF2-40B4-BE49-F238E27FC236}">
                  <a16:creationId xmlns:a16="http://schemas.microsoft.com/office/drawing/2014/main" id="{B62D1DA8-DEDE-47FF-9C26-89E19FDD79D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243" y="5901249"/>
              <a:ext cx="3451875" cy="956750"/>
            </a:xfrm>
            <a:prstGeom prst="rect">
              <a:avLst/>
            </a:prstGeom>
          </p:spPr>
        </p:pic>
        <p:pic>
          <p:nvPicPr>
            <p:cNvPr id="10" name="图片 69">
              <a:extLst>
                <a:ext uri="{FF2B5EF4-FFF2-40B4-BE49-F238E27FC236}">
                  <a16:creationId xmlns:a16="http://schemas.microsoft.com/office/drawing/2014/main" id="{72162AB3-3422-47C0-A605-2646C5BC5AC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055784" y="5901249"/>
              <a:ext cx="3451875" cy="956750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4315ACF-E99F-49B4-BA45-594E81337053}"/>
              </a:ext>
            </a:extLst>
          </p:cNvPr>
          <p:cNvSpPr txBox="1"/>
          <p:nvPr/>
        </p:nvSpPr>
        <p:spPr>
          <a:xfrm>
            <a:off x="2523034" y="165100"/>
            <a:ext cx="7569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Đặt tính rồi tính: 34,54 + 65,961</a:t>
            </a:r>
          </a:p>
          <a:p>
            <a:endParaRPr 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AD69081-BC57-42C6-9403-C76B8D8BB502}"/>
              </a:ext>
            </a:extLst>
          </p:cNvPr>
          <p:cNvSpPr/>
          <p:nvPr/>
        </p:nvSpPr>
        <p:spPr>
          <a:xfrm>
            <a:off x="3060700" y="1361539"/>
            <a:ext cx="5558389" cy="2524661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  34,54</a:t>
            </a:r>
          </a:p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65,961</a:t>
            </a:r>
          </a:p>
          <a:p>
            <a:pPr algn="ctr"/>
            <a:endParaRPr 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7F01AB6-E4F6-48A6-85CF-367AE85AD327}"/>
              </a:ext>
            </a:extLst>
          </p:cNvPr>
          <p:cNvCxnSpPr/>
          <p:nvPr/>
        </p:nvCxnSpPr>
        <p:spPr>
          <a:xfrm>
            <a:off x="5194300" y="2908300"/>
            <a:ext cx="161290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593BFA73-04AF-4507-845B-2B7DFD126674}"/>
              </a:ext>
            </a:extLst>
          </p:cNvPr>
          <p:cNvSpPr txBox="1"/>
          <p:nvPr/>
        </p:nvSpPr>
        <p:spPr>
          <a:xfrm>
            <a:off x="5092700" y="2933700"/>
            <a:ext cx="215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100,501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89289C7-A3E1-4E71-A0B3-7B1867067101}"/>
              </a:ext>
            </a:extLst>
          </p:cNvPr>
          <p:cNvSpPr txBox="1"/>
          <p:nvPr/>
        </p:nvSpPr>
        <p:spPr>
          <a:xfrm>
            <a:off x="4769948" y="1968500"/>
            <a:ext cx="3862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pic>
        <p:nvPicPr>
          <p:cNvPr id="18" name="Tieng-yeah-tre-con-www_nhacchuongvui_com (1)">
            <a:hlinkClick r:id="" action="ppaction://media"/>
            <a:extLst>
              <a:ext uri="{FF2B5EF4-FFF2-40B4-BE49-F238E27FC236}">
                <a16:creationId xmlns:a16="http://schemas.microsoft.com/office/drawing/2014/main" id="{DC5EBB88-C0AB-4ACE-8400-C527AB603AF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082158" y="330063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3183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2" grpId="0"/>
      <p:bldP spid="13" grpId="0" animBg="1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34"/>
          <p:cNvSpPr/>
          <p:nvPr/>
        </p:nvSpPr>
        <p:spPr>
          <a:xfrm>
            <a:off x="91373" y="87887"/>
            <a:ext cx="11948227" cy="668222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82600" y="372532"/>
            <a:ext cx="11226800" cy="6146800"/>
          </a:xfrm>
          <a:prstGeom prst="rect">
            <a:avLst/>
          </a:prstGeom>
          <a:noFill/>
          <a:ln w="38100">
            <a:solidFill>
              <a:srgbClr val="E77E3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6" t="839" r="381" b="75359"/>
          <a:stretch/>
        </p:blipFill>
        <p:spPr>
          <a:xfrm>
            <a:off x="9220937" y="-128988"/>
            <a:ext cx="3505200" cy="1602363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0" r="76094"/>
          <a:stretch/>
        </p:blipFill>
        <p:spPr>
          <a:xfrm>
            <a:off x="-744810" y="2801792"/>
            <a:ext cx="6536102" cy="4677537"/>
          </a:xfrm>
          <a:prstGeom prst="rect">
            <a:avLst/>
          </a:prstGeom>
        </p:spPr>
      </p:pic>
      <p:grpSp>
        <p:nvGrpSpPr>
          <p:cNvPr id="31" name="组合 30"/>
          <p:cNvGrpSpPr/>
          <p:nvPr/>
        </p:nvGrpSpPr>
        <p:grpSpPr>
          <a:xfrm>
            <a:off x="6468370" y="5317771"/>
            <a:ext cx="5736330" cy="1167697"/>
            <a:chOff x="3565238" y="3328790"/>
            <a:chExt cx="5736330" cy="1167697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640" t="57294" r="19740" b="7605"/>
            <a:stretch/>
          </p:blipFill>
          <p:spPr>
            <a:xfrm>
              <a:off x="3565238" y="3328790"/>
              <a:ext cx="5736330" cy="1167697"/>
            </a:xfrm>
            <a:prstGeom prst="rect">
              <a:avLst/>
            </a:prstGeom>
          </p:spPr>
        </p:pic>
        <p:sp>
          <p:nvSpPr>
            <p:cNvPr id="24" name="文本框 23"/>
            <p:cNvSpPr txBox="1"/>
            <p:nvPr/>
          </p:nvSpPr>
          <p:spPr>
            <a:xfrm>
              <a:off x="3696053" y="3575223"/>
              <a:ext cx="50366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>
                  <a:ln w="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27号-布丁体" panose="00000500000000000000" pitchFamily="2" charset="-122"/>
                  <a:ea typeface="字魂27号-布丁体" panose="00000500000000000000" pitchFamily="2" charset="-122"/>
                </a:rPr>
                <a:t>E</a:t>
              </a:r>
              <a:endParaRPr lang="zh-CN" altLang="en-US" sz="36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4288362" y="3521831"/>
              <a:ext cx="55015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>
                  <a:ln w="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27号-布丁体" panose="00000500000000000000" pitchFamily="2" charset="-122"/>
                  <a:ea typeface="字魂27号-布丁体" panose="00000500000000000000" pitchFamily="2" charset="-122"/>
                </a:rPr>
                <a:t>D</a:t>
              </a:r>
              <a:endParaRPr lang="zh-CN" altLang="en-US" sz="40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4921781" y="3521831"/>
              <a:ext cx="57740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>
                  <a:ln w="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27号-布丁体" panose="00000500000000000000" pitchFamily="2" charset="-122"/>
                  <a:ea typeface="字魂27号-布丁体" panose="00000500000000000000" pitchFamily="2" charset="-122"/>
                </a:rPr>
                <a:t>U</a:t>
              </a:r>
              <a:endParaRPr lang="zh-CN" altLang="en-US" sz="40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5612132" y="3506333"/>
              <a:ext cx="49885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>
                  <a:ln w="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27号-布丁体" panose="00000500000000000000" pitchFamily="2" charset="-122"/>
                  <a:ea typeface="字魂27号-布丁体" panose="00000500000000000000" pitchFamily="2" charset="-122"/>
                </a:rPr>
                <a:t>F</a:t>
              </a:r>
              <a:endParaRPr lang="zh-CN" altLang="en-US" sz="40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6364784" y="3479799"/>
              <a:ext cx="34977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>
                  <a:ln w="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27号-布丁体" panose="00000500000000000000" pitchFamily="2" charset="-122"/>
                  <a:ea typeface="字魂27号-布丁体" panose="00000500000000000000" pitchFamily="2" charset="-122"/>
                </a:rPr>
                <a:t>I</a:t>
              </a:r>
              <a:endParaRPr lang="zh-CN" altLang="en-US" sz="40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6888098" y="3529210"/>
              <a:ext cx="62068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>
                  <a:ln w="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27号-布丁体" panose="00000500000000000000" pitchFamily="2" charset="-122"/>
                  <a:ea typeface="字魂27号-布丁体" panose="00000500000000000000" pitchFamily="2" charset="-122"/>
                </a:rPr>
                <a:t>V</a:t>
              </a:r>
              <a:endParaRPr lang="zh-CN" altLang="en-US" sz="40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7728115" y="3529210"/>
              <a:ext cx="53893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>
                  <a:ln w="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27号-布丁体" panose="00000500000000000000" pitchFamily="2" charset="-122"/>
                  <a:ea typeface="字魂27号-布丁体" panose="00000500000000000000" pitchFamily="2" charset="-122"/>
                </a:rPr>
                <a:t>E</a:t>
              </a:r>
              <a:endParaRPr lang="zh-CN" altLang="en-US" sz="40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3A8AA9BF-93A6-4EE0-9088-ED47C31DC4E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7" t="47652" r="58690" b="9017"/>
          <a:stretch/>
        </p:blipFill>
        <p:spPr>
          <a:xfrm>
            <a:off x="-241958" y="4519864"/>
            <a:ext cx="2022045" cy="2534894"/>
          </a:xfrm>
          <a:prstGeom prst="rect">
            <a:avLst/>
          </a:prstGeom>
        </p:spPr>
      </p:pic>
      <p:pic>
        <p:nvPicPr>
          <p:cNvPr id="33" name="Picture 7">
            <a:extLst>
              <a:ext uri="{FF2B5EF4-FFF2-40B4-BE49-F238E27FC236}">
                <a16:creationId xmlns:a16="http://schemas.microsoft.com/office/drawing/2014/main" id="{0A6848DC-BAE9-458B-8F89-86B57D71BF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904913" y="924838"/>
            <a:ext cx="8382173" cy="3552789"/>
          </a:xfrm>
          <a:prstGeom prst="rect">
            <a:avLst/>
          </a:prstGeom>
        </p:spPr>
      </p:pic>
      <p:pic>
        <p:nvPicPr>
          <p:cNvPr id="39" name="图片 5">
            <a:extLst>
              <a:ext uri="{FF2B5EF4-FFF2-40B4-BE49-F238E27FC236}">
                <a16:creationId xmlns:a16="http://schemas.microsoft.com/office/drawing/2014/main" id="{7F595A3C-F529-4213-9E98-FFDB104A915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7249" y="4313856"/>
            <a:ext cx="2005135" cy="238493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15" t="6730" r="36369" b="58266"/>
          <a:stretch/>
        </p:blipFill>
        <p:spPr>
          <a:xfrm>
            <a:off x="2603644" y="1798610"/>
            <a:ext cx="1049866" cy="90262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D99CF32-2B45-4022-BCCB-E8E6C12AED64}"/>
              </a:ext>
            </a:extLst>
          </p:cNvPr>
          <p:cNvSpPr txBox="1"/>
          <p:nvPr/>
        </p:nvSpPr>
        <p:spPr>
          <a:xfrm>
            <a:off x="5179708" y="1125508"/>
            <a:ext cx="29339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latin typeface="UTM Americana EB" panose="02040603050506020204" pitchFamily="18" charset="0"/>
              </a:rPr>
              <a:t>Toán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FA6002-8379-4589-8777-3995CB88AA21}"/>
              </a:ext>
            </a:extLst>
          </p:cNvPr>
          <p:cNvSpPr txBox="1"/>
          <p:nvPr/>
        </p:nvSpPr>
        <p:spPr>
          <a:xfrm>
            <a:off x="2878499" y="1794293"/>
            <a:ext cx="675134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err="1">
                <a:ln w="12700">
                  <a:solidFill>
                    <a:schemeClr val="tx1"/>
                  </a:solidFill>
                  <a:prstDash val="solid"/>
                </a:ln>
                <a:solidFill>
                  <a:srgbClr val="FE622A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UTM French Vanilla" panose="02040603050506020204" pitchFamily="18" charset="0"/>
              </a:rPr>
              <a:t>Hình</a:t>
            </a:r>
            <a:r>
              <a:rPr lang="en-US" sz="115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E622A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UTM French Vanilla" panose="02040603050506020204" pitchFamily="18" charset="0"/>
              </a:rPr>
              <a:t> thang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02A73E-EB1A-4856-9542-80691AAF868C}"/>
              </a:ext>
            </a:extLst>
          </p:cNvPr>
          <p:cNvSpPr txBox="1"/>
          <p:nvPr/>
        </p:nvSpPr>
        <p:spPr>
          <a:xfrm>
            <a:off x="8569437" y="3742996"/>
            <a:ext cx="1685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Lobster" panose="00000500000000000000" pitchFamily="2" charset="0"/>
              </a:rPr>
              <a:t>Trang 91</a:t>
            </a:r>
          </a:p>
        </p:txBody>
      </p:sp>
      <p:pic>
        <p:nvPicPr>
          <p:cNvPr id="23" name="Picture 3">
            <a:extLst>
              <a:ext uri="{FF2B5EF4-FFF2-40B4-BE49-F238E27FC236}">
                <a16:creationId xmlns:a16="http://schemas.microsoft.com/office/drawing/2014/main" id="{0D5CA851-7172-4DE5-9337-F5C93BDF44A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20569776">
            <a:off x="95637" y="300379"/>
            <a:ext cx="1798371" cy="919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578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25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25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250"/>
                            </p:stCondLst>
                            <p:childTnLst>
                              <p:par>
                                <p:cTn id="7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34"/>
          <p:cNvSpPr/>
          <p:nvPr/>
        </p:nvSpPr>
        <p:spPr>
          <a:xfrm>
            <a:off x="89210" y="85842"/>
            <a:ext cx="12009864" cy="6686315"/>
          </a:xfrm>
          <a:prstGeom prst="rect">
            <a:avLst/>
          </a:prstGeom>
          <a:solidFill>
            <a:srgbClr val="FAE9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82600" y="372532"/>
            <a:ext cx="11226800" cy="6146800"/>
          </a:xfrm>
          <a:prstGeom prst="rect">
            <a:avLst/>
          </a:prstGeom>
          <a:noFill/>
          <a:ln w="38100">
            <a:solidFill>
              <a:srgbClr val="E77E3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6" t="839" r="381" b="75359"/>
          <a:stretch/>
        </p:blipFill>
        <p:spPr>
          <a:xfrm>
            <a:off x="8686801" y="-19524"/>
            <a:ext cx="3505200" cy="1602363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0" r="76094"/>
          <a:stretch/>
        </p:blipFill>
        <p:spPr>
          <a:xfrm>
            <a:off x="-478755" y="2376248"/>
            <a:ext cx="6536102" cy="467753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88" t="11370" r="19404" b="43291"/>
          <a:stretch/>
        </p:blipFill>
        <p:spPr>
          <a:xfrm rot="16804766">
            <a:off x="9132359" y="412833"/>
            <a:ext cx="1768500" cy="1317870"/>
          </a:xfrm>
          <a:prstGeom prst="rect">
            <a:avLst/>
          </a:prstGeom>
        </p:spPr>
      </p:pic>
      <p:sp>
        <p:nvSpPr>
          <p:cNvPr id="28" name="文本框 27"/>
          <p:cNvSpPr txBox="1"/>
          <p:nvPr/>
        </p:nvSpPr>
        <p:spPr>
          <a:xfrm>
            <a:off x="1903021" y="1791736"/>
            <a:ext cx="58896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 biểu tượng về hình thang.</a:t>
            </a:r>
            <a:endParaRPr lang="zh-CN" altLang="en-US" sz="7200" b="1" dirty="0">
              <a:ln w="25400">
                <a:solidFill>
                  <a:schemeClr val="tx1"/>
                </a:solidFill>
              </a:ln>
              <a:solidFill>
                <a:srgbClr val="FE622A"/>
              </a:solidFill>
              <a:latin typeface="字魂27号-布丁体" panose="00000500000000000000" pitchFamily="2" charset="-122"/>
              <a:ea typeface="字魂27号-布丁体" panose="00000500000000000000" pitchFamily="2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2789296" y="2581703"/>
            <a:ext cx="78244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Nhận biết được một số đặc điểm của hình thang</a:t>
            </a:r>
            <a:r>
              <a:rPr lang="en-US" sz="3200" b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; </a:t>
            </a:r>
            <a:r>
              <a:rPr lang="en-US" sz="3200" b="1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phân biệt được hình thang với các hình đã học.</a:t>
            </a:r>
            <a:endParaRPr lang="zh-CN" altLang="en-US" sz="7200" b="1" dirty="0">
              <a:ln w="25400">
                <a:solidFill>
                  <a:schemeClr val="tx1"/>
                </a:solidFill>
              </a:ln>
              <a:solidFill>
                <a:srgbClr val="FE622A"/>
              </a:solidFill>
              <a:latin typeface="Times New Roman" panose="02020603050405020304" pitchFamily="18" charset="0"/>
              <a:ea typeface="字魂27号-布丁体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6450737" y="5768950"/>
            <a:ext cx="5601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Nhận biết hình thang vuông.</a:t>
            </a:r>
            <a:endParaRPr lang="zh-CN" altLang="en-US" sz="7200" b="1" dirty="0">
              <a:ln w="25400">
                <a:solidFill>
                  <a:schemeClr val="tx1"/>
                </a:solidFill>
              </a:ln>
              <a:solidFill>
                <a:srgbClr val="FE622A"/>
              </a:solidFill>
              <a:latin typeface="字魂27号-布丁体" panose="00000500000000000000" pitchFamily="2" charset="-122"/>
              <a:ea typeface="字魂27号-布丁体" panose="00000500000000000000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23608" y="226355"/>
            <a:ext cx="486249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>
                <a:ln w="25400">
                  <a:solidFill>
                    <a:schemeClr val="tx1"/>
                  </a:solidFill>
                </a:ln>
                <a:solidFill>
                  <a:srgbClr val="FF8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Colossalis" panose="02040603050506020204" pitchFamily="18" charset="0"/>
                <a:ea typeface="字魂27号-布丁体" panose="00000500000000000000" pitchFamily="2" charset="-122"/>
              </a:rPr>
              <a:t>Mục tiêu</a:t>
            </a:r>
            <a:endParaRPr lang="zh-CN" altLang="en-US" sz="8800" dirty="0">
              <a:ln w="25400">
                <a:solidFill>
                  <a:schemeClr val="tx1"/>
                </a:solidFill>
              </a:ln>
              <a:solidFill>
                <a:srgbClr val="FF8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Colossalis" panose="02040603050506020204" pitchFamily="18" charset="0"/>
              <a:ea typeface="字魂27号-布丁体" panose="00000500000000000000" pitchFamily="2" charset="-122"/>
            </a:endParaRPr>
          </a:p>
        </p:txBody>
      </p:sp>
      <p:pic>
        <p:nvPicPr>
          <p:cNvPr id="24" name="Picture 3">
            <a:extLst>
              <a:ext uri="{FF2B5EF4-FFF2-40B4-BE49-F238E27FC236}">
                <a16:creationId xmlns:a16="http://schemas.microsoft.com/office/drawing/2014/main" id="{934280F1-2E3A-49E9-83E4-FCBE7D8A697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65942" y="1885720"/>
            <a:ext cx="819656" cy="47540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A3CB326-61E9-450D-A920-00C2B855844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7" t="47652" r="58690" b="9017"/>
          <a:stretch/>
        </p:blipFill>
        <p:spPr>
          <a:xfrm>
            <a:off x="-225144" y="4271127"/>
            <a:ext cx="2022045" cy="2534894"/>
          </a:xfrm>
          <a:prstGeom prst="rect">
            <a:avLst/>
          </a:prstGeom>
        </p:spPr>
      </p:pic>
      <p:pic>
        <p:nvPicPr>
          <p:cNvPr id="26" name="图片 5">
            <a:extLst>
              <a:ext uri="{FF2B5EF4-FFF2-40B4-BE49-F238E27FC236}">
                <a16:creationId xmlns:a16="http://schemas.microsoft.com/office/drawing/2014/main" id="{88CA189E-4034-4056-86DD-CA02D4B8147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9171" y="4251811"/>
            <a:ext cx="2005135" cy="2384931"/>
          </a:xfrm>
          <a:prstGeom prst="rect">
            <a:avLst/>
          </a:prstGeom>
        </p:spPr>
      </p:pic>
      <p:pic>
        <p:nvPicPr>
          <p:cNvPr id="29" name="Picture 4">
            <a:extLst>
              <a:ext uri="{FF2B5EF4-FFF2-40B4-BE49-F238E27FC236}">
                <a16:creationId xmlns:a16="http://schemas.microsoft.com/office/drawing/2014/main" id="{B8517210-71A6-4510-ADE5-1978CCE26E5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770888" y="2813187"/>
            <a:ext cx="902834" cy="586842"/>
          </a:xfrm>
          <a:prstGeom prst="rect">
            <a:avLst/>
          </a:prstGeom>
        </p:spPr>
      </p:pic>
      <p:grpSp>
        <p:nvGrpSpPr>
          <p:cNvPr id="30" name="Group 4">
            <a:extLst>
              <a:ext uri="{FF2B5EF4-FFF2-40B4-BE49-F238E27FC236}">
                <a16:creationId xmlns:a16="http://schemas.microsoft.com/office/drawing/2014/main" id="{44A1E6CC-24E9-4FA5-A70E-7E662ABCC031}"/>
              </a:ext>
            </a:extLst>
          </p:cNvPr>
          <p:cNvGrpSpPr/>
          <p:nvPr/>
        </p:nvGrpSpPr>
        <p:grpSpPr>
          <a:xfrm rot="5400000">
            <a:off x="5663402" y="5498245"/>
            <a:ext cx="615547" cy="1156958"/>
            <a:chOff x="0" y="0"/>
            <a:chExt cx="3130550" cy="2032000"/>
          </a:xfrm>
          <a:solidFill>
            <a:srgbClr val="7030A0"/>
          </a:solidFill>
        </p:grpSpPr>
        <p:sp>
          <p:nvSpPr>
            <p:cNvPr id="33" name="Freeform 5">
              <a:extLst>
                <a:ext uri="{FF2B5EF4-FFF2-40B4-BE49-F238E27FC236}">
                  <a16:creationId xmlns:a16="http://schemas.microsoft.com/office/drawing/2014/main" id="{B29BB9B7-C7D8-45F1-92FD-C2A90FBB33D4}"/>
                </a:ext>
              </a:extLst>
            </p:cNvPr>
            <p:cNvSpPr/>
            <p:nvPr/>
          </p:nvSpPr>
          <p:spPr>
            <a:xfrm>
              <a:off x="0" y="0"/>
              <a:ext cx="3130550" cy="2032000"/>
            </a:xfrm>
            <a:custGeom>
              <a:avLst/>
              <a:gdLst/>
              <a:ahLst/>
              <a:cxnLst/>
              <a:rect l="l" t="t" r="r" b="b"/>
              <a:pathLst>
                <a:path w="3130550" h="2032000">
                  <a:moveTo>
                    <a:pt x="0" y="1123950"/>
                  </a:moveTo>
                  <a:lnTo>
                    <a:pt x="0" y="2032000"/>
                  </a:lnTo>
                  <a:lnTo>
                    <a:pt x="3130550" y="2032000"/>
                  </a:lnTo>
                  <a:lnTo>
                    <a:pt x="3130550" y="0"/>
                  </a:lnTo>
                  <a:close/>
                </a:path>
              </a:pathLst>
            </a:custGeom>
            <a:grpFill/>
          </p:spPr>
        </p:sp>
      </p:grpSp>
      <p:pic>
        <p:nvPicPr>
          <p:cNvPr id="17" name="Picture 6">
            <a:extLst>
              <a:ext uri="{FF2B5EF4-FFF2-40B4-BE49-F238E27FC236}">
                <a16:creationId xmlns:a16="http://schemas.microsoft.com/office/drawing/2014/main" id="{9500BC7E-0E90-462F-8F8A-BC9081F6F2BA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3144110" y="4314432"/>
            <a:ext cx="1036979" cy="663088"/>
          </a:xfrm>
          <a:prstGeom prst="rect">
            <a:avLst/>
          </a:prstGeom>
        </p:spPr>
      </p:pic>
      <p:sp>
        <p:nvSpPr>
          <p:cNvPr id="18" name="文本框 46">
            <a:extLst>
              <a:ext uri="{FF2B5EF4-FFF2-40B4-BE49-F238E27FC236}">
                <a16:creationId xmlns:a16="http://schemas.microsoft.com/office/drawing/2014/main" id="{3993DE02-4F80-42FC-9E58-C0DE6846D415}"/>
              </a:ext>
            </a:extLst>
          </p:cNvPr>
          <p:cNvSpPr txBox="1"/>
          <p:nvPr/>
        </p:nvSpPr>
        <p:spPr>
          <a:xfrm>
            <a:off x="4295736" y="4140049"/>
            <a:ext cx="69938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Biết vẽ hình để rèn kĩ năng nhận dạng được hình thang và một số đặc điểm của hình thang. </a:t>
            </a:r>
            <a:r>
              <a:rPr lang="en-US" b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(Ngoài chuẩn)</a:t>
            </a:r>
            <a:endParaRPr lang="zh-CN" altLang="en-US" sz="7200" b="1" dirty="0">
              <a:ln w="25400">
                <a:solidFill>
                  <a:schemeClr val="tx1"/>
                </a:solidFill>
              </a:ln>
              <a:solidFill>
                <a:srgbClr val="FE622A"/>
              </a:solidFill>
              <a:latin typeface="字魂27号-布丁体" panose="00000500000000000000" pitchFamily="2" charset="-122"/>
              <a:ea typeface="字魂27号-布丁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86760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4" grpId="0"/>
      <p:bldP spid="47" grpId="0"/>
      <p:bldP spid="2" grpId="0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141</Words>
  <Application>Microsoft Macintosh PowerPoint</Application>
  <PresentationFormat>Widescreen</PresentationFormat>
  <Paragraphs>29</Paragraphs>
  <Slides>6</Slides>
  <Notes>3</Notes>
  <HiddenSlides>0</HiddenSlides>
  <MMClips>2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21" baseType="lpstr">
      <vt:lpstr>字魂20号-石头体</vt:lpstr>
      <vt:lpstr>字魂27号-布丁体</vt:lpstr>
      <vt:lpstr>思源黑体 CN Bold</vt:lpstr>
      <vt:lpstr>Arial</vt:lpstr>
      <vt:lpstr>Calibri</vt:lpstr>
      <vt:lpstr>Calibri Light</vt:lpstr>
      <vt:lpstr>DengXian</vt:lpstr>
      <vt:lpstr>Lobster</vt:lpstr>
      <vt:lpstr>Tahoma</vt:lpstr>
      <vt:lpstr>Times New Roman</vt:lpstr>
      <vt:lpstr>UTM Alberta Heavy</vt:lpstr>
      <vt:lpstr>UTM Americana EB</vt:lpstr>
      <vt:lpstr>UTM Colossalis</vt:lpstr>
      <vt:lpstr>UTM French Vanilla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</cp:revision>
  <dcterms:created xsi:type="dcterms:W3CDTF">2022-12-28T20:57:53Z</dcterms:created>
  <dcterms:modified xsi:type="dcterms:W3CDTF">2022-12-28T20:58:05Z</dcterms:modified>
</cp:coreProperties>
</file>