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3" r:id="rId1"/>
  </p:sldMasterIdLst>
  <p:notesMasterIdLst>
    <p:notesMasterId r:id="rId16"/>
  </p:notesMasterIdLst>
  <p:sldIdLst>
    <p:sldId id="270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4" r:id="rId11"/>
    <p:sldId id="265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5AF87-DBF6-4538-8BC3-30209CA1BC3C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3273F-6C8B-4B51-9975-95596987A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36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20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552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997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0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300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24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449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629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03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700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101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4/15/2023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814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slide" Target="slide3.xml"/><Relationship Id="rId4" Type="http://schemas.openxmlformats.org/officeDocument/2006/relationships/image" Target="../media/image7.png"/><Relationship Id="rId9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1.jpeg"/><Relationship Id="rId7" Type="http://schemas.openxmlformats.org/officeDocument/2006/relationships/image" Target="../media/image14.gif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18.gif"/><Relationship Id="rId5" Type="http://schemas.openxmlformats.org/officeDocument/2006/relationships/image" Target="../media/image13.jpeg"/><Relationship Id="rId10" Type="http://schemas.openxmlformats.org/officeDocument/2006/relationships/image" Target="../media/image17.gif"/><Relationship Id="rId4" Type="http://schemas.openxmlformats.org/officeDocument/2006/relationships/image" Target="../media/image12.gif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2.gif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19.gif"/><Relationship Id="rId5" Type="http://schemas.openxmlformats.org/officeDocument/2006/relationships/slide" Target="slide2.xml"/><Relationship Id="rId10" Type="http://schemas.openxmlformats.org/officeDocument/2006/relationships/image" Target="../media/image18.gif"/><Relationship Id="rId4" Type="http://schemas.openxmlformats.org/officeDocument/2006/relationships/image" Target="../media/image13.jpeg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550+ Hình nền POWERPOINT đẹp, tinh tế, chuyên nghiệp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1719263"/>
            <a:ext cx="18288000" cy="1029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5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6" name="Picture 12" descr="Tìm Hiểu Chi Tiết Về Phân Bón Hoá Học Lớp 11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Tìm Hiểu Chi Tiết Về Phân Bón Hoá Học Lớp 11"/>
          <p:cNvSpPr>
            <a:spLocks noChangeAspect="1" noChangeArrowheads="1"/>
          </p:cNvSpPr>
          <p:nvPr/>
        </p:nvSpPr>
        <p:spPr bwMode="auto">
          <a:xfrm flipH="1">
            <a:off x="6296397" y="4586987"/>
            <a:ext cx="1865681" cy="186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Tìm Hiểu Chi Tiết Về Phân Bón Hoá Học Lớp 11"/>
          <p:cNvSpPr>
            <a:spLocks noChangeAspect="1" noChangeArrowheads="1"/>
          </p:cNvSpPr>
          <p:nvPr/>
        </p:nvSpPr>
        <p:spPr bwMode="auto">
          <a:xfrm flipH="1">
            <a:off x="5099609" y="2854231"/>
            <a:ext cx="1865681" cy="186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Tìm Hiểu Chi Tiết Về Phân Bón Hoá Học Lớp 11"/>
          <p:cNvSpPr>
            <a:spLocks noChangeAspect="1" noChangeArrowheads="1"/>
          </p:cNvSpPr>
          <p:nvPr/>
        </p:nvSpPr>
        <p:spPr bwMode="auto">
          <a:xfrm flipH="1">
            <a:off x="460374" y="-144463"/>
            <a:ext cx="1865681" cy="186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Tìm Hiểu Chi Tiết Về Phân Bón Hoá Học Lớp 11"/>
          <p:cNvSpPr>
            <a:spLocks noChangeAspect="1" noChangeArrowheads="1"/>
          </p:cNvSpPr>
          <p:nvPr/>
        </p:nvSpPr>
        <p:spPr bwMode="auto">
          <a:xfrm>
            <a:off x="155574" y="-144463"/>
            <a:ext cx="8652249" cy="865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9161" y="-986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6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973169" y="-107576"/>
            <a:ext cx="8596668" cy="10757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ác cây cà chua ở hình b, c, d thiếu chất khoáng gì? Kết quả ra sao? | SGK  Khoa học lớp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220"/>
            <a:ext cx="12192000" cy="633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53788"/>
            <a:ext cx="11725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-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c, d,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6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8443" y="-9950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5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08921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c, d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7306" y="-796923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24" y="725713"/>
            <a:ext cx="1680881" cy="2420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922" y="544606"/>
            <a:ext cx="1492880" cy="2373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5979" y="589006"/>
            <a:ext cx="1085850" cy="2228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8786" y="516168"/>
            <a:ext cx="923925" cy="21866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211" y="3029598"/>
            <a:ext cx="1848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664" y="5255137"/>
            <a:ext cx="1581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0959" y="3029598"/>
            <a:ext cx="16674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rũ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xuỗng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60059" y="5782235"/>
            <a:ext cx="137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US" sz="20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Ni- </a:t>
            </a:r>
            <a:r>
              <a:rPr lang="en-US" sz="20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endParaRPr lang="en-US" sz="20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99094" y="3146613"/>
            <a:ext cx="18728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48786" y="3146613"/>
            <a:ext cx="12496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48786" y="5337922"/>
            <a:ext cx="923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13648" y="5393383"/>
            <a:ext cx="1062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kali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9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957047" cy="645459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5459"/>
            <a:ext cx="12192000" cy="6212541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ni-tơ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pho.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-li.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ni-tơ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2267" y="-905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8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00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2318"/>
            <a:ext cx="10515600" cy="5114645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ni-tơ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pho (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 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50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ngtree-hand-drawn-student-play-advertising-background-backgroundfreshsnow-mountainsnowflakestudentbookfootballcomputercheer-image_773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909"/>
            <a:ext cx="12192000" cy="6815667"/>
          </a:xfrm>
          <a:prstGeom prst="rect">
            <a:avLst/>
          </a:prstGeom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810435" y="1385047"/>
            <a:ext cx="6928113" cy="20590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951" b="1" kern="1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NHU CẦU CHẤT KHOÁNG CỦA THỰC VẬT</a:t>
            </a:r>
            <a:endParaRPr lang="en-US" sz="3951" b="1" kern="1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031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ng-nen-hoc-tap-cho-powerpoint_0412354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D70C5431-9CD3-4BE8-B4C7-6531AB1835DE}"/>
              </a:ext>
            </a:extLst>
          </p:cNvPr>
          <p:cNvSpPr/>
          <p:nvPr/>
        </p:nvSpPr>
        <p:spPr>
          <a:xfrm>
            <a:off x="3988741" y="2375377"/>
            <a:ext cx="6989956" cy="1185510"/>
          </a:xfrm>
          <a:prstGeom prst="rect">
            <a:avLst/>
          </a:prstGeom>
          <a:noFill/>
        </p:spPr>
        <p:txBody>
          <a:bodyPr wrap="square" lIns="90311" tIns="45156" rIns="90311" bIns="45156">
            <a:spAutoFit/>
          </a:bodyPr>
          <a:lstStyle/>
          <a:p>
            <a:pPr algn="ctr"/>
            <a:r>
              <a:rPr lang="en-US" sz="7111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4480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9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554" y="299766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31" y="2379746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304" y="286955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579" y="226737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" y="133374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0717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9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5406" y="498129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57806" y="650529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26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* EM HÃY NÊU NHU CẦU NƯỚC CỦA THỰC VẬT 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6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* EM HÃY NÊU NHU CẦU NƯỚC CỦA THỰC VẬT 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5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h-nen-power-point-89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33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60631" y="1964159"/>
            <a:ext cx="5469722" cy="922191"/>
          </a:xfrm>
          <a:prstGeom prst="rect">
            <a:avLst/>
          </a:prstGeom>
          <a:noFill/>
        </p:spPr>
        <p:txBody>
          <a:bodyPr wrap="square" lIns="90311" tIns="45156" rIns="90311" bIns="45156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5966" y="3151373"/>
            <a:ext cx="6562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 CẦU CHẤT KHOÁNG CỦA THỰC VẬT</a:t>
            </a:r>
            <a:endParaRPr lang="en-US" sz="4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24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282" y="403413"/>
            <a:ext cx="10862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282" y="926633"/>
            <a:ext cx="10327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118 /SGK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282" y="1869141"/>
            <a:ext cx="114703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55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</TotalTime>
  <Words>414</Words>
  <Application>Microsoft Office PowerPoint</Application>
  <PresentationFormat>Widescreen</PresentationFormat>
  <Paragraphs>31</Paragraphs>
  <Slides>14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Các cây cà chua ở hình a, b, c, d phát triển như thế nào? Hãy giải thích tại sao ?</vt:lpstr>
      <vt:lpstr>II. Nhu cầu các chất khoáng của thực vật</vt:lpstr>
      <vt:lpstr>KẾT LUẬN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</cp:revision>
  <dcterms:created xsi:type="dcterms:W3CDTF">2023-04-14T15:16:39Z</dcterms:created>
  <dcterms:modified xsi:type="dcterms:W3CDTF">2023-04-15T12:15:20Z</dcterms:modified>
</cp:coreProperties>
</file>